
<file path=[Content_Types].xml><?xml version="1.0" encoding="utf-8"?>
<Types xmlns="http://schemas.openxmlformats.org/package/2006/content-types">
  <Default Extension="fntdata" ContentType="application/x-fontdata"/>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74" r:id="rId1"/>
  </p:sldMasterIdLst>
  <p:notesMasterIdLst>
    <p:notesMasterId r:id="rId19"/>
  </p:notesMasterIdLst>
  <p:sldIdLst>
    <p:sldId id="326" r:id="rId2"/>
    <p:sldId id="316" r:id="rId3"/>
    <p:sldId id="302" r:id="rId4"/>
    <p:sldId id="256" r:id="rId5"/>
    <p:sldId id="329" r:id="rId6"/>
    <p:sldId id="317" r:id="rId7"/>
    <p:sldId id="335" r:id="rId8"/>
    <p:sldId id="338" r:id="rId9"/>
    <p:sldId id="337" r:id="rId10"/>
    <p:sldId id="332" r:id="rId11"/>
    <p:sldId id="331" r:id="rId12"/>
    <p:sldId id="340" r:id="rId13"/>
    <p:sldId id="341" r:id="rId14"/>
    <p:sldId id="333" r:id="rId15"/>
    <p:sldId id="343" r:id="rId16"/>
    <p:sldId id="345" r:id="rId17"/>
    <p:sldId id="325" r:id="rId18"/>
  </p:sldIdLst>
  <p:sldSz cx="9144000" cy="5143500" type="screen16x9"/>
  <p:notesSz cx="6858000" cy="9144000"/>
  <p:embeddedFontLst>
    <p:embeddedFont>
      <p:font typeface="Nanum Pen Script" panose="020B0604020202020204" charset="-127"/>
      <p:regular r:id="rId20"/>
    </p:embeddedFont>
    <p:embeddedFont>
      <p:font typeface="#9Slide03 Arima Madurai Medium" panose="020B0604020202020204" charset="0"/>
      <p:regular r:id="rId21"/>
    </p:embeddedFont>
    <p:embeddedFont>
      <p:font typeface="Baloo Tammudu 2" panose="020B0604020202020204" charset="0"/>
      <p:regular r:id="rId22"/>
      <p:bold r:id="rId23"/>
    </p:embeddedFont>
    <p:embeddedFont>
      <p:font typeface="Open Sans" panose="020B0606030504020204" pitchFamily="34" charset="0"/>
      <p:regular r:id="rId24"/>
      <p:bold r:id="rId25"/>
      <p:italic r:id="rId26"/>
      <p:boldItalic r:id="rId27"/>
    </p:embeddedFont>
    <p:embeddedFont>
      <p:font typeface="Roboto Condensed Light" panose="02000000000000000000" pitchFamily="2" charset="0"/>
      <p:regular r:id="rId28"/>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385C4150-20DD-474F-B990-3C3E0802B237}">
  <a:tblStyle styleId="{385C4150-20DD-474F-B990-3C3E0802B237}"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2" d="100"/>
          <a:sy n="82" d="100"/>
        </p:scale>
        <p:origin x="820" y="4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font" Target="fonts/font7.fntdata"/><Relationship Id="rId3" Type="http://schemas.openxmlformats.org/officeDocument/2006/relationships/slide" Target="slides/slide2.xml"/><Relationship Id="rId21" Type="http://schemas.openxmlformats.org/officeDocument/2006/relationships/font" Target="fonts/font2.fntdata"/><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font" Target="fonts/font6.fntdata"/><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font" Target="fonts/font1.fntdata"/><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font" Target="fonts/font5.fntdata"/><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font" Target="fonts/font4.fntdata"/><Relationship Id="rId28" Type="http://schemas.openxmlformats.org/officeDocument/2006/relationships/font" Target="fonts/font9.fntdata"/><Relationship Id="rId10" Type="http://schemas.openxmlformats.org/officeDocument/2006/relationships/slide" Target="slides/slide9.xml"/><Relationship Id="rId19" Type="http://schemas.openxmlformats.org/officeDocument/2006/relationships/notesMaster" Target="notesMasters/notesMaster1.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font" Target="fonts/font3.fntdata"/><Relationship Id="rId27" Type="http://schemas.openxmlformats.org/officeDocument/2006/relationships/font" Target="fonts/font8.fntdata"/><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extLst>
      <p:ext uri="{BB962C8B-B14F-4D97-AF65-F5344CB8AC3E}">
        <p14:creationId xmlns:p14="http://schemas.microsoft.com/office/powerpoint/2010/main" val="1028035414"/>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90"/>
        <p:cNvGrpSpPr/>
        <p:nvPr/>
      </p:nvGrpSpPr>
      <p:grpSpPr>
        <a:xfrm>
          <a:off x="0" y="0"/>
          <a:ext cx="0" cy="0"/>
          <a:chOff x="0" y="0"/>
          <a:chExt cx="0" cy="0"/>
        </a:xfrm>
      </p:grpSpPr>
      <p:sp>
        <p:nvSpPr>
          <p:cNvPr id="1891" name="Google Shape;1891;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92" name="Google Shape;1892;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59083450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72"/>
        <p:cNvGrpSpPr/>
        <p:nvPr/>
      </p:nvGrpSpPr>
      <p:grpSpPr>
        <a:xfrm>
          <a:off x="0" y="0"/>
          <a:ext cx="0" cy="0"/>
          <a:chOff x="0" y="0"/>
          <a:chExt cx="0" cy="0"/>
        </a:xfrm>
      </p:grpSpPr>
      <p:sp>
        <p:nvSpPr>
          <p:cNvPr id="2173" name="Google Shape;2173;g99f2f57a71_0_21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174" name="Google Shape;2174;g99f2f57a71_0_21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33233054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72"/>
        <p:cNvGrpSpPr/>
        <p:nvPr/>
      </p:nvGrpSpPr>
      <p:grpSpPr>
        <a:xfrm>
          <a:off x="0" y="0"/>
          <a:ext cx="0" cy="0"/>
          <a:chOff x="0" y="0"/>
          <a:chExt cx="0" cy="0"/>
        </a:xfrm>
      </p:grpSpPr>
      <p:sp>
        <p:nvSpPr>
          <p:cNvPr id="2173" name="Google Shape;2173;g99f2f57a71_0_21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174" name="Google Shape;2174;g99f2f57a71_0_21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47997822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95"/>
        <p:cNvGrpSpPr/>
        <p:nvPr/>
      </p:nvGrpSpPr>
      <p:grpSpPr>
        <a:xfrm>
          <a:off x="0" y="0"/>
          <a:ext cx="0" cy="0"/>
          <a:chOff x="0" y="0"/>
          <a:chExt cx="0" cy="0"/>
        </a:xfrm>
      </p:grpSpPr>
      <p:sp>
        <p:nvSpPr>
          <p:cNvPr id="2596" name="Google Shape;2596;gbd6c00e730_0_20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597" name="Google Shape;2597;gbd6c00e730_0_20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44316370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95"/>
        <p:cNvGrpSpPr/>
        <p:nvPr/>
      </p:nvGrpSpPr>
      <p:grpSpPr>
        <a:xfrm>
          <a:off x="0" y="0"/>
          <a:ext cx="0" cy="0"/>
          <a:chOff x="0" y="0"/>
          <a:chExt cx="0" cy="0"/>
        </a:xfrm>
      </p:grpSpPr>
      <p:sp>
        <p:nvSpPr>
          <p:cNvPr id="2596" name="Google Shape;2596;gbd6c00e730_0_20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597" name="Google Shape;2597;gbd6c00e730_0_20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31267346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bg>
      <p:bgPr>
        <a:solidFill>
          <a:schemeClr val="accent3"/>
        </a:solidFill>
        <a:effectLst/>
      </p:bgPr>
    </p:bg>
    <p:spTree>
      <p:nvGrpSpPr>
        <p:cNvPr id="1" name="Shape 8"/>
        <p:cNvGrpSpPr/>
        <p:nvPr/>
      </p:nvGrpSpPr>
      <p:grpSpPr>
        <a:xfrm>
          <a:off x="0" y="0"/>
          <a:ext cx="0" cy="0"/>
          <a:chOff x="0" y="0"/>
          <a:chExt cx="0" cy="0"/>
        </a:xfrm>
      </p:grpSpPr>
      <p:grpSp>
        <p:nvGrpSpPr>
          <p:cNvPr id="9" name="Google Shape;9;p2"/>
          <p:cNvGrpSpPr/>
          <p:nvPr/>
        </p:nvGrpSpPr>
        <p:grpSpPr>
          <a:xfrm>
            <a:off x="-9" y="-31"/>
            <a:ext cx="9143740" cy="5141097"/>
            <a:chOff x="238125" y="845075"/>
            <a:chExt cx="7140200" cy="4014600"/>
          </a:xfrm>
        </p:grpSpPr>
        <p:sp>
          <p:nvSpPr>
            <p:cNvPr id="10" name="Google Shape;10;p2"/>
            <p:cNvSpPr/>
            <p:nvPr/>
          </p:nvSpPr>
          <p:spPr>
            <a:xfrm>
              <a:off x="238125" y="845075"/>
              <a:ext cx="7137075" cy="4012375"/>
            </a:xfrm>
            <a:custGeom>
              <a:avLst/>
              <a:gdLst/>
              <a:ahLst/>
              <a:cxnLst/>
              <a:rect l="l" t="t" r="r" b="b"/>
              <a:pathLst>
                <a:path w="285483" h="160495" extrusionOk="0">
                  <a:moveTo>
                    <a:pt x="6745" y="321"/>
                  </a:moveTo>
                  <a:lnTo>
                    <a:pt x="6745" y="6406"/>
                  </a:lnTo>
                  <a:lnTo>
                    <a:pt x="339" y="6406"/>
                  </a:lnTo>
                  <a:lnTo>
                    <a:pt x="339" y="321"/>
                  </a:lnTo>
                  <a:close/>
                  <a:moveTo>
                    <a:pt x="13471" y="321"/>
                  </a:moveTo>
                  <a:lnTo>
                    <a:pt x="13471" y="6406"/>
                  </a:lnTo>
                  <a:lnTo>
                    <a:pt x="7066" y="6406"/>
                  </a:lnTo>
                  <a:lnTo>
                    <a:pt x="7066" y="321"/>
                  </a:lnTo>
                  <a:close/>
                  <a:moveTo>
                    <a:pt x="20198" y="321"/>
                  </a:moveTo>
                  <a:lnTo>
                    <a:pt x="20198" y="6406"/>
                  </a:lnTo>
                  <a:lnTo>
                    <a:pt x="13810" y="6406"/>
                  </a:lnTo>
                  <a:lnTo>
                    <a:pt x="13810" y="321"/>
                  </a:lnTo>
                  <a:close/>
                  <a:moveTo>
                    <a:pt x="26942" y="321"/>
                  </a:moveTo>
                  <a:lnTo>
                    <a:pt x="26942" y="6406"/>
                  </a:lnTo>
                  <a:lnTo>
                    <a:pt x="20537" y="6406"/>
                  </a:lnTo>
                  <a:lnTo>
                    <a:pt x="20537" y="321"/>
                  </a:lnTo>
                  <a:close/>
                  <a:moveTo>
                    <a:pt x="33669" y="321"/>
                  </a:moveTo>
                  <a:lnTo>
                    <a:pt x="33669" y="6406"/>
                  </a:lnTo>
                  <a:lnTo>
                    <a:pt x="27281" y="6406"/>
                  </a:lnTo>
                  <a:lnTo>
                    <a:pt x="27281" y="321"/>
                  </a:lnTo>
                  <a:close/>
                  <a:moveTo>
                    <a:pt x="40414" y="321"/>
                  </a:moveTo>
                  <a:lnTo>
                    <a:pt x="40414" y="6406"/>
                  </a:lnTo>
                  <a:lnTo>
                    <a:pt x="34008" y="6406"/>
                  </a:lnTo>
                  <a:lnTo>
                    <a:pt x="34008" y="321"/>
                  </a:lnTo>
                  <a:close/>
                  <a:moveTo>
                    <a:pt x="47140" y="321"/>
                  </a:moveTo>
                  <a:lnTo>
                    <a:pt x="47140" y="6406"/>
                  </a:lnTo>
                  <a:lnTo>
                    <a:pt x="40753" y="6406"/>
                  </a:lnTo>
                  <a:lnTo>
                    <a:pt x="40753" y="321"/>
                  </a:lnTo>
                  <a:close/>
                  <a:moveTo>
                    <a:pt x="53885" y="321"/>
                  </a:moveTo>
                  <a:lnTo>
                    <a:pt x="53885" y="6406"/>
                  </a:lnTo>
                  <a:lnTo>
                    <a:pt x="47479" y="6406"/>
                  </a:lnTo>
                  <a:lnTo>
                    <a:pt x="47479" y="321"/>
                  </a:lnTo>
                  <a:close/>
                  <a:moveTo>
                    <a:pt x="60611" y="321"/>
                  </a:moveTo>
                  <a:lnTo>
                    <a:pt x="60611" y="6406"/>
                  </a:lnTo>
                  <a:lnTo>
                    <a:pt x="54206" y="6406"/>
                  </a:lnTo>
                  <a:lnTo>
                    <a:pt x="54206" y="321"/>
                  </a:lnTo>
                  <a:close/>
                  <a:moveTo>
                    <a:pt x="67338" y="321"/>
                  </a:moveTo>
                  <a:lnTo>
                    <a:pt x="67338" y="6406"/>
                  </a:lnTo>
                  <a:lnTo>
                    <a:pt x="60950" y="6406"/>
                  </a:lnTo>
                  <a:lnTo>
                    <a:pt x="60950" y="321"/>
                  </a:lnTo>
                  <a:close/>
                  <a:moveTo>
                    <a:pt x="74083" y="321"/>
                  </a:moveTo>
                  <a:lnTo>
                    <a:pt x="74083" y="6406"/>
                  </a:lnTo>
                  <a:lnTo>
                    <a:pt x="67677" y="6406"/>
                  </a:lnTo>
                  <a:lnTo>
                    <a:pt x="67677" y="321"/>
                  </a:lnTo>
                  <a:close/>
                  <a:moveTo>
                    <a:pt x="80809" y="321"/>
                  </a:moveTo>
                  <a:lnTo>
                    <a:pt x="80809" y="6406"/>
                  </a:lnTo>
                  <a:lnTo>
                    <a:pt x="74422" y="6406"/>
                  </a:lnTo>
                  <a:lnTo>
                    <a:pt x="74422" y="321"/>
                  </a:lnTo>
                  <a:close/>
                  <a:moveTo>
                    <a:pt x="87554" y="321"/>
                  </a:moveTo>
                  <a:lnTo>
                    <a:pt x="87554" y="6406"/>
                  </a:lnTo>
                  <a:lnTo>
                    <a:pt x="81148" y="6406"/>
                  </a:lnTo>
                  <a:lnTo>
                    <a:pt x="81148" y="321"/>
                  </a:lnTo>
                  <a:close/>
                  <a:moveTo>
                    <a:pt x="94281" y="321"/>
                  </a:moveTo>
                  <a:lnTo>
                    <a:pt x="94281" y="6406"/>
                  </a:lnTo>
                  <a:lnTo>
                    <a:pt x="87893" y="6406"/>
                  </a:lnTo>
                  <a:lnTo>
                    <a:pt x="87893" y="321"/>
                  </a:lnTo>
                  <a:close/>
                  <a:moveTo>
                    <a:pt x="101025" y="321"/>
                  </a:moveTo>
                  <a:lnTo>
                    <a:pt x="101025" y="6406"/>
                  </a:lnTo>
                  <a:lnTo>
                    <a:pt x="94620" y="6406"/>
                  </a:lnTo>
                  <a:lnTo>
                    <a:pt x="94620" y="321"/>
                  </a:lnTo>
                  <a:close/>
                  <a:moveTo>
                    <a:pt x="107752" y="321"/>
                  </a:moveTo>
                  <a:lnTo>
                    <a:pt x="107752" y="6406"/>
                  </a:lnTo>
                  <a:lnTo>
                    <a:pt x="101346" y="6406"/>
                  </a:lnTo>
                  <a:lnTo>
                    <a:pt x="101346" y="321"/>
                  </a:lnTo>
                  <a:close/>
                  <a:moveTo>
                    <a:pt x="114478" y="321"/>
                  </a:moveTo>
                  <a:lnTo>
                    <a:pt x="114478" y="6406"/>
                  </a:lnTo>
                  <a:lnTo>
                    <a:pt x="108091" y="6406"/>
                  </a:lnTo>
                  <a:lnTo>
                    <a:pt x="108091" y="321"/>
                  </a:lnTo>
                  <a:close/>
                  <a:moveTo>
                    <a:pt x="121223" y="321"/>
                  </a:moveTo>
                  <a:lnTo>
                    <a:pt x="121223" y="6406"/>
                  </a:lnTo>
                  <a:lnTo>
                    <a:pt x="114817" y="6406"/>
                  </a:lnTo>
                  <a:lnTo>
                    <a:pt x="114817" y="321"/>
                  </a:lnTo>
                  <a:close/>
                  <a:moveTo>
                    <a:pt x="127950" y="321"/>
                  </a:moveTo>
                  <a:lnTo>
                    <a:pt x="127950" y="6406"/>
                  </a:lnTo>
                  <a:lnTo>
                    <a:pt x="121562" y="6406"/>
                  </a:lnTo>
                  <a:lnTo>
                    <a:pt x="121562" y="321"/>
                  </a:lnTo>
                  <a:close/>
                  <a:moveTo>
                    <a:pt x="134694" y="321"/>
                  </a:moveTo>
                  <a:lnTo>
                    <a:pt x="134694" y="6406"/>
                  </a:lnTo>
                  <a:lnTo>
                    <a:pt x="128289" y="6406"/>
                  </a:lnTo>
                  <a:lnTo>
                    <a:pt x="128289" y="321"/>
                  </a:lnTo>
                  <a:close/>
                  <a:moveTo>
                    <a:pt x="141421" y="321"/>
                  </a:moveTo>
                  <a:lnTo>
                    <a:pt x="141421" y="6406"/>
                  </a:lnTo>
                  <a:lnTo>
                    <a:pt x="135033" y="6406"/>
                  </a:lnTo>
                  <a:lnTo>
                    <a:pt x="135033" y="321"/>
                  </a:lnTo>
                  <a:close/>
                  <a:moveTo>
                    <a:pt x="148148" y="321"/>
                  </a:moveTo>
                  <a:lnTo>
                    <a:pt x="148148" y="6406"/>
                  </a:lnTo>
                  <a:lnTo>
                    <a:pt x="141760" y="6406"/>
                  </a:lnTo>
                  <a:lnTo>
                    <a:pt x="141760" y="321"/>
                  </a:lnTo>
                  <a:close/>
                  <a:moveTo>
                    <a:pt x="154892" y="321"/>
                  </a:moveTo>
                  <a:lnTo>
                    <a:pt x="154892" y="6406"/>
                  </a:lnTo>
                  <a:lnTo>
                    <a:pt x="148487" y="6406"/>
                  </a:lnTo>
                  <a:lnTo>
                    <a:pt x="148487" y="321"/>
                  </a:lnTo>
                  <a:close/>
                  <a:moveTo>
                    <a:pt x="161619" y="321"/>
                  </a:moveTo>
                  <a:lnTo>
                    <a:pt x="161619" y="6406"/>
                  </a:lnTo>
                  <a:lnTo>
                    <a:pt x="155231" y="6406"/>
                  </a:lnTo>
                  <a:lnTo>
                    <a:pt x="155231" y="321"/>
                  </a:lnTo>
                  <a:close/>
                  <a:moveTo>
                    <a:pt x="168363" y="321"/>
                  </a:moveTo>
                  <a:lnTo>
                    <a:pt x="168363" y="6406"/>
                  </a:lnTo>
                  <a:lnTo>
                    <a:pt x="161958" y="6406"/>
                  </a:lnTo>
                  <a:lnTo>
                    <a:pt x="161958" y="321"/>
                  </a:lnTo>
                  <a:close/>
                  <a:moveTo>
                    <a:pt x="175090" y="321"/>
                  </a:moveTo>
                  <a:lnTo>
                    <a:pt x="175090" y="6406"/>
                  </a:lnTo>
                  <a:lnTo>
                    <a:pt x="168702" y="6406"/>
                  </a:lnTo>
                  <a:lnTo>
                    <a:pt x="168702" y="321"/>
                  </a:lnTo>
                  <a:close/>
                  <a:moveTo>
                    <a:pt x="181834" y="321"/>
                  </a:moveTo>
                  <a:lnTo>
                    <a:pt x="181834" y="6406"/>
                  </a:lnTo>
                  <a:lnTo>
                    <a:pt x="175429" y="6406"/>
                  </a:lnTo>
                  <a:lnTo>
                    <a:pt x="175429" y="321"/>
                  </a:lnTo>
                  <a:close/>
                  <a:moveTo>
                    <a:pt x="188561" y="321"/>
                  </a:moveTo>
                  <a:lnTo>
                    <a:pt x="188561" y="6406"/>
                  </a:lnTo>
                  <a:lnTo>
                    <a:pt x="182173" y="6406"/>
                  </a:lnTo>
                  <a:lnTo>
                    <a:pt x="182173" y="321"/>
                  </a:lnTo>
                  <a:close/>
                  <a:moveTo>
                    <a:pt x="195288" y="321"/>
                  </a:moveTo>
                  <a:lnTo>
                    <a:pt x="195288" y="6406"/>
                  </a:lnTo>
                  <a:lnTo>
                    <a:pt x="188900" y="6406"/>
                  </a:lnTo>
                  <a:lnTo>
                    <a:pt x="188900" y="321"/>
                  </a:lnTo>
                  <a:close/>
                  <a:moveTo>
                    <a:pt x="202032" y="321"/>
                  </a:moveTo>
                  <a:lnTo>
                    <a:pt x="202032" y="6406"/>
                  </a:lnTo>
                  <a:lnTo>
                    <a:pt x="195627" y="6406"/>
                  </a:lnTo>
                  <a:lnTo>
                    <a:pt x="195627" y="321"/>
                  </a:lnTo>
                  <a:close/>
                  <a:moveTo>
                    <a:pt x="208759" y="321"/>
                  </a:moveTo>
                  <a:lnTo>
                    <a:pt x="208759" y="6406"/>
                  </a:lnTo>
                  <a:lnTo>
                    <a:pt x="202371" y="6406"/>
                  </a:lnTo>
                  <a:lnTo>
                    <a:pt x="202371" y="321"/>
                  </a:lnTo>
                  <a:close/>
                  <a:moveTo>
                    <a:pt x="215504" y="321"/>
                  </a:moveTo>
                  <a:lnTo>
                    <a:pt x="215504" y="6406"/>
                  </a:lnTo>
                  <a:lnTo>
                    <a:pt x="209098" y="6406"/>
                  </a:lnTo>
                  <a:lnTo>
                    <a:pt x="209098" y="321"/>
                  </a:lnTo>
                  <a:close/>
                  <a:moveTo>
                    <a:pt x="222230" y="321"/>
                  </a:moveTo>
                  <a:lnTo>
                    <a:pt x="222230" y="6406"/>
                  </a:lnTo>
                  <a:lnTo>
                    <a:pt x="215843" y="6406"/>
                  </a:lnTo>
                  <a:lnTo>
                    <a:pt x="215843" y="321"/>
                  </a:lnTo>
                  <a:close/>
                  <a:moveTo>
                    <a:pt x="228975" y="321"/>
                  </a:moveTo>
                  <a:lnTo>
                    <a:pt x="228975" y="6406"/>
                  </a:lnTo>
                  <a:lnTo>
                    <a:pt x="222569" y="6406"/>
                  </a:lnTo>
                  <a:lnTo>
                    <a:pt x="222569" y="321"/>
                  </a:lnTo>
                  <a:close/>
                  <a:moveTo>
                    <a:pt x="235701" y="321"/>
                  </a:moveTo>
                  <a:lnTo>
                    <a:pt x="235701" y="6406"/>
                  </a:lnTo>
                  <a:lnTo>
                    <a:pt x="229296" y="6406"/>
                  </a:lnTo>
                  <a:lnTo>
                    <a:pt x="229296" y="321"/>
                  </a:lnTo>
                  <a:close/>
                  <a:moveTo>
                    <a:pt x="242428" y="321"/>
                  </a:moveTo>
                  <a:lnTo>
                    <a:pt x="242428" y="6406"/>
                  </a:lnTo>
                  <a:lnTo>
                    <a:pt x="236040" y="6406"/>
                  </a:lnTo>
                  <a:lnTo>
                    <a:pt x="236040" y="321"/>
                  </a:lnTo>
                  <a:close/>
                  <a:moveTo>
                    <a:pt x="249173" y="321"/>
                  </a:moveTo>
                  <a:lnTo>
                    <a:pt x="249173" y="6406"/>
                  </a:lnTo>
                  <a:lnTo>
                    <a:pt x="242767" y="6406"/>
                  </a:lnTo>
                  <a:lnTo>
                    <a:pt x="242767" y="321"/>
                  </a:lnTo>
                  <a:close/>
                  <a:moveTo>
                    <a:pt x="255899" y="321"/>
                  </a:moveTo>
                  <a:lnTo>
                    <a:pt x="255899" y="6406"/>
                  </a:lnTo>
                  <a:lnTo>
                    <a:pt x="249512" y="6406"/>
                  </a:lnTo>
                  <a:lnTo>
                    <a:pt x="249512" y="321"/>
                  </a:lnTo>
                  <a:close/>
                  <a:moveTo>
                    <a:pt x="262644" y="321"/>
                  </a:moveTo>
                  <a:lnTo>
                    <a:pt x="262644" y="6406"/>
                  </a:lnTo>
                  <a:lnTo>
                    <a:pt x="256238" y="6406"/>
                  </a:lnTo>
                  <a:lnTo>
                    <a:pt x="256238" y="321"/>
                  </a:lnTo>
                  <a:close/>
                  <a:moveTo>
                    <a:pt x="269370" y="321"/>
                  </a:moveTo>
                  <a:lnTo>
                    <a:pt x="269370" y="6406"/>
                  </a:lnTo>
                  <a:lnTo>
                    <a:pt x="262983" y="6406"/>
                  </a:lnTo>
                  <a:lnTo>
                    <a:pt x="262983" y="321"/>
                  </a:lnTo>
                  <a:close/>
                  <a:moveTo>
                    <a:pt x="276115" y="321"/>
                  </a:moveTo>
                  <a:lnTo>
                    <a:pt x="276115" y="6406"/>
                  </a:lnTo>
                  <a:lnTo>
                    <a:pt x="269709" y="6406"/>
                  </a:lnTo>
                  <a:lnTo>
                    <a:pt x="269709" y="321"/>
                  </a:lnTo>
                  <a:close/>
                  <a:moveTo>
                    <a:pt x="282842" y="321"/>
                  </a:moveTo>
                  <a:lnTo>
                    <a:pt x="282842" y="6406"/>
                  </a:lnTo>
                  <a:lnTo>
                    <a:pt x="276436" y="6406"/>
                  </a:lnTo>
                  <a:lnTo>
                    <a:pt x="276436" y="321"/>
                  </a:lnTo>
                  <a:close/>
                  <a:moveTo>
                    <a:pt x="6745" y="6727"/>
                  </a:moveTo>
                  <a:lnTo>
                    <a:pt x="6745" y="12811"/>
                  </a:lnTo>
                  <a:lnTo>
                    <a:pt x="339" y="12811"/>
                  </a:lnTo>
                  <a:lnTo>
                    <a:pt x="339" y="6727"/>
                  </a:lnTo>
                  <a:close/>
                  <a:moveTo>
                    <a:pt x="13471" y="6727"/>
                  </a:moveTo>
                  <a:lnTo>
                    <a:pt x="13471" y="12811"/>
                  </a:lnTo>
                  <a:lnTo>
                    <a:pt x="7066" y="12811"/>
                  </a:lnTo>
                  <a:lnTo>
                    <a:pt x="7066" y="6727"/>
                  </a:lnTo>
                  <a:close/>
                  <a:moveTo>
                    <a:pt x="20198" y="6727"/>
                  </a:moveTo>
                  <a:lnTo>
                    <a:pt x="20198" y="12811"/>
                  </a:lnTo>
                  <a:lnTo>
                    <a:pt x="13810" y="12811"/>
                  </a:lnTo>
                  <a:lnTo>
                    <a:pt x="13810" y="6727"/>
                  </a:lnTo>
                  <a:close/>
                  <a:moveTo>
                    <a:pt x="26942" y="6727"/>
                  </a:moveTo>
                  <a:lnTo>
                    <a:pt x="26942" y="12811"/>
                  </a:lnTo>
                  <a:lnTo>
                    <a:pt x="20537" y="12811"/>
                  </a:lnTo>
                  <a:lnTo>
                    <a:pt x="20537" y="6727"/>
                  </a:lnTo>
                  <a:close/>
                  <a:moveTo>
                    <a:pt x="33669" y="6727"/>
                  </a:moveTo>
                  <a:lnTo>
                    <a:pt x="33669" y="12811"/>
                  </a:lnTo>
                  <a:lnTo>
                    <a:pt x="27281" y="12811"/>
                  </a:lnTo>
                  <a:lnTo>
                    <a:pt x="27281" y="6727"/>
                  </a:lnTo>
                  <a:close/>
                  <a:moveTo>
                    <a:pt x="40414" y="6727"/>
                  </a:moveTo>
                  <a:lnTo>
                    <a:pt x="40414" y="12811"/>
                  </a:lnTo>
                  <a:lnTo>
                    <a:pt x="34008" y="12811"/>
                  </a:lnTo>
                  <a:lnTo>
                    <a:pt x="34008" y="6727"/>
                  </a:lnTo>
                  <a:close/>
                  <a:moveTo>
                    <a:pt x="47140" y="6727"/>
                  </a:moveTo>
                  <a:lnTo>
                    <a:pt x="47140" y="12811"/>
                  </a:lnTo>
                  <a:lnTo>
                    <a:pt x="40753" y="12811"/>
                  </a:lnTo>
                  <a:lnTo>
                    <a:pt x="40753" y="6727"/>
                  </a:lnTo>
                  <a:close/>
                  <a:moveTo>
                    <a:pt x="53885" y="6727"/>
                  </a:moveTo>
                  <a:lnTo>
                    <a:pt x="53885" y="12811"/>
                  </a:lnTo>
                  <a:lnTo>
                    <a:pt x="47479" y="12811"/>
                  </a:lnTo>
                  <a:lnTo>
                    <a:pt x="47479" y="6727"/>
                  </a:lnTo>
                  <a:close/>
                  <a:moveTo>
                    <a:pt x="60611" y="6727"/>
                  </a:moveTo>
                  <a:lnTo>
                    <a:pt x="60611" y="12811"/>
                  </a:lnTo>
                  <a:lnTo>
                    <a:pt x="54206" y="12811"/>
                  </a:lnTo>
                  <a:lnTo>
                    <a:pt x="54206" y="6727"/>
                  </a:lnTo>
                  <a:close/>
                  <a:moveTo>
                    <a:pt x="67338" y="6727"/>
                  </a:moveTo>
                  <a:lnTo>
                    <a:pt x="67338" y="12811"/>
                  </a:lnTo>
                  <a:lnTo>
                    <a:pt x="60950" y="12811"/>
                  </a:lnTo>
                  <a:lnTo>
                    <a:pt x="60950" y="6727"/>
                  </a:lnTo>
                  <a:close/>
                  <a:moveTo>
                    <a:pt x="74083" y="6727"/>
                  </a:moveTo>
                  <a:lnTo>
                    <a:pt x="74083" y="12811"/>
                  </a:lnTo>
                  <a:lnTo>
                    <a:pt x="67677" y="12811"/>
                  </a:lnTo>
                  <a:lnTo>
                    <a:pt x="67677" y="6727"/>
                  </a:lnTo>
                  <a:close/>
                  <a:moveTo>
                    <a:pt x="80809" y="6727"/>
                  </a:moveTo>
                  <a:lnTo>
                    <a:pt x="80809" y="12811"/>
                  </a:lnTo>
                  <a:lnTo>
                    <a:pt x="74422" y="12811"/>
                  </a:lnTo>
                  <a:lnTo>
                    <a:pt x="74422" y="6727"/>
                  </a:lnTo>
                  <a:close/>
                  <a:moveTo>
                    <a:pt x="87554" y="6727"/>
                  </a:moveTo>
                  <a:lnTo>
                    <a:pt x="87554" y="12811"/>
                  </a:lnTo>
                  <a:lnTo>
                    <a:pt x="81148" y="12811"/>
                  </a:lnTo>
                  <a:lnTo>
                    <a:pt x="81148" y="6727"/>
                  </a:lnTo>
                  <a:close/>
                  <a:moveTo>
                    <a:pt x="94281" y="6727"/>
                  </a:moveTo>
                  <a:lnTo>
                    <a:pt x="94281" y="12811"/>
                  </a:lnTo>
                  <a:lnTo>
                    <a:pt x="87893" y="12811"/>
                  </a:lnTo>
                  <a:lnTo>
                    <a:pt x="87893" y="6727"/>
                  </a:lnTo>
                  <a:close/>
                  <a:moveTo>
                    <a:pt x="101025" y="6727"/>
                  </a:moveTo>
                  <a:lnTo>
                    <a:pt x="101025" y="12811"/>
                  </a:lnTo>
                  <a:lnTo>
                    <a:pt x="94620" y="12811"/>
                  </a:lnTo>
                  <a:lnTo>
                    <a:pt x="94620" y="6727"/>
                  </a:lnTo>
                  <a:close/>
                  <a:moveTo>
                    <a:pt x="107752" y="6727"/>
                  </a:moveTo>
                  <a:lnTo>
                    <a:pt x="107752" y="12811"/>
                  </a:lnTo>
                  <a:lnTo>
                    <a:pt x="101346" y="12811"/>
                  </a:lnTo>
                  <a:lnTo>
                    <a:pt x="101346" y="6727"/>
                  </a:lnTo>
                  <a:close/>
                  <a:moveTo>
                    <a:pt x="114478" y="6727"/>
                  </a:moveTo>
                  <a:lnTo>
                    <a:pt x="114478" y="12811"/>
                  </a:lnTo>
                  <a:lnTo>
                    <a:pt x="108091" y="12811"/>
                  </a:lnTo>
                  <a:lnTo>
                    <a:pt x="108091" y="6727"/>
                  </a:lnTo>
                  <a:close/>
                  <a:moveTo>
                    <a:pt x="121223" y="6727"/>
                  </a:moveTo>
                  <a:lnTo>
                    <a:pt x="121223" y="12811"/>
                  </a:lnTo>
                  <a:lnTo>
                    <a:pt x="114817" y="12811"/>
                  </a:lnTo>
                  <a:lnTo>
                    <a:pt x="114817" y="6727"/>
                  </a:lnTo>
                  <a:close/>
                  <a:moveTo>
                    <a:pt x="127950" y="6727"/>
                  </a:moveTo>
                  <a:lnTo>
                    <a:pt x="127950" y="12811"/>
                  </a:lnTo>
                  <a:lnTo>
                    <a:pt x="121562" y="12811"/>
                  </a:lnTo>
                  <a:lnTo>
                    <a:pt x="121562" y="6727"/>
                  </a:lnTo>
                  <a:close/>
                  <a:moveTo>
                    <a:pt x="134694" y="6727"/>
                  </a:moveTo>
                  <a:lnTo>
                    <a:pt x="134694" y="12811"/>
                  </a:lnTo>
                  <a:lnTo>
                    <a:pt x="128289" y="12811"/>
                  </a:lnTo>
                  <a:lnTo>
                    <a:pt x="128289" y="6727"/>
                  </a:lnTo>
                  <a:close/>
                  <a:moveTo>
                    <a:pt x="141421" y="6727"/>
                  </a:moveTo>
                  <a:lnTo>
                    <a:pt x="141421" y="12811"/>
                  </a:lnTo>
                  <a:lnTo>
                    <a:pt x="135033" y="12811"/>
                  </a:lnTo>
                  <a:lnTo>
                    <a:pt x="135033" y="6727"/>
                  </a:lnTo>
                  <a:close/>
                  <a:moveTo>
                    <a:pt x="148148" y="6727"/>
                  </a:moveTo>
                  <a:lnTo>
                    <a:pt x="148148" y="12811"/>
                  </a:lnTo>
                  <a:lnTo>
                    <a:pt x="141760" y="12811"/>
                  </a:lnTo>
                  <a:lnTo>
                    <a:pt x="141760" y="6727"/>
                  </a:lnTo>
                  <a:close/>
                  <a:moveTo>
                    <a:pt x="154892" y="6727"/>
                  </a:moveTo>
                  <a:lnTo>
                    <a:pt x="154892" y="12811"/>
                  </a:lnTo>
                  <a:lnTo>
                    <a:pt x="148487" y="12811"/>
                  </a:lnTo>
                  <a:lnTo>
                    <a:pt x="148487" y="6727"/>
                  </a:lnTo>
                  <a:close/>
                  <a:moveTo>
                    <a:pt x="161619" y="6727"/>
                  </a:moveTo>
                  <a:lnTo>
                    <a:pt x="161619" y="12811"/>
                  </a:lnTo>
                  <a:lnTo>
                    <a:pt x="155231" y="12811"/>
                  </a:lnTo>
                  <a:lnTo>
                    <a:pt x="155231" y="6727"/>
                  </a:lnTo>
                  <a:close/>
                  <a:moveTo>
                    <a:pt x="168363" y="6727"/>
                  </a:moveTo>
                  <a:lnTo>
                    <a:pt x="168363" y="12811"/>
                  </a:lnTo>
                  <a:lnTo>
                    <a:pt x="161958" y="12811"/>
                  </a:lnTo>
                  <a:lnTo>
                    <a:pt x="161958" y="6727"/>
                  </a:lnTo>
                  <a:close/>
                  <a:moveTo>
                    <a:pt x="175090" y="6727"/>
                  </a:moveTo>
                  <a:lnTo>
                    <a:pt x="175090" y="12811"/>
                  </a:lnTo>
                  <a:lnTo>
                    <a:pt x="168702" y="12811"/>
                  </a:lnTo>
                  <a:lnTo>
                    <a:pt x="168702" y="6727"/>
                  </a:lnTo>
                  <a:close/>
                  <a:moveTo>
                    <a:pt x="181834" y="6727"/>
                  </a:moveTo>
                  <a:lnTo>
                    <a:pt x="181834" y="12811"/>
                  </a:lnTo>
                  <a:lnTo>
                    <a:pt x="175429" y="12811"/>
                  </a:lnTo>
                  <a:lnTo>
                    <a:pt x="175429" y="6727"/>
                  </a:lnTo>
                  <a:close/>
                  <a:moveTo>
                    <a:pt x="188561" y="6727"/>
                  </a:moveTo>
                  <a:lnTo>
                    <a:pt x="188561" y="12811"/>
                  </a:lnTo>
                  <a:lnTo>
                    <a:pt x="182173" y="12811"/>
                  </a:lnTo>
                  <a:lnTo>
                    <a:pt x="182173" y="6727"/>
                  </a:lnTo>
                  <a:close/>
                  <a:moveTo>
                    <a:pt x="195288" y="6727"/>
                  </a:moveTo>
                  <a:lnTo>
                    <a:pt x="195288" y="12811"/>
                  </a:lnTo>
                  <a:lnTo>
                    <a:pt x="188900" y="12811"/>
                  </a:lnTo>
                  <a:lnTo>
                    <a:pt x="188900" y="6727"/>
                  </a:lnTo>
                  <a:close/>
                  <a:moveTo>
                    <a:pt x="202032" y="6727"/>
                  </a:moveTo>
                  <a:lnTo>
                    <a:pt x="202032" y="12811"/>
                  </a:lnTo>
                  <a:lnTo>
                    <a:pt x="195627" y="12811"/>
                  </a:lnTo>
                  <a:lnTo>
                    <a:pt x="195627" y="6727"/>
                  </a:lnTo>
                  <a:close/>
                  <a:moveTo>
                    <a:pt x="208759" y="6727"/>
                  </a:moveTo>
                  <a:lnTo>
                    <a:pt x="208759" y="12811"/>
                  </a:lnTo>
                  <a:lnTo>
                    <a:pt x="202371" y="12811"/>
                  </a:lnTo>
                  <a:lnTo>
                    <a:pt x="202371" y="6727"/>
                  </a:lnTo>
                  <a:close/>
                  <a:moveTo>
                    <a:pt x="215504" y="6727"/>
                  </a:moveTo>
                  <a:lnTo>
                    <a:pt x="215504" y="12811"/>
                  </a:lnTo>
                  <a:lnTo>
                    <a:pt x="209098" y="12811"/>
                  </a:lnTo>
                  <a:lnTo>
                    <a:pt x="209098" y="6727"/>
                  </a:lnTo>
                  <a:close/>
                  <a:moveTo>
                    <a:pt x="222230" y="6727"/>
                  </a:moveTo>
                  <a:lnTo>
                    <a:pt x="222230" y="12811"/>
                  </a:lnTo>
                  <a:lnTo>
                    <a:pt x="215843" y="12811"/>
                  </a:lnTo>
                  <a:lnTo>
                    <a:pt x="215843" y="6727"/>
                  </a:lnTo>
                  <a:close/>
                  <a:moveTo>
                    <a:pt x="228975" y="6727"/>
                  </a:moveTo>
                  <a:lnTo>
                    <a:pt x="228975" y="12811"/>
                  </a:lnTo>
                  <a:lnTo>
                    <a:pt x="222569" y="12811"/>
                  </a:lnTo>
                  <a:lnTo>
                    <a:pt x="222569" y="6727"/>
                  </a:lnTo>
                  <a:close/>
                  <a:moveTo>
                    <a:pt x="235701" y="6727"/>
                  </a:moveTo>
                  <a:lnTo>
                    <a:pt x="235701" y="12811"/>
                  </a:lnTo>
                  <a:lnTo>
                    <a:pt x="229296" y="12811"/>
                  </a:lnTo>
                  <a:lnTo>
                    <a:pt x="229296" y="6727"/>
                  </a:lnTo>
                  <a:close/>
                  <a:moveTo>
                    <a:pt x="242428" y="6727"/>
                  </a:moveTo>
                  <a:lnTo>
                    <a:pt x="242428" y="12811"/>
                  </a:lnTo>
                  <a:lnTo>
                    <a:pt x="236040" y="12811"/>
                  </a:lnTo>
                  <a:lnTo>
                    <a:pt x="236040" y="6727"/>
                  </a:lnTo>
                  <a:close/>
                  <a:moveTo>
                    <a:pt x="249173" y="6727"/>
                  </a:moveTo>
                  <a:lnTo>
                    <a:pt x="249173" y="12811"/>
                  </a:lnTo>
                  <a:lnTo>
                    <a:pt x="242767" y="12811"/>
                  </a:lnTo>
                  <a:lnTo>
                    <a:pt x="242767" y="6727"/>
                  </a:lnTo>
                  <a:close/>
                  <a:moveTo>
                    <a:pt x="255899" y="6727"/>
                  </a:moveTo>
                  <a:lnTo>
                    <a:pt x="255899" y="12811"/>
                  </a:lnTo>
                  <a:lnTo>
                    <a:pt x="249512" y="12811"/>
                  </a:lnTo>
                  <a:lnTo>
                    <a:pt x="249512" y="6727"/>
                  </a:lnTo>
                  <a:close/>
                  <a:moveTo>
                    <a:pt x="262644" y="6727"/>
                  </a:moveTo>
                  <a:lnTo>
                    <a:pt x="262644" y="12811"/>
                  </a:lnTo>
                  <a:lnTo>
                    <a:pt x="256238" y="12811"/>
                  </a:lnTo>
                  <a:lnTo>
                    <a:pt x="256238" y="6727"/>
                  </a:lnTo>
                  <a:close/>
                  <a:moveTo>
                    <a:pt x="269370" y="6727"/>
                  </a:moveTo>
                  <a:lnTo>
                    <a:pt x="269370" y="12811"/>
                  </a:lnTo>
                  <a:lnTo>
                    <a:pt x="262983" y="12811"/>
                  </a:lnTo>
                  <a:lnTo>
                    <a:pt x="262983" y="6727"/>
                  </a:lnTo>
                  <a:close/>
                  <a:moveTo>
                    <a:pt x="276115" y="6727"/>
                  </a:moveTo>
                  <a:lnTo>
                    <a:pt x="276115" y="12811"/>
                  </a:lnTo>
                  <a:lnTo>
                    <a:pt x="269709" y="12811"/>
                  </a:lnTo>
                  <a:lnTo>
                    <a:pt x="269709" y="6727"/>
                  </a:lnTo>
                  <a:close/>
                  <a:moveTo>
                    <a:pt x="282842" y="6727"/>
                  </a:moveTo>
                  <a:lnTo>
                    <a:pt x="282842" y="12811"/>
                  </a:lnTo>
                  <a:lnTo>
                    <a:pt x="276436" y="12811"/>
                  </a:lnTo>
                  <a:lnTo>
                    <a:pt x="276436" y="6727"/>
                  </a:lnTo>
                  <a:close/>
                  <a:moveTo>
                    <a:pt x="6745" y="13132"/>
                  </a:moveTo>
                  <a:lnTo>
                    <a:pt x="6745" y="19217"/>
                  </a:lnTo>
                  <a:lnTo>
                    <a:pt x="339" y="19217"/>
                  </a:lnTo>
                  <a:lnTo>
                    <a:pt x="339" y="13132"/>
                  </a:lnTo>
                  <a:close/>
                  <a:moveTo>
                    <a:pt x="13471" y="13132"/>
                  </a:moveTo>
                  <a:lnTo>
                    <a:pt x="13471" y="19217"/>
                  </a:lnTo>
                  <a:lnTo>
                    <a:pt x="7066" y="19217"/>
                  </a:lnTo>
                  <a:lnTo>
                    <a:pt x="7066" y="13132"/>
                  </a:lnTo>
                  <a:close/>
                  <a:moveTo>
                    <a:pt x="20198" y="13132"/>
                  </a:moveTo>
                  <a:lnTo>
                    <a:pt x="20198" y="19217"/>
                  </a:lnTo>
                  <a:lnTo>
                    <a:pt x="13810" y="19217"/>
                  </a:lnTo>
                  <a:lnTo>
                    <a:pt x="13810" y="13132"/>
                  </a:lnTo>
                  <a:close/>
                  <a:moveTo>
                    <a:pt x="26942" y="13132"/>
                  </a:moveTo>
                  <a:lnTo>
                    <a:pt x="26942" y="19217"/>
                  </a:lnTo>
                  <a:lnTo>
                    <a:pt x="20537" y="19217"/>
                  </a:lnTo>
                  <a:lnTo>
                    <a:pt x="20537" y="13132"/>
                  </a:lnTo>
                  <a:close/>
                  <a:moveTo>
                    <a:pt x="33669" y="13132"/>
                  </a:moveTo>
                  <a:lnTo>
                    <a:pt x="33669" y="19217"/>
                  </a:lnTo>
                  <a:lnTo>
                    <a:pt x="27281" y="19217"/>
                  </a:lnTo>
                  <a:lnTo>
                    <a:pt x="27281" y="13132"/>
                  </a:lnTo>
                  <a:close/>
                  <a:moveTo>
                    <a:pt x="40414" y="13132"/>
                  </a:moveTo>
                  <a:lnTo>
                    <a:pt x="40414" y="19217"/>
                  </a:lnTo>
                  <a:lnTo>
                    <a:pt x="34008" y="19217"/>
                  </a:lnTo>
                  <a:lnTo>
                    <a:pt x="34008" y="13132"/>
                  </a:lnTo>
                  <a:close/>
                  <a:moveTo>
                    <a:pt x="47140" y="13132"/>
                  </a:moveTo>
                  <a:lnTo>
                    <a:pt x="47140" y="19217"/>
                  </a:lnTo>
                  <a:lnTo>
                    <a:pt x="40753" y="19217"/>
                  </a:lnTo>
                  <a:lnTo>
                    <a:pt x="40753" y="13132"/>
                  </a:lnTo>
                  <a:close/>
                  <a:moveTo>
                    <a:pt x="53885" y="13132"/>
                  </a:moveTo>
                  <a:lnTo>
                    <a:pt x="53885" y="19217"/>
                  </a:lnTo>
                  <a:lnTo>
                    <a:pt x="47479" y="19217"/>
                  </a:lnTo>
                  <a:lnTo>
                    <a:pt x="47479" y="13132"/>
                  </a:lnTo>
                  <a:close/>
                  <a:moveTo>
                    <a:pt x="60611" y="13132"/>
                  </a:moveTo>
                  <a:lnTo>
                    <a:pt x="60611" y="19217"/>
                  </a:lnTo>
                  <a:lnTo>
                    <a:pt x="54206" y="19217"/>
                  </a:lnTo>
                  <a:lnTo>
                    <a:pt x="54206" y="13132"/>
                  </a:lnTo>
                  <a:close/>
                  <a:moveTo>
                    <a:pt x="67338" y="13132"/>
                  </a:moveTo>
                  <a:lnTo>
                    <a:pt x="67338" y="19217"/>
                  </a:lnTo>
                  <a:lnTo>
                    <a:pt x="60950" y="19217"/>
                  </a:lnTo>
                  <a:lnTo>
                    <a:pt x="60950" y="13132"/>
                  </a:lnTo>
                  <a:close/>
                  <a:moveTo>
                    <a:pt x="74083" y="13132"/>
                  </a:moveTo>
                  <a:lnTo>
                    <a:pt x="74083" y="19217"/>
                  </a:lnTo>
                  <a:lnTo>
                    <a:pt x="67677" y="19217"/>
                  </a:lnTo>
                  <a:lnTo>
                    <a:pt x="67677" y="13132"/>
                  </a:lnTo>
                  <a:close/>
                  <a:moveTo>
                    <a:pt x="80809" y="13132"/>
                  </a:moveTo>
                  <a:lnTo>
                    <a:pt x="80809" y="19217"/>
                  </a:lnTo>
                  <a:lnTo>
                    <a:pt x="74422" y="19217"/>
                  </a:lnTo>
                  <a:lnTo>
                    <a:pt x="74422" y="13132"/>
                  </a:lnTo>
                  <a:close/>
                  <a:moveTo>
                    <a:pt x="87554" y="13132"/>
                  </a:moveTo>
                  <a:lnTo>
                    <a:pt x="87554" y="19217"/>
                  </a:lnTo>
                  <a:lnTo>
                    <a:pt x="81148" y="19217"/>
                  </a:lnTo>
                  <a:lnTo>
                    <a:pt x="81148" y="13132"/>
                  </a:lnTo>
                  <a:close/>
                  <a:moveTo>
                    <a:pt x="94281" y="13132"/>
                  </a:moveTo>
                  <a:lnTo>
                    <a:pt x="94281" y="19217"/>
                  </a:lnTo>
                  <a:lnTo>
                    <a:pt x="87893" y="19217"/>
                  </a:lnTo>
                  <a:lnTo>
                    <a:pt x="87893" y="13132"/>
                  </a:lnTo>
                  <a:close/>
                  <a:moveTo>
                    <a:pt x="101025" y="13132"/>
                  </a:moveTo>
                  <a:lnTo>
                    <a:pt x="101025" y="19217"/>
                  </a:lnTo>
                  <a:lnTo>
                    <a:pt x="94620" y="19217"/>
                  </a:lnTo>
                  <a:lnTo>
                    <a:pt x="94620" y="13132"/>
                  </a:lnTo>
                  <a:close/>
                  <a:moveTo>
                    <a:pt x="107752" y="13132"/>
                  </a:moveTo>
                  <a:lnTo>
                    <a:pt x="107752" y="19217"/>
                  </a:lnTo>
                  <a:lnTo>
                    <a:pt x="101346" y="19217"/>
                  </a:lnTo>
                  <a:lnTo>
                    <a:pt x="101346" y="13132"/>
                  </a:lnTo>
                  <a:close/>
                  <a:moveTo>
                    <a:pt x="114478" y="13132"/>
                  </a:moveTo>
                  <a:lnTo>
                    <a:pt x="114478" y="19217"/>
                  </a:lnTo>
                  <a:lnTo>
                    <a:pt x="108091" y="19217"/>
                  </a:lnTo>
                  <a:lnTo>
                    <a:pt x="108091" y="13132"/>
                  </a:lnTo>
                  <a:close/>
                  <a:moveTo>
                    <a:pt x="121223" y="13132"/>
                  </a:moveTo>
                  <a:lnTo>
                    <a:pt x="121223" y="19217"/>
                  </a:lnTo>
                  <a:lnTo>
                    <a:pt x="114817" y="19217"/>
                  </a:lnTo>
                  <a:lnTo>
                    <a:pt x="114817" y="13132"/>
                  </a:lnTo>
                  <a:close/>
                  <a:moveTo>
                    <a:pt x="127950" y="13132"/>
                  </a:moveTo>
                  <a:lnTo>
                    <a:pt x="127950" y="19217"/>
                  </a:lnTo>
                  <a:lnTo>
                    <a:pt x="121562" y="19217"/>
                  </a:lnTo>
                  <a:lnTo>
                    <a:pt x="121562" y="13132"/>
                  </a:lnTo>
                  <a:close/>
                  <a:moveTo>
                    <a:pt x="134694" y="13132"/>
                  </a:moveTo>
                  <a:lnTo>
                    <a:pt x="134694" y="19217"/>
                  </a:lnTo>
                  <a:lnTo>
                    <a:pt x="128289" y="19217"/>
                  </a:lnTo>
                  <a:lnTo>
                    <a:pt x="128289" y="13132"/>
                  </a:lnTo>
                  <a:close/>
                  <a:moveTo>
                    <a:pt x="141421" y="13132"/>
                  </a:moveTo>
                  <a:lnTo>
                    <a:pt x="141421" y="19217"/>
                  </a:lnTo>
                  <a:lnTo>
                    <a:pt x="135033" y="19217"/>
                  </a:lnTo>
                  <a:lnTo>
                    <a:pt x="135033" y="13132"/>
                  </a:lnTo>
                  <a:close/>
                  <a:moveTo>
                    <a:pt x="148148" y="13132"/>
                  </a:moveTo>
                  <a:lnTo>
                    <a:pt x="148148" y="19217"/>
                  </a:lnTo>
                  <a:lnTo>
                    <a:pt x="141760" y="19217"/>
                  </a:lnTo>
                  <a:lnTo>
                    <a:pt x="141760" y="13132"/>
                  </a:lnTo>
                  <a:close/>
                  <a:moveTo>
                    <a:pt x="154892" y="13132"/>
                  </a:moveTo>
                  <a:lnTo>
                    <a:pt x="154892" y="19217"/>
                  </a:lnTo>
                  <a:lnTo>
                    <a:pt x="148487" y="19217"/>
                  </a:lnTo>
                  <a:lnTo>
                    <a:pt x="148487" y="13132"/>
                  </a:lnTo>
                  <a:close/>
                  <a:moveTo>
                    <a:pt x="161619" y="13132"/>
                  </a:moveTo>
                  <a:lnTo>
                    <a:pt x="161619" y="19217"/>
                  </a:lnTo>
                  <a:lnTo>
                    <a:pt x="155231" y="19217"/>
                  </a:lnTo>
                  <a:lnTo>
                    <a:pt x="155231" y="13132"/>
                  </a:lnTo>
                  <a:close/>
                  <a:moveTo>
                    <a:pt x="168363" y="13132"/>
                  </a:moveTo>
                  <a:lnTo>
                    <a:pt x="168363" y="19217"/>
                  </a:lnTo>
                  <a:lnTo>
                    <a:pt x="161958" y="19217"/>
                  </a:lnTo>
                  <a:lnTo>
                    <a:pt x="161958" y="13132"/>
                  </a:lnTo>
                  <a:close/>
                  <a:moveTo>
                    <a:pt x="175090" y="13132"/>
                  </a:moveTo>
                  <a:lnTo>
                    <a:pt x="175090" y="19217"/>
                  </a:lnTo>
                  <a:lnTo>
                    <a:pt x="168702" y="19217"/>
                  </a:lnTo>
                  <a:lnTo>
                    <a:pt x="168702" y="13132"/>
                  </a:lnTo>
                  <a:close/>
                  <a:moveTo>
                    <a:pt x="181834" y="13132"/>
                  </a:moveTo>
                  <a:lnTo>
                    <a:pt x="181834" y="19217"/>
                  </a:lnTo>
                  <a:lnTo>
                    <a:pt x="175429" y="19217"/>
                  </a:lnTo>
                  <a:lnTo>
                    <a:pt x="175429" y="13132"/>
                  </a:lnTo>
                  <a:close/>
                  <a:moveTo>
                    <a:pt x="188561" y="13132"/>
                  </a:moveTo>
                  <a:lnTo>
                    <a:pt x="188561" y="19217"/>
                  </a:lnTo>
                  <a:lnTo>
                    <a:pt x="182173" y="19217"/>
                  </a:lnTo>
                  <a:lnTo>
                    <a:pt x="182173" y="13132"/>
                  </a:lnTo>
                  <a:close/>
                  <a:moveTo>
                    <a:pt x="195288" y="13132"/>
                  </a:moveTo>
                  <a:lnTo>
                    <a:pt x="195288" y="19217"/>
                  </a:lnTo>
                  <a:lnTo>
                    <a:pt x="188900" y="19217"/>
                  </a:lnTo>
                  <a:lnTo>
                    <a:pt x="188900" y="13132"/>
                  </a:lnTo>
                  <a:close/>
                  <a:moveTo>
                    <a:pt x="202032" y="13132"/>
                  </a:moveTo>
                  <a:lnTo>
                    <a:pt x="202032" y="19217"/>
                  </a:lnTo>
                  <a:lnTo>
                    <a:pt x="195627" y="19217"/>
                  </a:lnTo>
                  <a:lnTo>
                    <a:pt x="195627" y="13132"/>
                  </a:lnTo>
                  <a:close/>
                  <a:moveTo>
                    <a:pt x="208759" y="13132"/>
                  </a:moveTo>
                  <a:lnTo>
                    <a:pt x="208759" y="19217"/>
                  </a:lnTo>
                  <a:lnTo>
                    <a:pt x="202371" y="19217"/>
                  </a:lnTo>
                  <a:lnTo>
                    <a:pt x="202371" y="13132"/>
                  </a:lnTo>
                  <a:close/>
                  <a:moveTo>
                    <a:pt x="215504" y="13132"/>
                  </a:moveTo>
                  <a:lnTo>
                    <a:pt x="215504" y="19217"/>
                  </a:lnTo>
                  <a:lnTo>
                    <a:pt x="209098" y="19217"/>
                  </a:lnTo>
                  <a:lnTo>
                    <a:pt x="209098" y="13132"/>
                  </a:lnTo>
                  <a:close/>
                  <a:moveTo>
                    <a:pt x="222230" y="13132"/>
                  </a:moveTo>
                  <a:lnTo>
                    <a:pt x="222230" y="19217"/>
                  </a:lnTo>
                  <a:lnTo>
                    <a:pt x="215843" y="19217"/>
                  </a:lnTo>
                  <a:lnTo>
                    <a:pt x="215843" y="13132"/>
                  </a:lnTo>
                  <a:close/>
                  <a:moveTo>
                    <a:pt x="228975" y="13132"/>
                  </a:moveTo>
                  <a:lnTo>
                    <a:pt x="228975" y="19217"/>
                  </a:lnTo>
                  <a:lnTo>
                    <a:pt x="222569" y="19217"/>
                  </a:lnTo>
                  <a:lnTo>
                    <a:pt x="222569" y="13132"/>
                  </a:lnTo>
                  <a:close/>
                  <a:moveTo>
                    <a:pt x="235701" y="13132"/>
                  </a:moveTo>
                  <a:lnTo>
                    <a:pt x="235701" y="19217"/>
                  </a:lnTo>
                  <a:lnTo>
                    <a:pt x="229296" y="19217"/>
                  </a:lnTo>
                  <a:lnTo>
                    <a:pt x="229296" y="13132"/>
                  </a:lnTo>
                  <a:close/>
                  <a:moveTo>
                    <a:pt x="242428" y="13132"/>
                  </a:moveTo>
                  <a:lnTo>
                    <a:pt x="242428" y="19217"/>
                  </a:lnTo>
                  <a:lnTo>
                    <a:pt x="236040" y="19217"/>
                  </a:lnTo>
                  <a:lnTo>
                    <a:pt x="236040" y="13132"/>
                  </a:lnTo>
                  <a:close/>
                  <a:moveTo>
                    <a:pt x="249173" y="13132"/>
                  </a:moveTo>
                  <a:lnTo>
                    <a:pt x="249173" y="19217"/>
                  </a:lnTo>
                  <a:lnTo>
                    <a:pt x="242767" y="19217"/>
                  </a:lnTo>
                  <a:lnTo>
                    <a:pt x="242767" y="13132"/>
                  </a:lnTo>
                  <a:close/>
                  <a:moveTo>
                    <a:pt x="255899" y="13132"/>
                  </a:moveTo>
                  <a:lnTo>
                    <a:pt x="255899" y="19217"/>
                  </a:lnTo>
                  <a:lnTo>
                    <a:pt x="249512" y="19217"/>
                  </a:lnTo>
                  <a:lnTo>
                    <a:pt x="249512" y="13132"/>
                  </a:lnTo>
                  <a:close/>
                  <a:moveTo>
                    <a:pt x="262644" y="13132"/>
                  </a:moveTo>
                  <a:lnTo>
                    <a:pt x="262644" y="19217"/>
                  </a:lnTo>
                  <a:lnTo>
                    <a:pt x="256238" y="19217"/>
                  </a:lnTo>
                  <a:lnTo>
                    <a:pt x="256238" y="13132"/>
                  </a:lnTo>
                  <a:close/>
                  <a:moveTo>
                    <a:pt x="269370" y="13132"/>
                  </a:moveTo>
                  <a:lnTo>
                    <a:pt x="269370" y="19217"/>
                  </a:lnTo>
                  <a:lnTo>
                    <a:pt x="262983" y="19217"/>
                  </a:lnTo>
                  <a:lnTo>
                    <a:pt x="262983" y="13132"/>
                  </a:lnTo>
                  <a:close/>
                  <a:moveTo>
                    <a:pt x="276115" y="13132"/>
                  </a:moveTo>
                  <a:lnTo>
                    <a:pt x="276115" y="19217"/>
                  </a:lnTo>
                  <a:lnTo>
                    <a:pt x="269709" y="19217"/>
                  </a:lnTo>
                  <a:lnTo>
                    <a:pt x="269709" y="13132"/>
                  </a:lnTo>
                  <a:close/>
                  <a:moveTo>
                    <a:pt x="282842" y="13132"/>
                  </a:moveTo>
                  <a:lnTo>
                    <a:pt x="282842" y="19217"/>
                  </a:lnTo>
                  <a:lnTo>
                    <a:pt x="276436" y="19217"/>
                  </a:lnTo>
                  <a:lnTo>
                    <a:pt x="276436" y="13132"/>
                  </a:lnTo>
                  <a:close/>
                  <a:moveTo>
                    <a:pt x="6745" y="19538"/>
                  </a:moveTo>
                  <a:lnTo>
                    <a:pt x="6745" y="25622"/>
                  </a:lnTo>
                  <a:lnTo>
                    <a:pt x="339" y="25622"/>
                  </a:lnTo>
                  <a:lnTo>
                    <a:pt x="339" y="19538"/>
                  </a:lnTo>
                  <a:close/>
                  <a:moveTo>
                    <a:pt x="13471" y="19538"/>
                  </a:moveTo>
                  <a:lnTo>
                    <a:pt x="13471" y="25622"/>
                  </a:lnTo>
                  <a:lnTo>
                    <a:pt x="7066" y="25622"/>
                  </a:lnTo>
                  <a:lnTo>
                    <a:pt x="7066" y="19538"/>
                  </a:lnTo>
                  <a:close/>
                  <a:moveTo>
                    <a:pt x="20198" y="19538"/>
                  </a:moveTo>
                  <a:lnTo>
                    <a:pt x="20198" y="25622"/>
                  </a:lnTo>
                  <a:lnTo>
                    <a:pt x="13810" y="25622"/>
                  </a:lnTo>
                  <a:lnTo>
                    <a:pt x="13810" y="19538"/>
                  </a:lnTo>
                  <a:close/>
                  <a:moveTo>
                    <a:pt x="26942" y="19538"/>
                  </a:moveTo>
                  <a:lnTo>
                    <a:pt x="26942" y="25622"/>
                  </a:lnTo>
                  <a:lnTo>
                    <a:pt x="20537" y="25622"/>
                  </a:lnTo>
                  <a:lnTo>
                    <a:pt x="20537" y="19538"/>
                  </a:lnTo>
                  <a:close/>
                  <a:moveTo>
                    <a:pt x="33669" y="19538"/>
                  </a:moveTo>
                  <a:lnTo>
                    <a:pt x="33669" y="25622"/>
                  </a:lnTo>
                  <a:lnTo>
                    <a:pt x="27281" y="25622"/>
                  </a:lnTo>
                  <a:lnTo>
                    <a:pt x="27281" y="19538"/>
                  </a:lnTo>
                  <a:close/>
                  <a:moveTo>
                    <a:pt x="40414" y="19538"/>
                  </a:moveTo>
                  <a:lnTo>
                    <a:pt x="40414" y="25622"/>
                  </a:lnTo>
                  <a:lnTo>
                    <a:pt x="34008" y="25622"/>
                  </a:lnTo>
                  <a:lnTo>
                    <a:pt x="34008" y="19538"/>
                  </a:lnTo>
                  <a:close/>
                  <a:moveTo>
                    <a:pt x="47140" y="19538"/>
                  </a:moveTo>
                  <a:lnTo>
                    <a:pt x="47140" y="25622"/>
                  </a:lnTo>
                  <a:lnTo>
                    <a:pt x="40753" y="25622"/>
                  </a:lnTo>
                  <a:lnTo>
                    <a:pt x="40753" y="19538"/>
                  </a:lnTo>
                  <a:close/>
                  <a:moveTo>
                    <a:pt x="53885" y="19538"/>
                  </a:moveTo>
                  <a:lnTo>
                    <a:pt x="53885" y="25622"/>
                  </a:lnTo>
                  <a:lnTo>
                    <a:pt x="47479" y="25622"/>
                  </a:lnTo>
                  <a:lnTo>
                    <a:pt x="47479" y="19538"/>
                  </a:lnTo>
                  <a:close/>
                  <a:moveTo>
                    <a:pt x="60611" y="19538"/>
                  </a:moveTo>
                  <a:lnTo>
                    <a:pt x="60611" y="25622"/>
                  </a:lnTo>
                  <a:lnTo>
                    <a:pt x="54206" y="25622"/>
                  </a:lnTo>
                  <a:lnTo>
                    <a:pt x="54206" y="19538"/>
                  </a:lnTo>
                  <a:close/>
                  <a:moveTo>
                    <a:pt x="67338" y="19538"/>
                  </a:moveTo>
                  <a:lnTo>
                    <a:pt x="67338" y="25622"/>
                  </a:lnTo>
                  <a:lnTo>
                    <a:pt x="60950" y="25622"/>
                  </a:lnTo>
                  <a:lnTo>
                    <a:pt x="60950" y="19538"/>
                  </a:lnTo>
                  <a:close/>
                  <a:moveTo>
                    <a:pt x="74083" y="19538"/>
                  </a:moveTo>
                  <a:lnTo>
                    <a:pt x="74083" y="25622"/>
                  </a:lnTo>
                  <a:lnTo>
                    <a:pt x="67677" y="25622"/>
                  </a:lnTo>
                  <a:lnTo>
                    <a:pt x="67677" y="19538"/>
                  </a:lnTo>
                  <a:close/>
                  <a:moveTo>
                    <a:pt x="80809" y="19538"/>
                  </a:moveTo>
                  <a:lnTo>
                    <a:pt x="80809" y="25622"/>
                  </a:lnTo>
                  <a:lnTo>
                    <a:pt x="74422" y="25622"/>
                  </a:lnTo>
                  <a:lnTo>
                    <a:pt x="74422" y="19538"/>
                  </a:lnTo>
                  <a:close/>
                  <a:moveTo>
                    <a:pt x="87554" y="19538"/>
                  </a:moveTo>
                  <a:lnTo>
                    <a:pt x="87554" y="25622"/>
                  </a:lnTo>
                  <a:lnTo>
                    <a:pt x="81148" y="25622"/>
                  </a:lnTo>
                  <a:lnTo>
                    <a:pt x="81148" y="19538"/>
                  </a:lnTo>
                  <a:close/>
                  <a:moveTo>
                    <a:pt x="94281" y="19538"/>
                  </a:moveTo>
                  <a:lnTo>
                    <a:pt x="94281" y="25622"/>
                  </a:lnTo>
                  <a:lnTo>
                    <a:pt x="87893" y="25622"/>
                  </a:lnTo>
                  <a:lnTo>
                    <a:pt x="87893" y="19538"/>
                  </a:lnTo>
                  <a:close/>
                  <a:moveTo>
                    <a:pt x="101025" y="19538"/>
                  </a:moveTo>
                  <a:lnTo>
                    <a:pt x="101025" y="25622"/>
                  </a:lnTo>
                  <a:lnTo>
                    <a:pt x="94620" y="25622"/>
                  </a:lnTo>
                  <a:lnTo>
                    <a:pt x="94620" y="19538"/>
                  </a:lnTo>
                  <a:close/>
                  <a:moveTo>
                    <a:pt x="107752" y="19538"/>
                  </a:moveTo>
                  <a:lnTo>
                    <a:pt x="107752" y="25622"/>
                  </a:lnTo>
                  <a:lnTo>
                    <a:pt x="101346" y="25622"/>
                  </a:lnTo>
                  <a:lnTo>
                    <a:pt x="101346" y="19538"/>
                  </a:lnTo>
                  <a:close/>
                  <a:moveTo>
                    <a:pt x="114478" y="19538"/>
                  </a:moveTo>
                  <a:lnTo>
                    <a:pt x="114478" y="25622"/>
                  </a:lnTo>
                  <a:lnTo>
                    <a:pt x="108091" y="25622"/>
                  </a:lnTo>
                  <a:lnTo>
                    <a:pt x="108091" y="19538"/>
                  </a:lnTo>
                  <a:close/>
                  <a:moveTo>
                    <a:pt x="121223" y="19538"/>
                  </a:moveTo>
                  <a:lnTo>
                    <a:pt x="121223" y="25622"/>
                  </a:lnTo>
                  <a:lnTo>
                    <a:pt x="114817" y="25622"/>
                  </a:lnTo>
                  <a:lnTo>
                    <a:pt x="114817" y="19538"/>
                  </a:lnTo>
                  <a:close/>
                  <a:moveTo>
                    <a:pt x="127950" y="19538"/>
                  </a:moveTo>
                  <a:lnTo>
                    <a:pt x="127950" y="25622"/>
                  </a:lnTo>
                  <a:lnTo>
                    <a:pt x="121562" y="25622"/>
                  </a:lnTo>
                  <a:lnTo>
                    <a:pt x="121562" y="19538"/>
                  </a:lnTo>
                  <a:close/>
                  <a:moveTo>
                    <a:pt x="134694" y="19538"/>
                  </a:moveTo>
                  <a:lnTo>
                    <a:pt x="134694" y="25622"/>
                  </a:lnTo>
                  <a:lnTo>
                    <a:pt x="128289" y="25622"/>
                  </a:lnTo>
                  <a:lnTo>
                    <a:pt x="128289" y="19538"/>
                  </a:lnTo>
                  <a:close/>
                  <a:moveTo>
                    <a:pt x="141421" y="19538"/>
                  </a:moveTo>
                  <a:lnTo>
                    <a:pt x="141421" y="25622"/>
                  </a:lnTo>
                  <a:lnTo>
                    <a:pt x="135033" y="25622"/>
                  </a:lnTo>
                  <a:lnTo>
                    <a:pt x="135033" y="19538"/>
                  </a:lnTo>
                  <a:close/>
                  <a:moveTo>
                    <a:pt x="148148" y="19538"/>
                  </a:moveTo>
                  <a:lnTo>
                    <a:pt x="148148" y="25622"/>
                  </a:lnTo>
                  <a:lnTo>
                    <a:pt x="141760" y="25622"/>
                  </a:lnTo>
                  <a:lnTo>
                    <a:pt x="141760" y="19538"/>
                  </a:lnTo>
                  <a:close/>
                  <a:moveTo>
                    <a:pt x="154892" y="19538"/>
                  </a:moveTo>
                  <a:lnTo>
                    <a:pt x="154892" y="25622"/>
                  </a:lnTo>
                  <a:lnTo>
                    <a:pt x="148487" y="25622"/>
                  </a:lnTo>
                  <a:lnTo>
                    <a:pt x="148487" y="19538"/>
                  </a:lnTo>
                  <a:close/>
                  <a:moveTo>
                    <a:pt x="161619" y="19538"/>
                  </a:moveTo>
                  <a:lnTo>
                    <a:pt x="161619" y="25622"/>
                  </a:lnTo>
                  <a:lnTo>
                    <a:pt x="155231" y="25622"/>
                  </a:lnTo>
                  <a:lnTo>
                    <a:pt x="155231" y="19538"/>
                  </a:lnTo>
                  <a:close/>
                  <a:moveTo>
                    <a:pt x="168363" y="19538"/>
                  </a:moveTo>
                  <a:lnTo>
                    <a:pt x="168363" y="25622"/>
                  </a:lnTo>
                  <a:lnTo>
                    <a:pt x="161958" y="25622"/>
                  </a:lnTo>
                  <a:lnTo>
                    <a:pt x="161958" y="19538"/>
                  </a:lnTo>
                  <a:close/>
                  <a:moveTo>
                    <a:pt x="175090" y="19538"/>
                  </a:moveTo>
                  <a:lnTo>
                    <a:pt x="175090" y="25622"/>
                  </a:lnTo>
                  <a:lnTo>
                    <a:pt x="168702" y="25622"/>
                  </a:lnTo>
                  <a:lnTo>
                    <a:pt x="168702" y="19538"/>
                  </a:lnTo>
                  <a:close/>
                  <a:moveTo>
                    <a:pt x="181834" y="19538"/>
                  </a:moveTo>
                  <a:lnTo>
                    <a:pt x="181834" y="25622"/>
                  </a:lnTo>
                  <a:lnTo>
                    <a:pt x="175429" y="25622"/>
                  </a:lnTo>
                  <a:lnTo>
                    <a:pt x="175429" y="19538"/>
                  </a:lnTo>
                  <a:close/>
                  <a:moveTo>
                    <a:pt x="188561" y="19538"/>
                  </a:moveTo>
                  <a:lnTo>
                    <a:pt x="188561" y="25622"/>
                  </a:lnTo>
                  <a:lnTo>
                    <a:pt x="182173" y="25622"/>
                  </a:lnTo>
                  <a:lnTo>
                    <a:pt x="182173" y="19538"/>
                  </a:lnTo>
                  <a:close/>
                  <a:moveTo>
                    <a:pt x="195288" y="19538"/>
                  </a:moveTo>
                  <a:lnTo>
                    <a:pt x="195288" y="25622"/>
                  </a:lnTo>
                  <a:lnTo>
                    <a:pt x="188900" y="25622"/>
                  </a:lnTo>
                  <a:lnTo>
                    <a:pt x="188900" y="19538"/>
                  </a:lnTo>
                  <a:close/>
                  <a:moveTo>
                    <a:pt x="202032" y="19538"/>
                  </a:moveTo>
                  <a:lnTo>
                    <a:pt x="202032" y="25622"/>
                  </a:lnTo>
                  <a:lnTo>
                    <a:pt x="195627" y="25622"/>
                  </a:lnTo>
                  <a:lnTo>
                    <a:pt x="195627" y="19538"/>
                  </a:lnTo>
                  <a:close/>
                  <a:moveTo>
                    <a:pt x="208759" y="19538"/>
                  </a:moveTo>
                  <a:lnTo>
                    <a:pt x="208759" y="25622"/>
                  </a:lnTo>
                  <a:lnTo>
                    <a:pt x="202371" y="25622"/>
                  </a:lnTo>
                  <a:lnTo>
                    <a:pt x="202371" y="19538"/>
                  </a:lnTo>
                  <a:close/>
                  <a:moveTo>
                    <a:pt x="215504" y="19538"/>
                  </a:moveTo>
                  <a:lnTo>
                    <a:pt x="215504" y="25622"/>
                  </a:lnTo>
                  <a:lnTo>
                    <a:pt x="209098" y="25622"/>
                  </a:lnTo>
                  <a:lnTo>
                    <a:pt x="209098" y="19538"/>
                  </a:lnTo>
                  <a:close/>
                  <a:moveTo>
                    <a:pt x="222230" y="19538"/>
                  </a:moveTo>
                  <a:lnTo>
                    <a:pt x="222230" y="25622"/>
                  </a:lnTo>
                  <a:lnTo>
                    <a:pt x="215843" y="25622"/>
                  </a:lnTo>
                  <a:lnTo>
                    <a:pt x="215843" y="19538"/>
                  </a:lnTo>
                  <a:close/>
                  <a:moveTo>
                    <a:pt x="228975" y="19538"/>
                  </a:moveTo>
                  <a:lnTo>
                    <a:pt x="228975" y="25622"/>
                  </a:lnTo>
                  <a:lnTo>
                    <a:pt x="222569" y="25622"/>
                  </a:lnTo>
                  <a:lnTo>
                    <a:pt x="222569" y="19538"/>
                  </a:lnTo>
                  <a:close/>
                  <a:moveTo>
                    <a:pt x="235701" y="19538"/>
                  </a:moveTo>
                  <a:lnTo>
                    <a:pt x="235701" y="25622"/>
                  </a:lnTo>
                  <a:lnTo>
                    <a:pt x="229296" y="25622"/>
                  </a:lnTo>
                  <a:lnTo>
                    <a:pt x="229296" y="19538"/>
                  </a:lnTo>
                  <a:close/>
                  <a:moveTo>
                    <a:pt x="242428" y="19538"/>
                  </a:moveTo>
                  <a:lnTo>
                    <a:pt x="242428" y="25622"/>
                  </a:lnTo>
                  <a:lnTo>
                    <a:pt x="236040" y="25622"/>
                  </a:lnTo>
                  <a:lnTo>
                    <a:pt x="236040" y="19538"/>
                  </a:lnTo>
                  <a:close/>
                  <a:moveTo>
                    <a:pt x="249173" y="19538"/>
                  </a:moveTo>
                  <a:lnTo>
                    <a:pt x="249173" y="25622"/>
                  </a:lnTo>
                  <a:lnTo>
                    <a:pt x="242767" y="25622"/>
                  </a:lnTo>
                  <a:lnTo>
                    <a:pt x="242767" y="19538"/>
                  </a:lnTo>
                  <a:close/>
                  <a:moveTo>
                    <a:pt x="255899" y="19538"/>
                  </a:moveTo>
                  <a:lnTo>
                    <a:pt x="255899" y="25622"/>
                  </a:lnTo>
                  <a:lnTo>
                    <a:pt x="249512" y="25622"/>
                  </a:lnTo>
                  <a:lnTo>
                    <a:pt x="249512" y="19538"/>
                  </a:lnTo>
                  <a:close/>
                  <a:moveTo>
                    <a:pt x="262644" y="19538"/>
                  </a:moveTo>
                  <a:lnTo>
                    <a:pt x="262644" y="25622"/>
                  </a:lnTo>
                  <a:lnTo>
                    <a:pt x="256238" y="25622"/>
                  </a:lnTo>
                  <a:lnTo>
                    <a:pt x="256238" y="19538"/>
                  </a:lnTo>
                  <a:close/>
                  <a:moveTo>
                    <a:pt x="269370" y="19538"/>
                  </a:moveTo>
                  <a:lnTo>
                    <a:pt x="269370" y="25622"/>
                  </a:lnTo>
                  <a:lnTo>
                    <a:pt x="262983" y="25622"/>
                  </a:lnTo>
                  <a:lnTo>
                    <a:pt x="262983" y="19538"/>
                  </a:lnTo>
                  <a:close/>
                  <a:moveTo>
                    <a:pt x="276115" y="19538"/>
                  </a:moveTo>
                  <a:lnTo>
                    <a:pt x="276115" y="25622"/>
                  </a:lnTo>
                  <a:lnTo>
                    <a:pt x="269709" y="25622"/>
                  </a:lnTo>
                  <a:lnTo>
                    <a:pt x="269709" y="19538"/>
                  </a:lnTo>
                  <a:close/>
                  <a:moveTo>
                    <a:pt x="282842" y="19538"/>
                  </a:moveTo>
                  <a:lnTo>
                    <a:pt x="282842" y="25622"/>
                  </a:lnTo>
                  <a:lnTo>
                    <a:pt x="276436" y="25622"/>
                  </a:lnTo>
                  <a:lnTo>
                    <a:pt x="276436" y="19538"/>
                  </a:lnTo>
                  <a:close/>
                  <a:moveTo>
                    <a:pt x="6745" y="25943"/>
                  </a:moveTo>
                  <a:lnTo>
                    <a:pt x="6745" y="32028"/>
                  </a:lnTo>
                  <a:lnTo>
                    <a:pt x="339" y="32028"/>
                  </a:lnTo>
                  <a:lnTo>
                    <a:pt x="339" y="25943"/>
                  </a:lnTo>
                  <a:close/>
                  <a:moveTo>
                    <a:pt x="13471" y="25943"/>
                  </a:moveTo>
                  <a:lnTo>
                    <a:pt x="13471" y="32028"/>
                  </a:lnTo>
                  <a:lnTo>
                    <a:pt x="7066" y="32028"/>
                  </a:lnTo>
                  <a:lnTo>
                    <a:pt x="7066" y="25943"/>
                  </a:lnTo>
                  <a:close/>
                  <a:moveTo>
                    <a:pt x="20198" y="25943"/>
                  </a:moveTo>
                  <a:lnTo>
                    <a:pt x="20198" y="32028"/>
                  </a:lnTo>
                  <a:lnTo>
                    <a:pt x="13810" y="32028"/>
                  </a:lnTo>
                  <a:lnTo>
                    <a:pt x="13810" y="25943"/>
                  </a:lnTo>
                  <a:close/>
                  <a:moveTo>
                    <a:pt x="26942" y="25943"/>
                  </a:moveTo>
                  <a:lnTo>
                    <a:pt x="26942" y="32028"/>
                  </a:lnTo>
                  <a:lnTo>
                    <a:pt x="20537" y="32028"/>
                  </a:lnTo>
                  <a:lnTo>
                    <a:pt x="20537" y="25943"/>
                  </a:lnTo>
                  <a:close/>
                  <a:moveTo>
                    <a:pt x="33669" y="25943"/>
                  </a:moveTo>
                  <a:lnTo>
                    <a:pt x="33669" y="32028"/>
                  </a:lnTo>
                  <a:lnTo>
                    <a:pt x="27281" y="32028"/>
                  </a:lnTo>
                  <a:lnTo>
                    <a:pt x="27281" y="25943"/>
                  </a:lnTo>
                  <a:close/>
                  <a:moveTo>
                    <a:pt x="40414" y="25943"/>
                  </a:moveTo>
                  <a:lnTo>
                    <a:pt x="40414" y="32028"/>
                  </a:lnTo>
                  <a:lnTo>
                    <a:pt x="34008" y="32028"/>
                  </a:lnTo>
                  <a:lnTo>
                    <a:pt x="34008" y="25943"/>
                  </a:lnTo>
                  <a:close/>
                  <a:moveTo>
                    <a:pt x="47140" y="25943"/>
                  </a:moveTo>
                  <a:lnTo>
                    <a:pt x="47140" y="32028"/>
                  </a:lnTo>
                  <a:lnTo>
                    <a:pt x="40753" y="32028"/>
                  </a:lnTo>
                  <a:lnTo>
                    <a:pt x="40753" y="25943"/>
                  </a:lnTo>
                  <a:close/>
                  <a:moveTo>
                    <a:pt x="53885" y="25943"/>
                  </a:moveTo>
                  <a:lnTo>
                    <a:pt x="53885" y="32028"/>
                  </a:lnTo>
                  <a:lnTo>
                    <a:pt x="47479" y="32028"/>
                  </a:lnTo>
                  <a:lnTo>
                    <a:pt x="47479" y="25943"/>
                  </a:lnTo>
                  <a:close/>
                  <a:moveTo>
                    <a:pt x="60611" y="25943"/>
                  </a:moveTo>
                  <a:lnTo>
                    <a:pt x="60611" y="32028"/>
                  </a:lnTo>
                  <a:lnTo>
                    <a:pt x="54206" y="32028"/>
                  </a:lnTo>
                  <a:lnTo>
                    <a:pt x="54206" y="25943"/>
                  </a:lnTo>
                  <a:close/>
                  <a:moveTo>
                    <a:pt x="67338" y="25943"/>
                  </a:moveTo>
                  <a:lnTo>
                    <a:pt x="67338" y="32028"/>
                  </a:lnTo>
                  <a:lnTo>
                    <a:pt x="60950" y="32028"/>
                  </a:lnTo>
                  <a:lnTo>
                    <a:pt x="60950" y="25943"/>
                  </a:lnTo>
                  <a:close/>
                  <a:moveTo>
                    <a:pt x="74083" y="25943"/>
                  </a:moveTo>
                  <a:lnTo>
                    <a:pt x="74083" y="32028"/>
                  </a:lnTo>
                  <a:lnTo>
                    <a:pt x="67677" y="32028"/>
                  </a:lnTo>
                  <a:lnTo>
                    <a:pt x="67677" y="25943"/>
                  </a:lnTo>
                  <a:close/>
                  <a:moveTo>
                    <a:pt x="80809" y="25943"/>
                  </a:moveTo>
                  <a:lnTo>
                    <a:pt x="80809" y="32028"/>
                  </a:lnTo>
                  <a:lnTo>
                    <a:pt x="74422" y="32028"/>
                  </a:lnTo>
                  <a:lnTo>
                    <a:pt x="74422" y="25943"/>
                  </a:lnTo>
                  <a:close/>
                  <a:moveTo>
                    <a:pt x="87554" y="25943"/>
                  </a:moveTo>
                  <a:lnTo>
                    <a:pt x="87554" y="32028"/>
                  </a:lnTo>
                  <a:lnTo>
                    <a:pt x="81148" y="32028"/>
                  </a:lnTo>
                  <a:lnTo>
                    <a:pt x="81148" y="25943"/>
                  </a:lnTo>
                  <a:close/>
                  <a:moveTo>
                    <a:pt x="94281" y="25943"/>
                  </a:moveTo>
                  <a:lnTo>
                    <a:pt x="94281" y="32028"/>
                  </a:lnTo>
                  <a:lnTo>
                    <a:pt x="87893" y="32028"/>
                  </a:lnTo>
                  <a:lnTo>
                    <a:pt x="87893" y="25943"/>
                  </a:lnTo>
                  <a:close/>
                  <a:moveTo>
                    <a:pt x="101025" y="25943"/>
                  </a:moveTo>
                  <a:lnTo>
                    <a:pt x="101025" y="32028"/>
                  </a:lnTo>
                  <a:lnTo>
                    <a:pt x="94620" y="32028"/>
                  </a:lnTo>
                  <a:lnTo>
                    <a:pt x="94620" y="25943"/>
                  </a:lnTo>
                  <a:close/>
                  <a:moveTo>
                    <a:pt x="107752" y="25943"/>
                  </a:moveTo>
                  <a:lnTo>
                    <a:pt x="107752" y="32028"/>
                  </a:lnTo>
                  <a:lnTo>
                    <a:pt x="101346" y="32028"/>
                  </a:lnTo>
                  <a:lnTo>
                    <a:pt x="101346" y="25943"/>
                  </a:lnTo>
                  <a:close/>
                  <a:moveTo>
                    <a:pt x="114478" y="25943"/>
                  </a:moveTo>
                  <a:lnTo>
                    <a:pt x="114478" y="32028"/>
                  </a:lnTo>
                  <a:lnTo>
                    <a:pt x="108091" y="32028"/>
                  </a:lnTo>
                  <a:lnTo>
                    <a:pt x="108091" y="25943"/>
                  </a:lnTo>
                  <a:close/>
                  <a:moveTo>
                    <a:pt x="121223" y="25943"/>
                  </a:moveTo>
                  <a:lnTo>
                    <a:pt x="121223" y="32028"/>
                  </a:lnTo>
                  <a:lnTo>
                    <a:pt x="114817" y="32028"/>
                  </a:lnTo>
                  <a:lnTo>
                    <a:pt x="114817" y="25943"/>
                  </a:lnTo>
                  <a:close/>
                  <a:moveTo>
                    <a:pt x="127950" y="25943"/>
                  </a:moveTo>
                  <a:lnTo>
                    <a:pt x="127950" y="32028"/>
                  </a:lnTo>
                  <a:lnTo>
                    <a:pt x="121562" y="32028"/>
                  </a:lnTo>
                  <a:lnTo>
                    <a:pt x="121562" y="25943"/>
                  </a:lnTo>
                  <a:close/>
                  <a:moveTo>
                    <a:pt x="134694" y="25943"/>
                  </a:moveTo>
                  <a:lnTo>
                    <a:pt x="134694" y="32028"/>
                  </a:lnTo>
                  <a:lnTo>
                    <a:pt x="128289" y="32028"/>
                  </a:lnTo>
                  <a:lnTo>
                    <a:pt x="128289" y="25943"/>
                  </a:lnTo>
                  <a:close/>
                  <a:moveTo>
                    <a:pt x="141421" y="25943"/>
                  </a:moveTo>
                  <a:lnTo>
                    <a:pt x="141421" y="32028"/>
                  </a:lnTo>
                  <a:lnTo>
                    <a:pt x="135033" y="32028"/>
                  </a:lnTo>
                  <a:lnTo>
                    <a:pt x="135033" y="25943"/>
                  </a:lnTo>
                  <a:close/>
                  <a:moveTo>
                    <a:pt x="148148" y="25943"/>
                  </a:moveTo>
                  <a:lnTo>
                    <a:pt x="148148" y="32028"/>
                  </a:lnTo>
                  <a:lnTo>
                    <a:pt x="141760" y="32028"/>
                  </a:lnTo>
                  <a:lnTo>
                    <a:pt x="141760" y="25943"/>
                  </a:lnTo>
                  <a:close/>
                  <a:moveTo>
                    <a:pt x="154892" y="25943"/>
                  </a:moveTo>
                  <a:lnTo>
                    <a:pt x="154892" y="32028"/>
                  </a:lnTo>
                  <a:lnTo>
                    <a:pt x="148487" y="32028"/>
                  </a:lnTo>
                  <a:lnTo>
                    <a:pt x="148487" y="25943"/>
                  </a:lnTo>
                  <a:close/>
                  <a:moveTo>
                    <a:pt x="161619" y="25943"/>
                  </a:moveTo>
                  <a:lnTo>
                    <a:pt x="161619" y="32028"/>
                  </a:lnTo>
                  <a:lnTo>
                    <a:pt x="155231" y="32028"/>
                  </a:lnTo>
                  <a:lnTo>
                    <a:pt x="155231" y="25943"/>
                  </a:lnTo>
                  <a:close/>
                  <a:moveTo>
                    <a:pt x="168363" y="25943"/>
                  </a:moveTo>
                  <a:lnTo>
                    <a:pt x="168363" y="32028"/>
                  </a:lnTo>
                  <a:lnTo>
                    <a:pt x="161958" y="32028"/>
                  </a:lnTo>
                  <a:lnTo>
                    <a:pt x="161958" y="25943"/>
                  </a:lnTo>
                  <a:close/>
                  <a:moveTo>
                    <a:pt x="175090" y="25943"/>
                  </a:moveTo>
                  <a:lnTo>
                    <a:pt x="175090" y="32028"/>
                  </a:lnTo>
                  <a:lnTo>
                    <a:pt x="168702" y="32028"/>
                  </a:lnTo>
                  <a:lnTo>
                    <a:pt x="168702" y="25943"/>
                  </a:lnTo>
                  <a:close/>
                  <a:moveTo>
                    <a:pt x="181834" y="25943"/>
                  </a:moveTo>
                  <a:lnTo>
                    <a:pt x="181834" y="32028"/>
                  </a:lnTo>
                  <a:lnTo>
                    <a:pt x="175429" y="32028"/>
                  </a:lnTo>
                  <a:lnTo>
                    <a:pt x="175429" y="25943"/>
                  </a:lnTo>
                  <a:close/>
                  <a:moveTo>
                    <a:pt x="188561" y="25943"/>
                  </a:moveTo>
                  <a:lnTo>
                    <a:pt x="188561" y="32028"/>
                  </a:lnTo>
                  <a:lnTo>
                    <a:pt x="182173" y="32028"/>
                  </a:lnTo>
                  <a:lnTo>
                    <a:pt x="182173" y="25943"/>
                  </a:lnTo>
                  <a:close/>
                  <a:moveTo>
                    <a:pt x="195288" y="25943"/>
                  </a:moveTo>
                  <a:lnTo>
                    <a:pt x="195288" y="32028"/>
                  </a:lnTo>
                  <a:lnTo>
                    <a:pt x="188900" y="32028"/>
                  </a:lnTo>
                  <a:lnTo>
                    <a:pt x="188900" y="25943"/>
                  </a:lnTo>
                  <a:close/>
                  <a:moveTo>
                    <a:pt x="202032" y="25943"/>
                  </a:moveTo>
                  <a:lnTo>
                    <a:pt x="202032" y="32028"/>
                  </a:lnTo>
                  <a:lnTo>
                    <a:pt x="195627" y="32028"/>
                  </a:lnTo>
                  <a:lnTo>
                    <a:pt x="195627" y="25943"/>
                  </a:lnTo>
                  <a:close/>
                  <a:moveTo>
                    <a:pt x="208759" y="25943"/>
                  </a:moveTo>
                  <a:lnTo>
                    <a:pt x="208759" y="32028"/>
                  </a:lnTo>
                  <a:lnTo>
                    <a:pt x="202371" y="32028"/>
                  </a:lnTo>
                  <a:lnTo>
                    <a:pt x="202371" y="25943"/>
                  </a:lnTo>
                  <a:close/>
                  <a:moveTo>
                    <a:pt x="215504" y="25943"/>
                  </a:moveTo>
                  <a:lnTo>
                    <a:pt x="215504" y="32028"/>
                  </a:lnTo>
                  <a:lnTo>
                    <a:pt x="209098" y="32028"/>
                  </a:lnTo>
                  <a:lnTo>
                    <a:pt x="209098" y="25943"/>
                  </a:lnTo>
                  <a:close/>
                  <a:moveTo>
                    <a:pt x="222230" y="25943"/>
                  </a:moveTo>
                  <a:lnTo>
                    <a:pt x="222230" y="32028"/>
                  </a:lnTo>
                  <a:lnTo>
                    <a:pt x="215843" y="32028"/>
                  </a:lnTo>
                  <a:lnTo>
                    <a:pt x="215843" y="25943"/>
                  </a:lnTo>
                  <a:close/>
                  <a:moveTo>
                    <a:pt x="228975" y="25943"/>
                  </a:moveTo>
                  <a:lnTo>
                    <a:pt x="228975" y="32028"/>
                  </a:lnTo>
                  <a:lnTo>
                    <a:pt x="222569" y="32028"/>
                  </a:lnTo>
                  <a:lnTo>
                    <a:pt x="222569" y="25943"/>
                  </a:lnTo>
                  <a:close/>
                  <a:moveTo>
                    <a:pt x="235701" y="25943"/>
                  </a:moveTo>
                  <a:lnTo>
                    <a:pt x="235701" y="32028"/>
                  </a:lnTo>
                  <a:lnTo>
                    <a:pt x="229296" y="32028"/>
                  </a:lnTo>
                  <a:lnTo>
                    <a:pt x="229296" y="25943"/>
                  </a:lnTo>
                  <a:close/>
                  <a:moveTo>
                    <a:pt x="242428" y="25943"/>
                  </a:moveTo>
                  <a:lnTo>
                    <a:pt x="242428" y="32028"/>
                  </a:lnTo>
                  <a:lnTo>
                    <a:pt x="236040" y="32028"/>
                  </a:lnTo>
                  <a:lnTo>
                    <a:pt x="236040" y="25943"/>
                  </a:lnTo>
                  <a:close/>
                  <a:moveTo>
                    <a:pt x="249173" y="25943"/>
                  </a:moveTo>
                  <a:lnTo>
                    <a:pt x="249173" y="32028"/>
                  </a:lnTo>
                  <a:lnTo>
                    <a:pt x="242767" y="32028"/>
                  </a:lnTo>
                  <a:lnTo>
                    <a:pt x="242767" y="25943"/>
                  </a:lnTo>
                  <a:close/>
                  <a:moveTo>
                    <a:pt x="255899" y="25943"/>
                  </a:moveTo>
                  <a:lnTo>
                    <a:pt x="255899" y="32028"/>
                  </a:lnTo>
                  <a:lnTo>
                    <a:pt x="249512" y="32028"/>
                  </a:lnTo>
                  <a:lnTo>
                    <a:pt x="249512" y="25943"/>
                  </a:lnTo>
                  <a:close/>
                  <a:moveTo>
                    <a:pt x="262644" y="25943"/>
                  </a:moveTo>
                  <a:lnTo>
                    <a:pt x="262644" y="32028"/>
                  </a:lnTo>
                  <a:lnTo>
                    <a:pt x="256238" y="32028"/>
                  </a:lnTo>
                  <a:lnTo>
                    <a:pt x="256238" y="25943"/>
                  </a:lnTo>
                  <a:close/>
                  <a:moveTo>
                    <a:pt x="269370" y="25943"/>
                  </a:moveTo>
                  <a:lnTo>
                    <a:pt x="269370" y="32028"/>
                  </a:lnTo>
                  <a:lnTo>
                    <a:pt x="262983" y="32028"/>
                  </a:lnTo>
                  <a:lnTo>
                    <a:pt x="262983" y="25943"/>
                  </a:lnTo>
                  <a:close/>
                  <a:moveTo>
                    <a:pt x="276115" y="25943"/>
                  </a:moveTo>
                  <a:lnTo>
                    <a:pt x="276115" y="32028"/>
                  </a:lnTo>
                  <a:lnTo>
                    <a:pt x="269709" y="32028"/>
                  </a:lnTo>
                  <a:lnTo>
                    <a:pt x="269709" y="25943"/>
                  </a:lnTo>
                  <a:close/>
                  <a:moveTo>
                    <a:pt x="282842" y="25943"/>
                  </a:moveTo>
                  <a:lnTo>
                    <a:pt x="282842" y="32028"/>
                  </a:lnTo>
                  <a:lnTo>
                    <a:pt x="276436" y="32028"/>
                  </a:lnTo>
                  <a:lnTo>
                    <a:pt x="276436" y="25943"/>
                  </a:lnTo>
                  <a:close/>
                  <a:moveTo>
                    <a:pt x="6745" y="32349"/>
                  </a:moveTo>
                  <a:lnTo>
                    <a:pt x="6745" y="38451"/>
                  </a:lnTo>
                  <a:lnTo>
                    <a:pt x="339" y="38451"/>
                  </a:lnTo>
                  <a:lnTo>
                    <a:pt x="339" y="32349"/>
                  </a:lnTo>
                  <a:close/>
                  <a:moveTo>
                    <a:pt x="13471" y="32349"/>
                  </a:moveTo>
                  <a:lnTo>
                    <a:pt x="13471" y="38451"/>
                  </a:lnTo>
                  <a:lnTo>
                    <a:pt x="7066" y="38451"/>
                  </a:lnTo>
                  <a:lnTo>
                    <a:pt x="7066" y="32349"/>
                  </a:lnTo>
                  <a:close/>
                  <a:moveTo>
                    <a:pt x="20198" y="32349"/>
                  </a:moveTo>
                  <a:lnTo>
                    <a:pt x="20198" y="38451"/>
                  </a:lnTo>
                  <a:lnTo>
                    <a:pt x="13810" y="38451"/>
                  </a:lnTo>
                  <a:lnTo>
                    <a:pt x="13810" y="32349"/>
                  </a:lnTo>
                  <a:close/>
                  <a:moveTo>
                    <a:pt x="26942" y="32349"/>
                  </a:moveTo>
                  <a:lnTo>
                    <a:pt x="26942" y="38451"/>
                  </a:lnTo>
                  <a:lnTo>
                    <a:pt x="20537" y="38451"/>
                  </a:lnTo>
                  <a:lnTo>
                    <a:pt x="20537" y="32349"/>
                  </a:lnTo>
                  <a:close/>
                  <a:moveTo>
                    <a:pt x="33669" y="32349"/>
                  </a:moveTo>
                  <a:lnTo>
                    <a:pt x="33669" y="38451"/>
                  </a:lnTo>
                  <a:lnTo>
                    <a:pt x="27281" y="38451"/>
                  </a:lnTo>
                  <a:lnTo>
                    <a:pt x="27281" y="32349"/>
                  </a:lnTo>
                  <a:close/>
                  <a:moveTo>
                    <a:pt x="40414" y="32367"/>
                  </a:moveTo>
                  <a:lnTo>
                    <a:pt x="40414" y="38451"/>
                  </a:lnTo>
                  <a:lnTo>
                    <a:pt x="34008" y="38451"/>
                  </a:lnTo>
                  <a:lnTo>
                    <a:pt x="34008" y="32367"/>
                  </a:lnTo>
                  <a:close/>
                  <a:moveTo>
                    <a:pt x="47140" y="32367"/>
                  </a:moveTo>
                  <a:lnTo>
                    <a:pt x="47140" y="38451"/>
                  </a:lnTo>
                  <a:lnTo>
                    <a:pt x="40753" y="38451"/>
                  </a:lnTo>
                  <a:lnTo>
                    <a:pt x="40753" y="32367"/>
                  </a:lnTo>
                  <a:close/>
                  <a:moveTo>
                    <a:pt x="53885" y="32367"/>
                  </a:moveTo>
                  <a:lnTo>
                    <a:pt x="53885" y="38451"/>
                  </a:lnTo>
                  <a:lnTo>
                    <a:pt x="47479" y="38451"/>
                  </a:lnTo>
                  <a:lnTo>
                    <a:pt x="47479" y="32367"/>
                  </a:lnTo>
                  <a:close/>
                  <a:moveTo>
                    <a:pt x="60611" y="32367"/>
                  </a:moveTo>
                  <a:lnTo>
                    <a:pt x="60611" y="38451"/>
                  </a:lnTo>
                  <a:lnTo>
                    <a:pt x="54206" y="38451"/>
                  </a:lnTo>
                  <a:lnTo>
                    <a:pt x="54206" y="32367"/>
                  </a:lnTo>
                  <a:close/>
                  <a:moveTo>
                    <a:pt x="67338" y="32367"/>
                  </a:moveTo>
                  <a:lnTo>
                    <a:pt x="67338" y="38451"/>
                  </a:lnTo>
                  <a:lnTo>
                    <a:pt x="60950" y="38451"/>
                  </a:lnTo>
                  <a:lnTo>
                    <a:pt x="60950" y="32367"/>
                  </a:lnTo>
                  <a:close/>
                  <a:moveTo>
                    <a:pt x="74083" y="32367"/>
                  </a:moveTo>
                  <a:lnTo>
                    <a:pt x="74083" y="38451"/>
                  </a:lnTo>
                  <a:lnTo>
                    <a:pt x="67677" y="38451"/>
                  </a:lnTo>
                  <a:lnTo>
                    <a:pt x="67677" y="32367"/>
                  </a:lnTo>
                  <a:close/>
                  <a:moveTo>
                    <a:pt x="80809" y="32367"/>
                  </a:moveTo>
                  <a:lnTo>
                    <a:pt x="80809" y="38451"/>
                  </a:lnTo>
                  <a:lnTo>
                    <a:pt x="74422" y="38451"/>
                  </a:lnTo>
                  <a:lnTo>
                    <a:pt x="74422" y="32367"/>
                  </a:lnTo>
                  <a:close/>
                  <a:moveTo>
                    <a:pt x="87554" y="32367"/>
                  </a:moveTo>
                  <a:lnTo>
                    <a:pt x="87554" y="38451"/>
                  </a:lnTo>
                  <a:lnTo>
                    <a:pt x="81148" y="38451"/>
                  </a:lnTo>
                  <a:lnTo>
                    <a:pt x="81148" y="32367"/>
                  </a:lnTo>
                  <a:close/>
                  <a:moveTo>
                    <a:pt x="94281" y="32367"/>
                  </a:moveTo>
                  <a:lnTo>
                    <a:pt x="94281" y="38451"/>
                  </a:lnTo>
                  <a:lnTo>
                    <a:pt x="87893" y="38451"/>
                  </a:lnTo>
                  <a:lnTo>
                    <a:pt x="87893" y="32367"/>
                  </a:lnTo>
                  <a:close/>
                  <a:moveTo>
                    <a:pt x="101025" y="32367"/>
                  </a:moveTo>
                  <a:lnTo>
                    <a:pt x="101025" y="38451"/>
                  </a:lnTo>
                  <a:lnTo>
                    <a:pt x="94620" y="38451"/>
                  </a:lnTo>
                  <a:lnTo>
                    <a:pt x="94620" y="32367"/>
                  </a:lnTo>
                  <a:close/>
                  <a:moveTo>
                    <a:pt x="107752" y="32367"/>
                  </a:moveTo>
                  <a:lnTo>
                    <a:pt x="107752" y="38451"/>
                  </a:lnTo>
                  <a:lnTo>
                    <a:pt x="101346" y="38451"/>
                  </a:lnTo>
                  <a:lnTo>
                    <a:pt x="101346" y="32367"/>
                  </a:lnTo>
                  <a:close/>
                  <a:moveTo>
                    <a:pt x="114478" y="32367"/>
                  </a:moveTo>
                  <a:lnTo>
                    <a:pt x="114478" y="38451"/>
                  </a:lnTo>
                  <a:lnTo>
                    <a:pt x="108091" y="38451"/>
                  </a:lnTo>
                  <a:lnTo>
                    <a:pt x="108091" y="32367"/>
                  </a:lnTo>
                  <a:close/>
                  <a:moveTo>
                    <a:pt x="121223" y="32367"/>
                  </a:moveTo>
                  <a:lnTo>
                    <a:pt x="121223" y="38451"/>
                  </a:lnTo>
                  <a:lnTo>
                    <a:pt x="114817" y="38451"/>
                  </a:lnTo>
                  <a:lnTo>
                    <a:pt x="114817" y="32367"/>
                  </a:lnTo>
                  <a:close/>
                  <a:moveTo>
                    <a:pt x="127950" y="32367"/>
                  </a:moveTo>
                  <a:lnTo>
                    <a:pt x="127950" y="38451"/>
                  </a:lnTo>
                  <a:lnTo>
                    <a:pt x="121562" y="38451"/>
                  </a:lnTo>
                  <a:lnTo>
                    <a:pt x="121562" y="32367"/>
                  </a:lnTo>
                  <a:close/>
                  <a:moveTo>
                    <a:pt x="134694" y="32367"/>
                  </a:moveTo>
                  <a:lnTo>
                    <a:pt x="134694" y="38451"/>
                  </a:lnTo>
                  <a:lnTo>
                    <a:pt x="128289" y="38451"/>
                  </a:lnTo>
                  <a:lnTo>
                    <a:pt x="128289" y="32367"/>
                  </a:lnTo>
                  <a:close/>
                  <a:moveTo>
                    <a:pt x="141421" y="32367"/>
                  </a:moveTo>
                  <a:lnTo>
                    <a:pt x="141421" y="38451"/>
                  </a:lnTo>
                  <a:lnTo>
                    <a:pt x="135033" y="38451"/>
                  </a:lnTo>
                  <a:lnTo>
                    <a:pt x="135033" y="32367"/>
                  </a:lnTo>
                  <a:close/>
                  <a:moveTo>
                    <a:pt x="148148" y="32367"/>
                  </a:moveTo>
                  <a:lnTo>
                    <a:pt x="148148" y="38451"/>
                  </a:lnTo>
                  <a:lnTo>
                    <a:pt x="141760" y="38451"/>
                  </a:lnTo>
                  <a:lnTo>
                    <a:pt x="141760" y="32367"/>
                  </a:lnTo>
                  <a:close/>
                  <a:moveTo>
                    <a:pt x="154892" y="32367"/>
                  </a:moveTo>
                  <a:lnTo>
                    <a:pt x="154892" y="38451"/>
                  </a:lnTo>
                  <a:lnTo>
                    <a:pt x="148487" y="38451"/>
                  </a:lnTo>
                  <a:lnTo>
                    <a:pt x="148487" y="32367"/>
                  </a:lnTo>
                  <a:close/>
                  <a:moveTo>
                    <a:pt x="161619" y="32367"/>
                  </a:moveTo>
                  <a:lnTo>
                    <a:pt x="161619" y="38451"/>
                  </a:lnTo>
                  <a:lnTo>
                    <a:pt x="155231" y="38451"/>
                  </a:lnTo>
                  <a:lnTo>
                    <a:pt x="155231" y="32367"/>
                  </a:lnTo>
                  <a:close/>
                  <a:moveTo>
                    <a:pt x="168363" y="32367"/>
                  </a:moveTo>
                  <a:lnTo>
                    <a:pt x="168363" y="38451"/>
                  </a:lnTo>
                  <a:lnTo>
                    <a:pt x="161958" y="38451"/>
                  </a:lnTo>
                  <a:lnTo>
                    <a:pt x="161958" y="32367"/>
                  </a:lnTo>
                  <a:close/>
                  <a:moveTo>
                    <a:pt x="175090" y="32349"/>
                  </a:moveTo>
                  <a:lnTo>
                    <a:pt x="175090" y="38451"/>
                  </a:lnTo>
                  <a:lnTo>
                    <a:pt x="168702" y="38451"/>
                  </a:lnTo>
                  <a:lnTo>
                    <a:pt x="168702" y="32349"/>
                  </a:lnTo>
                  <a:close/>
                  <a:moveTo>
                    <a:pt x="181834" y="32349"/>
                  </a:moveTo>
                  <a:lnTo>
                    <a:pt x="181834" y="38451"/>
                  </a:lnTo>
                  <a:lnTo>
                    <a:pt x="175429" y="38451"/>
                  </a:lnTo>
                  <a:lnTo>
                    <a:pt x="175429" y="32349"/>
                  </a:lnTo>
                  <a:close/>
                  <a:moveTo>
                    <a:pt x="188561" y="32349"/>
                  </a:moveTo>
                  <a:lnTo>
                    <a:pt x="188561" y="38451"/>
                  </a:lnTo>
                  <a:lnTo>
                    <a:pt x="182173" y="38451"/>
                  </a:lnTo>
                  <a:lnTo>
                    <a:pt x="182173" y="32349"/>
                  </a:lnTo>
                  <a:close/>
                  <a:moveTo>
                    <a:pt x="195288" y="32349"/>
                  </a:moveTo>
                  <a:lnTo>
                    <a:pt x="195288" y="38451"/>
                  </a:lnTo>
                  <a:lnTo>
                    <a:pt x="188900" y="38451"/>
                  </a:lnTo>
                  <a:lnTo>
                    <a:pt x="188900" y="32349"/>
                  </a:lnTo>
                  <a:close/>
                  <a:moveTo>
                    <a:pt x="202032" y="32349"/>
                  </a:moveTo>
                  <a:lnTo>
                    <a:pt x="202032" y="38451"/>
                  </a:lnTo>
                  <a:lnTo>
                    <a:pt x="195627" y="38451"/>
                  </a:lnTo>
                  <a:lnTo>
                    <a:pt x="195627" y="32349"/>
                  </a:lnTo>
                  <a:close/>
                  <a:moveTo>
                    <a:pt x="208759" y="32367"/>
                  </a:moveTo>
                  <a:lnTo>
                    <a:pt x="208759" y="38451"/>
                  </a:lnTo>
                  <a:lnTo>
                    <a:pt x="202371" y="38451"/>
                  </a:lnTo>
                  <a:lnTo>
                    <a:pt x="202371" y="32367"/>
                  </a:lnTo>
                  <a:close/>
                  <a:moveTo>
                    <a:pt x="215504" y="32367"/>
                  </a:moveTo>
                  <a:lnTo>
                    <a:pt x="215504" y="38451"/>
                  </a:lnTo>
                  <a:lnTo>
                    <a:pt x="209098" y="38451"/>
                  </a:lnTo>
                  <a:lnTo>
                    <a:pt x="209098" y="32367"/>
                  </a:lnTo>
                  <a:close/>
                  <a:moveTo>
                    <a:pt x="222230" y="32367"/>
                  </a:moveTo>
                  <a:lnTo>
                    <a:pt x="222230" y="38451"/>
                  </a:lnTo>
                  <a:lnTo>
                    <a:pt x="215843" y="38451"/>
                  </a:lnTo>
                  <a:lnTo>
                    <a:pt x="215843" y="32367"/>
                  </a:lnTo>
                  <a:close/>
                  <a:moveTo>
                    <a:pt x="228975" y="32367"/>
                  </a:moveTo>
                  <a:lnTo>
                    <a:pt x="228975" y="38451"/>
                  </a:lnTo>
                  <a:lnTo>
                    <a:pt x="222569" y="38451"/>
                  </a:lnTo>
                  <a:lnTo>
                    <a:pt x="222569" y="32367"/>
                  </a:lnTo>
                  <a:close/>
                  <a:moveTo>
                    <a:pt x="235701" y="32367"/>
                  </a:moveTo>
                  <a:lnTo>
                    <a:pt x="235701" y="38451"/>
                  </a:lnTo>
                  <a:lnTo>
                    <a:pt x="229296" y="38451"/>
                  </a:lnTo>
                  <a:lnTo>
                    <a:pt x="229296" y="32367"/>
                  </a:lnTo>
                  <a:close/>
                  <a:moveTo>
                    <a:pt x="242428" y="32367"/>
                  </a:moveTo>
                  <a:lnTo>
                    <a:pt x="242428" y="38451"/>
                  </a:lnTo>
                  <a:lnTo>
                    <a:pt x="236040" y="38451"/>
                  </a:lnTo>
                  <a:lnTo>
                    <a:pt x="236040" y="32367"/>
                  </a:lnTo>
                  <a:close/>
                  <a:moveTo>
                    <a:pt x="249173" y="32367"/>
                  </a:moveTo>
                  <a:lnTo>
                    <a:pt x="249173" y="38451"/>
                  </a:lnTo>
                  <a:lnTo>
                    <a:pt x="242767" y="38451"/>
                  </a:lnTo>
                  <a:lnTo>
                    <a:pt x="242767" y="32367"/>
                  </a:lnTo>
                  <a:close/>
                  <a:moveTo>
                    <a:pt x="255899" y="32367"/>
                  </a:moveTo>
                  <a:lnTo>
                    <a:pt x="255899" y="38451"/>
                  </a:lnTo>
                  <a:lnTo>
                    <a:pt x="249512" y="38451"/>
                  </a:lnTo>
                  <a:lnTo>
                    <a:pt x="249512" y="32367"/>
                  </a:lnTo>
                  <a:close/>
                  <a:moveTo>
                    <a:pt x="262644" y="32367"/>
                  </a:moveTo>
                  <a:lnTo>
                    <a:pt x="262644" y="38451"/>
                  </a:lnTo>
                  <a:lnTo>
                    <a:pt x="256238" y="38451"/>
                  </a:lnTo>
                  <a:lnTo>
                    <a:pt x="256238" y="32367"/>
                  </a:lnTo>
                  <a:close/>
                  <a:moveTo>
                    <a:pt x="269370" y="32367"/>
                  </a:moveTo>
                  <a:lnTo>
                    <a:pt x="269370" y="38451"/>
                  </a:lnTo>
                  <a:lnTo>
                    <a:pt x="262983" y="38451"/>
                  </a:lnTo>
                  <a:lnTo>
                    <a:pt x="262983" y="32367"/>
                  </a:lnTo>
                  <a:close/>
                  <a:moveTo>
                    <a:pt x="276115" y="32367"/>
                  </a:moveTo>
                  <a:lnTo>
                    <a:pt x="276115" y="38451"/>
                  </a:lnTo>
                  <a:lnTo>
                    <a:pt x="269709" y="38451"/>
                  </a:lnTo>
                  <a:lnTo>
                    <a:pt x="269709" y="32367"/>
                  </a:lnTo>
                  <a:close/>
                  <a:moveTo>
                    <a:pt x="282842" y="32367"/>
                  </a:moveTo>
                  <a:lnTo>
                    <a:pt x="282842" y="38451"/>
                  </a:lnTo>
                  <a:lnTo>
                    <a:pt x="276436" y="38451"/>
                  </a:lnTo>
                  <a:lnTo>
                    <a:pt x="276436" y="32367"/>
                  </a:lnTo>
                  <a:close/>
                  <a:moveTo>
                    <a:pt x="6745" y="38772"/>
                  </a:moveTo>
                  <a:lnTo>
                    <a:pt x="6745" y="44856"/>
                  </a:lnTo>
                  <a:lnTo>
                    <a:pt x="339" y="44856"/>
                  </a:lnTo>
                  <a:lnTo>
                    <a:pt x="339" y="38772"/>
                  </a:lnTo>
                  <a:close/>
                  <a:moveTo>
                    <a:pt x="13471" y="38772"/>
                  </a:moveTo>
                  <a:lnTo>
                    <a:pt x="13471" y="44856"/>
                  </a:lnTo>
                  <a:lnTo>
                    <a:pt x="7066" y="44856"/>
                  </a:lnTo>
                  <a:lnTo>
                    <a:pt x="7066" y="38772"/>
                  </a:lnTo>
                  <a:close/>
                  <a:moveTo>
                    <a:pt x="20198" y="38772"/>
                  </a:moveTo>
                  <a:lnTo>
                    <a:pt x="20198" y="44856"/>
                  </a:lnTo>
                  <a:lnTo>
                    <a:pt x="13810" y="44856"/>
                  </a:lnTo>
                  <a:lnTo>
                    <a:pt x="13810" y="38772"/>
                  </a:lnTo>
                  <a:close/>
                  <a:moveTo>
                    <a:pt x="26942" y="38772"/>
                  </a:moveTo>
                  <a:lnTo>
                    <a:pt x="26942" y="44856"/>
                  </a:lnTo>
                  <a:lnTo>
                    <a:pt x="20537" y="44856"/>
                  </a:lnTo>
                  <a:lnTo>
                    <a:pt x="20537" y="38772"/>
                  </a:lnTo>
                  <a:close/>
                  <a:moveTo>
                    <a:pt x="33669" y="38772"/>
                  </a:moveTo>
                  <a:lnTo>
                    <a:pt x="33669" y="44856"/>
                  </a:lnTo>
                  <a:lnTo>
                    <a:pt x="27281" y="44856"/>
                  </a:lnTo>
                  <a:lnTo>
                    <a:pt x="27281" y="38772"/>
                  </a:lnTo>
                  <a:close/>
                  <a:moveTo>
                    <a:pt x="40414" y="38772"/>
                  </a:moveTo>
                  <a:lnTo>
                    <a:pt x="40414" y="44856"/>
                  </a:lnTo>
                  <a:lnTo>
                    <a:pt x="34008" y="44856"/>
                  </a:lnTo>
                  <a:lnTo>
                    <a:pt x="34008" y="38772"/>
                  </a:lnTo>
                  <a:close/>
                  <a:moveTo>
                    <a:pt x="47140" y="38772"/>
                  </a:moveTo>
                  <a:lnTo>
                    <a:pt x="47140" y="44856"/>
                  </a:lnTo>
                  <a:lnTo>
                    <a:pt x="40753" y="44856"/>
                  </a:lnTo>
                  <a:lnTo>
                    <a:pt x="40753" y="38772"/>
                  </a:lnTo>
                  <a:close/>
                  <a:moveTo>
                    <a:pt x="53885" y="38772"/>
                  </a:moveTo>
                  <a:lnTo>
                    <a:pt x="53885" y="44856"/>
                  </a:lnTo>
                  <a:lnTo>
                    <a:pt x="47479" y="44856"/>
                  </a:lnTo>
                  <a:lnTo>
                    <a:pt x="47479" y="38772"/>
                  </a:lnTo>
                  <a:close/>
                  <a:moveTo>
                    <a:pt x="60611" y="38772"/>
                  </a:moveTo>
                  <a:lnTo>
                    <a:pt x="60611" y="44856"/>
                  </a:lnTo>
                  <a:lnTo>
                    <a:pt x="54206" y="44856"/>
                  </a:lnTo>
                  <a:lnTo>
                    <a:pt x="54206" y="38772"/>
                  </a:lnTo>
                  <a:close/>
                  <a:moveTo>
                    <a:pt x="67338" y="38772"/>
                  </a:moveTo>
                  <a:lnTo>
                    <a:pt x="67338" y="44856"/>
                  </a:lnTo>
                  <a:lnTo>
                    <a:pt x="60950" y="44856"/>
                  </a:lnTo>
                  <a:lnTo>
                    <a:pt x="60950" y="38772"/>
                  </a:lnTo>
                  <a:close/>
                  <a:moveTo>
                    <a:pt x="74083" y="38772"/>
                  </a:moveTo>
                  <a:lnTo>
                    <a:pt x="74083" y="44856"/>
                  </a:lnTo>
                  <a:lnTo>
                    <a:pt x="67677" y="44856"/>
                  </a:lnTo>
                  <a:lnTo>
                    <a:pt x="67677" y="38772"/>
                  </a:lnTo>
                  <a:close/>
                  <a:moveTo>
                    <a:pt x="80809" y="38772"/>
                  </a:moveTo>
                  <a:lnTo>
                    <a:pt x="80809" y="44856"/>
                  </a:lnTo>
                  <a:lnTo>
                    <a:pt x="74422" y="44856"/>
                  </a:lnTo>
                  <a:lnTo>
                    <a:pt x="74422" y="38772"/>
                  </a:lnTo>
                  <a:close/>
                  <a:moveTo>
                    <a:pt x="87554" y="38772"/>
                  </a:moveTo>
                  <a:lnTo>
                    <a:pt x="87554" y="44856"/>
                  </a:lnTo>
                  <a:lnTo>
                    <a:pt x="81148" y="44856"/>
                  </a:lnTo>
                  <a:lnTo>
                    <a:pt x="81148" y="38772"/>
                  </a:lnTo>
                  <a:close/>
                  <a:moveTo>
                    <a:pt x="94281" y="38772"/>
                  </a:moveTo>
                  <a:lnTo>
                    <a:pt x="94281" y="44856"/>
                  </a:lnTo>
                  <a:lnTo>
                    <a:pt x="87893" y="44856"/>
                  </a:lnTo>
                  <a:lnTo>
                    <a:pt x="87893" y="38772"/>
                  </a:lnTo>
                  <a:close/>
                  <a:moveTo>
                    <a:pt x="101025" y="38772"/>
                  </a:moveTo>
                  <a:lnTo>
                    <a:pt x="101025" y="44856"/>
                  </a:lnTo>
                  <a:lnTo>
                    <a:pt x="94620" y="44856"/>
                  </a:lnTo>
                  <a:lnTo>
                    <a:pt x="94620" y="38772"/>
                  </a:lnTo>
                  <a:close/>
                  <a:moveTo>
                    <a:pt x="107752" y="38772"/>
                  </a:moveTo>
                  <a:lnTo>
                    <a:pt x="107752" y="44856"/>
                  </a:lnTo>
                  <a:lnTo>
                    <a:pt x="101346" y="44856"/>
                  </a:lnTo>
                  <a:lnTo>
                    <a:pt x="101346" y="38772"/>
                  </a:lnTo>
                  <a:close/>
                  <a:moveTo>
                    <a:pt x="114478" y="38772"/>
                  </a:moveTo>
                  <a:lnTo>
                    <a:pt x="114478" y="44856"/>
                  </a:lnTo>
                  <a:lnTo>
                    <a:pt x="108091" y="44856"/>
                  </a:lnTo>
                  <a:lnTo>
                    <a:pt x="108091" y="38772"/>
                  </a:lnTo>
                  <a:close/>
                  <a:moveTo>
                    <a:pt x="121223" y="38772"/>
                  </a:moveTo>
                  <a:lnTo>
                    <a:pt x="121223" y="44856"/>
                  </a:lnTo>
                  <a:lnTo>
                    <a:pt x="114817" y="44856"/>
                  </a:lnTo>
                  <a:lnTo>
                    <a:pt x="114817" y="38772"/>
                  </a:lnTo>
                  <a:close/>
                  <a:moveTo>
                    <a:pt x="127950" y="38772"/>
                  </a:moveTo>
                  <a:lnTo>
                    <a:pt x="127950" y="44856"/>
                  </a:lnTo>
                  <a:lnTo>
                    <a:pt x="121562" y="44856"/>
                  </a:lnTo>
                  <a:lnTo>
                    <a:pt x="121562" y="38772"/>
                  </a:lnTo>
                  <a:close/>
                  <a:moveTo>
                    <a:pt x="134694" y="38772"/>
                  </a:moveTo>
                  <a:lnTo>
                    <a:pt x="134694" y="44856"/>
                  </a:lnTo>
                  <a:lnTo>
                    <a:pt x="128289" y="44856"/>
                  </a:lnTo>
                  <a:lnTo>
                    <a:pt x="128289" y="38772"/>
                  </a:lnTo>
                  <a:close/>
                  <a:moveTo>
                    <a:pt x="141421" y="38772"/>
                  </a:moveTo>
                  <a:lnTo>
                    <a:pt x="141421" y="44856"/>
                  </a:lnTo>
                  <a:lnTo>
                    <a:pt x="135033" y="44856"/>
                  </a:lnTo>
                  <a:lnTo>
                    <a:pt x="135033" y="38772"/>
                  </a:lnTo>
                  <a:close/>
                  <a:moveTo>
                    <a:pt x="148148" y="38772"/>
                  </a:moveTo>
                  <a:lnTo>
                    <a:pt x="148148" y="44856"/>
                  </a:lnTo>
                  <a:lnTo>
                    <a:pt x="141760" y="44856"/>
                  </a:lnTo>
                  <a:lnTo>
                    <a:pt x="141760" y="38772"/>
                  </a:lnTo>
                  <a:close/>
                  <a:moveTo>
                    <a:pt x="154892" y="38772"/>
                  </a:moveTo>
                  <a:lnTo>
                    <a:pt x="154892" y="44856"/>
                  </a:lnTo>
                  <a:lnTo>
                    <a:pt x="148487" y="44856"/>
                  </a:lnTo>
                  <a:lnTo>
                    <a:pt x="148487" y="38772"/>
                  </a:lnTo>
                  <a:close/>
                  <a:moveTo>
                    <a:pt x="161619" y="38772"/>
                  </a:moveTo>
                  <a:lnTo>
                    <a:pt x="161619" y="44856"/>
                  </a:lnTo>
                  <a:lnTo>
                    <a:pt x="155231" y="44856"/>
                  </a:lnTo>
                  <a:lnTo>
                    <a:pt x="155231" y="38772"/>
                  </a:lnTo>
                  <a:close/>
                  <a:moveTo>
                    <a:pt x="168363" y="38772"/>
                  </a:moveTo>
                  <a:lnTo>
                    <a:pt x="168363" y="44856"/>
                  </a:lnTo>
                  <a:lnTo>
                    <a:pt x="161958" y="44856"/>
                  </a:lnTo>
                  <a:lnTo>
                    <a:pt x="161958" y="38772"/>
                  </a:lnTo>
                  <a:close/>
                  <a:moveTo>
                    <a:pt x="175090" y="38772"/>
                  </a:moveTo>
                  <a:lnTo>
                    <a:pt x="175090" y="44856"/>
                  </a:lnTo>
                  <a:lnTo>
                    <a:pt x="168702" y="44856"/>
                  </a:lnTo>
                  <a:lnTo>
                    <a:pt x="168702" y="38772"/>
                  </a:lnTo>
                  <a:close/>
                  <a:moveTo>
                    <a:pt x="181834" y="38772"/>
                  </a:moveTo>
                  <a:lnTo>
                    <a:pt x="181834" y="44856"/>
                  </a:lnTo>
                  <a:lnTo>
                    <a:pt x="175429" y="44856"/>
                  </a:lnTo>
                  <a:lnTo>
                    <a:pt x="175429" y="38772"/>
                  </a:lnTo>
                  <a:close/>
                  <a:moveTo>
                    <a:pt x="188561" y="38772"/>
                  </a:moveTo>
                  <a:lnTo>
                    <a:pt x="188561" y="44856"/>
                  </a:lnTo>
                  <a:lnTo>
                    <a:pt x="182173" y="44856"/>
                  </a:lnTo>
                  <a:lnTo>
                    <a:pt x="182173" y="38772"/>
                  </a:lnTo>
                  <a:close/>
                  <a:moveTo>
                    <a:pt x="195288" y="38772"/>
                  </a:moveTo>
                  <a:lnTo>
                    <a:pt x="195288" y="44856"/>
                  </a:lnTo>
                  <a:lnTo>
                    <a:pt x="188900" y="44856"/>
                  </a:lnTo>
                  <a:lnTo>
                    <a:pt x="188900" y="38772"/>
                  </a:lnTo>
                  <a:close/>
                  <a:moveTo>
                    <a:pt x="202032" y="38772"/>
                  </a:moveTo>
                  <a:lnTo>
                    <a:pt x="202032" y="44856"/>
                  </a:lnTo>
                  <a:lnTo>
                    <a:pt x="195627" y="44856"/>
                  </a:lnTo>
                  <a:lnTo>
                    <a:pt x="195627" y="38772"/>
                  </a:lnTo>
                  <a:close/>
                  <a:moveTo>
                    <a:pt x="208759" y="38772"/>
                  </a:moveTo>
                  <a:lnTo>
                    <a:pt x="208759" y="44856"/>
                  </a:lnTo>
                  <a:lnTo>
                    <a:pt x="202371" y="44856"/>
                  </a:lnTo>
                  <a:lnTo>
                    <a:pt x="202371" y="38772"/>
                  </a:lnTo>
                  <a:close/>
                  <a:moveTo>
                    <a:pt x="215504" y="38772"/>
                  </a:moveTo>
                  <a:lnTo>
                    <a:pt x="215504" y="44856"/>
                  </a:lnTo>
                  <a:lnTo>
                    <a:pt x="209098" y="44856"/>
                  </a:lnTo>
                  <a:lnTo>
                    <a:pt x="209098" y="38772"/>
                  </a:lnTo>
                  <a:close/>
                  <a:moveTo>
                    <a:pt x="222230" y="38772"/>
                  </a:moveTo>
                  <a:lnTo>
                    <a:pt x="222230" y="44856"/>
                  </a:lnTo>
                  <a:lnTo>
                    <a:pt x="215843" y="44856"/>
                  </a:lnTo>
                  <a:lnTo>
                    <a:pt x="215843" y="38772"/>
                  </a:lnTo>
                  <a:close/>
                  <a:moveTo>
                    <a:pt x="228975" y="38772"/>
                  </a:moveTo>
                  <a:lnTo>
                    <a:pt x="228975" y="44856"/>
                  </a:lnTo>
                  <a:lnTo>
                    <a:pt x="222569" y="44856"/>
                  </a:lnTo>
                  <a:lnTo>
                    <a:pt x="222569" y="38772"/>
                  </a:lnTo>
                  <a:close/>
                  <a:moveTo>
                    <a:pt x="235701" y="38772"/>
                  </a:moveTo>
                  <a:lnTo>
                    <a:pt x="235701" y="44856"/>
                  </a:lnTo>
                  <a:lnTo>
                    <a:pt x="229296" y="44856"/>
                  </a:lnTo>
                  <a:lnTo>
                    <a:pt x="229296" y="38772"/>
                  </a:lnTo>
                  <a:close/>
                  <a:moveTo>
                    <a:pt x="242428" y="38772"/>
                  </a:moveTo>
                  <a:lnTo>
                    <a:pt x="242428" y="44856"/>
                  </a:lnTo>
                  <a:lnTo>
                    <a:pt x="236040" y="44856"/>
                  </a:lnTo>
                  <a:lnTo>
                    <a:pt x="236040" y="38772"/>
                  </a:lnTo>
                  <a:close/>
                  <a:moveTo>
                    <a:pt x="249173" y="38772"/>
                  </a:moveTo>
                  <a:lnTo>
                    <a:pt x="249173" y="44856"/>
                  </a:lnTo>
                  <a:lnTo>
                    <a:pt x="242767" y="44856"/>
                  </a:lnTo>
                  <a:lnTo>
                    <a:pt x="242767" y="38772"/>
                  </a:lnTo>
                  <a:close/>
                  <a:moveTo>
                    <a:pt x="255899" y="38772"/>
                  </a:moveTo>
                  <a:lnTo>
                    <a:pt x="255899" y="44856"/>
                  </a:lnTo>
                  <a:lnTo>
                    <a:pt x="249512" y="44856"/>
                  </a:lnTo>
                  <a:lnTo>
                    <a:pt x="249512" y="38772"/>
                  </a:lnTo>
                  <a:close/>
                  <a:moveTo>
                    <a:pt x="262644" y="38772"/>
                  </a:moveTo>
                  <a:lnTo>
                    <a:pt x="262644" y="44856"/>
                  </a:lnTo>
                  <a:lnTo>
                    <a:pt x="256238" y="44856"/>
                  </a:lnTo>
                  <a:lnTo>
                    <a:pt x="256238" y="38772"/>
                  </a:lnTo>
                  <a:close/>
                  <a:moveTo>
                    <a:pt x="269370" y="38772"/>
                  </a:moveTo>
                  <a:lnTo>
                    <a:pt x="269370" y="44856"/>
                  </a:lnTo>
                  <a:lnTo>
                    <a:pt x="262983" y="44856"/>
                  </a:lnTo>
                  <a:lnTo>
                    <a:pt x="262983" y="38772"/>
                  </a:lnTo>
                  <a:close/>
                  <a:moveTo>
                    <a:pt x="276115" y="38772"/>
                  </a:moveTo>
                  <a:lnTo>
                    <a:pt x="276115" y="44856"/>
                  </a:lnTo>
                  <a:lnTo>
                    <a:pt x="269709" y="44856"/>
                  </a:lnTo>
                  <a:lnTo>
                    <a:pt x="269709" y="38772"/>
                  </a:lnTo>
                  <a:close/>
                  <a:moveTo>
                    <a:pt x="282842" y="38772"/>
                  </a:moveTo>
                  <a:lnTo>
                    <a:pt x="282842" y="44856"/>
                  </a:lnTo>
                  <a:lnTo>
                    <a:pt x="276436" y="44856"/>
                  </a:lnTo>
                  <a:lnTo>
                    <a:pt x="276436" y="38772"/>
                  </a:lnTo>
                  <a:close/>
                  <a:moveTo>
                    <a:pt x="6745" y="45178"/>
                  </a:moveTo>
                  <a:lnTo>
                    <a:pt x="6745" y="51262"/>
                  </a:lnTo>
                  <a:lnTo>
                    <a:pt x="339" y="51262"/>
                  </a:lnTo>
                  <a:lnTo>
                    <a:pt x="339" y="45178"/>
                  </a:lnTo>
                  <a:close/>
                  <a:moveTo>
                    <a:pt x="13471" y="45178"/>
                  </a:moveTo>
                  <a:lnTo>
                    <a:pt x="13471" y="51262"/>
                  </a:lnTo>
                  <a:lnTo>
                    <a:pt x="7066" y="51262"/>
                  </a:lnTo>
                  <a:lnTo>
                    <a:pt x="7066" y="45178"/>
                  </a:lnTo>
                  <a:close/>
                  <a:moveTo>
                    <a:pt x="20198" y="45178"/>
                  </a:moveTo>
                  <a:lnTo>
                    <a:pt x="20198" y="51262"/>
                  </a:lnTo>
                  <a:lnTo>
                    <a:pt x="13810" y="51262"/>
                  </a:lnTo>
                  <a:lnTo>
                    <a:pt x="13810" y="45178"/>
                  </a:lnTo>
                  <a:close/>
                  <a:moveTo>
                    <a:pt x="26942" y="45178"/>
                  </a:moveTo>
                  <a:lnTo>
                    <a:pt x="26942" y="51262"/>
                  </a:lnTo>
                  <a:lnTo>
                    <a:pt x="20537" y="51262"/>
                  </a:lnTo>
                  <a:lnTo>
                    <a:pt x="20537" y="45178"/>
                  </a:lnTo>
                  <a:close/>
                  <a:moveTo>
                    <a:pt x="33669" y="45178"/>
                  </a:moveTo>
                  <a:lnTo>
                    <a:pt x="33669" y="51262"/>
                  </a:lnTo>
                  <a:lnTo>
                    <a:pt x="27281" y="51262"/>
                  </a:lnTo>
                  <a:lnTo>
                    <a:pt x="27281" y="45178"/>
                  </a:lnTo>
                  <a:close/>
                  <a:moveTo>
                    <a:pt x="40414" y="45178"/>
                  </a:moveTo>
                  <a:lnTo>
                    <a:pt x="40414" y="51262"/>
                  </a:lnTo>
                  <a:lnTo>
                    <a:pt x="34008" y="51262"/>
                  </a:lnTo>
                  <a:lnTo>
                    <a:pt x="34008" y="45178"/>
                  </a:lnTo>
                  <a:close/>
                  <a:moveTo>
                    <a:pt x="47140" y="45178"/>
                  </a:moveTo>
                  <a:lnTo>
                    <a:pt x="47140" y="51262"/>
                  </a:lnTo>
                  <a:lnTo>
                    <a:pt x="40753" y="51262"/>
                  </a:lnTo>
                  <a:lnTo>
                    <a:pt x="40753" y="45178"/>
                  </a:lnTo>
                  <a:close/>
                  <a:moveTo>
                    <a:pt x="53885" y="45178"/>
                  </a:moveTo>
                  <a:lnTo>
                    <a:pt x="53885" y="51262"/>
                  </a:lnTo>
                  <a:lnTo>
                    <a:pt x="47479" y="51262"/>
                  </a:lnTo>
                  <a:lnTo>
                    <a:pt x="47479" y="45178"/>
                  </a:lnTo>
                  <a:close/>
                  <a:moveTo>
                    <a:pt x="60611" y="45178"/>
                  </a:moveTo>
                  <a:lnTo>
                    <a:pt x="60611" y="51262"/>
                  </a:lnTo>
                  <a:lnTo>
                    <a:pt x="54206" y="51262"/>
                  </a:lnTo>
                  <a:lnTo>
                    <a:pt x="54206" y="45178"/>
                  </a:lnTo>
                  <a:close/>
                  <a:moveTo>
                    <a:pt x="67338" y="45178"/>
                  </a:moveTo>
                  <a:lnTo>
                    <a:pt x="67338" y="51262"/>
                  </a:lnTo>
                  <a:lnTo>
                    <a:pt x="60950" y="51262"/>
                  </a:lnTo>
                  <a:lnTo>
                    <a:pt x="60950" y="45178"/>
                  </a:lnTo>
                  <a:close/>
                  <a:moveTo>
                    <a:pt x="74083" y="45178"/>
                  </a:moveTo>
                  <a:lnTo>
                    <a:pt x="74083" y="51262"/>
                  </a:lnTo>
                  <a:lnTo>
                    <a:pt x="67677" y="51262"/>
                  </a:lnTo>
                  <a:lnTo>
                    <a:pt x="67677" y="45178"/>
                  </a:lnTo>
                  <a:close/>
                  <a:moveTo>
                    <a:pt x="80809" y="45178"/>
                  </a:moveTo>
                  <a:lnTo>
                    <a:pt x="80809" y="51262"/>
                  </a:lnTo>
                  <a:lnTo>
                    <a:pt x="74422" y="51262"/>
                  </a:lnTo>
                  <a:lnTo>
                    <a:pt x="74422" y="45178"/>
                  </a:lnTo>
                  <a:close/>
                  <a:moveTo>
                    <a:pt x="87554" y="45178"/>
                  </a:moveTo>
                  <a:lnTo>
                    <a:pt x="87554" y="51262"/>
                  </a:lnTo>
                  <a:lnTo>
                    <a:pt x="81148" y="51262"/>
                  </a:lnTo>
                  <a:lnTo>
                    <a:pt x="81148" y="45178"/>
                  </a:lnTo>
                  <a:close/>
                  <a:moveTo>
                    <a:pt x="94281" y="45178"/>
                  </a:moveTo>
                  <a:lnTo>
                    <a:pt x="94281" y="51262"/>
                  </a:lnTo>
                  <a:lnTo>
                    <a:pt x="87893" y="51262"/>
                  </a:lnTo>
                  <a:lnTo>
                    <a:pt x="87893" y="45178"/>
                  </a:lnTo>
                  <a:close/>
                  <a:moveTo>
                    <a:pt x="101025" y="45178"/>
                  </a:moveTo>
                  <a:lnTo>
                    <a:pt x="101025" y="51262"/>
                  </a:lnTo>
                  <a:lnTo>
                    <a:pt x="94620" y="51262"/>
                  </a:lnTo>
                  <a:lnTo>
                    <a:pt x="94620" y="45178"/>
                  </a:lnTo>
                  <a:close/>
                  <a:moveTo>
                    <a:pt x="107752" y="45178"/>
                  </a:moveTo>
                  <a:lnTo>
                    <a:pt x="107752" y="51262"/>
                  </a:lnTo>
                  <a:lnTo>
                    <a:pt x="101346" y="51262"/>
                  </a:lnTo>
                  <a:lnTo>
                    <a:pt x="101346" y="45178"/>
                  </a:lnTo>
                  <a:close/>
                  <a:moveTo>
                    <a:pt x="114478" y="45178"/>
                  </a:moveTo>
                  <a:lnTo>
                    <a:pt x="114478" y="51262"/>
                  </a:lnTo>
                  <a:lnTo>
                    <a:pt x="108091" y="51262"/>
                  </a:lnTo>
                  <a:lnTo>
                    <a:pt x="108091" y="45178"/>
                  </a:lnTo>
                  <a:close/>
                  <a:moveTo>
                    <a:pt x="121223" y="45178"/>
                  </a:moveTo>
                  <a:lnTo>
                    <a:pt x="121223" y="51262"/>
                  </a:lnTo>
                  <a:lnTo>
                    <a:pt x="114817" y="51262"/>
                  </a:lnTo>
                  <a:lnTo>
                    <a:pt x="114817" y="45178"/>
                  </a:lnTo>
                  <a:close/>
                  <a:moveTo>
                    <a:pt x="127950" y="45178"/>
                  </a:moveTo>
                  <a:lnTo>
                    <a:pt x="127950" y="51262"/>
                  </a:lnTo>
                  <a:lnTo>
                    <a:pt x="121562" y="51262"/>
                  </a:lnTo>
                  <a:lnTo>
                    <a:pt x="121562" y="45178"/>
                  </a:lnTo>
                  <a:close/>
                  <a:moveTo>
                    <a:pt x="134694" y="45178"/>
                  </a:moveTo>
                  <a:lnTo>
                    <a:pt x="134694" y="51262"/>
                  </a:lnTo>
                  <a:lnTo>
                    <a:pt x="128289" y="51262"/>
                  </a:lnTo>
                  <a:lnTo>
                    <a:pt x="128289" y="45178"/>
                  </a:lnTo>
                  <a:close/>
                  <a:moveTo>
                    <a:pt x="141421" y="45178"/>
                  </a:moveTo>
                  <a:lnTo>
                    <a:pt x="141421" y="51262"/>
                  </a:lnTo>
                  <a:lnTo>
                    <a:pt x="135033" y="51262"/>
                  </a:lnTo>
                  <a:lnTo>
                    <a:pt x="135033" y="45178"/>
                  </a:lnTo>
                  <a:close/>
                  <a:moveTo>
                    <a:pt x="148148" y="45178"/>
                  </a:moveTo>
                  <a:lnTo>
                    <a:pt x="148148" y="51262"/>
                  </a:lnTo>
                  <a:lnTo>
                    <a:pt x="141760" y="51262"/>
                  </a:lnTo>
                  <a:lnTo>
                    <a:pt x="141760" y="45178"/>
                  </a:lnTo>
                  <a:close/>
                  <a:moveTo>
                    <a:pt x="154892" y="45178"/>
                  </a:moveTo>
                  <a:lnTo>
                    <a:pt x="154892" y="51262"/>
                  </a:lnTo>
                  <a:lnTo>
                    <a:pt x="148487" y="51262"/>
                  </a:lnTo>
                  <a:lnTo>
                    <a:pt x="148487" y="45178"/>
                  </a:lnTo>
                  <a:close/>
                  <a:moveTo>
                    <a:pt x="161619" y="45178"/>
                  </a:moveTo>
                  <a:lnTo>
                    <a:pt x="161619" y="51262"/>
                  </a:lnTo>
                  <a:lnTo>
                    <a:pt x="155231" y="51262"/>
                  </a:lnTo>
                  <a:lnTo>
                    <a:pt x="155231" y="45178"/>
                  </a:lnTo>
                  <a:close/>
                  <a:moveTo>
                    <a:pt x="168363" y="45178"/>
                  </a:moveTo>
                  <a:lnTo>
                    <a:pt x="168363" y="51262"/>
                  </a:lnTo>
                  <a:lnTo>
                    <a:pt x="161958" y="51262"/>
                  </a:lnTo>
                  <a:lnTo>
                    <a:pt x="161958" y="45178"/>
                  </a:lnTo>
                  <a:close/>
                  <a:moveTo>
                    <a:pt x="175090" y="45178"/>
                  </a:moveTo>
                  <a:lnTo>
                    <a:pt x="175090" y="51262"/>
                  </a:lnTo>
                  <a:lnTo>
                    <a:pt x="168702" y="51262"/>
                  </a:lnTo>
                  <a:lnTo>
                    <a:pt x="168702" y="45178"/>
                  </a:lnTo>
                  <a:close/>
                  <a:moveTo>
                    <a:pt x="181834" y="45178"/>
                  </a:moveTo>
                  <a:lnTo>
                    <a:pt x="181834" y="51262"/>
                  </a:lnTo>
                  <a:lnTo>
                    <a:pt x="175429" y="51262"/>
                  </a:lnTo>
                  <a:lnTo>
                    <a:pt x="175429" y="45178"/>
                  </a:lnTo>
                  <a:close/>
                  <a:moveTo>
                    <a:pt x="188561" y="45178"/>
                  </a:moveTo>
                  <a:lnTo>
                    <a:pt x="188561" y="51262"/>
                  </a:lnTo>
                  <a:lnTo>
                    <a:pt x="182173" y="51262"/>
                  </a:lnTo>
                  <a:lnTo>
                    <a:pt x="182173" y="45178"/>
                  </a:lnTo>
                  <a:close/>
                  <a:moveTo>
                    <a:pt x="195288" y="45178"/>
                  </a:moveTo>
                  <a:lnTo>
                    <a:pt x="195288" y="51262"/>
                  </a:lnTo>
                  <a:lnTo>
                    <a:pt x="188900" y="51262"/>
                  </a:lnTo>
                  <a:lnTo>
                    <a:pt x="188900" y="45178"/>
                  </a:lnTo>
                  <a:close/>
                  <a:moveTo>
                    <a:pt x="202032" y="45178"/>
                  </a:moveTo>
                  <a:lnTo>
                    <a:pt x="202032" y="51262"/>
                  </a:lnTo>
                  <a:lnTo>
                    <a:pt x="195627" y="51262"/>
                  </a:lnTo>
                  <a:lnTo>
                    <a:pt x="195627" y="45178"/>
                  </a:lnTo>
                  <a:close/>
                  <a:moveTo>
                    <a:pt x="208759" y="45178"/>
                  </a:moveTo>
                  <a:lnTo>
                    <a:pt x="208759" y="51262"/>
                  </a:lnTo>
                  <a:lnTo>
                    <a:pt x="202371" y="51262"/>
                  </a:lnTo>
                  <a:lnTo>
                    <a:pt x="202371" y="45178"/>
                  </a:lnTo>
                  <a:close/>
                  <a:moveTo>
                    <a:pt x="215504" y="45178"/>
                  </a:moveTo>
                  <a:lnTo>
                    <a:pt x="215504" y="51262"/>
                  </a:lnTo>
                  <a:lnTo>
                    <a:pt x="209098" y="51262"/>
                  </a:lnTo>
                  <a:lnTo>
                    <a:pt x="209098" y="45178"/>
                  </a:lnTo>
                  <a:close/>
                  <a:moveTo>
                    <a:pt x="222230" y="45178"/>
                  </a:moveTo>
                  <a:lnTo>
                    <a:pt x="222230" y="51262"/>
                  </a:lnTo>
                  <a:lnTo>
                    <a:pt x="215843" y="51262"/>
                  </a:lnTo>
                  <a:lnTo>
                    <a:pt x="215843" y="45178"/>
                  </a:lnTo>
                  <a:close/>
                  <a:moveTo>
                    <a:pt x="228975" y="45178"/>
                  </a:moveTo>
                  <a:lnTo>
                    <a:pt x="228975" y="51262"/>
                  </a:lnTo>
                  <a:lnTo>
                    <a:pt x="222569" y="51262"/>
                  </a:lnTo>
                  <a:lnTo>
                    <a:pt x="222569" y="45178"/>
                  </a:lnTo>
                  <a:close/>
                  <a:moveTo>
                    <a:pt x="235701" y="45178"/>
                  </a:moveTo>
                  <a:lnTo>
                    <a:pt x="235701" y="51262"/>
                  </a:lnTo>
                  <a:lnTo>
                    <a:pt x="229296" y="51262"/>
                  </a:lnTo>
                  <a:lnTo>
                    <a:pt x="229296" y="45178"/>
                  </a:lnTo>
                  <a:close/>
                  <a:moveTo>
                    <a:pt x="242428" y="45178"/>
                  </a:moveTo>
                  <a:lnTo>
                    <a:pt x="242428" y="51262"/>
                  </a:lnTo>
                  <a:lnTo>
                    <a:pt x="236040" y="51262"/>
                  </a:lnTo>
                  <a:lnTo>
                    <a:pt x="236040" y="45178"/>
                  </a:lnTo>
                  <a:close/>
                  <a:moveTo>
                    <a:pt x="249173" y="45178"/>
                  </a:moveTo>
                  <a:lnTo>
                    <a:pt x="249173" y="51262"/>
                  </a:lnTo>
                  <a:lnTo>
                    <a:pt x="242767" y="51262"/>
                  </a:lnTo>
                  <a:lnTo>
                    <a:pt x="242767" y="45178"/>
                  </a:lnTo>
                  <a:close/>
                  <a:moveTo>
                    <a:pt x="255899" y="45178"/>
                  </a:moveTo>
                  <a:lnTo>
                    <a:pt x="255899" y="51262"/>
                  </a:lnTo>
                  <a:lnTo>
                    <a:pt x="249512" y="51262"/>
                  </a:lnTo>
                  <a:lnTo>
                    <a:pt x="249512" y="45178"/>
                  </a:lnTo>
                  <a:close/>
                  <a:moveTo>
                    <a:pt x="262644" y="45178"/>
                  </a:moveTo>
                  <a:lnTo>
                    <a:pt x="262644" y="51262"/>
                  </a:lnTo>
                  <a:lnTo>
                    <a:pt x="256238" y="51262"/>
                  </a:lnTo>
                  <a:lnTo>
                    <a:pt x="256238" y="45178"/>
                  </a:lnTo>
                  <a:close/>
                  <a:moveTo>
                    <a:pt x="269370" y="45178"/>
                  </a:moveTo>
                  <a:lnTo>
                    <a:pt x="269370" y="51262"/>
                  </a:lnTo>
                  <a:lnTo>
                    <a:pt x="262983" y="51262"/>
                  </a:lnTo>
                  <a:lnTo>
                    <a:pt x="262983" y="45178"/>
                  </a:lnTo>
                  <a:close/>
                  <a:moveTo>
                    <a:pt x="276115" y="45178"/>
                  </a:moveTo>
                  <a:lnTo>
                    <a:pt x="276115" y="51262"/>
                  </a:lnTo>
                  <a:lnTo>
                    <a:pt x="269709" y="51262"/>
                  </a:lnTo>
                  <a:lnTo>
                    <a:pt x="269709" y="45178"/>
                  </a:lnTo>
                  <a:close/>
                  <a:moveTo>
                    <a:pt x="282842" y="45178"/>
                  </a:moveTo>
                  <a:lnTo>
                    <a:pt x="282842" y="51262"/>
                  </a:lnTo>
                  <a:lnTo>
                    <a:pt x="276436" y="51262"/>
                  </a:lnTo>
                  <a:lnTo>
                    <a:pt x="276436" y="45178"/>
                  </a:lnTo>
                  <a:close/>
                  <a:moveTo>
                    <a:pt x="6745" y="51583"/>
                  </a:moveTo>
                  <a:lnTo>
                    <a:pt x="6745" y="57667"/>
                  </a:lnTo>
                  <a:lnTo>
                    <a:pt x="339" y="57667"/>
                  </a:lnTo>
                  <a:lnTo>
                    <a:pt x="339" y="51583"/>
                  </a:lnTo>
                  <a:close/>
                  <a:moveTo>
                    <a:pt x="13471" y="51583"/>
                  </a:moveTo>
                  <a:lnTo>
                    <a:pt x="13471" y="57667"/>
                  </a:lnTo>
                  <a:lnTo>
                    <a:pt x="7066" y="57667"/>
                  </a:lnTo>
                  <a:lnTo>
                    <a:pt x="7066" y="51583"/>
                  </a:lnTo>
                  <a:close/>
                  <a:moveTo>
                    <a:pt x="20198" y="51583"/>
                  </a:moveTo>
                  <a:lnTo>
                    <a:pt x="20198" y="57667"/>
                  </a:lnTo>
                  <a:lnTo>
                    <a:pt x="13810" y="57667"/>
                  </a:lnTo>
                  <a:lnTo>
                    <a:pt x="13810" y="51583"/>
                  </a:lnTo>
                  <a:close/>
                  <a:moveTo>
                    <a:pt x="26942" y="51583"/>
                  </a:moveTo>
                  <a:lnTo>
                    <a:pt x="26942" y="57667"/>
                  </a:lnTo>
                  <a:lnTo>
                    <a:pt x="20537" y="57667"/>
                  </a:lnTo>
                  <a:lnTo>
                    <a:pt x="20537" y="51583"/>
                  </a:lnTo>
                  <a:close/>
                  <a:moveTo>
                    <a:pt x="33669" y="51583"/>
                  </a:moveTo>
                  <a:lnTo>
                    <a:pt x="33669" y="57667"/>
                  </a:lnTo>
                  <a:lnTo>
                    <a:pt x="27281" y="57667"/>
                  </a:lnTo>
                  <a:lnTo>
                    <a:pt x="27281" y="51583"/>
                  </a:lnTo>
                  <a:close/>
                  <a:moveTo>
                    <a:pt x="40414" y="51583"/>
                  </a:moveTo>
                  <a:lnTo>
                    <a:pt x="40414" y="57667"/>
                  </a:lnTo>
                  <a:lnTo>
                    <a:pt x="34008" y="57667"/>
                  </a:lnTo>
                  <a:lnTo>
                    <a:pt x="34008" y="51583"/>
                  </a:lnTo>
                  <a:close/>
                  <a:moveTo>
                    <a:pt x="47140" y="51583"/>
                  </a:moveTo>
                  <a:lnTo>
                    <a:pt x="47140" y="57667"/>
                  </a:lnTo>
                  <a:lnTo>
                    <a:pt x="40753" y="57667"/>
                  </a:lnTo>
                  <a:lnTo>
                    <a:pt x="40753" y="51583"/>
                  </a:lnTo>
                  <a:close/>
                  <a:moveTo>
                    <a:pt x="53885" y="51583"/>
                  </a:moveTo>
                  <a:lnTo>
                    <a:pt x="53885" y="57667"/>
                  </a:lnTo>
                  <a:lnTo>
                    <a:pt x="47479" y="57667"/>
                  </a:lnTo>
                  <a:lnTo>
                    <a:pt x="47479" y="51583"/>
                  </a:lnTo>
                  <a:close/>
                  <a:moveTo>
                    <a:pt x="60611" y="51583"/>
                  </a:moveTo>
                  <a:lnTo>
                    <a:pt x="60611" y="57667"/>
                  </a:lnTo>
                  <a:lnTo>
                    <a:pt x="54206" y="57667"/>
                  </a:lnTo>
                  <a:lnTo>
                    <a:pt x="54206" y="51583"/>
                  </a:lnTo>
                  <a:close/>
                  <a:moveTo>
                    <a:pt x="67338" y="51583"/>
                  </a:moveTo>
                  <a:lnTo>
                    <a:pt x="67338" y="57667"/>
                  </a:lnTo>
                  <a:lnTo>
                    <a:pt x="60950" y="57667"/>
                  </a:lnTo>
                  <a:lnTo>
                    <a:pt x="60950" y="51583"/>
                  </a:lnTo>
                  <a:close/>
                  <a:moveTo>
                    <a:pt x="74083" y="51583"/>
                  </a:moveTo>
                  <a:lnTo>
                    <a:pt x="74083" y="57667"/>
                  </a:lnTo>
                  <a:lnTo>
                    <a:pt x="67677" y="57667"/>
                  </a:lnTo>
                  <a:lnTo>
                    <a:pt x="67677" y="51583"/>
                  </a:lnTo>
                  <a:close/>
                  <a:moveTo>
                    <a:pt x="80809" y="51583"/>
                  </a:moveTo>
                  <a:lnTo>
                    <a:pt x="80809" y="57667"/>
                  </a:lnTo>
                  <a:lnTo>
                    <a:pt x="74422" y="57667"/>
                  </a:lnTo>
                  <a:lnTo>
                    <a:pt x="74422" y="51583"/>
                  </a:lnTo>
                  <a:close/>
                  <a:moveTo>
                    <a:pt x="87554" y="51583"/>
                  </a:moveTo>
                  <a:lnTo>
                    <a:pt x="87554" y="57667"/>
                  </a:lnTo>
                  <a:lnTo>
                    <a:pt x="81148" y="57667"/>
                  </a:lnTo>
                  <a:lnTo>
                    <a:pt x="81148" y="51583"/>
                  </a:lnTo>
                  <a:close/>
                  <a:moveTo>
                    <a:pt x="94281" y="51583"/>
                  </a:moveTo>
                  <a:lnTo>
                    <a:pt x="94281" y="57667"/>
                  </a:lnTo>
                  <a:lnTo>
                    <a:pt x="87893" y="57667"/>
                  </a:lnTo>
                  <a:lnTo>
                    <a:pt x="87893" y="51583"/>
                  </a:lnTo>
                  <a:close/>
                  <a:moveTo>
                    <a:pt x="101025" y="51583"/>
                  </a:moveTo>
                  <a:lnTo>
                    <a:pt x="101025" y="57667"/>
                  </a:lnTo>
                  <a:lnTo>
                    <a:pt x="94620" y="57667"/>
                  </a:lnTo>
                  <a:lnTo>
                    <a:pt x="94620" y="51583"/>
                  </a:lnTo>
                  <a:close/>
                  <a:moveTo>
                    <a:pt x="107752" y="51583"/>
                  </a:moveTo>
                  <a:lnTo>
                    <a:pt x="107752" y="57667"/>
                  </a:lnTo>
                  <a:lnTo>
                    <a:pt x="101346" y="57667"/>
                  </a:lnTo>
                  <a:lnTo>
                    <a:pt x="101346" y="51583"/>
                  </a:lnTo>
                  <a:close/>
                  <a:moveTo>
                    <a:pt x="114478" y="51583"/>
                  </a:moveTo>
                  <a:lnTo>
                    <a:pt x="114478" y="57667"/>
                  </a:lnTo>
                  <a:lnTo>
                    <a:pt x="108091" y="57667"/>
                  </a:lnTo>
                  <a:lnTo>
                    <a:pt x="108091" y="51583"/>
                  </a:lnTo>
                  <a:close/>
                  <a:moveTo>
                    <a:pt x="121223" y="51583"/>
                  </a:moveTo>
                  <a:lnTo>
                    <a:pt x="121223" y="57667"/>
                  </a:lnTo>
                  <a:lnTo>
                    <a:pt x="114817" y="57667"/>
                  </a:lnTo>
                  <a:lnTo>
                    <a:pt x="114817" y="51583"/>
                  </a:lnTo>
                  <a:close/>
                  <a:moveTo>
                    <a:pt x="127950" y="51583"/>
                  </a:moveTo>
                  <a:lnTo>
                    <a:pt x="127950" y="57667"/>
                  </a:lnTo>
                  <a:lnTo>
                    <a:pt x="121562" y="57667"/>
                  </a:lnTo>
                  <a:lnTo>
                    <a:pt x="121562" y="51583"/>
                  </a:lnTo>
                  <a:close/>
                  <a:moveTo>
                    <a:pt x="134694" y="51583"/>
                  </a:moveTo>
                  <a:lnTo>
                    <a:pt x="134694" y="57667"/>
                  </a:lnTo>
                  <a:lnTo>
                    <a:pt x="128289" y="57667"/>
                  </a:lnTo>
                  <a:lnTo>
                    <a:pt x="128289" y="51583"/>
                  </a:lnTo>
                  <a:close/>
                  <a:moveTo>
                    <a:pt x="141421" y="51583"/>
                  </a:moveTo>
                  <a:lnTo>
                    <a:pt x="141421" y="57667"/>
                  </a:lnTo>
                  <a:lnTo>
                    <a:pt x="135033" y="57667"/>
                  </a:lnTo>
                  <a:lnTo>
                    <a:pt x="135033" y="51583"/>
                  </a:lnTo>
                  <a:close/>
                  <a:moveTo>
                    <a:pt x="148148" y="51583"/>
                  </a:moveTo>
                  <a:lnTo>
                    <a:pt x="148148" y="57667"/>
                  </a:lnTo>
                  <a:lnTo>
                    <a:pt x="141760" y="57667"/>
                  </a:lnTo>
                  <a:lnTo>
                    <a:pt x="141760" y="51583"/>
                  </a:lnTo>
                  <a:close/>
                  <a:moveTo>
                    <a:pt x="154892" y="51583"/>
                  </a:moveTo>
                  <a:lnTo>
                    <a:pt x="154892" y="57667"/>
                  </a:lnTo>
                  <a:lnTo>
                    <a:pt x="148487" y="57667"/>
                  </a:lnTo>
                  <a:lnTo>
                    <a:pt x="148487" y="51583"/>
                  </a:lnTo>
                  <a:close/>
                  <a:moveTo>
                    <a:pt x="161619" y="51583"/>
                  </a:moveTo>
                  <a:lnTo>
                    <a:pt x="161619" y="57667"/>
                  </a:lnTo>
                  <a:lnTo>
                    <a:pt x="155231" y="57667"/>
                  </a:lnTo>
                  <a:lnTo>
                    <a:pt x="155231" y="51583"/>
                  </a:lnTo>
                  <a:close/>
                  <a:moveTo>
                    <a:pt x="168363" y="51583"/>
                  </a:moveTo>
                  <a:lnTo>
                    <a:pt x="168363" y="57667"/>
                  </a:lnTo>
                  <a:lnTo>
                    <a:pt x="161958" y="57667"/>
                  </a:lnTo>
                  <a:lnTo>
                    <a:pt x="161958" y="51583"/>
                  </a:lnTo>
                  <a:close/>
                  <a:moveTo>
                    <a:pt x="175090" y="51583"/>
                  </a:moveTo>
                  <a:lnTo>
                    <a:pt x="175090" y="57667"/>
                  </a:lnTo>
                  <a:lnTo>
                    <a:pt x="168702" y="57667"/>
                  </a:lnTo>
                  <a:lnTo>
                    <a:pt x="168702" y="51583"/>
                  </a:lnTo>
                  <a:close/>
                  <a:moveTo>
                    <a:pt x="181834" y="51583"/>
                  </a:moveTo>
                  <a:lnTo>
                    <a:pt x="181834" y="57667"/>
                  </a:lnTo>
                  <a:lnTo>
                    <a:pt x="175429" y="57667"/>
                  </a:lnTo>
                  <a:lnTo>
                    <a:pt x="175429" y="51583"/>
                  </a:lnTo>
                  <a:close/>
                  <a:moveTo>
                    <a:pt x="188561" y="51583"/>
                  </a:moveTo>
                  <a:lnTo>
                    <a:pt x="188561" y="57667"/>
                  </a:lnTo>
                  <a:lnTo>
                    <a:pt x="182173" y="57667"/>
                  </a:lnTo>
                  <a:lnTo>
                    <a:pt x="182173" y="51583"/>
                  </a:lnTo>
                  <a:close/>
                  <a:moveTo>
                    <a:pt x="195288" y="51583"/>
                  </a:moveTo>
                  <a:lnTo>
                    <a:pt x="195288" y="57667"/>
                  </a:lnTo>
                  <a:lnTo>
                    <a:pt x="188900" y="57667"/>
                  </a:lnTo>
                  <a:lnTo>
                    <a:pt x="188900" y="51583"/>
                  </a:lnTo>
                  <a:close/>
                  <a:moveTo>
                    <a:pt x="202032" y="51583"/>
                  </a:moveTo>
                  <a:lnTo>
                    <a:pt x="202032" y="57667"/>
                  </a:lnTo>
                  <a:lnTo>
                    <a:pt x="195627" y="57667"/>
                  </a:lnTo>
                  <a:lnTo>
                    <a:pt x="195627" y="51583"/>
                  </a:lnTo>
                  <a:close/>
                  <a:moveTo>
                    <a:pt x="208759" y="51583"/>
                  </a:moveTo>
                  <a:lnTo>
                    <a:pt x="208759" y="57667"/>
                  </a:lnTo>
                  <a:lnTo>
                    <a:pt x="202371" y="57667"/>
                  </a:lnTo>
                  <a:lnTo>
                    <a:pt x="202371" y="51583"/>
                  </a:lnTo>
                  <a:close/>
                  <a:moveTo>
                    <a:pt x="215504" y="51583"/>
                  </a:moveTo>
                  <a:lnTo>
                    <a:pt x="215504" y="57667"/>
                  </a:lnTo>
                  <a:lnTo>
                    <a:pt x="209098" y="57667"/>
                  </a:lnTo>
                  <a:lnTo>
                    <a:pt x="209098" y="51583"/>
                  </a:lnTo>
                  <a:close/>
                  <a:moveTo>
                    <a:pt x="222230" y="51583"/>
                  </a:moveTo>
                  <a:lnTo>
                    <a:pt x="222230" y="57667"/>
                  </a:lnTo>
                  <a:lnTo>
                    <a:pt x="215843" y="57667"/>
                  </a:lnTo>
                  <a:lnTo>
                    <a:pt x="215843" y="51583"/>
                  </a:lnTo>
                  <a:close/>
                  <a:moveTo>
                    <a:pt x="228975" y="51583"/>
                  </a:moveTo>
                  <a:lnTo>
                    <a:pt x="228975" y="57667"/>
                  </a:lnTo>
                  <a:lnTo>
                    <a:pt x="222569" y="57667"/>
                  </a:lnTo>
                  <a:lnTo>
                    <a:pt x="222569" y="51583"/>
                  </a:lnTo>
                  <a:close/>
                  <a:moveTo>
                    <a:pt x="235701" y="51583"/>
                  </a:moveTo>
                  <a:lnTo>
                    <a:pt x="235701" y="57667"/>
                  </a:lnTo>
                  <a:lnTo>
                    <a:pt x="229296" y="57667"/>
                  </a:lnTo>
                  <a:lnTo>
                    <a:pt x="229296" y="51583"/>
                  </a:lnTo>
                  <a:close/>
                  <a:moveTo>
                    <a:pt x="242428" y="51583"/>
                  </a:moveTo>
                  <a:lnTo>
                    <a:pt x="242428" y="57667"/>
                  </a:lnTo>
                  <a:lnTo>
                    <a:pt x="236040" y="57667"/>
                  </a:lnTo>
                  <a:lnTo>
                    <a:pt x="236040" y="51583"/>
                  </a:lnTo>
                  <a:close/>
                  <a:moveTo>
                    <a:pt x="249173" y="51583"/>
                  </a:moveTo>
                  <a:lnTo>
                    <a:pt x="249173" y="57667"/>
                  </a:lnTo>
                  <a:lnTo>
                    <a:pt x="242767" y="57667"/>
                  </a:lnTo>
                  <a:lnTo>
                    <a:pt x="242767" y="51583"/>
                  </a:lnTo>
                  <a:close/>
                  <a:moveTo>
                    <a:pt x="255899" y="51583"/>
                  </a:moveTo>
                  <a:lnTo>
                    <a:pt x="255899" y="57667"/>
                  </a:lnTo>
                  <a:lnTo>
                    <a:pt x="249512" y="57667"/>
                  </a:lnTo>
                  <a:lnTo>
                    <a:pt x="249512" y="51583"/>
                  </a:lnTo>
                  <a:close/>
                  <a:moveTo>
                    <a:pt x="262644" y="51583"/>
                  </a:moveTo>
                  <a:lnTo>
                    <a:pt x="262644" y="57667"/>
                  </a:lnTo>
                  <a:lnTo>
                    <a:pt x="256238" y="57667"/>
                  </a:lnTo>
                  <a:lnTo>
                    <a:pt x="256238" y="51583"/>
                  </a:lnTo>
                  <a:close/>
                  <a:moveTo>
                    <a:pt x="269370" y="51583"/>
                  </a:moveTo>
                  <a:lnTo>
                    <a:pt x="269370" y="57667"/>
                  </a:lnTo>
                  <a:lnTo>
                    <a:pt x="262983" y="57667"/>
                  </a:lnTo>
                  <a:lnTo>
                    <a:pt x="262983" y="51583"/>
                  </a:lnTo>
                  <a:close/>
                  <a:moveTo>
                    <a:pt x="276115" y="51583"/>
                  </a:moveTo>
                  <a:lnTo>
                    <a:pt x="276115" y="57667"/>
                  </a:lnTo>
                  <a:lnTo>
                    <a:pt x="269709" y="57667"/>
                  </a:lnTo>
                  <a:lnTo>
                    <a:pt x="269709" y="51583"/>
                  </a:lnTo>
                  <a:close/>
                  <a:moveTo>
                    <a:pt x="282842" y="51583"/>
                  </a:moveTo>
                  <a:lnTo>
                    <a:pt x="282842" y="57667"/>
                  </a:lnTo>
                  <a:lnTo>
                    <a:pt x="276436" y="57667"/>
                  </a:lnTo>
                  <a:lnTo>
                    <a:pt x="276436" y="51583"/>
                  </a:lnTo>
                  <a:close/>
                  <a:moveTo>
                    <a:pt x="6745" y="57989"/>
                  </a:moveTo>
                  <a:lnTo>
                    <a:pt x="6745" y="64073"/>
                  </a:lnTo>
                  <a:lnTo>
                    <a:pt x="339" y="64073"/>
                  </a:lnTo>
                  <a:lnTo>
                    <a:pt x="339" y="57989"/>
                  </a:lnTo>
                  <a:close/>
                  <a:moveTo>
                    <a:pt x="13471" y="57989"/>
                  </a:moveTo>
                  <a:lnTo>
                    <a:pt x="13471" y="64073"/>
                  </a:lnTo>
                  <a:lnTo>
                    <a:pt x="7066" y="64073"/>
                  </a:lnTo>
                  <a:lnTo>
                    <a:pt x="7066" y="57989"/>
                  </a:lnTo>
                  <a:close/>
                  <a:moveTo>
                    <a:pt x="20198" y="57989"/>
                  </a:moveTo>
                  <a:lnTo>
                    <a:pt x="20198" y="64073"/>
                  </a:lnTo>
                  <a:lnTo>
                    <a:pt x="13810" y="64073"/>
                  </a:lnTo>
                  <a:lnTo>
                    <a:pt x="13810" y="57989"/>
                  </a:lnTo>
                  <a:close/>
                  <a:moveTo>
                    <a:pt x="26942" y="57989"/>
                  </a:moveTo>
                  <a:lnTo>
                    <a:pt x="26942" y="64073"/>
                  </a:lnTo>
                  <a:lnTo>
                    <a:pt x="20537" y="64073"/>
                  </a:lnTo>
                  <a:lnTo>
                    <a:pt x="20537" y="57989"/>
                  </a:lnTo>
                  <a:close/>
                  <a:moveTo>
                    <a:pt x="33669" y="57989"/>
                  </a:moveTo>
                  <a:lnTo>
                    <a:pt x="33669" y="64073"/>
                  </a:lnTo>
                  <a:lnTo>
                    <a:pt x="27281" y="64073"/>
                  </a:lnTo>
                  <a:lnTo>
                    <a:pt x="27281" y="57989"/>
                  </a:lnTo>
                  <a:close/>
                  <a:moveTo>
                    <a:pt x="40414" y="57989"/>
                  </a:moveTo>
                  <a:lnTo>
                    <a:pt x="40414" y="64073"/>
                  </a:lnTo>
                  <a:lnTo>
                    <a:pt x="34008" y="64073"/>
                  </a:lnTo>
                  <a:lnTo>
                    <a:pt x="34008" y="57989"/>
                  </a:lnTo>
                  <a:close/>
                  <a:moveTo>
                    <a:pt x="47140" y="57989"/>
                  </a:moveTo>
                  <a:lnTo>
                    <a:pt x="47140" y="64073"/>
                  </a:lnTo>
                  <a:lnTo>
                    <a:pt x="40753" y="64073"/>
                  </a:lnTo>
                  <a:lnTo>
                    <a:pt x="40753" y="57989"/>
                  </a:lnTo>
                  <a:close/>
                  <a:moveTo>
                    <a:pt x="53885" y="57989"/>
                  </a:moveTo>
                  <a:lnTo>
                    <a:pt x="53885" y="64073"/>
                  </a:lnTo>
                  <a:lnTo>
                    <a:pt x="47479" y="64073"/>
                  </a:lnTo>
                  <a:lnTo>
                    <a:pt x="47479" y="57989"/>
                  </a:lnTo>
                  <a:close/>
                  <a:moveTo>
                    <a:pt x="60611" y="57989"/>
                  </a:moveTo>
                  <a:lnTo>
                    <a:pt x="60611" y="64073"/>
                  </a:lnTo>
                  <a:lnTo>
                    <a:pt x="54206" y="64073"/>
                  </a:lnTo>
                  <a:lnTo>
                    <a:pt x="54206" y="57989"/>
                  </a:lnTo>
                  <a:close/>
                  <a:moveTo>
                    <a:pt x="67338" y="57989"/>
                  </a:moveTo>
                  <a:lnTo>
                    <a:pt x="67338" y="64073"/>
                  </a:lnTo>
                  <a:lnTo>
                    <a:pt x="60950" y="64073"/>
                  </a:lnTo>
                  <a:lnTo>
                    <a:pt x="60950" y="57989"/>
                  </a:lnTo>
                  <a:close/>
                  <a:moveTo>
                    <a:pt x="74083" y="57989"/>
                  </a:moveTo>
                  <a:lnTo>
                    <a:pt x="74083" y="64073"/>
                  </a:lnTo>
                  <a:lnTo>
                    <a:pt x="67677" y="64073"/>
                  </a:lnTo>
                  <a:lnTo>
                    <a:pt x="67677" y="57989"/>
                  </a:lnTo>
                  <a:close/>
                  <a:moveTo>
                    <a:pt x="80809" y="57989"/>
                  </a:moveTo>
                  <a:lnTo>
                    <a:pt x="80809" y="64073"/>
                  </a:lnTo>
                  <a:lnTo>
                    <a:pt x="74422" y="64073"/>
                  </a:lnTo>
                  <a:lnTo>
                    <a:pt x="74422" y="57989"/>
                  </a:lnTo>
                  <a:close/>
                  <a:moveTo>
                    <a:pt x="87554" y="57989"/>
                  </a:moveTo>
                  <a:lnTo>
                    <a:pt x="87554" y="64073"/>
                  </a:lnTo>
                  <a:lnTo>
                    <a:pt x="81148" y="64073"/>
                  </a:lnTo>
                  <a:lnTo>
                    <a:pt x="81148" y="57989"/>
                  </a:lnTo>
                  <a:close/>
                  <a:moveTo>
                    <a:pt x="94281" y="57989"/>
                  </a:moveTo>
                  <a:lnTo>
                    <a:pt x="94281" y="64073"/>
                  </a:lnTo>
                  <a:lnTo>
                    <a:pt x="87893" y="64073"/>
                  </a:lnTo>
                  <a:lnTo>
                    <a:pt x="87893" y="57989"/>
                  </a:lnTo>
                  <a:close/>
                  <a:moveTo>
                    <a:pt x="101007" y="57989"/>
                  </a:moveTo>
                  <a:lnTo>
                    <a:pt x="101007" y="64073"/>
                  </a:lnTo>
                  <a:lnTo>
                    <a:pt x="94620" y="64073"/>
                  </a:lnTo>
                  <a:lnTo>
                    <a:pt x="94620" y="57989"/>
                  </a:lnTo>
                  <a:close/>
                  <a:moveTo>
                    <a:pt x="107752" y="57989"/>
                  </a:moveTo>
                  <a:lnTo>
                    <a:pt x="107752" y="64073"/>
                  </a:lnTo>
                  <a:lnTo>
                    <a:pt x="101346" y="64073"/>
                  </a:lnTo>
                  <a:lnTo>
                    <a:pt x="101346" y="57989"/>
                  </a:lnTo>
                  <a:close/>
                  <a:moveTo>
                    <a:pt x="114478" y="57989"/>
                  </a:moveTo>
                  <a:lnTo>
                    <a:pt x="114478" y="64073"/>
                  </a:lnTo>
                  <a:lnTo>
                    <a:pt x="108091" y="64073"/>
                  </a:lnTo>
                  <a:lnTo>
                    <a:pt x="108091" y="57989"/>
                  </a:lnTo>
                  <a:close/>
                  <a:moveTo>
                    <a:pt x="121223" y="57989"/>
                  </a:moveTo>
                  <a:lnTo>
                    <a:pt x="121223" y="64073"/>
                  </a:lnTo>
                  <a:lnTo>
                    <a:pt x="114817" y="64073"/>
                  </a:lnTo>
                  <a:lnTo>
                    <a:pt x="114817" y="57989"/>
                  </a:lnTo>
                  <a:close/>
                  <a:moveTo>
                    <a:pt x="127950" y="57989"/>
                  </a:moveTo>
                  <a:lnTo>
                    <a:pt x="127950" y="64073"/>
                  </a:lnTo>
                  <a:lnTo>
                    <a:pt x="121562" y="64073"/>
                  </a:lnTo>
                  <a:lnTo>
                    <a:pt x="121562" y="57989"/>
                  </a:lnTo>
                  <a:close/>
                  <a:moveTo>
                    <a:pt x="134694" y="57989"/>
                  </a:moveTo>
                  <a:lnTo>
                    <a:pt x="134694" y="64073"/>
                  </a:lnTo>
                  <a:lnTo>
                    <a:pt x="128289" y="64073"/>
                  </a:lnTo>
                  <a:lnTo>
                    <a:pt x="128289" y="57989"/>
                  </a:lnTo>
                  <a:close/>
                  <a:moveTo>
                    <a:pt x="141421" y="57989"/>
                  </a:moveTo>
                  <a:lnTo>
                    <a:pt x="141421" y="64073"/>
                  </a:lnTo>
                  <a:lnTo>
                    <a:pt x="135033" y="64073"/>
                  </a:lnTo>
                  <a:lnTo>
                    <a:pt x="135033" y="57989"/>
                  </a:lnTo>
                  <a:close/>
                  <a:moveTo>
                    <a:pt x="148148" y="57989"/>
                  </a:moveTo>
                  <a:lnTo>
                    <a:pt x="148148" y="64073"/>
                  </a:lnTo>
                  <a:lnTo>
                    <a:pt x="141760" y="64073"/>
                  </a:lnTo>
                  <a:lnTo>
                    <a:pt x="141760" y="57989"/>
                  </a:lnTo>
                  <a:close/>
                  <a:moveTo>
                    <a:pt x="154892" y="57989"/>
                  </a:moveTo>
                  <a:lnTo>
                    <a:pt x="154892" y="64073"/>
                  </a:lnTo>
                  <a:lnTo>
                    <a:pt x="148487" y="64073"/>
                  </a:lnTo>
                  <a:lnTo>
                    <a:pt x="148487" y="57989"/>
                  </a:lnTo>
                  <a:close/>
                  <a:moveTo>
                    <a:pt x="161619" y="57989"/>
                  </a:moveTo>
                  <a:lnTo>
                    <a:pt x="161619" y="64073"/>
                  </a:lnTo>
                  <a:lnTo>
                    <a:pt x="155231" y="64073"/>
                  </a:lnTo>
                  <a:lnTo>
                    <a:pt x="155231" y="57989"/>
                  </a:lnTo>
                  <a:close/>
                  <a:moveTo>
                    <a:pt x="168363" y="57989"/>
                  </a:moveTo>
                  <a:lnTo>
                    <a:pt x="168363" y="64073"/>
                  </a:lnTo>
                  <a:lnTo>
                    <a:pt x="161958" y="64073"/>
                  </a:lnTo>
                  <a:lnTo>
                    <a:pt x="161958" y="57989"/>
                  </a:lnTo>
                  <a:close/>
                  <a:moveTo>
                    <a:pt x="175090" y="57989"/>
                  </a:moveTo>
                  <a:lnTo>
                    <a:pt x="175090" y="64073"/>
                  </a:lnTo>
                  <a:lnTo>
                    <a:pt x="168702" y="64073"/>
                  </a:lnTo>
                  <a:lnTo>
                    <a:pt x="168702" y="57989"/>
                  </a:lnTo>
                  <a:close/>
                  <a:moveTo>
                    <a:pt x="181834" y="57989"/>
                  </a:moveTo>
                  <a:lnTo>
                    <a:pt x="181834" y="64073"/>
                  </a:lnTo>
                  <a:lnTo>
                    <a:pt x="175429" y="64073"/>
                  </a:lnTo>
                  <a:lnTo>
                    <a:pt x="175429" y="57989"/>
                  </a:lnTo>
                  <a:close/>
                  <a:moveTo>
                    <a:pt x="188561" y="57989"/>
                  </a:moveTo>
                  <a:lnTo>
                    <a:pt x="188561" y="64073"/>
                  </a:lnTo>
                  <a:lnTo>
                    <a:pt x="182173" y="64073"/>
                  </a:lnTo>
                  <a:lnTo>
                    <a:pt x="182173" y="57989"/>
                  </a:lnTo>
                  <a:close/>
                  <a:moveTo>
                    <a:pt x="195288" y="57989"/>
                  </a:moveTo>
                  <a:lnTo>
                    <a:pt x="195288" y="64073"/>
                  </a:lnTo>
                  <a:lnTo>
                    <a:pt x="188900" y="64073"/>
                  </a:lnTo>
                  <a:lnTo>
                    <a:pt x="188900" y="57989"/>
                  </a:lnTo>
                  <a:close/>
                  <a:moveTo>
                    <a:pt x="202032" y="57989"/>
                  </a:moveTo>
                  <a:lnTo>
                    <a:pt x="202032" y="64073"/>
                  </a:lnTo>
                  <a:lnTo>
                    <a:pt x="195627" y="64073"/>
                  </a:lnTo>
                  <a:lnTo>
                    <a:pt x="195627" y="57989"/>
                  </a:lnTo>
                  <a:close/>
                  <a:moveTo>
                    <a:pt x="208759" y="57989"/>
                  </a:moveTo>
                  <a:lnTo>
                    <a:pt x="208759" y="64073"/>
                  </a:lnTo>
                  <a:lnTo>
                    <a:pt x="202371" y="64073"/>
                  </a:lnTo>
                  <a:lnTo>
                    <a:pt x="202371" y="57989"/>
                  </a:lnTo>
                  <a:close/>
                  <a:moveTo>
                    <a:pt x="215504" y="57989"/>
                  </a:moveTo>
                  <a:lnTo>
                    <a:pt x="215504" y="64073"/>
                  </a:lnTo>
                  <a:lnTo>
                    <a:pt x="209098" y="64073"/>
                  </a:lnTo>
                  <a:lnTo>
                    <a:pt x="209098" y="57989"/>
                  </a:lnTo>
                  <a:close/>
                  <a:moveTo>
                    <a:pt x="222230" y="57989"/>
                  </a:moveTo>
                  <a:lnTo>
                    <a:pt x="222230" y="64073"/>
                  </a:lnTo>
                  <a:lnTo>
                    <a:pt x="215843" y="64073"/>
                  </a:lnTo>
                  <a:lnTo>
                    <a:pt x="215843" y="57989"/>
                  </a:lnTo>
                  <a:close/>
                  <a:moveTo>
                    <a:pt x="228975" y="57989"/>
                  </a:moveTo>
                  <a:lnTo>
                    <a:pt x="228975" y="64073"/>
                  </a:lnTo>
                  <a:lnTo>
                    <a:pt x="222569" y="64073"/>
                  </a:lnTo>
                  <a:lnTo>
                    <a:pt x="222569" y="57989"/>
                  </a:lnTo>
                  <a:close/>
                  <a:moveTo>
                    <a:pt x="235701" y="57989"/>
                  </a:moveTo>
                  <a:lnTo>
                    <a:pt x="235701" y="64073"/>
                  </a:lnTo>
                  <a:lnTo>
                    <a:pt x="229296" y="64073"/>
                  </a:lnTo>
                  <a:lnTo>
                    <a:pt x="229296" y="57989"/>
                  </a:lnTo>
                  <a:close/>
                  <a:moveTo>
                    <a:pt x="242428" y="57989"/>
                  </a:moveTo>
                  <a:lnTo>
                    <a:pt x="242428" y="64073"/>
                  </a:lnTo>
                  <a:lnTo>
                    <a:pt x="236040" y="64073"/>
                  </a:lnTo>
                  <a:lnTo>
                    <a:pt x="236040" y="57989"/>
                  </a:lnTo>
                  <a:close/>
                  <a:moveTo>
                    <a:pt x="249173" y="57989"/>
                  </a:moveTo>
                  <a:lnTo>
                    <a:pt x="249173" y="64073"/>
                  </a:lnTo>
                  <a:lnTo>
                    <a:pt x="242767" y="64073"/>
                  </a:lnTo>
                  <a:lnTo>
                    <a:pt x="242767" y="57989"/>
                  </a:lnTo>
                  <a:close/>
                  <a:moveTo>
                    <a:pt x="255899" y="57989"/>
                  </a:moveTo>
                  <a:lnTo>
                    <a:pt x="255899" y="64073"/>
                  </a:lnTo>
                  <a:lnTo>
                    <a:pt x="249512" y="64073"/>
                  </a:lnTo>
                  <a:lnTo>
                    <a:pt x="249512" y="57989"/>
                  </a:lnTo>
                  <a:close/>
                  <a:moveTo>
                    <a:pt x="262644" y="57989"/>
                  </a:moveTo>
                  <a:lnTo>
                    <a:pt x="262644" y="64073"/>
                  </a:lnTo>
                  <a:lnTo>
                    <a:pt x="256238" y="64073"/>
                  </a:lnTo>
                  <a:lnTo>
                    <a:pt x="256238" y="57989"/>
                  </a:lnTo>
                  <a:close/>
                  <a:moveTo>
                    <a:pt x="269370" y="57989"/>
                  </a:moveTo>
                  <a:lnTo>
                    <a:pt x="269370" y="64073"/>
                  </a:lnTo>
                  <a:lnTo>
                    <a:pt x="262983" y="64073"/>
                  </a:lnTo>
                  <a:lnTo>
                    <a:pt x="262983" y="57989"/>
                  </a:lnTo>
                  <a:close/>
                  <a:moveTo>
                    <a:pt x="276115" y="57989"/>
                  </a:moveTo>
                  <a:lnTo>
                    <a:pt x="276115" y="64073"/>
                  </a:lnTo>
                  <a:lnTo>
                    <a:pt x="269709" y="64073"/>
                  </a:lnTo>
                  <a:lnTo>
                    <a:pt x="269709" y="57989"/>
                  </a:lnTo>
                  <a:close/>
                  <a:moveTo>
                    <a:pt x="282842" y="57989"/>
                  </a:moveTo>
                  <a:lnTo>
                    <a:pt x="282842" y="64073"/>
                  </a:lnTo>
                  <a:lnTo>
                    <a:pt x="276436" y="64073"/>
                  </a:lnTo>
                  <a:lnTo>
                    <a:pt x="276436" y="57989"/>
                  </a:lnTo>
                  <a:close/>
                  <a:moveTo>
                    <a:pt x="6745" y="64394"/>
                  </a:moveTo>
                  <a:lnTo>
                    <a:pt x="6745" y="70478"/>
                  </a:lnTo>
                  <a:lnTo>
                    <a:pt x="339" y="70478"/>
                  </a:lnTo>
                  <a:lnTo>
                    <a:pt x="339" y="64394"/>
                  </a:lnTo>
                  <a:close/>
                  <a:moveTo>
                    <a:pt x="13471" y="64394"/>
                  </a:moveTo>
                  <a:lnTo>
                    <a:pt x="13471" y="70478"/>
                  </a:lnTo>
                  <a:lnTo>
                    <a:pt x="7066" y="70478"/>
                  </a:lnTo>
                  <a:lnTo>
                    <a:pt x="7066" y="64394"/>
                  </a:lnTo>
                  <a:close/>
                  <a:moveTo>
                    <a:pt x="20198" y="64394"/>
                  </a:moveTo>
                  <a:lnTo>
                    <a:pt x="20198" y="70478"/>
                  </a:lnTo>
                  <a:lnTo>
                    <a:pt x="13810" y="70478"/>
                  </a:lnTo>
                  <a:lnTo>
                    <a:pt x="13810" y="64394"/>
                  </a:lnTo>
                  <a:close/>
                  <a:moveTo>
                    <a:pt x="26942" y="64394"/>
                  </a:moveTo>
                  <a:lnTo>
                    <a:pt x="26942" y="70478"/>
                  </a:lnTo>
                  <a:lnTo>
                    <a:pt x="20537" y="70478"/>
                  </a:lnTo>
                  <a:lnTo>
                    <a:pt x="20537" y="64394"/>
                  </a:lnTo>
                  <a:close/>
                  <a:moveTo>
                    <a:pt x="33669" y="64394"/>
                  </a:moveTo>
                  <a:lnTo>
                    <a:pt x="33669" y="70478"/>
                  </a:lnTo>
                  <a:lnTo>
                    <a:pt x="27281" y="70478"/>
                  </a:lnTo>
                  <a:lnTo>
                    <a:pt x="27281" y="64394"/>
                  </a:lnTo>
                  <a:close/>
                  <a:moveTo>
                    <a:pt x="40414" y="64394"/>
                  </a:moveTo>
                  <a:lnTo>
                    <a:pt x="40414" y="70478"/>
                  </a:lnTo>
                  <a:lnTo>
                    <a:pt x="34008" y="70478"/>
                  </a:lnTo>
                  <a:lnTo>
                    <a:pt x="34008" y="64394"/>
                  </a:lnTo>
                  <a:close/>
                  <a:moveTo>
                    <a:pt x="47140" y="64394"/>
                  </a:moveTo>
                  <a:lnTo>
                    <a:pt x="47140" y="70478"/>
                  </a:lnTo>
                  <a:lnTo>
                    <a:pt x="40753" y="70478"/>
                  </a:lnTo>
                  <a:lnTo>
                    <a:pt x="40753" y="64394"/>
                  </a:lnTo>
                  <a:close/>
                  <a:moveTo>
                    <a:pt x="53885" y="64394"/>
                  </a:moveTo>
                  <a:lnTo>
                    <a:pt x="53885" y="70478"/>
                  </a:lnTo>
                  <a:lnTo>
                    <a:pt x="47479" y="70478"/>
                  </a:lnTo>
                  <a:lnTo>
                    <a:pt x="47479" y="64394"/>
                  </a:lnTo>
                  <a:close/>
                  <a:moveTo>
                    <a:pt x="60611" y="64394"/>
                  </a:moveTo>
                  <a:lnTo>
                    <a:pt x="60611" y="70478"/>
                  </a:lnTo>
                  <a:lnTo>
                    <a:pt x="54206" y="70478"/>
                  </a:lnTo>
                  <a:lnTo>
                    <a:pt x="54206" y="64394"/>
                  </a:lnTo>
                  <a:close/>
                  <a:moveTo>
                    <a:pt x="67338" y="64394"/>
                  </a:moveTo>
                  <a:lnTo>
                    <a:pt x="67338" y="70478"/>
                  </a:lnTo>
                  <a:lnTo>
                    <a:pt x="60950" y="70478"/>
                  </a:lnTo>
                  <a:lnTo>
                    <a:pt x="60950" y="64394"/>
                  </a:lnTo>
                  <a:close/>
                  <a:moveTo>
                    <a:pt x="74083" y="64394"/>
                  </a:moveTo>
                  <a:lnTo>
                    <a:pt x="74083" y="70478"/>
                  </a:lnTo>
                  <a:lnTo>
                    <a:pt x="67677" y="70478"/>
                  </a:lnTo>
                  <a:lnTo>
                    <a:pt x="67677" y="64394"/>
                  </a:lnTo>
                  <a:close/>
                  <a:moveTo>
                    <a:pt x="80809" y="64394"/>
                  </a:moveTo>
                  <a:lnTo>
                    <a:pt x="80809" y="70478"/>
                  </a:lnTo>
                  <a:lnTo>
                    <a:pt x="74422" y="70478"/>
                  </a:lnTo>
                  <a:lnTo>
                    <a:pt x="74422" y="64394"/>
                  </a:lnTo>
                  <a:close/>
                  <a:moveTo>
                    <a:pt x="87554" y="64394"/>
                  </a:moveTo>
                  <a:lnTo>
                    <a:pt x="87554" y="70478"/>
                  </a:lnTo>
                  <a:lnTo>
                    <a:pt x="81148" y="70478"/>
                  </a:lnTo>
                  <a:lnTo>
                    <a:pt x="81148" y="64394"/>
                  </a:lnTo>
                  <a:close/>
                  <a:moveTo>
                    <a:pt x="94281" y="64394"/>
                  </a:moveTo>
                  <a:lnTo>
                    <a:pt x="94281" y="70478"/>
                  </a:lnTo>
                  <a:lnTo>
                    <a:pt x="87893" y="70478"/>
                  </a:lnTo>
                  <a:lnTo>
                    <a:pt x="87893" y="64394"/>
                  </a:lnTo>
                  <a:close/>
                  <a:moveTo>
                    <a:pt x="101007" y="64394"/>
                  </a:moveTo>
                  <a:lnTo>
                    <a:pt x="101007" y="70478"/>
                  </a:lnTo>
                  <a:lnTo>
                    <a:pt x="94620" y="70478"/>
                  </a:lnTo>
                  <a:lnTo>
                    <a:pt x="94620" y="64394"/>
                  </a:lnTo>
                  <a:close/>
                  <a:moveTo>
                    <a:pt x="107752" y="64394"/>
                  </a:moveTo>
                  <a:lnTo>
                    <a:pt x="107752" y="70478"/>
                  </a:lnTo>
                  <a:lnTo>
                    <a:pt x="101346" y="70478"/>
                  </a:lnTo>
                  <a:lnTo>
                    <a:pt x="101346" y="64394"/>
                  </a:lnTo>
                  <a:close/>
                  <a:moveTo>
                    <a:pt x="114478" y="64394"/>
                  </a:moveTo>
                  <a:lnTo>
                    <a:pt x="114478" y="70478"/>
                  </a:lnTo>
                  <a:lnTo>
                    <a:pt x="108091" y="70478"/>
                  </a:lnTo>
                  <a:lnTo>
                    <a:pt x="108091" y="64394"/>
                  </a:lnTo>
                  <a:close/>
                  <a:moveTo>
                    <a:pt x="121223" y="64394"/>
                  </a:moveTo>
                  <a:lnTo>
                    <a:pt x="121223" y="70478"/>
                  </a:lnTo>
                  <a:lnTo>
                    <a:pt x="114817" y="70478"/>
                  </a:lnTo>
                  <a:lnTo>
                    <a:pt x="114817" y="64394"/>
                  </a:lnTo>
                  <a:close/>
                  <a:moveTo>
                    <a:pt x="127950" y="64394"/>
                  </a:moveTo>
                  <a:lnTo>
                    <a:pt x="127950" y="70478"/>
                  </a:lnTo>
                  <a:lnTo>
                    <a:pt x="121562" y="70478"/>
                  </a:lnTo>
                  <a:lnTo>
                    <a:pt x="121562" y="64394"/>
                  </a:lnTo>
                  <a:close/>
                  <a:moveTo>
                    <a:pt x="134694" y="64394"/>
                  </a:moveTo>
                  <a:lnTo>
                    <a:pt x="134694" y="70478"/>
                  </a:lnTo>
                  <a:lnTo>
                    <a:pt x="128289" y="70478"/>
                  </a:lnTo>
                  <a:lnTo>
                    <a:pt x="128289" y="64394"/>
                  </a:lnTo>
                  <a:close/>
                  <a:moveTo>
                    <a:pt x="141421" y="64394"/>
                  </a:moveTo>
                  <a:lnTo>
                    <a:pt x="141421" y="70478"/>
                  </a:lnTo>
                  <a:lnTo>
                    <a:pt x="135033" y="70478"/>
                  </a:lnTo>
                  <a:lnTo>
                    <a:pt x="135033" y="64394"/>
                  </a:lnTo>
                  <a:close/>
                  <a:moveTo>
                    <a:pt x="148148" y="64394"/>
                  </a:moveTo>
                  <a:lnTo>
                    <a:pt x="148148" y="70478"/>
                  </a:lnTo>
                  <a:lnTo>
                    <a:pt x="141760" y="70478"/>
                  </a:lnTo>
                  <a:lnTo>
                    <a:pt x="141760" y="64394"/>
                  </a:lnTo>
                  <a:close/>
                  <a:moveTo>
                    <a:pt x="154892" y="64394"/>
                  </a:moveTo>
                  <a:lnTo>
                    <a:pt x="154892" y="70478"/>
                  </a:lnTo>
                  <a:lnTo>
                    <a:pt x="148487" y="70478"/>
                  </a:lnTo>
                  <a:lnTo>
                    <a:pt x="148487" y="64394"/>
                  </a:lnTo>
                  <a:close/>
                  <a:moveTo>
                    <a:pt x="161619" y="64394"/>
                  </a:moveTo>
                  <a:lnTo>
                    <a:pt x="161619" y="70478"/>
                  </a:lnTo>
                  <a:lnTo>
                    <a:pt x="155231" y="70478"/>
                  </a:lnTo>
                  <a:lnTo>
                    <a:pt x="155231" y="64394"/>
                  </a:lnTo>
                  <a:close/>
                  <a:moveTo>
                    <a:pt x="168363" y="64394"/>
                  </a:moveTo>
                  <a:lnTo>
                    <a:pt x="168363" y="70478"/>
                  </a:lnTo>
                  <a:lnTo>
                    <a:pt x="161958" y="70478"/>
                  </a:lnTo>
                  <a:lnTo>
                    <a:pt x="161958" y="64394"/>
                  </a:lnTo>
                  <a:close/>
                  <a:moveTo>
                    <a:pt x="175090" y="64394"/>
                  </a:moveTo>
                  <a:lnTo>
                    <a:pt x="175090" y="70478"/>
                  </a:lnTo>
                  <a:lnTo>
                    <a:pt x="168702" y="70478"/>
                  </a:lnTo>
                  <a:lnTo>
                    <a:pt x="168702" y="64394"/>
                  </a:lnTo>
                  <a:close/>
                  <a:moveTo>
                    <a:pt x="181834" y="64394"/>
                  </a:moveTo>
                  <a:lnTo>
                    <a:pt x="181834" y="70478"/>
                  </a:lnTo>
                  <a:lnTo>
                    <a:pt x="175429" y="70478"/>
                  </a:lnTo>
                  <a:lnTo>
                    <a:pt x="175429" y="64394"/>
                  </a:lnTo>
                  <a:close/>
                  <a:moveTo>
                    <a:pt x="188561" y="64394"/>
                  </a:moveTo>
                  <a:lnTo>
                    <a:pt x="188561" y="70478"/>
                  </a:lnTo>
                  <a:lnTo>
                    <a:pt x="182173" y="70478"/>
                  </a:lnTo>
                  <a:lnTo>
                    <a:pt x="182173" y="64394"/>
                  </a:lnTo>
                  <a:close/>
                  <a:moveTo>
                    <a:pt x="195288" y="64394"/>
                  </a:moveTo>
                  <a:lnTo>
                    <a:pt x="195288" y="70478"/>
                  </a:lnTo>
                  <a:lnTo>
                    <a:pt x="188900" y="70478"/>
                  </a:lnTo>
                  <a:lnTo>
                    <a:pt x="188900" y="64394"/>
                  </a:lnTo>
                  <a:close/>
                  <a:moveTo>
                    <a:pt x="202032" y="64394"/>
                  </a:moveTo>
                  <a:lnTo>
                    <a:pt x="202032" y="70478"/>
                  </a:lnTo>
                  <a:lnTo>
                    <a:pt x="195627" y="70478"/>
                  </a:lnTo>
                  <a:lnTo>
                    <a:pt x="195627" y="64394"/>
                  </a:lnTo>
                  <a:close/>
                  <a:moveTo>
                    <a:pt x="208759" y="64394"/>
                  </a:moveTo>
                  <a:lnTo>
                    <a:pt x="208759" y="70478"/>
                  </a:lnTo>
                  <a:lnTo>
                    <a:pt x="202371" y="70478"/>
                  </a:lnTo>
                  <a:lnTo>
                    <a:pt x="202371" y="64394"/>
                  </a:lnTo>
                  <a:close/>
                  <a:moveTo>
                    <a:pt x="215504" y="64394"/>
                  </a:moveTo>
                  <a:lnTo>
                    <a:pt x="215504" y="70478"/>
                  </a:lnTo>
                  <a:lnTo>
                    <a:pt x="209098" y="70478"/>
                  </a:lnTo>
                  <a:lnTo>
                    <a:pt x="209098" y="64394"/>
                  </a:lnTo>
                  <a:close/>
                  <a:moveTo>
                    <a:pt x="222230" y="64394"/>
                  </a:moveTo>
                  <a:lnTo>
                    <a:pt x="222230" y="70478"/>
                  </a:lnTo>
                  <a:lnTo>
                    <a:pt x="215843" y="70478"/>
                  </a:lnTo>
                  <a:lnTo>
                    <a:pt x="215843" y="64394"/>
                  </a:lnTo>
                  <a:close/>
                  <a:moveTo>
                    <a:pt x="228975" y="64394"/>
                  </a:moveTo>
                  <a:lnTo>
                    <a:pt x="228975" y="70478"/>
                  </a:lnTo>
                  <a:lnTo>
                    <a:pt x="222569" y="70478"/>
                  </a:lnTo>
                  <a:lnTo>
                    <a:pt x="222569" y="64394"/>
                  </a:lnTo>
                  <a:close/>
                  <a:moveTo>
                    <a:pt x="235701" y="64394"/>
                  </a:moveTo>
                  <a:lnTo>
                    <a:pt x="235701" y="70478"/>
                  </a:lnTo>
                  <a:lnTo>
                    <a:pt x="229296" y="70478"/>
                  </a:lnTo>
                  <a:lnTo>
                    <a:pt x="229296" y="64394"/>
                  </a:lnTo>
                  <a:close/>
                  <a:moveTo>
                    <a:pt x="242428" y="64394"/>
                  </a:moveTo>
                  <a:lnTo>
                    <a:pt x="242428" y="70478"/>
                  </a:lnTo>
                  <a:lnTo>
                    <a:pt x="236040" y="70478"/>
                  </a:lnTo>
                  <a:lnTo>
                    <a:pt x="236040" y="64394"/>
                  </a:lnTo>
                  <a:close/>
                  <a:moveTo>
                    <a:pt x="249173" y="64394"/>
                  </a:moveTo>
                  <a:lnTo>
                    <a:pt x="249173" y="70478"/>
                  </a:lnTo>
                  <a:lnTo>
                    <a:pt x="242767" y="70478"/>
                  </a:lnTo>
                  <a:lnTo>
                    <a:pt x="242767" y="64394"/>
                  </a:lnTo>
                  <a:close/>
                  <a:moveTo>
                    <a:pt x="255899" y="64394"/>
                  </a:moveTo>
                  <a:lnTo>
                    <a:pt x="255899" y="70478"/>
                  </a:lnTo>
                  <a:lnTo>
                    <a:pt x="249512" y="70478"/>
                  </a:lnTo>
                  <a:lnTo>
                    <a:pt x="249512" y="64394"/>
                  </a:lnTo>
                  <a:close/>
                  <a:moveTo>
                    <a:pt x="262644" y="64394"/>
                  </a:moveTo>
                  <a:lnTo>
                    <a:pt x="262644" y="70478"/>
                  </a:lnTo>
                  <a:lnTo>
                    <a:pt x="256238" y="70478"/>
                  </a:lnTo>
                  <a:lnTo>
                    <a:pt x="256238" y="64394"/>
                  </a:lnTo>
                  <a:close/>
                  <a:moveTo>
                    <a:pt x="269370" y="64394"/>
                  </a:moveTo>
                  <a:lnTo>
                    <a:pt x="269370" y="70478"/>
                  </a:lnTo>
                  <a:lnTo>
                    <a:pt x="262983" y="70478"/>
                  </a:lnTo>
                  <a:lnTo>
                    <a:pt x="262983" y="64394"/>
                  </a:lnTo>
                  <a:close/>
                  <a:moveTo>
                    <a:pt x="276115" y="64394"/>
                  </a:moveTo>
                  <a:lnTo>
                    <a:pt x="276115" y="70478"/>
                  </a:lnTo>
                  <a:lnTo>
                    <a:pt x="269709" y="70478"/>
                  </a:lnTo>
                  <a:lnTo>
                    <a:pt x="269709" y="64394"/>
                  </a:lnTo>
                  <a:close/>
                  <a:moveTo>
                    <a:pt x="282842" y="64394"/>
                  </a:moveTo>
                  <a:lnTo>
                    <a:pt x="282842" y="70478"/>
                  </a:lnTo>
                  <a:lnTo>
                    <a:pt x="276436" y="70478"/>
                  </a:lnTo>
                  <a:lnTo>
                    <a:pt x="276436" y="64394"/>
                  </a:lnTo>
                  <a:close/>
                  <a:moveTo>
                    <a:pt x="6745" y="70800"/>
                  </a:moveTo>
                  <a:lnTo>
                    <a:pt x="6745" y="76884"/>
                  </a:lnTo>
                  <a:lnTo>
                    <a:pt x="339" y="76884"/>
                  </a:lnTo>
                  <a:lnTo>
                    <a:pt x="339" y="70800"/>
                  </a:lnTo>
                  <a:close/>
                  <a:moveTo>
                    <a:pt x="13471" y="70800"/>
                  </a:moveTo>
                  <a:lnTo>
                    <a:pt x="13471" y="76884"/>
                  </a:lnTo>
                  <a:lnTo>
                    <a:pt x="7066" y="76884"/>
                  </a:lnTo>
                  <a:lnTo>
                    <a:pt x="7066" y="70800"/>
                  </a:lnTo>
                  <a:close/>
                  <a:moveTo>
                    <a:pt x="20198" y="70800"/>
                  </a:moveTo>
                  <a:lnTo>
                    <a:pt x="20198" y="76884"/>
                  </a:lnTo>
                  <a:lnTo>
                    <a:pt x="13810" y="76884"/>
                  </a:lnTo>
                  <a:lnTo>
                    <a:pt x="13810" y="70800"/>
                  </a:lnTo>
                  <a:close/>
                  <a:moveTo>
                    <a:pt x="26942" y="70800"/>
                  </a:moveTo>
                  <a:lnTo>
                    <a:pt x="26942" y="76884"/>
                  </a:lnTo>
                  <a:lnTo>
                    <a:pt x="20537" y="76884"/>
                  </a:lnTo>
                  <a:lnTo>
                    <a:pt x="20537" y="70800"/>
                  </a:lnTo>
                  <a:close/>
                  <a:moveTo>
                    <a:pt x="33669" y="70800"/>
                  </a:moveTo>
                  <a:lnTo>
                    <a:pt x="33669" y="76884"/>
                  </a:lnTo>
                  <a:lnTo>
                    <a:pt x="27281" y="76884"/>
                  </a:lnTo>
                  <a:lnTo>
                    <a:pt x="27281" y="70800"/>
                  </a:lnTo>
                  <a:close/>
                  <a:moveTo>
                    <a:pt x="40414" y="70800"/>
                  </a:moveTo>
                  <a:lnTo>
                    <a:pt x="40414" y="76884"/>
                  </a:lnTo>
                  <a:lnTo>
                    <a:pt x="34008" y="76884"/>
                  </a:lnTo>
                  <a:lnTo>
                    <a:pt x="34008" y="70800"/>
                  </a:lnTo>
                  <a:close/>
                  <a:moveTo>
                    <a:pt x="47140" y="70800"/>
                  </a:moveTo>
                  <a:lnTo>
                    <a:pt x="47140" y="76884"/>
                  </a:lnTo>
                  <a:lnTo>
                    <a:pt x="40753" y="76884"/>
                  </a:lnTo>
                  <a:lnTo>
                    <a:pt x="40753" y="70800"/>
                  </a:lnTo>
                  <a:close/>
                  <a:moveTo>
                    <a:pt x="53885" y="70800"/>
                  </a:moveTo>
                  <a:lnTo>
                    <a:pt x="53885" y="76884"/>
                  </a:lnTo>
                  <a:lnTo>
                    <a:pt x="47479" y="76884"/>
                  </a:lnTo>
                  <a:lnTo>
                    <a:pt x="47479" y="70800"/>
                  </a:lnTo>
                  <a:close/>
                  <a:moveTo>
                    <a:pt x="60611" y="70800"/>
                  </a:moveTo>
                  <a:lnTo>
                    <a:pt x="60611" y="76884"/>
                  </a:lnTo>
                  <a:lnTo>
                    <a:pt x="54206" y="76884"/>
                  </a:lnTo>
                  <a:lnTo>
                    <a:pt x="54206" y="70800"/>
                  </a:lnTo>
                  <a:close/>
                  <a:moveTo>
                    <a:pt x="67338" y="70800"/>
                  </a:moveTo>
                  <a:lnTo>
                    <a:pt x="67338" y="76884"/>
                  </a:lnTo>
                  <a:lnTo>
                    <a:pt x="60950" y="76884"/>
                  </a:lnTo>
                  <a:lnTo>
                    <a:pt x="60950" y="70800"/>
                  </a:lnTo>
                  <a:close/>
                  <a:moveTo>
                    <a:pt x="74083" y="70800"/>
                  </a:moveTo>
                  <a:lnTo>
                    <a:pt x="74083" y="76884"/>
                  </a:lnTo>
                  <a:lnTo>
                    <a:pt x="67677" y="76884"/>
                  </a:lnTo>
                  <a:lnTo>
                    <a:pt x="67677" y="70800"/>
                  </a:lnTo>
                  <a:close/>
                  <a:moveTo>
                    <a:pt x="80809" y="70800"/>
                  </a:moveTo>
                  <a:lnTo>
                    <a:pt x="80809" y="76884"/>
                  </a:lnTo>
                  <a:lnTo>
                    <a:pt x="74422" y="76884"/>
                  </a:lnTo>
                  <a:lnTo>
                    <a:pt x="74422" y="70800"/>
                  </a:lnTo>
                  <a:close/>
                  <a:moveTo>
                    <a:pt x="87554" y="70800"/>
                  </a:moveTo>
                  <a:lnTo>
                    <a:pt x="87554" y="76884"/>
                  </a:lnTo>
                  <a:lnTo>
                    <a:pt x="81148" y="76884"/>
                  </a:lnTo>
                  <a:lnTo>
                    <a:pt x="81148" y="70800"/>
                  </a:lnTo>
                  <a:close/>
                  <a:moveTo>
                    <a:pt x="94281" y="70800"/>
                  </a:moveTo>
                  <a:lnTo>
                    <a:pt x="94281" y="76884"/>
                  </a:lnTo>
                  <a:lnTo>
                    <a:pt x="87893" y="76884"/>
                  </a:lnTo>
                  <a:lnTo>
                    <a:pt x="87893" y="70800"/>
                  </a:lnTo>
                  <a:close/>
                  <a:moveTo>
                    <a:pt x="101007" y="70800"/>
                  </a:moveTo>
                  <a:lnTo>
                    <a:pt x="101007" y="76884"/>
                  </a:lnTo>
                  <a:lnTo>
                    <a:pt x="94620" y="76884"/>
                  </a:lnTo>
                  <a:lnTo>
                    <a:pt x="94620" y="70800"/>
                  </a:lnTo>
                  <a:close/>
                  <a:moveTo>
                    <a:pt x="107752" y="70800"/>
                  </a:moveTo>
                  <a:lnTo>
                    <a:pt x="107752" y="76884"/>
                  </a:lnTo>
                  <a:lnTo>
                    <a:pt x="101346" y="76884"/>
                  </a:lnTo>
                  <a:lnTo>
                    <a:pt x="101346" y="70800"/>
                  </a:lnTo>
                  <a:close/>
                  <a:moveTo>
                    <a:pt x="114478" y="70800"/>
                  </a:moveTo>
                  <a:lnTo>
                    <a:pt x="114478" y="76884"/>
                  </a:lnTo>
                  <a:lnTo>
                    <a:pt x="108091" y="76884"/>
                  </a:lnTo>
                  <a:lnTo>
                    <a:pt x="108091" y="70800"/>
                  </a:lnTo>
                  <a:close/>
                  <a:moveTo>
                    <a:pt x="121223" y="70800"/>
                  </a:moveTo>
                  <a:lnTo>
                    <a:pt x="121223" y="76884"/>
                  </a:lnTo>
                  <a:lnTo>
                    <a:pt x="114817" y="76884"/>
                  </a:lnTo>
                  <a:lnTo>
                    <a:pt x="114817" y="70800"/>
                  </a:lnTo>
                  <a:close/>
                  <a:moveTo>
                    <a:pt x="127950" y="70800"/>
                  </a:moveTo>
                  <a:lnTo>
                    <a:pt x="127950" y="76884"/>
                  </a:lnTo>
                  <a:lnTo>
                    <a:pt x="121562" y="76884"/>
                  </a:lnTo>
                  <a:lnTo>
                    <a:pt x="121562" y="70800"/>
                  </a:lnTo>
                  <a:close/>
                  <a:moveTo>
                    <a:pt x="134694" y="70800"/>
                  </a:moveTo>
                  <a:lnTo>
                    <a:pt x="134694" y="76884"/>
                  </a:lnTo>
                  <a:lnTo>
                    <a:pt x="128289" y="76884"/>
                  </a:lnTo>
                  <a:lnTo>
                    <a:pt x="128289" y="70800"/>
                  </a:lnTo>
                  <a:close/>
                  <a:moveTo>
                    <a:pt x="141421" y="70800"/>
                  </a:moveTo>
                  <a:lnTo>
                    <a:pt x="141421" y="76884"/>
                  </a:lnTo>
                  <a:lnTo>
                    <a:pt x="135033" y="76884"/>
                  </a:lnTo>
                  <a:lnTo>
                    <a:pt x="135033" y="70800"/>
                  </a:lnTo>
                  <a:close/>
                  <a:moveTo>
                    <a:pt x="148148" y="70800"/>
                  </a:moveTo>
                  <a:lnTo>
                    <a:pt x="148148" y="76884"/>
                  </a:lnTo>
                  <a:lnTo>
                    <a:pt x="141760" y="76884"/>
                  </a:lnTo>
                  <a:lnTo>
                    <a:pt x="141760" y="70800"/>
                  </a:lnTo>
                  <a:close/>
                  <a:moveTo>
                    <a:pt x="154892" y="70800"/>
                  </a:moveTo>
                  <a:lnTo>
                    <a:pt x="154892" y="76884"/>
                  </a:lnTo>
                  <a:lnTo>
                    <a:pt x="148487" y="76884"/>
                  </a:lnTo>
                  <a:lnTo>
                    <a:pt x="148487" y="70800"/>
                  </a:lnTo>
                  <a:close/>
                  <a:moveTo>
                    <a:pt x="161619" y="70800"/>
                  </a:moveTo>
                  <a:lnTo>
                    <a:pt x="161619" y="76884"/>
                  </a:lnTo>
                  <a:lnTo>
                    <a:pt x="155231" y="76884"/>
                  </a:lnTo>
                  <a:lnTo>
                    <a:pt x="155231" y="70800"/>
                  </a:lnTo>
                  <a:close/>
                  <a:moveTo>
                    <a:pt x="168363" y="70800"/>
                  </a:moveTo>
                  <a:lnTo>
                    <a:pt x="168363" y="76884"/>
                  </a:lnTo>
                  <a:lnTo>
                    <a:pt x="161958" y="76884"/>
                  </a:lnTo>
                  <a:lnTo>
                    <a:pt x="161958" y="70800"/>
                  </a:lnTo>
                  <a:close/>
                  <a:moveTo>
                    <a:pt x="175090" y="70800"/>
                  </a:moveTo>
                  <a:lnTo>
                    <a:pt x="175090" y="76884"/>
                  </a:lnTo>
                  <a:lnTo>
                    <a:pt x="168702" y="76884"/>
                  </a:lnTo>
                  <a:lnTo>
                    <a:pt x="168702" y="70800"/>
                  </a:lnTo>
                  <a:close/>
                  <a:moveTo>
                    <a:pt x="181834" y="70800"/>
                  </a:moveTo>
                  <a:lnTo>
                    <a:pt x="181834" y="76884"/>
                  </a:lnTo>
                  <a:lnTo>
                    <a:pt x="175429" y="76884"/>
                  </a:lnTo>
                  <a:lnTo>
                    <a:pt x="175429" y="70800"/>
                  </a:lnTo>
                  <a:close/>
                  <a:moveTo>
                    <a:pt x="188561" y="70800"/>
                  </a:moveTo>
                  <a:lnTo>
                    <a:pt x="188561" y="76884"/>
                  </a:lnTo>
                  <a:lnTo>
                    <a:pt x="182173" y="76884"/>
                  </a:lnTo>
                  <a:lnTo>
                    <a:pt x="182173" y="70800"/>
                  </a:lnTo>
                  <a:close/>
                  <a:moveTo>
                    <a:pt x="195288" y="70800"/>
                  </a:moveTo>
                  <a:lnTo>
                    <a:pt x="195288" y="76884"/>
                  </a:lnTo>
                  <a:lnTo>
                    <a:pt x="188900" y="76884"/>
                  </a:lnTo>
                  <a:lnTo>
                    <a:pt x="188900" y="70800"/>
                  </a:lnTo>
                  <a:close/>
                  <a:moveTo>
                    <a:pt x="202032" y="70800"/>
                  </a:moveTo>
                  <a:lnTo>
                    <a:pt x="202032" y="76884"/>
                  </a:lnTo>
                  <a:lnTo>
                    <a:pt x="195627" y="76884"/>
                  </a:lnTo>
                  <a:lnTo>
                    <a:pt x="195627" y="70800"/>
                  </a:lnTo>
                  <a:close/>
                  <a:moveTo>
                    <a:pt x="208759" y="70800"/>
                  </a:moveTo>
                  <a:lnTo>
                    <a:pt x="208759" y="76884"/>
                  </a:lnTo>
                  <a:lnTo>
                    <a:pt x="202371" y="76884"/>
                  </a:lnTo>
                  <a:lnTo>
                    <a:pt x="202371" y="70800"/>
                  </a:lnTo>
                  <a:close/>
                  <a:moveTo>
                    <a:pt x="215504" y="70800"/>
                  </a:moveTo>
                  <a:lnTo>
                    <a:pt x="215504" y="76884"/>
                  </a:lnTo>
                  <a:lnTo>
                    <a:pt x="209098" y="76884"/>
                  </a:lnTo>
                  <a:lnTo>
                    <a:pt x="209098" y="70800"/>
                  </a:lnTo>
                  <a:close/>
                  <a:moveTo>
                    <a:pt x="222230" y="70800"/>
                  </a:moveTo>
                  <a:lnTo>
                    <a:pt x="222230" y="76884"/>
                  </a:lnTo>
                  <a:lnTo>
                    <a:pt x="215843" y="76884"/>
                  </a:lnTo>
                  <a:lnTo>
                    <a:pt x="215843" y="70800"/>
                  </a:lnTo>
                  <a:close/>
                  <a:moveTo>
                    <a:pt x="228975" y="70800"/>
                  </a:moveTo>
                  <a:lnTo>
                    <a:pt x="228975" y="76884"/>
                  </a:lnTo>
                  <a:lnTo>
                    <a:pt x="222569" y="76884"/>
                  </a:lnTo>
                  <a:lnTo>
                    <a:pt x="222569" y="70800"/>
                  </a:lnTo>
                  <a:close/>
                  <a:moveTo>
                    <a:pt x="235701" y="70800"/>
                  </a:moveTo>
                  <a:lnTo>
                    <a:pt x="235701" y="76884"/>
                  </a:lnTo>
                  <a:lnTo>
                    <a:pt x="229296" y="76884"/>
                  </a:lnTo>
                  <a:lnTo>
                    <a:pt x="229296" y="70800"/>
                  </a:lnTo>
                  <a:close/>
                  <a:moveTo>
                    <a:pt x="242428" y="70800"/>
                  </a:moveTo>
                  <a:lnTo>
                    <a:pt x="242428" y="76884"/>
                  </a:lnTo>
                  <a:lnTo>
                    <a:pt x="236040" y="76884"/>
                  </a:lnTo>
                  <a:lnTo>
                    <a:pt x="236040" y="70800"/>
                  </a:lnTo>
                  <a:close/>
                  <a:moveTo>
                    <a:pt x="249173" y="70800"/>
                  </a:moveTo>
                  <a:lnTo>
                    <a:pt x="249173" y="76884"/>
                  </a:lnTo>
                  <a:lnTo>
                    <a:pt x="242767" y="76884"/>
                  </a:lnTo>
                  <a:lnTo>
                    <a:pt x="242767" y="70800"/>
                  </a:lnTo>
                  <a:close/>
                  <a:moveTo>
                    <a:pt x="255899" y="70800"/>
                  </a:moveTo>
                  <a:lnTo>
                    <a:pt x="255899" y="76884"/>
                  </a:lnTo>
                  <a:lnTo>
                    <a:pt x="249512" y="76884"/>
                  </a:lnTo>
                  <a:lnTo>
                    <a:pt x="249512" y="70800"/>
                  </a:lnTo>
                  <a:close/>
                  <a:moveTo>
                    <a:pt x="262644" y="70800"/>
                  </a:moveTo>
                  <a:lnTo>
                    <a:pt x="262644" y="76884"/>
                  </a:lnTo>
                  <a:lnTo>
                    <a:pt x="256238" y="76884"/>
                  </a:lnTo>
                  <a:lnTo>
                    <a:pt x="256238" y="70800"/>
                  </a:lnTo>
                  <a:close/>
                  <a:moveTo>
                    <a:pt x="269370" y="70800"/>
                  </a:moveTo>
                  <a:lnTo>
                    <a:pt x="269370" y="76884"/>
                  </a:lnTo>
                  <a:lnTo>
                    <a:pt x="262983" y="76884"/>
                  </a:lnTo>
                  <a:lnTo>
                    <a:pt x="262983" y="70800"/>
                  </a:lnTo>
                  <a:close/>
                  <a:moveTo>
                    <a:pt x="276115" y="70800"/>
                  </a:moveTo>
                  <a:lnTo>
                    <a:pt x="276115" y="76884"/>
                  </a:lnTo>
                  <a:lnTo>
                    <a:pt x="269709" y="76884"/>
                  </a:lnTo>
                  <a:lnTo>
                    <a:pt x="269709" y="70800"/>
                  </a:lnTo>
                  <a:close/>
                  <a:moveTo>
                    <a:pt x="282842" y="70800"/>
                  </a:moveTo>
                  <a:lnTo>
                    <a:pt x="282842" y="76884"/>
                  </a:lnTo>
                  <a:lnTo>
                    <a:pt x="276436" y="76884"/>
                  </a:lnTo>
                  <a:lnTo>
                    <a:pt x="276436" y="70800"/>
                  </a:lnTo>
                  <a:close/>
                  <a:moveTo>
                    <a:pt x="6745" y="77205"/>
                  </a:moveTo>
                  <a:lnTo>
                    <a:pt x="6745" y="83289"/>
                  </a:lnTo>
                  <a:lnTo>
                    <a:pt x="339" y="83289"/>
                  </a:lnTo>
                  <a:lnTo>
                    <a:pt x="339" y="77205"/>
                  </a:lnTo>
                  <a:close/>
                  <a:moveTo>
                    <a:pt x="13471" y="77205"/>
                  </a:moveTo>
                  <a:lnTo>
                    <a:pt x="13471" y="83289"/>
                  </a:lnTo>
                  <a:lnTo>
                    <a:pt x="7066" y="83289"/>
                  </a:lnTo>
                  <a:lnTo>
                    <a:pt x="7066" y="77205"/>
                  </a:lnTo>
                  <a:close/>
                  <a:moveTo>
                    <a:pt x="20198" y="77205"/>
                  </a:moveTo>
                  <a:lnTo>
                    <a:pt x="20198" y="83289"/>
                  </a:lnTo>
                  <a:lnTo>
                    <a:pt x="13810" y="83289"/>
                  </a:lnTo>
                  <a:lnTo>
                    <a:pt x="13810" y="77205"/>
                  </a:lnTo>
                  <a:close/>
                  <a:moveTo>
                    <a:pt x="26942" y="77205"/>
                  </a:moveTo>
                  <a:lnTo>
                    <a:pt x="26942" y="83289"/>
                  </a:lnTo>
                  <a:lnTo>
                    <a:pt x="20537" y="83289"/>
                  </a:lnTo>
                  <a:lnTo>
                    <a:pt x="20537" y="77205"/>
                  </a:lnTo>
                  <a:close/>
                  <a:moveTo>
                    <a:pt x="33669" y="77205"/>
                  </a:moveTo>
                  <a:lnTo>
                    <a:pt x="33669" y="83289"/>
                  </a:lnTo>
                  <a:lnTo>
                    <a:pt x="27281" y="83289"/>
                  </a:lnTo>
                  <a:lnTo>
                    <a:pt x="27281" y="77205"/>
                  </a:lnTo>
                  <a:close/>
                  <a:moveTo>
                    <a:pt x="40414" y="77205"/>
                  </a:moveTo>
                  <a:lnTo>
                    <a:pt x="40414" y="83289"/>
                  </a:lnTo>
                  <a:lnTo>
                    <a:pt x="34008" y="83289"/>
                  </a:lnTo>
                  <a:lnTo>
                    <a:pt x="34008" y="77205"/>
                  </a:lnTo>
                  <a:close/>
                  <a:moveTo>
                    <a:pt x="47140" y="77205"/>
                  </a:moveTo>
                  <a:lnTo>
                    <a:pt x="47140" y="83289"/>
                  </a:lnTo>
                  <a:lnTo>
                    <a:pt x="40753" y="83289"/>
                  </a:lnTo>
                  <a:lnTo>
                    <a:pt x="40753" y="77205"/>
                  </a:lnTo>
                  <a:close/>
                  <a:moveTo>
                    <a:pt x="53885" y="77205"/>
                  </a:moveTo>
                  <a:lnTo>
                    <a:pt x="53885" y="83289"/>
                  </a:lnTo>
                  <a:lnTo>
                    <a:pt x="47479" y="83289"/>
                  </a:lnTo>
                  <a:lnTo>
                    <a:pt x="47479" y="77205"/>
                  </a:lnTo>
                  <a:close/>
                  <a:moveTo>
                    <a:pt x="60611" y="77205"/>
                  </a:moveTo>
                  <a:lnTo>
                    <a:pt x="60611" y="83289"/>
                  </a:lnTo>
                  <a:lnTo>
                    <a:pt x="54206" y="83289"/>
                  </a:lnTo>
                  <a:lnTo>
                    <a:pt x="54206" y="77205"/>
                  </a:lnTo>
                  <a:close/>
                  <a:moveTo>
                    <a:pt x="67338" y="77205"/>
                  </a:moveTo>
                  <a:lnTo>
                    <a:pt x="67338" y="83289"/>
                  </a:lnTo>
                  <a:lnTo>
                    <a:pt x="60950" y="83289"/>
                  </a:lnTo>
                  <a:lnTo>
                    <a:pt x="60950" y="77205"/>
                  </a:lnTo>
                  <a:close/>
                  <a:moveTo>
                    <a:pt x="74083" y="77205"/>
                  </a:moveTo>
                  <a:lnTo>
                    <a:pt x="74083" y="83289"/>
                  </a:lnTo>
                  <a:lnTo>
                    <a:pt x="67677" y="83289"/>
                  </a:lnTo>
                  <a:lnTo>
                    <a:pt x="67677" y="77205"/>
                  </a:lnTo>
                  <a:close/>
                  <a:moveTo>
                    <a:pt x="80809" y="77205"/>
                  </a:moveTo>
                  <a:lnTo>
                    <a:pt x="80809" y="83289"/>
                  </a:lnTo>
                  <a:lnTo>
                    <a:pt x="74422" y="83289"/>
                  </a:lnTo>
                  <a:lnTo>
                    <a:pt x="74422" y="77205"/>
                  </a:lnTo>
                  <a:close/>
                  <a:moveTo>
                    <a:pt x="87554" y="77205"/>
                  </a:moveTo>
                  <a:lnTo>
                    <a:pt x="87554" y="83289"/>
                  </a:lnTo>
                  <a:lnTo>
                    <a:pt x="81148" y="83289"/>
                  </a:lnTo>
                  <a:lnTo>
                    <a:pt x="81148" y="77205"/>
                  </a:lnTo>
                  <a:close/>
                  <a:moveTo>
                    <a:pt x="94281" y="77205"/>
                  </a:moveTo>
                  <a:lnTo>
                    <a:pt x="94281" y="83289"/>
                  </a:lnTo>
                  <a:lnTo>
                    <a:pt x="87893" y="83289"/>
                  </a:lnTo>
                  <a:lnTo>
                    <a:pt x="87893" y="77205"/>
                  </a:lnTo>
                  <a:close/>
                  <a:moveTo>
                    <a:pt x="101007" y="77205"/>
                  </a:moveTo>
                  <a:lnTo>
                    <a:pt x="101007" y="83289"/>
                  </a:lnTo>
                  <a:lnTo>
                    <a:pt x="94620" y="83289"/>
                  </a:lnTo>
                  <a:lnTo>
                    <a:pt x="94620" y="77205"/>
                  </a:lnTo>
                  <a:close/>
                  <a:moveTo>
                    <a:pt x="107752" y="77205"/>
                  </a:moveTo>
                  <a:lnTo>
                    <a:pt x="107752" y="83289"/>
                  </a:lnTo>
                  <a:lnTo>
                    <a:pt x="101346" y="83289"/>
                  </a:lnTo>
                  <a:lnTo>
                    <a:pt x="101346" y="77205"/>
                  </a:lnTo>
                  <a:close/>
                  <a:moveTo>
                    <a:pt x="114478" y="77205"/>
                  </a:moveTo>
                  <a:lnTo>
                    <a:pt x="114478" y="83289"/>
                  </a:lnTo>
                  <a:lnTo>
                    <a:pt x="108091" y="83289"/>
                  </a:lnTo>
                  <a:lnTo>
                    <a:pt x="108091" y="77205"/>
                  </a:lnTo>
                  <a:close/>
                  <a:moveTo>
                    <a:pt x="121223" y="77205"/>
                  </a:moveTo>
                  <a:lnTo>
                    <a:pt x="121223" y="83289"/>
                  </a:lnTo>
                  <a:lnTo>
                    <a:pt x="114817" y="83289"/>
                  </a:lnTo>
                  <a:lnTo>
                    <a:pt x="114817" y="77205"/>
                  </a:lnTo>
                  <a:close/>
                  <a:moveTo>
                    <a:pt x="127950" y="77205"/>
                  </a:moveTo>
                  <a:lnTo>
                    <a:pt x="127950" y="83289"/>
                  </a:lnTo>
                  <a:lnTo>
                    <a:pt x="121562" y="83289"/>
                  </a:lnTo>
                  <a:lnTo>
                    <a:pt x="121562" y="77205"/>
                  </a:lnTo>
                  <a:close/>
                  <a:moveTo>
                    <a:pt x="134694" y="77205"/>
                  </a:moveTo>
                  <a:lnTo>
                    <a:pt x="134694" y="83289"/>
                  </a:lnTo>
                  <a:lnTo>
                    <a:pt x="128289" y="83289"/>
                  </a:lnTo>
                  <a:lnTo>
                    <a:pt x="128289" y="77205"/>
                  </a:lnTo>
                  <a:close/>
                  <a:moveTo>
                    <a:pt x="141421" y="77205"/>
                  </a:moveTo>
                  <a:lnTo>
                    <a:pt x="141421" y="83289"/>
                  </a:lnTo>
                  <a:lnTo>
                    <a:pt x="135033" y="83289"/>
                  </a:lnTo>
                  <a:lnTo>
                    <a:pt x="135033" y="77205"/>
                  </a:lnTo>
                  <a:close/>
                  <a:moveTo>
                    <a:pt x="148148" y="77205"/>
                  </a:moveTo>
                  <a:lnTo>
                    <a:pt x="148148" y="83289"/>
                  </a:lnTo>
                  <a:lnTo>
                    <a:pt x="141760" y="83289"/>
                  </a:lnTo>
                  <a:lnTo>
                    <a:pt x="141760" y="77205"/>
                  </a:lnTo>
                  <a:close/>
                  <a:moveTo>
                    <a:pt x="154892" y="77205"/>
                  </a:moveTo>
                  <a:lnTo>
                    <a:pt x="154892" y="83289"/>
                  </a:lnTo>
                  <a:lnTo>
                    <a:pt x="148487" y="83289"/>
                  </a:lnTo>
                  <a:lnTo>
                    <a:pt x="148487" y="77205"/>
                  </a:lnTo>
                  <a:close/>
                  <a:moveTo>
                    <a:pt x="161619" y="77205"/>
                  </a:moveTo>
                  <a:lnTo>
                    <a:pt x="161619" y="83289"/>
                  </a:lnTo>
                  <a:lnTo>
                    <a:pt x="155231" y="83289"/>
                  </a:lnTo>
                  <a:lnTo>
                    <a:pt x="155231" y="77205"/>
                  </a:lnTo>
                  <a:close/>
                  <a:moveTo>
                    <a:pt x="168363" y="77205"/>
                  </a:moveTo>
                  <a:lnTo>
                    <a:pt x="168363" y="83289"/>
                  </a:lnTo>
                  <a:lnTo>
                    <a:pt x="161958" y="83289"/>
                  </a:lnTo>
                  <a:lnTo>
                    <a:pt x="161958" y="77205"/>
                  </a:lnTo>
                  <a:close/>
                  <a:moveTo>
                    <a:pt x="175090" y="77205"/>
                  </a:moveTo>
                  <a:lnTo>
                    <a:pt x="175090" y="83289"/>
                  </a:lnTo>
                  <a:lnTo>
                    <a:pt x="168702" y="83289"/>
                  </a:lnTo>
                  <a:lnTo>
                    <a:pt x="168702" y="77205"/>
                  </a:lnTo>
                  <a:close/>
                  <a:moveTo>
                    <a:pt x="181834" y="77205"/>
                  </a:moveTo>
                  <a:lnTo>
                    <a:pt x="181834" y="83289"/>
                  </a:lnTo>
                  <a:lnTo>
                    <a:pt x="175429" y="83289"/>
                  </a:lnTo>
                  <a:lnTo>
                    <a:pt x="175429" y="77205"/>
                  </a:lnTo>
                  <a:close/>
                  <a:moveTo>
                    <a:pt x="188561" y="77205"/>
                  </a:moveTo>
                  <a:lnTo>
                    <a:pt x="188561" y="83289"/>
                  </a:lnTo>
                  <a:lnTo>
                    <a:pt x="182173" y="83289"/>
                  </a:lnTo>
                  <a:lnTo>
                    <a:pt x="182173" y="77205"/>
                  </a:lnTo>
                  <a:close/>
                  <a:moveTo>
                    <a:pt x="195288" y="77205"/>
                  </a:moveTo>
                  <a:lnTo>
                    <a:pt x="195288" y="83289"/>
                  </a:lnTo>
                  <a:lnTo>
                    <a:pt x="188900" y="83289"/>
                  </a:lnTo>
                  <a:lnTo>
                    <a:pt x="188900" y="77205"/>
                  </a:lnTo>
                  <a:close/>
                  <a:moveTo>
                    <a:pt x="202032" y="77205"/>
                  </a:moveTo>
                  <a:lnTo>
                    <a:pt x="202032" y="83289"/>
                  </a:lnTo>
                  <a:lnTo>
                    <a:pt x="195627" y="83289"/>
                  </a:lnTo>
                  <a:lnTo>
                    <a:pt x="195627" y="77205"/>
                  </a:lnTo>
                  <a:close/>
                  <a:moveTo>
                    <a:pt x="208759" y="77205"/>
                  </a:moveTo>
                  <a:lnTo>
                    <a:pt x="208759" y="83289"/>
                  </a:lnTo>
                  <a:lnTo>
                    <a:pt x="202371" y="83289"/>
                  </a:lnTo>
                  <a:lnTo>
                    <a:pt x="202371" y="77205"/>
                  </a:lnTo>
                  <a:close/>
                  <a:moveTo>
                    <a:pt x="215504" y="77205"/>
                  </a:moveTo>
                  <a:lnTo>
                    <a:pt x="215504" y="83289"/>
                  </a:lnTo>
                  <a:lnTo>
                    <a:pt x="209098" y="83289"/>
                  </a:lnTo>
                  <a:lnTo>
                    <a:pt x="209098" y="77205"/>
                  </a:lnTo>
                  <a:close/>
                  <a:moveTo>
                    <a:pt x="222230" y="77205"/>
                  </a:moveTo>
                  <a:lnTo>
                    <a:pt x="222230" y="83289"/>
                  </a:lnTo>
                  <a:lnTo>
                    <a:pt x="215843" y="83289"/>
                  </a:lnTo>
                  <a:lnTo>
                    <a:pt x="215843" y="77205"/>
                  </a:lnTo>
                  <a:close/>
                  <a:moveTo>
                    <a:pt x="228975" y="77205"/>
                  </a:moveTo>
                  <a:lnTo>
                    <a:pt x="228975" y="83289"/>
                  </a:lnTo>
                  <a:lnTo>
                    <a:pt x="222569" y="83289"/>
                  </a:lnTo>
                  <a:lnTo>
                    <a:pt x="222569" y="77205"/>
                  </a:lnTo>
                  <a:close/>
                  <a:moveTo>
                    <a:pt x="235701" y="77205"/>
                  </a:moveTo>
                  <a:lnTo>
                    <a:pt x="235701" y="83289"/>
                  </a:lnTo>
                  <a:lnTo>
                    <a:pt x="229296" y="83289"/>
                  </a:lnTo>
                  <a:lnTo>
                    <a:pt x="229296" y="77205"/>
                  </a:lnTo>
                  <a:close/>
                  <a:moveTo>
                    <a:pt x="242428" y="77205"/>
                  </a:moveTo>
                  <a:lnTo>
                    <a:pt x="242428" y="83289"/>
                  </a:lnTo>
                  <a:lnTo>
                    <a:pt x="236040" y="83289"/>
                  </a:lnTo>
                  <a:lnTo>
                    <a:pt x="236040" y="77205"/>
                  </a:lnTo>
                  <a:close/>
                  <a:moveTo>
                    <a:pt x="249173" y="77205"/>
                  </a:moveTo>
                  <a:lnTo>
                    <a:pt x="249173" y="83289"/>
                  </a:lnTo>
                  <a:lnTo>
                    <a:pt x="242767" y="83289"/>
                  </a:lnTo>
                  <a:lnTo>
                    <a:pt x="242767" y="77205"/>
                  </a:lnTo>
                  <a:close/>
                  <a:moveTo>
                    <a:pt x="255899" y="77205"/>
                  </a:moveTo>
                  <a:lnTo>
                    <a:pt x="255899" y="83289"/>
                  </a:lnTo>
                  <a:lnTo>
                    <a:pt x="249512" y="83289"/>
                  </a:lnTo>
                  <a:lnTo>
                    <a:pt x="249512" y="77205"/>
                  </a:lnTo>
                  <a:close/>
                  <a:moveTo>
                    <a:pt x="262644" y="77205"/>
                  </a:moveTo>
                  <a:lnTo>
                    <a:pt x="262644" y="83289"/>
                  </a:lnTo>
                  <a:lnTo>
                    <a:pt x="256238" y="83289"/>
                  </a:lnTo>
                  <a:lnTo>
                    <a:pt x="256238" y="77205"/>
                  </a:lnTo>
                  <a:close/>
                  <a:moveTo>
                    <a:pt x="269370" y="77205"/>
                  </a:moveTo>
                  <a:lnTo>
                    <a:pt x="269370" y="83289"/>
                  </a:lnTo>
                  <a:lnTo>
                    <a:pt x="262983" y="83289"/>
                  </a:lnTo>
                  <a:lnTo>
                    <a:pt x="262983" y="77205"/>
                  </a:lnTo>
                  <a:close/>
                  <a:moveTo>
                    <a:pt x="276115" y="77205"/>
                  </a:moveTo>
                  <a:lnTo>
                    <a:pt x="276115" y="83289"/>
                  </a:lnTo>
                  <a:lnTo>
                    <a:pt x="269709" y="83289"/>
                  </a:lnTo>
                  <a:lnTo>
                    <a:pt x="269709" y="77205"/>
                  </a:lnTo>
                  <a:close/>
                  <a:moveTo>
                    <a:pt x="282842" y="77205"/>
                  </a:moveTo>
                  <a:lnTo>
                    <a:pt x="282842" y="83289"/>
                  </a:lnTo>
                  <a:lnTo>
                    <a:pt x="276436" y="83289"/>
                  </a:lnTo>
                  <a:lnTo>
                    <a:pt x="276436" y="77205"/>
                  </a:lnTo>
                  <a:close/>
                  <a:moveTo>
                    <a:pt x="6745" y="83611"/>
                  </a:moveTo>
                  <a:lnTo>
                    <a:pt x="6745" y="89695"/>
                  </a:lnTo>
                  <a:lnTo>
                    <a:pt x="339" y="89695"/>
                  </a:lnTo>
                  <a:lnTo>
                    <a:pt x="339" y="83611"/>
                  </a:lnTo>
                  <a:close/>
                  <a:moveTo>
                    <a:pt x="13471" y="83611"/>
                  </a:moveTo>
                  <a:lnTo>
                    <a:pt x="13471" y="89695"/>
                  </a:lnTo>
                  <a:lnTo>
                    <a:pt x="7066" y="89695"/>
                  </a:lnTo>
                  <a:lnTo>
                    <a:pt x="7066" y="83611"/>
                  </a:lnTo>
                  <a:close/>
                  <a:moveTo>
                    <a:pt x="20198" y="83611"/>
                  </a:moveTo>
                  <a:lnTo>
                    <a:pt x="20198" y="89695"/>
                  </a:lnTo>
                  <a:lnTo>
                    <a:pt x="13810" y="89695"/>
                  </a:lnTo>
                  <a:lnTo>
                    <a:pt x="13810" y="83611"/>
                  </a:lnTo>
                  <a:close/>
                  <a:moveTo>
                    <a:pt x="26942" y="83611"/>
                  </a:moveTo>
                  <a:lnTo>
                    <a:pt x="26942" y="89695"/>
                  </a:lnTo>
                  <a:lnTo>
                    <a:pt x="20537" y="89695"/>
                  </a:lnTo>
                  <a:lnTo>
                    <a:pt x="20537" y="83611"/>
                  </a:lnTo>
                  <a:close/>
                  <a:moveTo>
                    <a:pt x="33669" y="83611"/>
                  </a:moveTo>
                  <a:lnTo>
                    <a:pt x="33669" y="89695"/>
                  </a:lnTo>
                  <a:lnTo>
                    <a:pt x="27281" y="89695"/>
                  </a:lnTo>
                  <a:lnTo>
                    <a:pt x="27281" y="83611"/>
                  </a:lnTo>
                  <a:close/>
                  <a:moveTo>
                    <a:pt x="40414" y="83611"/>
                  </a:moveTo>
                  <a:lnTo>
                    <a:pt x="40414" y="89695"/>
                  </a:lnTo>
                  <a:lnTo>
                    <a:pt x="34008" y="89695"/>
                  </a:lnTo>
                  <a:lnTo>
                    <a:pt x="34008" y="83611"/>
                  </a:lnTo>
                  <a:close/>
                  <a:moveTo>
                    <a:pt x="47140" y="83611"/>
                  </a:moveTo>
                  <a:lnTo>
                    <a:pt x="47140" y="89695"/>
                  </a:lnTo>
                  <a:lnTo>
                    <a:pt x="40753" y="89695"/>
                  </a:lnTo>
                  <a:lnTo>
                    <a:pt x="40753" y="83611"/>
                  </a:lnTo>
                  <a:close/>
                  <a:moveTo>
                    <a:pt x="53885" y="83611"/>
                  </a:moveTo>
                  <a:lnTo>
                    <a:pt x="53885" y="89695"/>
                  </a:lnTo>
                  <a:lnTo>
                    <a:pt x="47479" y="89695"/>
                  </a:lnTo>
                  <a:lnTo>
                    <a:pt x="47479" y="83611"/>
                  </a:lnTo>
                  <a:close/>
                  <a:moveTo>
                    <a:pt x="60611" y="83611"/>
                  </a:moveTo>
                  <a:lnTo>
                    <a:pt x="60611" y="89695"/>
                  </a:lnTo>
                  <a:lnTo>
                    <a:pt x="54206" y="89695"/>
                  </a:lnTo>
                  <a:lnTo>
                    <a:pt x="54206" y="83611"/>
                  </a:lnTo>
                  <a:close/>
                  <a:moveTo>
                    <a:pt x="67338" y="83611"/>
                  </a:moveTo>
                  <a:lnTo>
                    <a:pt x="67338" y="89695"/>
                  </a:lnTo>
                  <a:lnTo>
                    <a:pt x="60950" y="89695"/>
                  </a:lnTo>
                  <a:lnTo>
                    <a:pt x="60950" y="83611"/>
                  </a:lnTo>
                  <a:close/>
                  <a:moveTo>
                    <a:pt x="74083" y="83611"/>
                  </a:moveTo>
                  <a:lnTo>
                    <a:pt x="74083" y="89695"/>
                  </a:lnTo>
                  <a:lnTo>
                    <a:pt x="67677" y="89695"/>
                  </a:lnTo>
                  <a:lnTo>
                    <a:pt x="67677" y="83611"/>
                  </a:lnTo>
                  <a:close/>
                  <a:moveTo>
                    <a:pt x="80809" y="83611"/>
                  </a:moveTo>
                  <a:lnTo>
                    <a:pt x="80809" y="89695"/>
                  </a:lnTo>
                  <a:lnTo>
                    <a:pt x="74422" y="89695"/>
                  </a:lnTo>
                  <a:lnTo>
                    <a:pt x="74422" y="83611"/>
                  </a:lnTo>
                  <a:close/>
                  <a:moveTo>
                    <a:pt x="87554" y="83611"/>
                  </a:moveTo>
                  <a:lnTo>
                    <a:pt x="87554" y="89695"/>
                  </a:lnTo>
                  <a:lnTo>
                    <a:pt x="81148" y="89695"/>
                  </a:lnTo>
                  <a:lnTo>
                    <a:pt x="81148" y="83611"/>
                  </a:lnTo>
                  <a:close/>
                  <a:moveTo>
                    <a:pt x="94281" y="83611"/>
                  </a:moveTo>
                  <a:lnTo>
                    <a:pt x="94281" y="89695"/>
                  </a:lnTo>
                  <a:lnTo>
                    <a:pt x="87893" y="89695"/>
                  </a:lnTo>
                  <a:lnTo>
                    <a:pt x="87893" y="83611"/>
                  </a:lnTo>
                  <a:close/>
                  <a:moveTo>
                    <a:pt x="101007" y="83611"/>
                  </a:moveTo>
                  <a:lnTo>
                    <a:pt x="101007" y="89695"/>
                  </a:lnTo>
                  <a:lnTo>
                    <a:pt x="94620" y="89695"/>
                  </a:lnTo>
                  <a:lnTo>
                    <a:pt x="94620" y="83611"/>
                  </a:lnTo>
                  <a:close/>
                  <a:moveTo>
                    <a:pt x="107752" y="83611"/>
                  </a:moveTo>
                  <a:lnTo>
                    <a:pt x="107752" y="89695"/>
                  </a:lnTo>
                  <a:lnTo>
                    <a:pt x="101346" y="89695"/>
                  </a:lnTo>
                  <a:lnTo>
                    <a:pt x="101346" y="83611"/>
                  </a:lnTo>
                  <a:close/>
                  <a:moveTo>
                    <a:pt x="114478" y="83611"/>
                  </a:moveTo>
                  <a:lnTo>
                    <a:pt x="114478" y="89695"/>
                  </a:lnTo>
                  <a:lnTo>
                    <a:pt x="108091" y="89695"/>
                  </a:lnTo>
                  <a:lnTo>
                    <a:pt x="108091" y="83611"/>
                  </a:lnTo>
                  <a:close/>
                  <a:moveTo>
                    <a:pt x="121223" y="83611"/>
                  </a:moveTo>
                  <a:lnTo>
                    <a:pt x="121223" y="89695"/>
                  </a:lnTo>
                  <a:lnTo>
                    <a:pt x="114817" y="89695"/>
                  </a:lnTo>
                  <a:lnTo>
                    <a:pt x="114817" y="83611"/>
                  </a:lnTo>
                  <a:close/>
                  <a:moveTo>
                    <a:pt x="127950" y="83611"/>
                  </a:moveTo>
                  <a:lnTo>
                    <a:pt x="127950" y="89695"/>
                  </a:lnTo>
                  <a:lnTo>
                    <a:pt x="121562" y="89695"/>
                  </a:lnTo>
                  <a:lnTo>
                    <a:pt x="121562" y="83611"/>
                  </a:lnTo>
                  <a:close/>
                  <a:moveTo>
                    <a:pt x="134694" y="83611"/>
                  </a:moveTo>
                  <a:lnTo>
                    <a:pt x="134694" y="89695"/>
                  </a:lnTo>
                  <a:lnTo>
                    <a:pt x="128289" y="89695"/>
                  </a:lnTo>
                  <a:lnTo>
                    <a:pt x="128289" y="83611"/>
                  </a:lnTo>
                  <a:close/>
                  <a:moveTo>
                    <a:pt x="141421" y="83611"/>
                  </a:moveTo>
                  <a:lnTo>
                    <a:pt x="141421" y="89695"/>
                  </a:lnTo>
                  <a:lnTo>
                    <a:pt x="135033" y="89695"/>
                  </a:lnTo>
                  <a:lnTo>
                    <a:pt x="135033" y="83611"/>
                  </a:lnTo>
                  <a:close/>
                  <a:moveTo>
                    <a:pt x="148148" y="83611"/>
                  </a:moveTo>
                  <a:lnTo>
                    <a:pt x="148148" y="89695"/>
                  </a:lnTo>
                  <a:lnTo>
                    <a:pt x="141760" y="89695"/>
                  </a:lnTo>
                  <a:lnTo>
                    <a:pt x="141760" y="83611"/>
                  </a:lnTo>
                  <a:close/>
                  <a:moveTo>
                    <a:pt x="154892" y="83611"/>
                  </a:moveTo>
                  <a:lnTo>
                    <a:pt x="154892" y="89695"/>
                  </a:lnTo>
                  <a:lnTo>
                    <a:pt x="148487" y="89695"/>
                  </a:lnTo>
                  <a:lnTo>
                    <a:pt x="148487" y="83611"/>
                  </a:lnTo>
                  <a:close/>
                  <a:moveTo>
                    <a:pt x="161619" y="83611"/>
                  </a:moveTo>
                  <a:lnTo>
                    <a:pt x="161619" y="89695"/>
                  </a:lnTo>
                  <a:lnTo>
                    <a:pt x="155231" y="89695"/>
                  </a:lnTo>
                  <a:lnTo>
                    <a:pt x="155231" y="83611"/>
                  </a:lnTo>
                  <a:close/>
                  <a:moveTo>
                    <a:pt x="168363" y="83611"/>
                  </a:moveTo>
                  <a:lnTo>
                    <a:pt x="168363" y="89695"/>
                  </a:lnTo>
                  <a:lnTo>
                    <a:pt x="161958" y="89695"/>
                  </a:lnTo>
                  <a:lnTo>
                    <a:pt x="161958" y="83611"/>
                  </a:lnTo>
                  <a:close/>
                  <a:moveTo>
                    <a:pt x="175090" y="83611"/>
                  </a:moveTo>
                  <a:lnTo>
                    <a:pt x="175090" y="89695"/>
                  </a:lnTo>
                  <a:lnTo>
                    <a:pt x="168702" y="89695"/>
                  </a:lnTo>
                  <a:lnTo>
                    <a:pt x="168702" y="83611"/>
                  </a:lnTo>
                  <a:close/>
                  <a:moveTo>
                    <a:pt x="181834" y="83611"/>
                  </a:moveTo>
                  <a:lnTo>
                    <a:pt x="181834" y="89695"/>
                  </a:lnTo>
                  <a:lnTo>
                    <a:pt x="175429" y="89695"/>
                  </a:lnTo>
                  <a:lnTo>
                    <a:pt x="175429" y="83611"/>
                  </a:lnTo>
                  <a:close/>
                  <a:moveTo>
                    <a:pt x="188561" y="83611"/>
                  </a:moveTo>
                  <a:lnTo>
                    <a:pt x="188561" y="89695"/>
                  </a:lnTo>
                  <a:lnTo>
                    <a:pt x="182173" y="89695"/>
                  </a:lnTo>
                  <a:lnTo>
                    <a:pt x="182173" y="83611"/>
                  </a:lnTo>
                  <a:close/>
                  <a:moveTo>
                    <a:pt x="195288" y="83611"/>
                  </a:moveTo>
                  <a:lnTo>
                    <a:pt x="195288" y="89695"/>
                  </a:lnTo>
                  <a:lnTo>
                    <a:pt x="188900" y="89695"/>
                  </a:lnTo>
                  <a:lnTo>
                    <a:pt x="188900" y="83611"/>
                  </a:lnTo>
                  <a:close/>
                  <a:moveTo>
                    <a:pt x="202032" y="83611"/>
                  </a:moveTo>
                  <a:lnTo>
                    <a:pt x="202032" y="89695"/>
                  </a:lnTo>
                  <a:lnTo>
                    <a:pt x="195627" y="89695"/>
                  </a:lnTo>
                  <a:lnTo>
                    <a:pt x="195627" y="83611"/>
                  </a:lnTo>
                  <a:close/>
                  <a:moveTo>
                    <a:pt x="208759" y="83611"/>
                  </a:moveTo>
                  <a:lnTo>
                    <a:pt x="208759" y="89695"/>
                  </a:lnTo>
                  <a:lnTo>
                    <a:pt x="202371" y="89695"/>
                  </a:lnTo>
                  <a:lnTo>
                    <a:pt x="202371" y="83611"/>
                  </a:lnTo>
                  <a:close/>
                  <a:moveTo>
                    <a:pt x="215504" y="83611"/>
                  </a:moveTo>
                  <a:lnTo>
                    <a:pt x="215504" y="89695"/>
                  </a:lnTo>
                  <a:lnTo>
                    <a:pt x="209098" y="89695"/>
                  </a:lnTo>
                  <a:lnTo>
                    <a:pt x="209098" y="83611"/>
                  </a:lnTo>
                  <a:close/>
                  <a:moveTo>
                    <a:pt x="222230" y="83611"/>
                  </a:moveTo>
                  <a:lnTo>
                    <a:pt x="222230" y="89695"/>
                  </a:lnTo>
                  <a:lnTo>
                    <a:pt x="215843" y="89695"/>
                  </a:lnTo>
                  <a:lnTo>
                    <a:pt x="215843" y="83611"/>
                  </a:lnTo>
                  <a:close/>
                  <a:moveTo>
                    <a:pt x="228975" y="83611"/>
                  </a:moveTo>
                  <a:lnTo>
                    <a:pt x="228975" y="89695"/>
                  </a:lnTo>
                  <a:lnTo>
                    <a:pt x="222569" y="89695"/>
                  </a:lnTo>
                  <a:lnTo>
                    <a:pt x="222569" y="83611"/>
                  </a:lnTo>
                  <a:close/>
                  <a:moveTo>
                    <a:pt x="235701" y="83611"/>
                  </a:moveTo>
                  <a:lnTo>
                    <a:pt x="235701" y="89695"/>
                  </a:lnTo>
                  <a:lnTo>
                    <a:pt x="229296" y="89695"/>
                  </a:lnTo>
                  <a:lnTo>
                    <a:pt x="229296" y="83611"/>
                  </a:lnTo>
                  <a:close/>
                  <a:moveTo>
                    <a:pt x="242428" y="83611"/>
                  </a:moveTo>
                  <a:lnTo>
                    <a:pt x="242428" y="89695"/>
                  </a:lnTo>
                  <a:lnTo>
                    <a:pt x="236040" y="89695"/>
                  </a:lnTo>
                  <a:lnTo>
                    <a:pt x="236040" y="83611"/>
                  </a:lnTo>
                  <a:close/>
                  <a:moveTo>
                    <a:pt x="249173" y="83611"/>
                  </a:moveTo>
                  <a:lnTo>
                    <a:pt x="249173" y="89695"/>
                  </a:lnTo>
                  <a:lnTo>
                    <a:pt x="242767" y="89695"/>
                  </a:lnTo>
                  <a:lnTo>
                    <a:pt x="242767" y="83611"/>
                  </a:lnTo>
                  <a:close/>
                  <a:moveTo>
                    <a:pt x="255899" y="83611"/>
                  </a:moveTo>
                  <a:lnTo>
                    <a:pt x="255899" y="89695"/>
                  </a:lnTo>
                  <a:lnTo>
                    <a:pt x="249512" y="89695"/>
                  </a:lnTo>
                  <a:lnTo>
                    <a:pt x="249512" y="83611"/>
                  </a:lnTo>
                  <a:close/>
                  <a:moveTo>
                    <a:pt x="262644" y="83611"/>
                  </a:moveTo>
                  <a:lnTo>
                    <a:pt x="262644" y="89695"/>
                  </a:lnTo>
                  <a:lnTo>
                    <a:pt x="256238" y="89695"/>
                  </a:lnTo>
                  <a:lnTo>
                    <a:pt x="256238" y="83611"/>
                  </a:lnTo>
                  <a:close/>
                  <a:moveTo>
                    <a:pt x="269370" y="83611"/>
                  </a:moveTo>
                  <a:lnTo>
                    <a:pt x="269370" y="89695"/>
                  </a:lnTo>
                  <a:lnTo>
                    <a:pt x="262983" y="89695"/>
                  </a:lnTo>
                  <a:lnTo>
                    <a:pt x="262983" y="83611"/>
                  </a:lnTo>
                  <a:close/>
                  <a:moveTo>
                    <a:pt x="276115" y="83611"/>
                  </a:moveTo>
                  <a:lnTo>
                    <a:pt x="276115" y="89695"/>
                  </a:lnTo>
                  <a:lnTo>
                    <a:pt x="269709" y="89695"/>
                  </a:lnTo>
                  <a:lnTo>
                    <a:pt x="269709" y="83611"/>
                  </a:lnTo>
                  <a:close/>
                  <a:moveTo>
                    <a:pt x="282842" y="83611"/>
                  </a:moveTo>
                  <a:lnTo>
                    <a:pt x="282842" y="89695"/>
                  </a:lnTo>
                  <a:lnTo>
                    <a:pt x="276436" y="89695"/>
                  </a:lnTo>
                  <a:lnTo>
                    <a:pt x="276436" y="83611"/>
                  </a:lnTo>
                  <a:close/>
                  <a:moveTo>
                    <a:pt x="6745" y="90016"/>
                  </a:moveTo>
                  <a:lnTo>
                    <a:pt x="6745" y="96100"/>
                  </a:lnTo>
                  <a:lnTo>
                    <a:pt x="339" y="96100"/>
                  </a:lnTo>
                  <a:lnTo>
                    <a:pt x="339" y="90016"/>
                  </a:lnTo>
                  <a:close/>
                  <a:moveTo>
                    <a:pt x="13471" y="90016"/>
                  </a:moveTo>
                  <a:lnTo>
                    <a:pt x="13471" y="96100"/>
                  </a:lnTo>
                  <a:lnTo>
                    <a:pt x="7066" y="96100"/>
                  </a:lnTo>
                  <a:lnTo>
                    <a:pt x="7066" y="90016"/>
                  </a:lnTo>
                  <a:close/>
                  <a:moveTo>
                    <a:pt x="20198" y="90016"/>
                  </a:moveTo>
                  <a:lnTo>
                    <a:pt x="20198" y="96100"/>
                  </a:lnTo>
                  <a:lnTo>
                    <a:pt x="13810" y="96100"/>
                  </a:lnTo>
                  <a:lnTo>
                    <a:pt x="13810" y="90016"/>
                  </a:lnTo>
                  <a:close/>
                  <a:moveTo>
                    <a:pt x="26942" y="90016"/>
                  </a:moveTo>
                  <a:lnTo>
                    <a:pt x="26942" y="96100"/>
                  </a:lnTo>
                  <a:lnTo>
                    <a:pt x="20537" y="96100"/>
                  </a:lnTo>
                  <a:lnTo>
                    <a:pt x="20537" y="90016"/>
                  </a:lnTo>
                  <a:close/>
                  <a:moveTo>
                    <a:pt x="33669" y="90016"/>
                  </a:moveTo>
                  <a:lnTo>
                    <a:pt x="33669" y="96100"/>
                  </a:lnTo>
                  <a:lnTo>
                    <a:pt x="27281" y="96100"/>
                  </a:lnTo>
                  <a:lnTo>
                    <a:pt x="27281" y="90016"/>
                  </a:lnTo>
                  <a:close/>
                  <a:moveTo>
                    <a:pt x="40414" y="90016"/>
                  </a:moveTo>
                  <a:lnTo>
                    <a:pt x="40414" y="96100"/>
                  </a:lnTo>
                  <a:lnTo>
                    <a:pt x="34008" y="96100"/>
                  </a:lnTo>
                  <a:lnTo>
                    <a:pt x="34008" y="90016"/>
                  </a:lnTo>
                  <a:close/>
                  <a:moveTo>
                    <a:pt x="47140" y="90016"/>
                  </a:moveTo>
                  <a:lnTo>
                    <a:pt x="47140" y="96100"/>
                  </a:lnTo>
                  <a:lnTo>
                    <a:pt x="40753" y="96100"/>
                  </a:lnTo>
                  <a:lnTo>
                    <a:pt x="40753" y="90016"/>
                  </a:lnTo>
                  <a:close/>
                  <a:moveTo>
                    <a:pt x="53885" y="90016"/>
                  </a:moveTo>
                  <a:lnTo>
                    <a:pt x="53885" y="96100"/>
                  </a:lnTo>
                  <a:lnTo>
                    <a:pt x="47479" y="96100"/>
                  </a:lnTo>
                  <a:lnTo>
                    <a:pt x="47479" y="90016"/>
                  </a:lnTo>
                  <a:close/>
                  <a:moveTo>
                    <a:pt x="60611" y="90016"/>
                  </a:moveTo>
                  <a:lnTo>
                    <a:pt x="60611" y="96100"/>
                  </a:lnTo>
                  <a:lnTo>
                    <a:pt x="54206" y="96100"/>
                  </a:lnTo>
                  <a:lnTo>
                    <a:pt x="54206" y="90016"/>
                  </a:lnTo>
                  <a:close/>
                  <a:moveTo>
                    <a:pt x="67338" y="90016"/>
                  </a:moveTo>
                  <a:lnTo>
                    <a:pt x="67338" y="96100"/>
                  </a:lnTo>
                  <a:lnTo>
                    <a:pt x="60950" y="96100"/>
                  </a:lnTo>
                  <a:lnTo>
                    <a:pt x="60950" y="90016"/>
                  </a:lnTo>
                  <a:close/>
                  <a:moveTo>
                    <a:pt x="74083" y="90016"/>
                  </a:moveTo>
                  <a:lnTo>
                    <a:pt x="74083" y="96100"/>
                  </a:lnTo>
                  <a:lnTo>
                    <a:pt x="67677" y="96100"/>
                  </a:lnTo>
                  <a:lnTo>
                    <a:pt x="67677" y="90016"/>
                  </a:lnTo>
                  <a:close/>
                  <a:moveTo>
                    <a:pt x="80809" y="90016"/>
                  </a:moveTo>
                  <a:lnTo>
                    <a:pt x="80809" y="96100"/>
                  </a:lnTo>
                  <a:lnTo>
                    <a:pt x="74422" y="96100"/>
                  </a:lnTo>
                  <a:lnTo>
                    <a:pt x="74422" y="90016"/>
                  </a:lnTo>
                  <a:close/>
                  <a:moveTo>
                    <a:pt x="87554" y="90016"/>
                  </a:moveTo>
                  <a:lnTo>
                    <a:pt x="87554" y="96100"/>
                  </a:lnTo>
                  <a:lnTo>
                    <a:pt x="81148" y="96100"/>
                  </a:lnTo>
                  <a:lnTo>
                    <a:pt x="81148" y="90016"/>
                  </a:lnTo>
                  <a:close/>
                  <a:moveTo>
                    <a:pt x="94281" y="90016"/>
                  </a:moveTo>
                  <a:lnTo>
                    <a:pt x="94281" y="96100"/>
                  </a:lnTo>
                  <a:lnTo>
                    <a:pt x="87893" y="96100"/>
                  </a:lnTo>
                  <a:lnTo>
                    <a:pt x="87893" y="90016"/>
                  </a:lnTo>
                  <a:close/>
                  <a:moveTo>
                    <a:pt x="101007" y="90016"/>
                  </a:moveTo>
                  <a:lnTo>
                    <a:pt x="101007" y="96100"/>
                  </a:lnTo>
                  <a:lnTo>
                    <a:pt x="94620" y="96100"/>
                  </a:lnTo>
                  <a:lnTo>
                    <a:pt x="94620" y="90016"/>
                  </a:lnTo>
                  <a:close/>
                  <a:moveTo>
                    <a:pt x="107752" y="90016"/>
                  </a:moveTo>
                  <a:lnTo>
                    <a:pt x="107752" y="96100"/>
                  </a:lnTo>
                  <a:lnTo>
                    <a:pt x="101346" y="96100"/>
                  </a:lnTo>
                  <a:lnTo>
                    <a:pt x="101346" y="90016"/>
                  </a:lnTo>
                  <a:close/>
                  <a:moveTo>
                    <a:pt x="114478" y="90016"/>
                  </a:moveTo>
                  <a:lnTo>
                    <a:pt x="114478" y="96100"/>
                  </a:lnTo>
                  <a:lnTo>
                    <a:pt x="108091" y="96100"/>
                  </a:lnTo>
                  <a:lnTo>
                    <a:pt x="108091" y="90016"/>
                  </a:lnTo>
                  <a:close/>
                  <a:moveTo>
                    <a:pt x="121223" y="90016"/>
                  </a:moveTo>
                  <a:lnTo>
                    <a:pt x="121223" y="96100"/>
                  </a:lnTo>
                  <a:lnTo>
                    <a:pt x="114817" y="96100"/>
                  </a:lnTo>
                  <a:lnTo>
                    <a:pt x="114817" y="90016"/>
                  </a:lnTo>
                  <a:close/>
                  <a:moveTo>
                    <a:pt x="127950" y="90016"/>
                  </a:moveTo>
                  <a:lnTo>
                    <a:pt x="127950" y="96100"/>
                  </a:lnTo>
                  <a:lnTo>
                    <a:pt x="121562" y="96100"/>
                  </a:lnTo>
                  <a:lnTo>
                    <a:pt x="121562" y="90016"/>
                  </a:lnTo>
                  <a:close/>
                  <a:moveTo>
                    <a:pt x="134694" y="90016"/>
                  </a:moveTo>
                  <a:lnTo>
                    <a:pt x="134694" y="96100"/>
                  </a:lnTo>
                  <a:lnTo>
                    <a:pt x="128289" y="96100"/>
                  </a:lnTo>
                  <a:lnTo>
                    <a:pt x="128289" y="90016"/>
                  </a:lnTo>
                  <a:close/>
                  <a:moveTo>
                    <a:pt x="141421" y="90016"/>
                  </a:moveTo>
                  <a:lnTo>
                    <a:pt x="141421" y="96100"/>
                  </a:lnTo>
                  <a:lnTo>
                    <a:pt x="135033" y="96100"/>
                  </a:lnTo>
                  <a:lnTo>
                    <a:pt x="135033" y="90016"/>
                  </a:lnTo>
                  <a:close/>
                  <a:moveTo>
                    <a:pt x="148148" y="90016"/>
                  </a:moveTo>
                  <a:lnTo>
                    <a:pt x="148148" y="96100"/>
                  </a:lnTo>
                  <a:lnTo>
                    <a:pt x="141760" y="96100"/>
                  </a:lnTo>
                  <a:lnTo>
                    <a:pt x="141760" y="90016"/>
                  </a:lnTo>
                  <a:close/>
                  <a:moveTo>
                    <a:pt x="154892" y="90016"/>
                  </a:moveTo>
                  <a:lnTo>
                    <a:pt x="154892" y="96100"/>
                  </a:lnTo>
                  <a:lnTo>
                    <a:pt x="148487" y="96100"/>
                  </a:lnTo>
                  <a:lnTo>
                    <a:pt x="148487" y="90016"/>
                  </a:lnTo>
                  <a:close/>
                  <a:moveTo>
                    <a:pt x="161619" y="90016"/>
                  </a:moveTo>
                  <a:lnTo>
                    <a:pt x="161619" y="96100"/>
                  </a:lnTo>
                  <a:lnTo>
                    <a:pt x="155231" y="96100"/>
                  </a:lnTo>
                  <a:lnTo>
                    <a:pt x="155231" y="90016"/>
                  </a:lnTo>
                  <a:close/>
                  <a:moveTo>
                    <a:pt x="168363" y="90016"/>
                  </a:moveTo>
                  <a:lnTo>
                    <a:pt x="168363" y="96100"/>
                  </a:lnTo>
                  <a:lnTo>
                    <a:pt x="161958" y="96100"/>
                  </a:lnTo>
                  <a:lnTo>
                    <a:pt x="161958" y="90016"/>
                  </a:lnTo>
                  <a:close/>
                  <a:moveTo>
                    <a:pt x="175090" y="90016"/>
                  </a:moveTo>
                  <a:lnTo>
                    <a:pt x="175090" y="96100"/>
                  </a:lnTo>
                  <a:lnTo>
                    <a:pt x="168702" y="96100"/>
                  </a:lnTo>
                  <a:lnTo>
                    <a:pt x="168702" y="90016"/>
                  </a:lnTo>
                  <a:close/>
                  <a:moveTo>
                    <a:pt x="181834" y="90016"/>
                  </a:moveTo>
                  <a:lnTo>
                    <a:pt x="181834" y="96100"/>
                  </a:lnTo>
                  <a:lnTo>
                    <a:pt x="175429" y="96100"/>
                  </a:lnTo>
                  <a:lnTo>
                    <a:pt x="175429" y="90016"/>
                  </a:lnTo>
                  <a:close/>
                  <a:moveTo>
                    <a:pt x="188561" y="90016"/>
                  </a:moveTo>
                  <a:lnTo>
                    <a:pt x="188561" y="96100"/>
                  </a:lnTo>
                  <a:lnTo>
                    <a:pt x="182173" y="96100"/>
                  </a:lnTo>
                  <a:lnTo>
                    <a:pt x="182173" y="90016"/>
                  </a:lnTo>
                  <a:close/>
                  <a:moveTo>
                    <a:pt x="195288" y="90016"/>
                  </a:moveTo>
                  <a:lnTo>
                    <a:pt x="195288" y="96100"/>
                  </a:lnTo>
                  <a:lnTo>
                    <a:pt x="188900" y="96100"/>
                  </a:lnTo>
                  <a:lnTo>
                    <a:pt x="188900" y="90016"/>
                  </a:lnTo>
                  <a:close/>
                  <a:moveTo>
                    <a:pt x="202032" y="90016"/>
                  </a:moveTo>
                  <a:lnTo>
                    <a:pt x="202032" y="96100"/>
                  </a:lnTo>
                  <a:lnTo>
                    <a:pt x="195627" y="96100"/>
                  </a:lnTo>
                  <a:lnTo>
                    <a:pt x="195627" y="90016"/>
                  </a:lnTo>
                  <a:close/>
                  <a:moveTo>
                    <a:pt x="208759" y="90016"/>
                  </a:moveTo>
                  <a:lnTo>
                    <a:pt x="208759" y="96100"/>
                  </a:lnTo>
                  <a:lnTo>
                    <a:pt x="202371" y="96100"/>
                  </a:lnTo>
                  <a:lnTo>
                    <a:pt x="202371" y="90016"/>
                  </a:lnTo>
                  <a:close/>
                  <a:moveTo>
                    <a:pt x="215504" y="90016"/>
                  </a:moveTo>
                  <a:lnTo>
                    <a:pt x="215504" y="96100"/>
                  </a:lnTo>
                  <a:lnTo>
                    <a:pt x="209098" y="96100"/>
                  </a:lnTo>
                  <a:lnTo>
                    <a:pt x="209098" y="90016"/>
                  </a:lnTo>
                  <a:close/>
                  <a:moveTo>
                    <a:pt x="222230" y="90016"/>
                  </a:moveTo>
                  <a:lnTo>
                    <a:pt x="222230" y="96100"/>
                  </a:lnTo>
                  <a:lnTo>
                    <a:pt x="215843" y="96100"/>
                  </a:lnTo>
                  <a:lnTo>
                    <a:pt x="215843" y="90016"/>
                  </a:lnTo>
                  <a:close/>
                  <a:moveTo>
                    <a:pt x="228975" y="90016"/>
                  </a:moveTo>
                  <a:lnTo>
                    <a:pt x="228975" y="96100"/>
                  </a:lnTo>
                  <a:lnTo>
                    <a:pt x="222569" y="96100"/>
                  </a:lnTo>
                  <a:lnTo>
                    <a:pt x="222569" y="90016"/>
                  </a:lnTo>
                  <a:close/>
                  <a:moveTo>
                    <a:pt x="235701" y="90016"/>
                  </a:moveTo>
                  <a:lnTo>
                    <a:pt x="235701" y="96100"/>
                  </a:lnTo>
                  <a:lnTo>
                    <a:pt x="229296" y="96100"/>
                  </a:lnTo>
                  <a:lnTo>
                    <a:pt x="229296" y="90016"/>
                  </a:lnTo>
                  <a:close/>
                  <a:moveTo>
                    <a:pt x="242428" y="90016"/>
                  </a:moveTo>
                  <a:lnTo>
                    <a:pt x="242428" y="96100"/>
                  </a:lnTo>
                  <a:lnTo>
                    <a:pt x="236040" y="96100"/>
                  </a:lnTo>
                  <a:lnTo>
                    <a:pt x="236040" y="90016"/>
                  </a:lnTo>
                  <a:close/>
                  <a:moveTo>
                    <a:pt x="249173" y="90016"/>
                  </a:moveTo>
                  <a:lnTo>
                    <a:pt x="249173" y="96100"/>
                  </a:lnTo>
                  <a:lnTo>
                    <a:pt x="242767" y="96100"/>
                  </a:lnTo>
                  <a:lnTo>
                    <a:pt x="242767" y="90016"/>
                  </a:lnTo>
                  <a:close/>
                  <a:moveTo>
                    <a:pt x="255899" y="90016"/>
                  </a:moveTo>
                  <a:lnTo>
                    <a:pt x="255899" y="96100"/>
                  </a:lnTo>
                  <a:lnTo>
                    <a:pt x="249512" y="96100"/>
                  </a:lnTo>
                  <a:lnTo>
                    <a:pt x="249512" y="90016"/>
                  </a:lnTo>
                  <a:close/>
                  <a:moveTo>
                    <a:pt x="262644" y="90016"/>
                  </a:moveTo>
                  <a:lnTo>
                    <a:pt x="262644" y="96100"/>
                  </a:lnTo>
                  <a:lnTo>
                    <a:pt x="256238" y="96100"/>
                  </a:lnTo>
                  <a:lnTo>
                    <a:pt x="256238" y="90016"/>
                  </a:lnTo>
                  <a:close/>
                  <a:moveTo>
                    <a:pt x="269370" y="90016"/>
                  </a:moveTo>
                  <a:lnTo>
                    <a:pt x="269370" y="96100"/>
                  </a:lnTo>
                  <a:lnTo>
                    <a:pt x="262983" y="96100"/>
                  </a:lnTo>
                  <a:lnTo>
                    <a:pt x="262983" y="90016"/>
                  </a:lnTo>
                  <a:close/>
                  <a:moveTo>
                    <a:pt x="276115" y="90016"/>
                  </a:moveTo>
                  <a:lnTo>
                    <a:pt x="276115" y="96100"/>
                  </a:lnTo>
                  <a:lnTo>
                    <a:pt x="269709" y="96100"/>
                  </a:lnTo>
                  <a:lnTo>
                    <a:pt x="269709" y="90016"/>
                  </a:lnTo>
                  <a:close/>
                  <a:moveTo>
                    <a:pt x="282842" y="90016"/>
                  </a:moveTo>
                  <a:lnTo>
                    <a:pt x="282842" y="96100"/>
                  </a:lnTo>
                  <a:lnTo>
                    <a:pt x="276436" y="96100"/>
                  </a:lnTo>
                  <a:lnTo>
                    <a:pt x="276436" y="90016"/>
                  </a:lnTo>
                  <a:close/>
                  <a:moveTo>
                    <a:pt x="6745" y="96422"/>
                  </a:moveTo>
                  <a:lnTo>
                    <a:pt x="6745" y="102524"/>
                  </a:lnTo>
                  <a:lnTo>
                    <a:pt x="339" y="102524"/>
                  </a:lnTo>
                  <a:lnTo>
                    <a:pt x="339" y="96422"/>
                  </a:lnTo>
                  <a:close/>
                  <a:moveTo>
                    <a:pt x="13471" y="96422"/>
                  </a:moveTo>
                  <a:lnTo>
                    <a:pt x="13471" y="102524"/>
                  </a:lnTo>
                  <a:lnTo>
                    <a:pt x="7066" y="102524"/>
                  </a:lnTo>
                  <a:lnTo>
                    <a:pt x="7066" y="96422"/>
                  </a:lnTo>
                  <a:close/>
                  <a:moveTo>
                    <a:pt x="20198" y="96422"/>
                  </a:moveTo>
                  <a:lnTo>
                    <a:pt x="20198" y="102524"/>
                  </a:lnTo>
                  <a:lnTo>
                    <a:pt x="13810" y="102524"/>
                  </a:lnTo>
                  <a:lnTo>
                    <a:pt x="13810" y="96422"/>
                  </a:lnTo>
                  <a:close/>
                  <a:moveTo>
                    <a:pt x="26942" y="96422"/>
                  </a:moveTo>
                  <a:lnTo>
                    <a:pt x="26942" y="102524"/>
                  </a:lnTo>
                  <a:lnTo>
                    <a:pt x="20537" y="102524"/>
                  </a:lnTo>
                  <a:lnTo>
                    <a:pt x="20537" y="96422"/>
                  </a:lnTo>
                  <a:close/>
                  <a:moveTo>
                    <a:pt x="33669" y="96422"/>
                  </a:moveTo>
                  <a:lnTo>
                    <a:pt x="33669" y="102524"/>
                  </a:lnTo>
                  <a:lnTo>
                    <a:pt x="27281" y="102524"/>
                  </a:lnTo>
                  <a:lnTo>
                    <a:pt x="27281" y="96422"/>
                  </a:lnTo>
                  <a:close/>
                  <a:moveTo>
                    <a:pt x="40414" y="96422"/>
                  </a:moveTo>
                  <a:lnTo>
                    <a:pt x="40414" y="102524"/>
                  </a:lnTo>
                  <a:lnTo>
                    <a:pt x="34008" y="102524"/>
                  </a:lnTo>
                  <a:lnTo>
                    <a:pt x="34008" y="96422"/>
                  </a:lnTo>
                  <a:close/>
                  <a:moveTo>
                    <a:pt x="47140" y="96422"/>
                  </a:moveTo>
                  <a:lnTo>
                    <a:pt x="47140" y="102524"/>
                  </a:lnTo>
                  <a:lnTo>
                    <a:pt x="40753" y="102524"/>
                  </a:lnTo>
                  <a:lnTo>
                    <a:pt x="40753" y="96422"/>
                  </a:lnTo>
                  <a:close/>
                  <a:moveTo>
                    <a:pt x="53885" y="96422"/>
                  </a:moveTo>
                  <a:lnTo>
                    <a:pt x="53885" y="102524"/>
                  </a:lnTo>
                  <a:lnTo>
                    <a:pt x="47479" y="102524"/>
                  </a:lnTo>
                  <a:lnTo>
                    <a:pt x="47479" y="96422"/>
                  </a:lnTo>
                  <a:close/>
                  <a:moveTo>
                    <a:pt x="60611" y="96422"/>
                  </a:moveTo>
                  <a:lnTo>
                    <a:pt x="60611" y="102524"/>
                  </a:lnTo>
                  <a:lnTo>
                    <a:pt x="54206" y="102524"/>
                  </a:lnTo>
                  <a:lnTo>
                    <a:pt x="54206" y="96422"/>
                  </a:lnTo>
                  <a:close/>
                  <a:moveTo>
                    <a:pt x="67338" y="96422"/>
                  </a:moveTo>
                  <a:lnTo>
                    <a:pt x="67338" y="102524"/>
                  </a:lnTo>
                  <a:lnTo>
                    <a:pt x="60950" y="102524"/>
                  </a:lnTo>
                  <a:lnTo>
                    <a:pt x="60950" y="96422"/>
                  </a:lnTo>
                  <a:close/>
                  <a:moveTo>
                    <a:pt x="74083" y="96422"/>
                  </a:moveTo>
                  <a:lnTo>
                    <a:pt x="74083" y="102524"/>
                  </a:lnTo>
                  <a:lnTo>
                    <a:pt x="67677" y="102524"/>
                  </a:lnTo>
                  <a:lnTo>
                    <a:pt x="67677" y="96422"/>
                  </a:lnTo>
                  <a:close/>
                  <a:moveTo>
                    <a:pt x="80809" y="96422"/>
                  </a:moveTo>
                  <a:lnTo>
                    <a:pt x="80809" y="102524"/>
                  </a:lnTo>
                  <a:lnTo>
                    <a:pt x="74422" y="102524"/>
                  </a:lnTo>
                  <a:lnTo>
                    <a:pt x="74422" y="96422"/>
                  </a:lnTo>
                  <a:close/>
                  <a:moveTo>
                    <a:pt x="87554" y="96422"/>
                  </a:moveTo>
                  <a:lnTo>
                    <a:pt x="87554" y="102524"/>
                  </a:lnTo>
                  <a:lnTo>
                    <a:pt x="81148" y="102524"/>
                  </a:lnTo>
                  <a:lnTo>
                    <a:pt x="81148" y="96422"/>
                  </a:lnTo>
                  <a:close/>
                  <a:moveTo>
                    <a:pt x="94281" y="96422"/>
                  </a:moveTo>
                  <a:lnTo>
                    <a:pt x="94281" y="102524"/>
                  </a:lnTo>
                  <a:lnTo>
                    <a:pt x="87893" y="102524"/>
                  </a:lnTo>
                  <a:lnTo>
                    <a:pt x="87893" y="96422"/>
                  </a:lnTo>
                  <a:close/>
                  <a:moveTo>
                    <a:pt x="101007" y="96422"/>
                  </a:moveTo>
                  <a:lnTo>
                    <a:pt x="101007" y="102524"/>
                  </a:lnTo>
                  <a:lnTo>
                    <a:pt x="94620" y="102524"/>
                  </a:lnTo>
                  <a:lnTo>
                    <a:pt x="94620" y="96422"/>
                  </a:lnTo>
                  <a:close/>
                  <a:moveTo>
                    <a:pt x="107752" y="96422"/>
                  </a:moveTo>
                  <a:lnTo>
                    <a:pt x="107752" y="102524"/>
                  </a:lnTo>
                  <a:lnTo>
                    <a:pt x="101346" y="102524"/>
                  </a:lnTo>
                  <a:lnTo>
                    <a:pt x="101346" y="96422"/>
                  </a:lnTo>
                  <a:close/>
                  <a:moveTo>
                    <a:pt x="114478" y="96422"/>
                  </a:moveTo>
                  <a:lnTo>
                    <a:pt x="114478" y="102524"/>
                  </a:lnTo>
                  <a:lnTo>
                    <a:pt x="108091" y="102524"/>
                  </a:lnTo>
                  <a:lnTo>
                    <a:pt x="108091" y="96422"/>
                  </a:lnTo>
                  <a:close/>
                  <a:moveTo>
                    <a:pt x="121223" y="96422"/>
                  </a:moveTo>
                  <a:lnTo>
                    <a:pt x="121223" y="102524"/>
                  </a:lnTo>
                  <a:lnTo>
                    <a:pt x="114817" y="102524"/>
                  </a:lnTo>
                  <a:lnTo>
                    <a:pt x="114817" y="96422"/>
                  </a:lnTo>
                  <a:close/>
                  <a:moveTo>
                    <a:pt x="127950" y="96422"/>
                  </a:moveTo>
                  <a:lnTo>
                    <a:pt x="127950" y="102524"/>
                  </a:lnTo>
                  <a:lnTo>
                    <a:pt x="121562" y="102524"/>
                  </a:lnTo>
                  <a:lnTo>
                    <a:pt x="121562" y="96422"/>
                  </a:lnTo>
                  <a:close/>
                  <a:moveTo>
                    <a:pt x="134694" y="96422"/>
                  </a:moveTo>
                  <a:lnTo>
                    <a:pt x="134694" y="102524"/>
                  </a:lnTo>
                  <a:lnTo>
                    <a:pt x="128289" y="102524"/>
                  </a:lnTo>
                  <a:lnTo>
                    <a:pt x="128289" y="96422"/>
                  </a:lnTo>
                  <a:close/>
                  <a:moveTo>
                    <a:pt x="141421" y="96422"/>
                  </a:moveTo>
                  <a:lnTo>
                    <a:pt x="141421" y="102524"/>
                  </a:lnTo>
                  <a:lnTo>
                    <a:pt x="135033" y="102524"/>
                  </a:lnTo>
                  <a:lnTo>
                    <a:pt x="135033" y="96422"/>
                  </a:lnTo>
                  <a:close/>
                  <a:moveTo>
                    <a:pt x="148148" y="96422"/>
                  </a:moveTo>
                  <a:lnTo>
                    <a:pt x="148148" y="102524"/>
                  </a:lnTo>
                  <a:lnTo>
                    <a:pt x="141760" y="102524"/>
                  </a:lnTo>
                  <a:lnTo>
                    <a:pt x="141760" y="96422"/>
                  </a:lnTo>
                  <a:close/>
                  <a:moveTo>
                    <a:pt x="154892" y="96422"/>
                  </a:moveTo>
                  <a:lnTo>
                    <a:pt x="154892" y="102524"/>
                  </a:lnTo>
                  <a:lnTo>
                    <a:pt x="148487" y="102524"/>
                  </a:lnTo>
                  <a:lnTo>
                    <a:pt x="148487" y="96422"/>
                  </a:lnTo>
                  <a:close/>
                  <a:moveTo>
                    <a:pt x="161619" y="96422"/>
                  </a:moveTo>
                  <a:lnTo>
                    <a:pt x="161619" y="102524"/>
                  </a:lnTo>
                  <a:lnTo>
                    <a:pt x="155231" y="102524"/>
                  </a:lnTo>
                  <a:lnTo>
                    <a:pt x="155231" y="96422"/>
                  </a:lnTo>
                  <a:close/>
                  <a:moveTo>
                    <a:pt x="168363" y="96422"/>
                  </a:moveTo>
                  <a:lnTo>
                    <a:pt x="168363" y="102524"/>
                  </a:lnTo>
                  <a:lnTo>
                    <a:pt x="161958" y="102524"/>
                  </a:lnTo>
                  <a:lnTo>
                    <a:pt x="161958" y="96422"/>
                  </a:lnTo>
                  <a:close/>
                  <a:moveTo>
                    <a:pt x="175090" y="96422"/>
                  </a:moveTo>
                  <a:lnTo>
                    <a:pt x="175090" y="102524"/>
                  </a:lnTo>
                  <a:lnTo>
                    <a:pt x="168702" y="102524"/>
                  </a:lnTo>
                  <a:lnTo>
                    <a:pt x="168702" y="96422"/>
                  </a:lnTo>
                  <a:close/>
                  <a:moveTo>
                    <a:pt x="181834" y="96422"/>
                  </a:moveTo>
                  <a:lnTo>
                    <a:pt x="181834" y="102524"/>
                  </a:lnTo>
                  <a:lnTo>
                    <a:pt x="175429" y="102524"/>
                  </a:lnTo>
                  <a:lnTo>
                    <a:pt x="175429" y="96422"/>
                  </a:lnTo>
                  <a:close/>
                  <a:moveTo>
                    <a:pt x="188561" y="96422"/>
                  </a:moveTo>
                  <a:lnTo>
                    <a:pt x="188561" y="102524"/>
                  </a:lnTo>
                  <a:lnTo>
                    <a:pt x="182173" y="102524"/>
                  </a:lnTo>
                  <a:lnTo>
                    <a:pt x="182173" y="96422"/>
                  </a:lnTo>
                  <a:close/>
                  <a:moveTo>
                    <a:pt x="195288" y="96422"/>
                  </a:moveTo>
                  <a:lnTo>
                    <a:pt x="195288" y="102524"/>
                  </a:lnTo>
                  <a:lnTo>
                    <a:pt x="188900" y="102524"/>
                  </a:lnTo>
                  <a:lnTo>
                    <a:pt x="188900" y="96422"/>
                  </a:lnTo>
                  <a:close/>
                  <a:moveTo>
                    <a:pt x="202032" y="96422"/>
                  </a:moveTo>
                  <a:lnTo>
                    <a:pt x="202032" y="102524"/>
                  </a:lnTo>
                  <a:lnTo>
                    <a:pt x="195627" y="102524"/>
                  </a:lnTo>
                  <a:lnTo>
                    <a:pt x="195627" y="96422"/>
                  </a:lnTo>
                  <a:close/>
                  <a:moveTo>
                    <a:pt x="208759" y="96422"/>
                  </a:moveTo>
                  <a:lnTo>
                    <a:pt x="208759" y="102524"/>
                  </a:lnTo>
                  <a:lnTo>
                    <a:pt x="202371" y="102524"/>
                  </a:lnTo>
                  <a:lnTo>
                    <a:pt x="202371" y="96422"/>
                  </a:lnTo>
                  <a:close/>
                  <a:moveTo>
                    <a:pt x="215504" y="96422"/>
                  </a:moveTo>
                  <a:lnTo>
                    <a:pt x="215504" y="102524"/>
                  </a:lnTo>
                  <a:lnTo>
                    <a:pt x="209098" y="102524"/>
                  </a:lnTo>
                  <a:lnTo>
                    <a:pt x="209098" y="96422"/>
                  </a:lnTo>
                  <a:close/>
                  <a:moveTo>
                    <a:pt x="222230" y="96422"/>
                  </a:moveTo>
                  <a:lnTo>
                    <a:pt x="222230" y="102524"/>
                  </a:lnTo>
                  <a:lnTo>
                    <a:pt x="215843" y="102524"/>
                  </a:lnTo>
                  <a:lnTo>
                    <a:pt x="215843" y="96422"/>
                  </a:lnTo>
                  <a:close/>
                  <a:moveTo>
                    <a:pt x="228975" y="96422"/>
                  </a:moveTo>
                  <a:lnTo>
                    <a:pt x="228975" y="102524"/>
                  </a:lnTo>
                  <a:lnTo>
                    <a:pt x="222569" y="102524"/>
                  </a:lnTo>
                  <a:lnTo>
                    <a:pt x="222569" y="96422"/>
                  </a:lnTo>
                  <a:close/>
                  <a:moveTo>
                    <a:pt x="235701" y="96422"/>
                  </a:moveTo>
                  <a:lnTo>
                    <a:pt x="235701" y="102524"/>
                  </a:lnTo>
                  <a:lnTo>
                    <a:pt x="229296" y="102524"/>
                  </a:lnTo>
                  <a:lnTo>
                    <a:pt x="229296" y="96422"/>
                  </a:lnTo>
                  <a:close/>
                  <a:moveTo>
                    <a:pt x="242428" y="96422"/>
                  </a:moveTo>
                  <a:lnTo>
                    <a:pt x="242428" y="102524"/>
                  </a:lnTo>
                  <a:lnTo>
                    <a:pt x="236040" y="102524"/>
                  </a:lnTo>
                  <a:lnTo>
                    <a:pt x="236040" y="96422"/>
                  </a:lnTo>
                  <a:close/>
                  <a:moveTo>
                    <a:pt x="249173" y="96422"/>
                  </a:moveTo>
                  <a:lnTo>
                    <a:pt x="249173" y="102524"/>
                  </a:lnTo>
                  <a:lnTo>
                    <a:pt x="242767" y="102524"/>
                  </a:lnTo>
                  <a:lnTo>
                    <a:pt x="242767" y="96422"/>
                  </a:lnTo>
                  <a:close/>
                  <a:moveTo>
                    <a:pt x="255899" y="96422"/>
                  </a:moveTo>
                  <a:lnTo>
                    <a:pt x="255899" y="102524"/>
                  </a:lnTo>
                  <a:lnTo>
                    <a:pt x="249512" y="102524"/>
                  </a:lnTo>
                  <a:lnTo>
                    <a:pt x="249512" y="96422"/>
                  </a:lnTo>
                  <a:close/>
                  <a:moveTo>
                    <a:pt x="262644" y="96422"/>
                  </a:moveTo>
                  <a:lnTo>
                    <a:pt x="262644" y="102524"/>
                  </a:lnTo>
                  <a:lnTo>
                    <a:pt x="256238" y="102524"/>
                  </a:lnTo>
                  <a:lnTo>
                    <a:pt x="256238" y="96422"/>
                  </a:lnTo>
                  <a:close/>
                  <a:moveTo>
                    <a:pt x="269370" y="96422"/>
                  </a:moveTo>
                  <a:lnTo>
                    <a:pt x="269370" y="102524"/>
                  </a:lnTo>
                  <a:lnTo>
                    <a:pt x="262983" y="102524"/>
                  </a:lnTo>
                  <a:lnTo>
                    <a:pt x="262983" y="96422"/>
                  </a:lnTo>
                  <a:close/>
                  <a:moveTo>
                    <a:pt x="276115" y="96422"/>
                  </a:moveTo>
                  <a:lnTo>
                    <a:pt x="276115" y="102524"/>
                  </a:lnTo>
                  <a:lnTo>
                    <a:pt x="269709" y="102524"/>
                  </a:lnTo>
                  <a:lnTo>
                    <a:pt x="269709" y="96422"/>
                  </a:lnTo>
                  <a:close/>
                  <a:moveTo>
                    <a:pt x="282842" y="96422"/>
                  </a:moveTo>
                  <a:lnTo>
                    <a:pt x="282842" y="102524"/>
                  </a:lnTo>
                  <a:lnTo>
                    <a:pt x="276436" y="102524"/>
                  </a:lnTo>
                  <a:lnTo>
                    <a:pt x="276436" y="96422"/>
                  </a:lnTo>
                  <a:close/>
                  <a:moveTo>
                    <a:pt x="6745" y="102827"/>
                  </a:moveTo>
                  <a:lnTo>
                    <a:pt x="6745" y="108929"/>
                  </a:lnTo>
                  <a:lnTo>
                    <a:pt x="339" y="108929"/>
                  </a:lnTo>
                  <a:lnTo>
                    <a:pt x="339" y="102827"/>
                  </a:lnTo>
                  <a:close/>
                  <a:moveTo>
                    <a:pt x="13471" y="102827"/>
                  </a:moveTo>
                  <a:lnTo>
                    <a:pt x="13471" y="108929"/>
                  </a:lnTo>
                  <a:lnTo>
                    <a:pt x="7066" y="108929"/>
                  </a:lnTo>
                  <a:lnTo>
                    <a:pt x="7066" y="102827"/>
                  </a:lnTo>
                  <a:close/>
                  <a:moveTo>
                    <a:pt x="20198" y="102827"/>
                  </a:moveTo>
                  <a:lnTo>
                    <a:pt x="20198" y="108929"/>
                  </a:lnTo>
                  <a:lnTo>
                    <a:pt x="13810" y="108929"/>
                  </a:lnTo>
                  <a:lnTo>
                    <a:pt x="13810" y="102827"/>
                  </a:lnTo>
                  <a:close/>
                  <a:moveTo>
                    <a:pt x="26942" y="102827"/>
                  </a:moveTo>
                  <a:lnTo>
                    <a:pt x="26942" y="108929"/>
                  </a:lnTo>
                  <a:lnTo>
                    <a:pt x="20537" y="108929"/>
                  </a:lnTo>
                  <a:lnTo>
                    <a:pt x="20537" y="102827"/>
                  </a:lnTo>
                  <a:close/>
                  <a:moveTo>
                    <a:pt x="33669" y="102827"/>
                  </a:moveTo>
                  <a:lnTo>
                    <a:pt x="33669" y="108929"/>
                  </a:lnTo>
                  <a:lnTo>
                    <a:pt x="27281" y="108929"/>
                  </a:lnTo>
                  <a:lnTo>
                    <a:pt x="27281" y="102827"/>
                  </a:lnTo>
                  <a:close/>
                  <a:moveTo>
                    <a:pt x="40414" y="102827"/>
                  </a:moveTo>
                  <a:lnTo>
                    <a:pt x="40414" y="108929"/>
                  </a:lnTo>
                  <a:lnTo>
                    <a:pt x="34008" y="108929"/>
                  </a:lnTo>
                  <a:lnTo>
                    <a:pt x="34008" y="102827"/>
                  </a:lnTo>
                  <a:close/>
                  <a:moveTo>
                    <a:pt x="47140" y="102827"/>
                  </a:moveTo>
                  <a:lnTo>
                    <a:pt x="47140" y="108929"/>
                  </a:lnTo>
                  <a:lnTo>
                    <a:pt x="40753" y="108929"/>
                  </a:lnTo>
                  <a:lnTo>
                    <a:pt x="40753" y="102827"/>
                  </a:lnTo>
                  <a:close/>
                  <a:moveTo>
                    <a:pt x="53885" y="102827"/>
                  </a:moveTo>
                  <a:lnTo>
                    <a:pt x="53885" y="108929"/>
                  </a:lnTo>
                  <a:lnTo>
                    <a:pt x="47479" y="108929"/>
                  </a:lnTo>
                  <a:lnTo>
                    <a:pt x="47479" y="102827"/>
                  </a:lnTo>
                  <a:close/>
                  <a:moveTo>
                    <a:pt x="60611" y="102827"/>
                  </a:moveTo>
                  <a:lnTo>
                    <a:pt x="60611" y="108929"/>
                  </a:lnTo>
                  <a:lnTo>
                    <a:pt x="54206" y="108929"/>
                  </a:lnTo>
                  <a:lnTo>
                    <a:pt x="54206" y="102827"/>
                  </a:lnTo>
                  <a:close/>
                  <a:moveTo>
                    <a:pt x="67338" y="102827"/>
                  </a:moveTo>
                  <a:lnTo>
                    <a:pt x="67338" y="108929"/>
                  </a:lnTo>
                  <a:lnTo>
                    <a:pt x="60950" y="108929"/>
                  </a:lnTo>
                  <a:lnTo>
                    <a:pt x="60950" y="102827"/>
                  </a:lnTo>
                  <a:close/>
                  <a:moveTo>
                    <a:pt x="74083" y="102827"/>
                  </a:moveTo>
                  <a:lnTo>
                    <a:pt x="74083" y="108929"/>
                  </a:lnTo>
                  <a:lnTo>
                    <a:pt x="67677" y="108929"/>
                  </a:lnTo>
                  <a:lnTo>
                    <a:pt x="67677" y="102827"/>
                  </a:lnTo>
                  <a:close/>
                  <a:moveTo>
                    <a:pt x="80809" y="102827"/>
                  </a:moveTo>
                  <a:lnTo>
                    <a:pt x="80809" y="108929"/>
                  </a:lnTo>
                  <a:lnTo>
                    <a:pt x="74422" y="108929"/>
                  </a:lnTo>
                  <a:lnTo>
                    <a:pt x="74422" y="102827"/>
                  </a:lnTo>
                  <a:close/>
                  <a:moveTo>
                    <a:pt x="87554" y="102827"/>
                  </a:moveTo>
                  <a:lnTo>
                    <a:pt x="87554" y="108929"/>
                  </a:lnTo>
                  <a:lnTo>
                    <a:pt x="81148" y="108929"/>
                  </a:lnTo>
                  <a:lnTo>
                    <a:pt x="81148" y="102827"/>
                  </a:lnTo>
                  <a:close/>
                  <a:moveTo>
                    <a:pt x="94281" y="102827"/>
                  </a:moveTo>
                  <a:lnTo>
                    <a:pt x="94281" y="108929"/>
                  </a:lnTo>
                  <a:lnTo>
                    <a:pt x="87893" y="108929"/>
                  </a:lnTo>
                  <a:lnTo>
                    <a:pt x="87893" y="102827"/>
                  </a:lnTo>
                  <a:close/>
                  <a:moveTo>
                    <a:pt x="101007" y="102827"/>
                  </a:moveTo>
                  <a:lnTo>
                    <a:pt x="101007" y="108929"/>
                  </a:lnTo>
                  <a:lnTo>
                    <a:pt x="94620" y="108929"/>
                  </a:lnTo>
                  <a:lnTo>
                    <a:pt x="94620" y="102827"/>
                  </a:lnTo>
                  <a:close/>
                  <a:moveTo>
                    <a:pt x="107752" y="102827"/>
                  </a:moveTo>
                  <a:lnTo>
                    <a:pt x="107752" y="108929"/>
                  </a:lnTo>
                  <a:lnTo>
                    <a:pt x="101346" y="108929"/>
                  </a:lnTo>
                  <a:lnTo>
                    <a:pt x="101346" y="102827"/>
                  </a:lnTo>
                  <a:close/>
                  <a:moveTo>
                    <a:pt x="114478" y="102827"/>
                  </a:moveTo>
                  <a:lnTo>
                    <a:pt x="114478" y="108929"/>
                  </a:lnTo>
                  <a:lnTo>
                    <a:pt x="108091" y="108929"/>
                  </a:lnTo>
                  <a:lnTo>
                    <a:pt x="108091" y="102827"/>
                  </a:lnTo>
                  <a:close/>
                  <a:moveTo>
                    <a:pt x="121223" y="102827"/>
                  </a:moveTo>
                  <a:lnTo>
                    <a:pt x="121223" y="108929"/>
                  </a:lnTo>
                  <a:lnTo>
                    <a:pt x="114817" y="108929"/>
                  </a:lnTo>
                  <a:lnTo>
                    <a:pt x="114817" y="102827"/>
                  </a:lnTo>
                  <a:close/>
                  <a:moveTo>
                    <a:pt x="127950" y="102827"/>
                  </a:moveTo>
                  <a:lnTo>
                    <a:pt x="127950" y="108929"/>
                  </a:lnTo>
                  <a:lnTo>
                    <a:pt x="121562" y="108929"/>
                  </a:lnTo>
                  <a:lnTo>
                    <a:pt x="121562" y="102827"/>
                  </a:lnTo>
                  <a:close/>
                  <a:moveTo>
                    <a:pt x="134694" y="102827"/>
                  </a:moveTo>
                  <a:lnTo>
                    <a:pt x="134694" y="108929"/>
                  </a:lnTo>
                  <a:lnTo>
                    <a:pt x="128289" y="108929"/>
                  </a:lnTo>
                  <a:lnTo>
                    <a:pt x="128289" y="102827"/>
                  </a:lnTo>
                  <a:close/>
                  <a:moveTo>
                    <a:pt x="141421" y="102827"/>
                  </a:moveTo>
                  <a:lnTo>
                    <a:pt x="141421" y="108929"/>
                  </a:lnTo>
                  <a:lnTo>
                    <a:pt x="135033" y="108929"/>
                  </a:lnTo>
                  <a:lnTo>
                    <a:pt x="135033" y="102827"/>
                  </a:lnTo>
                  <a:close/>
                  <a:moveTo>
                    <a:pt x="148148" y="102827"/>
                  </a:moveTo>
                  <a:lnTo>
                    <a:pt x="148148" y="108929"/>
                  </a:lnTo>
                  <a:lnTo>
                    <a:pt x="141760" y="108929"/>
                  </a:lnTo>
                  <a:lnTo>
                    <a:pt x="141760" y="102827"/>
                  </a:lnTo>
                  <a:close/>
                  <a:moveTo>
                    <a:pt x="154892" y="102827"/>
                  </a:moveTo>
                  <a:lnTo>
                    <a:pt x="154892" y="108929"/>
                  </a:lnTo>
                  <a:lnTo>
                    <a:pt x="148487" y="108929"/>
                  </a:lnTo>
                  <a:lnTo>
                    <a:pt x="148487" y="102827"/>
                  </a:lnTo>
                  <a:close/>
                  <a:moveTo>
                    <a:pt x="161619" y="102827"/>
                  </a:moveTo>
                  <a:lnTo>
                    <a:pt x="161619" y="108929"/>
                  </a:lnTo>
                  <a:lnTo>
                    <a:pt x="155231" y="108929"/>
                  </a:lnTo>
                  <a:lnTo>
                    <a:pt x="155231" y="102827"/>
                  </a:lnTo>
                  <a:close/>
                  <a:moveTo>
                    <a:pt x="168363" y="102827"/>
                  </a:moveTo>
                  <a:lnTo>
                    <a:pt x="168363" y="108929"/>
                  </a:lnTo>
                  <a:lnTo>
                    <a:pt x="161958" y="108929"/>
                  </a:lnTo>
                  <a:lnTo>
                    <a:pt x="161958" y="102827"/>
                  </a:lnTo>
                  <a:close/>
                  <a:moveTo>
                    <a:pt x="175090" y="102827"/>
                  </a:moveTo>
                  <a:lnTo>
                    <a:pt x="175090" y="108929"/>
                  </a:lnTo>
                  <a:lnTo>
                    <a:pt x="168702" y="108929"/>
                  </a:lnTo>
                  <a:lnTo>
                    <a:pt x="168702" y="102827"/>
                  </a:lnTo>
                  <a:close/>
                  <a:moveTo>
                    <a:pt x="181834" y="102827"/>
                  </a:moveTo>
                  <a:lnTo>
                    <a:pt x="181834" y="108929"/>
                  </a:lnTo>
                  <a:lnTo>
                    <a:pt x="175429" y="108929"/>
                  </a:lnTo>
                  <a:lnTo>
                    <a:pt x="175429" y="102827"/>
                  </a:lnTo>
                  <a:close/>
                  <a:moveTo>
                    <a:pt x="188561" y="102827"/>
                  </a:moveTo>
                  <a:lnTo>
                    <a:pt x="188561" y="108929"/>
                  </a:lnTo>
                  <a:lnTo>
                    <a:pt x="182173" y="108929"/>
                  </a:lnTo>
                  <a:lnTo>
                    <a:pt x="182173" y="102827"/>
                  </a:lnTo>
                  <a:close/>
                  <a:moveTo>
                    <a:pt x="195288" y="102827"/>
                  </a:moveTo>
                  <a:lnTo>
                    <a:pt x="195288" y="108929"/>
                  </a:lnTo>
                  <a:lnTo>
                    <a:pt x="188900" y="108929"/>
                  </a:lnTo>
                  <a:lnTo>
                    <a:pt x="188900" y="102827"/>
                  </a:lnTo>
                  <a:close/>
                  <a:moveTo>
                    <a:pt x="202032" y="102827"/>
                  </a:moveTo>
                  <a:lnTo>
                    <a:pt x="202032" y="108929"/>
                  </a:lnTo>
                  <a:lnTo>
                    <a:pt x="195627" y="108929"/>
                  </a:lnTo>
                  <a:lnTo>
                    <a:pt x="195627" y="102827"/>
                  </a:lnTo>
                  <a:close/>
                  <a:moveTo>
                    <a:pt x="208759" y="102827"/>
                  </a:moveTo>
                  <a:lnTo>
                    <a:pt x="208759" y="108929"/>
                  </a:lnTo>
                  <a:lnTo>
                    <a:pt x="202371" y="108929"/>
                  </a:lnTo>
                  <a:lnTo>
                    <a:pt x="202371" y="102827"/>
                  </a:lnTo>
                  <a:close/>
                  <a:moveTo>
                    <a:pt x="215504" y="102827"/>
                  </a:moveTo>
                  <a:lnTo>
                    <a:pt x="215504" y="108929"/>
                  </a:lnTo>
                  <a:lnTo>
                    <a:pt x="209098" y="108929"/>
                  </a:lnTo>
                  <a:lnTo>
                    <a:pt x="209098" y="102827"/>
                  </a:lnTo>
                  <a:close/>
                  <a:moveTo>
                    <a:pt x="222230" y="102827"/>
                  </a:moveTo>
                  <a:lnTo>
                    <a:pt x="222230" y="108929"/>
                  </a:lnTo>
                  <a:lnTo>
                    <a:pt x="215843" y="108929"/>
                  </a:lnTo>
                  <a:lnTo>
                    <a:pt x="215843" y="102827"/>
                  </a:lnTo>
                  <a:close/>
                  <a:moveTo>
                    <a:pt x="228975" y="102827"/>
                  </a:moveTo>
                  <a:lnTo>
                    <a:pt x="228975" y="108929"/>
                  </a:lnTo>
                  <a:lnTo>
                    <a:pt x="222569" y="108929"/>
                  </a:lnTo>
                  <a:lnTo>
                    <a:pt x="222569" y="102827"/>
                  </a:lnTo>
                  <a:close/>
                  <a:moveTo>
                    <a:pt x="235701" y="102827"/>
                  </a:moveTo>
                  <a:lnTo>
                    <a:pt x="235701" y="108929"/>
                  </a:lnTo>
                  <a:lnTo>
                    <a:pt x="229296" y="108929"/>
                  </a:lnTo>
                  <a:lnTo>
                    <a:pt x="229296" y="102827"/>
                  </a:lnTo>
                  <a:close/>
                  <a:moveTo>
                    <a:pt x="242428" y="102827"/>
                  </a:moveTo>
                  <a:lnTo>
                    <a:pt x="242428" y="108929"/>
                  </a:lnTo>
                  <a:lnTo>
                    <a:pt x="236040" y="108929"/>
                  </a:lnTo>
                  <a:lnTo>
                    <a:pt x="236040" y="102827"/>
                  </a:lnTo>
                  <a:close/>
                  <a:moveTo>
                    <a:pt x="249173" y="102827"/>
                  </a:moveTo>
                  <a:lnTo>
                    <a:pt x="249173" y="108929"/>
                  </a:lnTo>
                  <a:lnTo>
                    <a:pt x="242767" y="108929"/>
                  </a:lnTo>
                  <a:lnTo>
                    <a:pt x="242767" y="102827"/>
                  </a:lnTo>
                  <a:close/>
                  <a:moveTo>
                    <a:pt x="255899" y="102827"/>
                  </a:moveTo>
                  <a:lnTo>
                    <a:pt x="255899" y="108929"/>
                  </a:lnTo>
                  <a:lnTo>
                    <a:pt x="249512" y="108929"/>
                  </a:lnTo>
                  <a:lnTo>
                    <a:pt x="249512" y="102827"/>
                  </a:lnTo>
                  <a:close/>
                  <a:moveTo>
                    <a:pt x="262644" y="102827"/>
                  </a:moveTo>
                  <a:lnTo>
                    <a:pt x="262644" y="108929"/>
                  </a:lnTo>
                  <a:lnTo>
                    <a:pt x="256238" y="108929"/>
                  </a:lnTo>
                  <a:lnTo>
                    <a:pt x="256238" y="102827"/>
                  </a:lnTo>
                  <a:close/>
                  <a:moveTo>
                    <a:pt x="269370" y="102827"/>
                  </a:moveTo>
                  <a:lnTo>
                    <a:pt x="269370" y="108929"/>
                  </a:lnTo>
                  <a:lnTo>
                    <a:pt x="262983" y="108929"/>
                  </a:lnTo>
                  <a:lnTo>
                    <a:pt x="262983" y="102827"/>
                  </a:lnTo>
                  <a:close/>
                  <a:moveTo>
                    <a:pt x="276115" y="102827"/>
                  </a:moveTo>
                  <a:lnTo>
                    <a:pt x="276115" y="108929"/>
                  </a:lnTo>
                  <a:lnTo>
                    <a:pt x="269709" y="108929"/>
                  </a:lnTo>
                  <a:lnTo>
                    <a:pt x="269709" y="102827"/>
                  </a:lnTo>
                  <a:close/>
                  <a:moveTo>
                    <a:pt x="282842" y="102827"/>
                  </a:moveTo>
                  <a:lnTo>
                    <a:pt x="282842" y="108929"/>
                  </a:lnTo>
                  <a:lnTo>
                    <a:pt x="276436" y="108929"/>
                  </a:lnTo>
                  <a:lnTo>
                    <a:pt x="276436" y="102827"/>
                  </a:lnTo>
                  <a:close/>
                  <a:moveTo>
                    <a:pt x="6745" y="109250"/>
                  </a:moveTo>
                  <a:lnTo>
                    <a:pt x="6745" y="115335"/>
                  </a:lnTo>
                  <a:lnTo>
                    <a:pt x="339" y="115335"/>
                  </a:lnTo>
                  <a:lnTo>
                    <a:pt x="339" y="109250"/>
                  </a:lnTo>
                  <a:close/>
                  <a:moveTo>
                    <a:pt x="13471" y="109250"/>
                  </a:moveTo>
                  <a:lnTo>
                    <a:pt x="13471" y="115335"/>
                  </a:lnTo>
                  <a:lnTo>
                    <a:pt x="7066" y="115335"/>
                  </a:lnTo>
                  <a:lnTo>
                    <a:pt x="7066" y="109250"/>
                  </a:lnTo>
                  <a:close/>
                  <a:moveTo>
                    <a:pt x="20198" y="109250"/>
                  </a:moveTo>
                  <a:lnTo>
                    <a:pt x="20198" y="115335"/>
                  </a:lnTo>
                  <a:lnTo>
                    <a:pt x="13810" y="115335"/>
                  </a:lnTo>
                  <a:lnTo>
                    <a:pt x="13810" y="109250"/>
                  </a:lnTo>
                  <a:close/>
                  <a:moveTo>
                    <a:pt x="26942" y="109250"/>
                  </a:moveTo>
                  <a:lnTo>
                    <a:pt x="26942" y="115335"/>
                  </a:lnTo>
                  <a:lnTo>
                    <a:pt x="20537" y="115335"/>
                  </a:lnTo>
                  <a:lnTo>
                    <a:pt x="20537" y="109250"/>
                  </a:lnTo>
                  <a:close/>
                  <a:moveTo>
                    <a:pt x="33669" y="109250"/>
                  </a:moveTo>
                  <a:lnTo>
                    <a:pt x="33669" y="115335"/>
                  </a:lnTo>
                  <a:lnTo>
                    <a:pt x="27281" y="115335"/>
                  </a:lnTo>
                  <a:lnTo>
                    <a:pt x="27281" y="109250"/>
                  </a:lnTo>
                  <a:close/>
                  <a:moveTo>
                    <a:pt x="40414" y="109250"/>
                  </a:moveTo>
                  <a:lnTo>
                    <a:pt x="40414" y="115335"/>
                  </a:lnTo>
                  <a:lnTo>
                    <a:pt x="34008" y="115335"/>
                  </a:lnTo>
                  <a:lnTo>
                    <a:pt x="34008" y="109250"/>
                  </a:lnTo>
                  <a:close/>
                  <a:moveTo>
                    <a:pt x="47140" y="109250"/>
                  </a:moveTo>
                  <a:lnTo>
                    <a:pt x="47140" y="115335"/>
                  </a:lnTo>
                  <a:lnTo>
                    <a:pt x="40753" y="115335"/>
                  </a:lnTo>
                  <a:lnTo>
                    <a:pt x="40753" y="109250"/>
                  </a:lnTo>
                  <a:close/>
                  <a:moveTo>
                    <a:pt x="53885" y="109250"/>
                  </a:moveTo>
                  <a:lnTo>
                    <a:pt x="53885" y="115335"/>
                  </a:lnTo>
                  <a:lnTo>
                    <a:pt x="47479" y="115335"/>
                  </a:lnTo>
                  <a:lnTo>
                    <a:pt x="47479" y="109250"/>
                  </a:lnTo>
                  <a:close/>
                  <a:moveTo>
                    <a:pt x="60611" y="109250"/>
                  </a:moveTo>
                  <a:lnTo>
                    <a:pt x="60611" y="115335"/>
                  </a:lnTo>
                  <a:lnTo>
                    <a:pt x="54206" y="115335"/>
                  </a:lnTo>
                  <a:lnTo>
                    <a:pt x="54206" y="109250"/>
                  </a:lnTo>
                  <a:close/>
                  <a:moveTo>
                    <a:pt x="67338" y="109250"/>
                  </a:moveTo>
                  <a:lnTo>
                    <a:pt x="67338" y="115335"/>
                  </a:lnTo>
                  <a:lnTo>
                    <a:pt x="60950" y="115335"/>
                  </a:lnTo>
                  <a:lnTo>
                    <a:pt x="60950" y="109250"/>
                  </a:lnTo>
                  <a:close/>
                  <a:moveTo>
                    <a:pt x="74083" y="109250"/>
                  </a:moveTo>
                  <a:lnTo>
                    <a:pt x="74083" y="115335"/>
                  </a:lnTo>
                  <a:lnTo>
                    <a:pt x="67677" y="115335"/>
                  </a:lnTo>
                  <a:lnTo>
                    <a:pt x="67677" y="109250"/>
                  </a:lnTo>
                  <a:close/>
                  <a:moveTo>
                    <a:pt x="80809" y="109250"/>
                  </a:moveTo>
                  <a:lnTo>
                    <a:pt x="80809" y="115335"/>
                  </a:lnTo>
                  <a:lnTo>
                    <a:pt x="74422" y="115335"/>
                  </a:lnTo>
                  <a:lnTo>
                    <a:pt x="74422" y="109250"/>
                  </a:lnTo>
                  <a:close/>
                  <a:moveTo>
                    <a:pt x="87554" y="109250"/>
                  </a:moveTo>
                  <a:lnTo>
                    <a:pt x="87554" y="115335"/>
                  </a:lnTo>
                  <a:lnTo>
                    <a:pt x="81148" y="115335"/>
                  </a:lnTo>
                  <a:lnTo>
                    <a:pt x="81148" y="109250"/>
                  </a:lnTo>
                  <a:close/>
                  <a:moveTo>
                    <a:pt x="94281" y="109250"/>
                  </a:moveTo>
                  <a:lnTo>
                    <a:pt x="94281" y="115335"/>
                  </a:lnTo>
                  <a:lnTo>
                    <a:pt x="87893" y="115335"/>
                  </a:lnTo>
                  <a:lnTo>
                    <a:pt x="87893" y="109250"/>
                  </a:lnTo>
                  <a:close/>
                  <a:moveTo>
                    <a:pt x="101007" y="109250"/>
                  </a:moveTo>
                  <a:lnTo>
                    <a:pt x="101007" y="115335"/>
                  </a:lnTo>
                  <a:lnTo>
                    <a:pt x="94620" y="115335"/>
                  </a:lnTo>
                  <a:lnTo>
                    <a:pt x="94620" y="109250"/>
                  </a:lnTo>
                  <a:close/>
                  <a:moveTo>
                    <a:pt x="107752" y="109250"/>
                  </a:moveTo>
                  <a:lnTo>
                    <a:pt x="107752" y="115335"/>
                  </a:lnTo>
                  <a:lnTo>
                    <a:pt x="101346" y="115335"/>
                  </a:lnTo>
                  <a:lnTo>
                    <a:pt x="101346" y="109250"/>
                  </a:lnTo>
                  <a:close/>
                  <a:moveTo>
                    <a:pt x="114478" y="109250"/>
                  </a:moveTo>
                  <a:lnTo>
                    <a:pt x="114478" y="115335"/>
                  </a:lnTo>
                  <a:lnTo>
                    <a:pt x="108091" y="115335"/>
                  </a:lnTo>
                  <a:lnTo>
                    <a:pt x="108091" y="109250"/>
                  </a:lnTo>
                  <a:close/>
                  <a:moveTo>
                    <a:pt x="121223" y="109250"/>
                  </a:moveTo>
                  <a:lnTo>
                    <a:pt x="121223" y="115335"/>
                  </a:lnTo>
                  <a:lnTo>
                    <a:pt x="114817" y="115335"/>
                  </a:lnTo>
                  <a:lnTo>
                    <a:pt x="114817" y="109250"/>
                  </a:lnTo>
                  <a:close/>
                  <a:moveTo>
                    <a:pt x="127950" y="109250"/>
                  </a:moveTo>
                  <a:lnTo>
                    <a:pt x="127950" y="115335"/>
                  </a:lnTo>
                  <a:lnTo>
                    <a:pt x="121562" y="115335"/>
                  </a:lnTo>
                  <a:lnTo>
                    <a:pt x="121562" y="109250"/>
                  </a:lnTo>
                  <a:close/>
                  <a:moveTo>
                    <a:pt x="134694" y="109250"/>
                  </a:moveTo>
                  <a:lnTo>
                    <a:pt x="134694" y="115335"/>
                  </a:lnTo>
                  <a:lnTo>
                    <a:pt x="128289" y="115335"/>
                  </a:lnTo>
                  <a:lnTo>
                    <a:pt x="128289" y="109250"/>
                  </a:lnTo>
                  <a:close/>
                  <a:moveTo>
                    <a:pt x="141421" y="109250"/>
                  </a:moveTo>
                  <a:lnTo>
                    <a:pt x="141421" y="115335"/>
                  </a:lnTo>
                  <a:lnTo>
                    <a:pt x="135033" y="115335"/>
                  </a:lnTo>
                  <a:lnTo>
                    <a:pt x="135033" y="109250"/>
                  </a:lnTo>
                  <a:close/>
                  <a:moveTo>
                    <a:pt x="148148" y="109250"/>
                  </a:moveTo>
                  <a:lnTo>
                    <a:pt x="148148" y="115335"/>
                  </a:lnTo>
                  <a:lnTo>
                    <a:pt x="141760" y="115335"/>
                  </a:lnTo>
                  <a:lnTo>
                    <a:pt x="141760" y="109250"/>
                  </a:lnTo>
                  <a:close/>
                  <a:moveTo>
                    <a:pt x="154892" y="109250"/>
                  </a:moveTo>
                  <a:lnTo>
                    <a:pt x="154892" y="115335"/>
                  </a:lnTo>
                  <a:lnTo>
                    <a:pt x="148487" y="115335"/>
                  </a:lnTo>
                  <a:lnTo>
                    <a:pt x="148487" y="109250"/>
                  </a:lnTo>
                  <a:close/>
                  <a:moveTo>
                    <a:pt x="161619" y="109250"/>
                  </a:moveTo>
                  <a:lnTo>
                    <a:pt x="161619" y="115335"/>
                  </a:lnTo>
                  <a:lnTo>
                    <a:pt x="155231" y="115335"/>
                  </a:lnTo>
                  <a:lnTo>
                    <a:pt x="155231" y="109250"/>
                  </a:lnTo>
                  <a:close/>
                  <a:moveTo>
                    <a:pt x="168363" y="109250"/>
                  </a:moveTo>
                  <a:lnTo>
                    <a:pt x="168363" y="115335"/>
                  </a:lnTo>
                  <a:lnTo>
                    <a:pt x="161958" y="115335"/>
                  </a:lnTo>
                  <a:lnTo>
                    <a:pt x="161958" y="109250"/>
                  </a:lnTo>
                  <a:close/>
                  <a:moveTo>
                    <a:pt x="175090" y="109250"/>
                  </a:moveTo>
                  <a:lnTo>
                    <a:pt x="175090" y="115335"/>
                  </a:lnTo>
                  <a:lnTo>
                    <a:pt x="168702" y="115335"/>
                  </a:lnTo>
                  <a:lnTo>
                    <a:pt x="168702" y="109250"/>
                  </a:lnTo>
                  <a:close/>
                  <a:moveTo>
                    <a:pt x="181834" y="109250"/>
                  </a:moveTo>
                  <a:lnTo>
                    <a:pt x="181834" y="115335"/>
                  </a:lnTo>
                  <a:lnTo>
                    <a:pt x="175429" y="115335"/>
                  </a:lnTo>
                  <a:lnTo>
                    <a:pt x="175429" y="109250"/>
                  </a:lnTo>
                  <a:close/>
                  <a:moveTo>
                    <a:pt x="188561" y="109250"/>
                  </a:moveTo>
                  <a:lnTo>
                    <a:pt x="188561" y="115335"/>
                  </a:lnTo>
                  <a:lnTo>
                    <a:pt x="182173" y="115335"/>
                  </a:lnTo>
                  <a:lnTo>
                    <a:pt x="182173" y="109250"/>
                  </a:lnTo>
                  <a:close/>
                  <a:moveTo>
                    <a:pt x="195288" y="109250"/>
                  </a:moveTo>
                  <a:lnTo>
                    <a:pt x="195288" y="115335"/>
                  </a:lnTo>
                  <a:lnTo>
                    <a:pt x="188900" y="115335"/>
                  </a:lnTo>
                  <a:lnTo>
                    <a:pt x="188900" y="109250"/>
                  </a:lnTo>
                  <a:close/>
                  <a:moveTo>
                    <a:pt x="202032" y="109250"/>
                  </a:moveTo>
                  <a:lnTo>
                    <a:pt x="202032" y="115335"/>
                  </a:lnTo>
                  <a:lnTo>
                    <a:pt x="195627" y="115335"/>
                  </a:lnTo>
                  <a:lnTo>
                    <a:pt x="195627" y="109250"/>
                  </a:lnTo>
                  <a:close/>
                  <a:moveTo>
                    <a:pt x="208759" y="109250"/>
                  </a:moveTo>
                  <a:lnTo>
                    <a:pt x="208759" y="115335"/>
                  </a:lnTo>
                  <a:lnTo>
                    <a:pt x="202371" y="115335"/>
                  </a:lnTo>
                  <a:lnTo>
                    <a:pt x="202371" y="109250"/>
                  </a:lnTo>
                  <a:close/>
                  <a:moveTo>
                    <a:pt x="215504" y="109250"/>
                  </a:moveTo>
                  <a:lnTo>
                    <a:pt x="215504" y="115335"/>
                  </a:lnTo>
                  <a:lnTo>
                    <a:pt x="209098" y="115335"/>
                  </a:lnTo>
                  <a:lnTo>
                    <a:pt x="209098" y="109250"/>
                  </a:lnTo>
                  <a:close/>
                  <a:moveTo>
                    <a:pt x="222230" y="109250"/>
                  </a:moveTo>
                  <a:lnTo>
                    <a:pt x="222230" y="115335"/>
                  </a:lnTo>
                  <a:lnTo>
                    <a:pt x="215843" y="115335"/>
                  </a:lnTo>
                  <a:lnTo>
                    <a:pt x="215843" y="109250"/>
                  </a:lnTo>
                  <a:close/>
                  <a:moveTo>
                    <a:pt x="228975" y="109250"/>
                  </a:moveTo>
                  <a:lnTo>
                    <a:pt x="228975" y="115335"/>
                  </a:lnTo>
                  <a:lnTo>
                    <a:pt x="222569" y="115335"/>
                  </a:lnTo>
                  <a:lnTo>
                    <a:pt x="222569" y="109250"/>
                  </a:lnTo>
                  <a:close/>
                  <a:moveTo>
                    <a:pt x="235701" y="109250"/>
                  </a:moveTo>
                  <a:lnTo>
                    <a:pt x="235701" y="115335"/>
                  </a:lnTo>
                  <a:lnTo>
                    <a:pt x="229296" y="115335"/>
                  </a:lnTo>
                  <a:lnTo>
                    <a:pt x="229296" y="109250"/>
                  </a:lnTo>
                  <a:close/>
                  <a:moveTo>
                    <a:pt x="242428" y="109250"/>
                  </a:moveTo>
                  <a:lnTo>
                    <a:pt x="242428" y="115335"/>
                  </a:lnTo>
                  <a:lnTo>
                    <a:pt x="236040" y="115335"/>
                  </a:lnTo>
                  <a:lnTo>
                    <a:pt x="236040" y="109250"/>
                  </a:lnTo>
                  <a:close/>
                  <a:moveTo>
                    <a:pt x="249173" y="109250"/>
                  </a:moveTo>
                  <a:lnTo>
                    <a:pt x="249173" y="115335"/>
                  </a:lnTo>
                  <a:lnTo>
                    <a:pt x="242767" y="115335"/>
                  </a:lnTo>
                  <a:lnTo>
                    <a:pt x="242767" y="109250"/>
                  </a:lnTo>
                  <a:close/>
                  <a:moveTo>
                    <a:pt x="255899" y="109250"/>
                  </a:moveTo>
                  <a:lnTo>
                    <a:pt x="255899" y="115335"/>
                  </a:lnTo>
                  <a:lnTo>
                    <a:pt x="249512" y="115335"/>
                  </a:lnTo>
                  <a:lnTo>
                    <a:pt x="249512" y="109250"/>
                  </a:lnTo>
                  <a:close/>
                  <a:moveTo>
                    <a:pt x="262644" y="109250"/>
                  </a:moveTo>
                  <a:lnTo>
                    <a:pt x="262644" y="115335"/>
                  </a:lnTo>
                  <a:lnTo>
                    <a:pt x="256238" y="115335"/>
                  </a:lnTo>
                  <a:lnTo>
                    <a:pt x="256238" y="109250"/>
                  </a:lnTo>
                  <a:close/>
                  <a:moveTo>
                    <a:pt x="269370" y="109250"/>
                  </a:moveTo>
                  <a:lnTo>
                    <a:pt x="269370" y="115335"/>
                  </a:lnTo>
                  <a:lnTo>
                    <a:pt x="262983" y="115335"/>
                  </a:lnTo>
                  <a:lnTo>
                    <a:pt x="262983" y="109250"/>
                  </a:lnTo>
                  <a:close/>
                  <a:moveTo>
                    <a:pt x="276115" y="109250"/>
                  </a:moveTo>
                  <a:lnTo>
                    <a:pt x="276115" y="115335"/>
                  </a:lnTo>
                  <a:lnTo>
                    <a:pt x="269709" y="115335"/>
                  </a:lnTo>
                  <a:lnTo>
                    <a:pt x="269709" y="109250"/>
                  </a:lnTo>
                  <a:close/>
                  <a:moveTo>
                    <a:pt x="282842" y="109250"/>
                  </a:moveTo>
                  <a:lnTo>
                    <a:pt x="282842" y="115335"/>
                  </a:lnTo>
                  <a:lnTo>
                    <a:pt x="276436" y="115335"/>
                  </a:lnTo>
                  <a:lnTo>
                    <a:pt x="276436" y="109250"/>
                  </a:lnTo>
                  <a:close/>
                  <a:moveTo>
                    <a:pt x="6745" y="115656"/>
                  </a:moveTo>
                  <a:lnTo>
                    <a:pt x="6745" y="121740"/>
                  </a:lnTo>
                  <a:lnTo>
                    <a:pt x="339" y="121740"/>
                  </a:lnTo>
                  <a:lnTo>
                    <a:pt x="339" y="115656"/>
                  </a:lnTo>
                  <a:close/>
                  <a:moveTo>
                    <a:pt x="13471" y="115656"/>
                  </a:moveTo>
                  <a:lnTo>
                    <a:pt x="13471" y="121740"/>
                  </a:lnTo>
                  <a:lnTo>
                    <a:pt x="7066" y="121740"/>
                  </a:lnTo>
                  <a:lnTo>
                    <a:pt x="7066" y="115656"/>
                  </a:lnTo>
                  <a:close/>
                  <a:moveTo>
                    <a:pt x="20198" y="115656"/>
                  </a:moveTo>
                  <a:lnTo>
                    <a:pt x="20198" y="121740"/>
                  </a:lnTo>
                  <a:lnTo>
                    <a:pt x="13810" y="121740"/>
                  </a:lnTo>
                  <a:lnTo>
                    <a:pt x="13810" y="115656"/>
                  </a:lnTo>
                  <a:close/>
                  <a:moveTo>
                    <a:pt x="26942" y="115656"/>
                  </a:moveTo>
                  <a:lnTo>
                    <a:pt x="26942" y="121740"/>
                  </a:lnTo>
                  <a:lnTo>
                    <a:pt x="20537" y="121740"/>
                  </a:lnTo>
                  <a:lnTo>
                    <a:pt x="20537" y="115656"/>
                  </a:lnTo>
                  <a:close/>
                  <a:moveTo>
                    <a:pt x="33669" y="115656"/>
                  </a:moveTo>
                  <a:lnTo>
                    <a:pt x="33669" y="121740"/>
                  </a:lnTo>
                  <a:lnTo>
                    <a:pt x="27281" y="121740"/>
                  </a:lnTo>
                  <a:lnTo>
                    <a:pt x="27281" y="115656"/>
                  </a:lnTo>
                  <a:close/>
                  <a:moveTo>
                    <a:pt x="40414" y="115656"/>
                  </a:moveTo>
                  <a:lnTo>
                    <a:pt x="40414" y="121740"/>
                  </a:lnTo>
                  <a:lnTo>
                    <a:pt x="34008" y="121740"/>
                  </a:lnTo>
                  <a:lnTo>
                    <a:pt x="34008" y="115656"/>
                  </a:lnTo>
                  <a:close/>
                  <a:moveTo>
                    <a:pt x="47140" y="115656"/>
                  </a:moveTo>
                  <a:lnTo>
                    <a:pt x="47140" y="121740"/>
                  </a:lnTo>
                  <a:lnTo>
                    <a:pt x="40753" y="121740"/>
                  </a:lnTo>
                  <a:lnTo>
                    <a:pt x="40753" y="115656"/>
                  </a:lnTo>
                  <a:close/>
                  <a:moveTo>
                    <a:pt x="53885" y="115656"/>
                  </a:moveTo>
                  <a:lnTo>
                    <a:pt x="53885" y="121740"/>
                  </a:lnTo>
                  <a:lnTo>
                    <a:pt x="47479" y="121740"/>
                  </a:lnTo>
                  <a:lnTo>
                    <a:pt x="47479" y="115656"/>
                  </a:lnTo>
                  <a:close/>
                  <a:moveTo>
                    <a:pt x="60611" y="115656"/>
                  </a:moveTo>
                  <a:lnTo>
                    <a:pt x="60611" y="121740"/>
                  </a:lnTo>
                  <a:lnTo>
                    <a:pt x="54206" y="121740"/>
                  </a:lnTo>
                  <a:lnTo>
                    <a:pt x="54206" y="115656"/>
                  </a:lnTo>
                  <a:close/>
                  <a:moveTo>
                    <a:pt x="67338" y="115656"/>
                  </a:moveTo>
                  <a:lnTo>
                    <a:pt x="67338" y="121740"/>
                  </a:lnTo>
                  <a:lnTo>
                    <a:pt x="60950" y="121740"/>
                  </a:lnTo>
                  <a:lnTo>
                    <a:pt x="60950" y="115656"/>
                  </a:lnTo>
                  <a:close/>
                  <a:moveTo>
                    <a:pt x="74083" y="115656"/>
                  </a:moveTo>
                  <a:lnTo>
                    <a:pt x="74083" y="121740"/>
                  </a:lnTo>
                  <a:lnTo>
                    <a:pt x="67677" y="121740"/>
                  </a:lnTo>
                  <a:lnTo>
                    <a:pt x="67677" y="115656"/>
                  </a:lnTo>
                  <a:close/>
                  <a:moveTo>
                    <a:pt x="80809" y="115656"/>
                  </a:moveTo>
                  <a:lnTo>
                    <a:pt x="80809" y="121740"/>
                  </a:lnTo>
                  <a:lnTo>
                    <a:pt x="74422" y="121740"/>
                  </a:lnTo>
                  <a:lnTo>
                    <a:pt x="74422" y="115656"/>
                  </a:lnTo>
                  <a:close/>
                  <a:moveTo>
                    <a:pt x="87554" y="115656"/>
                  </a:moveTo>
                  <a:lnTo>
                    <a:pt x="87554" y="121740"/>
                  </a:lnTo>
                  <a:lnTo>
                    <a:pt x="81148" y="121740"/>
                  </a:lnTo>
                  <a:lnTo>
                    <a:pt x="81148" y="115656"/>
                  </a:lnTo>
                  <a:close/>
                  <a:moveTo>
                    <a:pt x="94281" y="115656"/>
                  </a:moveTo>
                  <a:lnTo>
                    <a:pt x="94281" y="121740"/>
                  </a:lnTo>
                  <a:lnTo>
                    <a:pt x="87893" y="121740"/>
                  </a:lnTo>
                  <a:lnTo>
                    <a:pt x="87893" y="115656"/>
                  </a:lnTo>
                  <a:close/>
                  <a:moveTo>
                    <a:pt x="101007" y="115656"/>
                  </a:moveTo>
                  <a:lnTo>
                    <a:pt x="101007" y="121740"/>
                  </a:lnTo>
                  <a:lnTo>
                    <a:pt x="94620" y="121740"/>
                  </a:lnTo>
                  <a:lnTo>
                    <a:pt x="94620" y="115656"/>
                  </a:lnTo>
                  <a:close/>
                  <a:moveTo>
                    <a:pt x="107752" y="115656"/>
                  </a:moveTo>
                  <a:lnTo>
                    <a:pt x="107752" y="121740"/>
                  </a:lnTo>
                  <a:lnTo>
                    <a:pt x="101346" y="121740"/>
                  </a:lnTo>
                  <a:lnTo>
                    <a:pt x="101346" y="115656"/>
                  </a:lnTo>
                  <a:close/>
                  <a:moveTo>
                    <a:pt x="114478" y="115656"/>
                  </a:moveTo>
                  <a:lnTo>
                    <a:pt x="114478" y="121740"/>
                  </a:lnTo>
                  <a:lnTo>
                    <a:pt x="108091" y="121740"/>
                  </a:lnTo>
                  <a:lnTo>
                    <a:pt x="108091" y="115656"/>
                  </a:lnTo>
                  <a:close/>
                  <a:moveTo>
                    <a:pt x="121223" y="115656"/>
                  </a:moveTo>
                  <a:lnTo>
                    <a:pt x="121223" y="121740"/>
                  </a:lnTo>
                  <a:lnTo>
                    <a:pt x="114817" y="121740"/>
                  </a:lnTo>
                  <a:lnTo>
                    <a:pt x="114817" y="115656"/>
                  </a:lnTo>
                  <a:close/>
                  <a:moveTo>
                    <a:pt x="127950" y="115656"/>
                  </a:moveTo>
                  <a:lnTo>
                    <a:pt x="127950" y="121740"/>
                  </a:lnTo>
                  <a:lnTo>
                    <a:pt x="121562" y="121740"/>
                  </a:lnTo>
                  <a:lnTo>
                    <a:pt x="121562" y="115656"/>
                  </a:lnTo>
                  <a:close/>
                  <a:moveTo>
                    <a:pt x="134694" y="115656"/>
                  </a:moveTo>
                  <a:lnTo>
                    <a:pt x="134694" y="121740"/>
                  </a:lnTo>
                  <a:lnTo>
                    <a:pt x="128289" y="121740"/>
                  </a:lnTo>
                  <a:lnTo>
                    <a:pt x="128289" y="115656"/>
                  </a:lnTo>
                  <a:close/>
                  <a:moveTo>
                    <a:pt x="141421" y="115656"/>
                  </a:moveTo>
                  <a:lnTo>
                    <a:pt x="141421" y="121740"/>
                  </a:lnTo>
                  <a:lnTo>
                    <a:pt x="135033" y="121740"/>
                  </a:lnTo>
                  <a:lnTo>
                    <a:pt x="135033" y="115656"/>
                  </a:lnTo>
                  <a:close/>
                  <a:moveTo>
                    <a:pt x="148148" y="115656"/>
                  </a:moveTo>
                  <a:lnTo>
                    <a:pt x="148148" y="121740"/>
                  </a:lnTo>
                  <a:lnTo>
                    <a:pt x="141760" y="121740"/>
                  </a:lnTo>
                  <a:lnTo>
                    <a:pt x="141760" y="115656"/>
                  </a:lnTo>
                  <a:close/>
                  <a:moveTo>
                    <a:pt x="154892" y="115656"/>
                  </a:moveTo>
                  <a:lnTo>
                    <a:pt x="154892" y="121740"/>
                  </a:lnTo>
                  <a:lnTo>
                    <a:pt x="148487" y="121740"/>
                  </a:lnTo>
                  <a:lnTo>
                    <a:pt x="148487" y="115656"/>
                  </a:lnTo>
                  <a:close/>
                  <a:moveTo>
                    <a:pt x="161619" y="115656"/>
                  </a:moveTo>
                  <a:lnTo>
                    <a:pt x="161619" y="121740"/>
                  </a:lnTo>
                  <a:lnTo>
                    <a:pt x="155231" y="121740"/>
                  </a:lnTo>
                  <a:lnTo>
                    <a:pt x="155231" y="115656"/>
                  </a:lnTo>
                  <a:close/>
                  <a:moveTo>
                    <a:pt x="168363" y="115656"/>
                  </a:moveTo>
                  <a:lnTo>
                    <a:pt x="168363" y="121740"/>
                  </a:lnTo>
                  <a:lnTo>
                    <a:pt x="161958" y="121740"/>
                  </a:lnTo>
                  <a:lnTo>
                    <a:pt x="161958" y="115656"/>
                  </a:lnTo>
                  <a:close/>
                  <a:moveTo>
                    <a:pt x="175090" y="115656"/>
                  </a:moveTo>
                  <a:lnTo>
                    <a:pt x="175090" y="121740"/>
                  </a:lnTo>
                  <a:lnTo>
                    <a:pt x="168702" y="121740"/>
                  </a:lnTo>
                  <a:lnTo>
                    <a:pt x="168702" y="115656"/>
                  </a:lnTo>
                  <a:close/>
                  <a:moveTo>
                    <a:pt x="181834" y="115656"/>
                  </a:moveTo>
                  <a:lnTo>
                    <a:pt x="181834" y="121740"/>
                  </a:lnTo>
                  <a:lnTo>
                    <a:pt x="175429" y="121740"/>
                  </a:lnTo>
                  <a:lnTo>
                    <a:pt x="175429" y="115656"/>
                  </a:lnTo>
                  <a:close/>
                  <a:moveTo>
                    <a:pt x="188561" y="115656"/>
                  </a:moveTo>
                  <a:lnTo>
                    <a:pt x="188561" y="121740"/>
                  </a:lnTo>
                  <a:lnTo>
                    <a:pt x="182173" y="121740"/>
                  </a:lnTo>
                  <a:lnTo>
                    <a:pt x="182173" y="115656"/>
                  </a:lnTo>
                  <a:close/>
                  <a:moveTo>
                    <a:pt x="195288" y="115656"/>
                  </a:moveTo>
                  <a:lnTo>
                    <a:pt x="195288" y="121740"/>
                  </a:lnTo>
                  <a:lnTo>
                    <a:pt x="188900" y="121740"/>
                  </a:lnTo>
                  <a:lnTo>
                    <a:pt x="188900" y="115656"/>
                  </a:lnTo>
                  <a:close/>
                  <a:moveTo>
                    <a:pt x="202032" y="115656"/>
                  </a:moveTo>
                  <a:lnTo>
                    <a:pt x="202032" y="121740"/>
                  </a:lnTo>
                  <a:lnTo>
                    <a:pt x="195627" y="121740"/>
                  </a:lnTo>
                  <a:lnTo>
                    <a:pt x="195627" y="115656"/>
                  </a:lnTo>
                  <a:close/>
                  <a:moveTo>
                    <a:pt x="208759" y="115656"/>
                  </a:moveTo>
                  <a:lnTo>
                    <a:pt x="208759" y="121740"/>
                  </a:lnTo>
                  <a:lnTo>
                    <a:pt x="202371" y="121740"/>
                  </a:lnTo>
                  <a:lnTo>
                    <a:pt x="202371" y="115656"/>
                  </a:lnTo>
                  <a:close/>
                  <a:moveTo>
                    <a:pt x="215504" y="115656"/>
                  </a:moveTo>
                  <a:lnTo>
                    <a:pt x="215504" y="121740"/>
                  </a:lnTo>
                  <a:lnTo>
                    <a:pt x="209098" y="121740"/>
                  </a:lnTo>
                  <a:lnTo>
                    <a:pt x="209098" y="115656"/>
                  </a:lnTo>
                  <a:close/>
                  <a:moveTo>
                    <a:pt x="222230" y="115656"/>
                  </a:moveTo>
                  <a:lnTo>
                    <a:pt x="222230" y="121740"/>
                  </a:lnTo>
                  <a:lnTo>
                    <a:pt x="215843" y="121740"/>
                  </a:lnTo>
                  <a:lnTo>
                    <a:pt x="215843" y="115656"/>
                  </a:lnTo>
                  <a:close/>
                  <a:moveTo>
                    <a:pt x="228975" y="115656"/>
                  </a:moveTo>
                  <a:lnTo>
                    <a:pt x="228975" y="121740"/>
                  </a:lnTo>
                  <a:lnTo>
                    <a:pt x="222569" y="121740"/>
                  </a:lnTo>
                  <a:lnTo>
                    <a:pt x="222569" y="115656"/>
                  </a:lnTo>
                  <a:close/>
                  <a:moveTo>
                    <a:pt x="235701" y="115656"/>
                  </a:moveTo>
                  <a:lnTo>
                    <a:pt x="235701" y="121740"/>
                  </a:lnTo>
                  <a:lnTo>
                    <a:pt x="229296" y="121740"/>
                  </a:lnTo>
                  <a:lnTo>
                    <a:pt x="229296" y="115656"/>
                  </a:lnTo>
                  <a:close/>
                  <a:moveTo>
                    <a:pt x="242428" y="115656"/>
                  </a:moveTo>
                  <a:lnTo>
                    <a:pt x="242428" y="121740"/>
                  </a:lnTo>
                  <a:lnTo>
                    <a:pt x="236040" y="121740"/>
                  </a:lnTo>
                  <a:lnTo>
                    <a:pt x="236040" y="115656"/>
                  </a:lnTo>
                  <a:close/>
                  <a:moveTo>
                    <a:pt x="249173" y="115656"/>
                  </a:moveTo>
                  <a:lnTo>
                    <a:pt x="249173" y="121740"/>
                  </a:lnTo>
                  <a:lnTo>
                    <a:pt x="242767" y="121740"/>
                  </a:lnTo>
                  <a:lnTo>
                    <a:pt x="242767" y="115656"/>
                  </a:lnTo>
                  <a:close/>
                  <a:moveTo>
                    <a:pt x="255899" y="115656"/>
                  </a:moveTo>
                  <a:lnTo>
                    <a:pt x="255899" y="121740"/>
                  </a:lnTo>
                  <a:lnTo>
                    <a:pt x="249512" y="121740"/>
                  </a:lnTo>
                  <a:lnTo>
                    <a:pt x="249512" y="115656"/>
                  </a:lnTo>
                  <a:close/>
                  <a:moveTo>
                    <a:pt x="262644" y="115656"/>
                  </a:moveTo>
                  <a:lnTo>
                    <a:pt x="262644" y="121740"/>
                  </a:lnTo>
                  <a:lnTo>
                    <a:pt x="256238" y="121740"/>
                  </a:lnTo>
                  <a:lnTo>
                    <a:pt x="256238" y="115656"/>
                  </a:lnTo>
                  <a:close/>
                  <a:moveTo>
                    <a:pt x="269370" y="115656"/>
                  </a:moveTo>
                  <a:lnTo>
                    <a:pt x="269370" y="121740"/>
                  </a:lnTo>
                  <a:lnTo>
                    <a:pt x="262983" y="121740"/>
                  </a:lnTo>
                  <a:lnTo>
                    <a:pt x="262983" y="115656"/>
                  </a:lnTo>
                  <a:close/>
                  <a:moveTo>
                    <a:pt x="276115" y="115656"/>
                  </a:moveTo>
                  <a:lnTo>
                    <a:pt x="276115" y="121740"/>
                  </a:lnTo>
                  <a:lnTo>
                    <a:pt x="269709" y="121740"/>
                  </a:lnTo>
                  <a:lnTo>
                    <a:pt x="269709" y="115656"/>
                  </a:lnTo>
                  <a:close/>
                  <a:moveTo>
                    <a:pt x="282842" y="115656"/>
                  </a:moveTo>
                  <a:lnTo>
                    <a:pt x="282842" y="121740"/>
                  </a:lnTo>
                  <a:lnTo>
                    <a:pt x="276436" y="121740"/>
                  </a:lnTo>
                  <a:lnTo>
                    <a:pt x="276436" y="115656"/>
                  </a:lnTo>
                  <a:close/>
                  <a:moveTo>
                    <a:pt x="6745" y="122061"/>
                  </a:moveTo>
                  <a:lnTo>
                    <a:pt x="6745" y="128146"/>
                  </a:lnTo>
                  <a:lnTo>
                    <a:pt x="339" y="128146"/>
                  </a:lnTo>
                  <a:lnTo>
                    <a:pt x="339" y="122061"/>
                  </a:lnTo>
                  <a:close/>
                  <a:moveTo>
                    <a:pt x="13471" y="122061"/>
                  </a:moveTo>
                  <a:lnTo>
                    <a:pt x="13471" y="128146"/>
                  </a:lnTo>
                  <a:lnTo>
                    <a:pt x="7066" y="128146"/>
                  </a:lnTo>
                  <a:lnTo>
                    <a:pt x="7066" y="122061"/>
                  </a:lnTo>
                  <a:close/>
                  <a:moveTo>
                    <a:pt x="20198" y="122061"/>
                  </a:moveTo>
                  <a:lnTo>
                    <a:pt x="20198" y="128146"/>
                  </a:lnTo>
                  <a:lnTo>
                    <a:pt x="13810" y="128146"/>
                  </a:lnTo>
                  <a:lnTo>
                    <a:pt x="13810" y="122061"/>
                  </a:lnTo>
                  <a:close/>
                  <a:moveTo>
                    <a:pt x="26942" y="122061"/>
                  </a:moveTo>
                  <a:lnTo>
                    <a:pt x="26942" y="128146"/>
                  </a:lnTo>
                  <a:lnTo>
                    <a:pt x="20537" y="128146"/>
                  </a:lnTo>
                  <a:lnTo>
                    <a:pt x="20537" y="122061"/>
                  </a:lnTo>
                  <a:close/>
                  <a:moveTo>
                    <a:pt x="33669" y="122061"/>
                  </a:moveTo>
                  <a:lnTo>
                    <a:pt x="33669" y="128146"/>
                  </a:lnTo>
                  <a:lnTo>
                    <a:pt x="27281" y="128146"/>
                  </a:lnTo>
                  <a:lnTo>
                    <a:pt x="27281" y="122061"/>
                  </a:lnTo>
                  <a:close/>
                  <a:moveTo>
                    <a:pt x="40414" y="122061"/>
                  </a:moveTo>
                  <a:lnTo>
                    <a:pt x="40414" y="128146"/>
                  </a:lnTo>
                  <a:lnTo>
                    <a:pt x="34008" y="128146"/>
                  </a:lnTo>
                  <a:lnTo>
                    <a:pt x="34008" y="122061"/>
                  </a:lnTo>
                  <a:close/>
                  <a:moveTo>
                    <a:pt x="47140" y="122061"/>
                  </a:moveTo>
                  <a:lnTo>
                    <a:pt x="47140" y="128146"/>
                  </a:lnTo>
                  <a:lnTo>
                    <a:pt x="40753" y="128146"/>
                  </a:lnTo>
                  <a:lnTo>
                    <a:pt x="40753" y="122061"/>
                  </a:lnTo>
                  <a:close/>
                  <a:moveTo>
                    <a:pt x="53885" y="122061"/>
                  </a:moveTo>
                  <a:lnTo>
                    <a:pt x="53885" y="128146"/>
                  </a:lnTo>
                  <a:lnTo>
                    <a:pt x="47479" y="128146"/>
                  </a:lnTo>
                  <a:lnTo>
                    <a:pt x="47479" y="122061"/>
                  </a:lnTo>
                  <a:close/>
                  <a:moveTo>
                    <a:pt x="60611" y="122061"/>
                  </a:moveTo>
                  <a:lnTo>
                    <a:pt x="60611" y="128146"/>
                  </a:lnTo>
                  <a:lnTo>
                    <a:pt x="54206" y="128146"/>
                  </a:lnTo>
                  <a:lnTo>
                    <a:pt x="54206" y="122061"/>
                  </a:lnTo>
                  <a:close/>
                  <a:moveTo>
                    <a:pt x="67338" y="122061"/>
                  </a:moveTo>
                  <a:lnTo>
                    <a:pt x="67338" y="128146"/>
                  </a:lnTo>
                  <a:lnTo>
                    <a:pt x="60950" y="128146"/>
                  </a:lnTo>
                  <a:lnTo>
                    <a:pt x="60950" y="122061"/>
                  </a:lnTo>
                  <a:close/>
                  <a:moveTo>
                    <a:pt x="74083" y="122061"/>
                  </a:moveTo>
                  <a:lnTo>
                    <a:pt x="74083" y="128146"/>
                  </a:lnTo>
                  <a:lnTo>
                    <a:pt x="67677" y="128146"/>
                  </a:lnTo>
                  <a:lnTo>
                    <a:pt x="67677" y="122061"/>
                  </a:lnTo>
                  <a:close/>
                  <a:moveTo>
                    <a:pt x="80809" y="122061"/>
                  </a:moveTo>
                  <a:lnTo>
                    <a:pt x="80809" y="128146"/>
                  </a:lnTo>
                  <a:lnTo>
                    <a:pt x="74422" y="128146"/>
                  </a:lnTo>
                  <a:lnTo>
                    <a:pt x="74422" y="122061"/>
                  </a:lnTo>
                  <a:close/>
                  <a:moveTo>
                    <a:pt x="87554" y="122061"/>
                  </a:moveTo>
                  <a:lnTo>
                    <a:pt x="87554" y="128146"/>
                  </a:lnTo>
                  <a:lnTo>
                    <a:pt x="81148" y="128146"/>
                  </a:lnTo>
                  <a:lnTo>
                    <a:pt x="81148" y="122061"/>
                  </a:lnTo>
                  <a:close/>
                  <a:moveTo>
                    <a:pt x="94281" y="122061"/>
                  </a:moveTo>
                  <a:lnTo>
                    <a:pt x="94281" y="128146"/>
                  </a:lnTo>
                  <a:lnTo>
                    <a:pt x="87893" y="128146"/>
                  </a:lnTo>
                  <a:lnTo>
                    <a:pt x="87893" y="122061"/>
                  </a:lnTo>
                  <a:close/>
                  <a:moveTo>
                    <a:pt x="101007" y="122061"/>
                  </a:moveTo>
                  <a:lnTo>
                    <a:pt x="101007" y="128146"/>
                  </a:lnTo>
                  <a:lnTo>
                    <a:pt x="94620" y="128146"/>
                  </a:lnTo>
                  <a:lnTo>
                    <a:pt x="94620" y="122061"/>
                  </a:lnTo>
                  <a:close/>
                  <a:moveTo>
                    <a:pt x="107752" y="122061"/>
                  </a:moveTo>
                  <a:lnTo>
                    <a:pt x="107752" y="128146"/>
                  </a:lnTo>
                  <a:lnTo>
                    <a:pt x="101346" y="128146"/>
                  </a:lnTo>
                  <a:lnTo>
                    <a:pt x="101346" y="122061"/>
                  </a:lnTo>
                  <a:close/>
                  <a:moveTo>
                    <a:pt x="114478" y="122061"/>
                  </a:moveTo>
                  <a:lnTo>
                    <a:pt x="114478" y="128146"/>
                  </a:lnTo>
                  <a:lnTo>
                    <a:pt x="108091" y="128146"/>
                  </a:lnTo>
                  <a:lnTo>
                    <a:pt x="108091" y="122061"/>
                  </a:lnTo>
                  <a:close/>
                  <a:moveTo>
                    <a:pt x="121223" y="122061"/>
                  </a:moveTo>
                  <a:lnTo>
                    <a:pt x="121223" y="128146"/>
                  </a:lnTo>
                  <a:lnTo>
                    <a:pt x="114817" y="128146"/>
                  </a:lnTo>
                  <a:lnTo>
                    <a:pt x="114817" y="122061"/>
                  </a:lnTo>
                  <a:close/>
                  <a:moveTo>
                    <a:pt x="127950" y="122061"/>
                  </a:moveTo>
                  <a:lnTo>
                    <a:pt x="127950" y="128146"/>
                  </a:lnTo>
                  <a:lnTo>
                    <a:pt x="121562" y="128146"/>
                  </a:lnTo>
                  <a:lnTo>
                    <a:pt x="121562" y="122061"/>
                  </a:lnTo>
                  <a:close/>
                  <a:moveTo>
                    <a:pt x="134694" y="122061"/>
                  </a:moveTo>
                  <a:lnTo>
                    <a:pt x="134694" y="128146"/>
                  </a:lnTo>
                  <a:lnTo>
                    <a:pt x="128289" y="128146"/>
                  </a:lnTo>
                  <a:lnTo>
                    <a:pt x="128289" y="122061"/>
                  </a:lnTo>
                  <a:close/>
                  <a:moveTo>
                    <a:pt x="141421" y="122061"/>
                  </a:moveTo>
                  <a:lnTo>
                    <a:pt x="141421" y="128146"/>
                  </a:lnTo>
                  <a:lnTo>
                    <a:pt x="135033" y="128146"/>
                  </a:lnTo>
                  <a:lnTo>
                    <a:pt x="135033" y="122061"/>
                  </a:lnTo>
                  <a:close/>
                  <a:moveTo>
                    <a:pt x="148148" y="122061"/>
                  </a:moveTo>
                  <a:lnTo>
                    <a:pt x="148148" y="128146"/>
                  </a:lnTo>
                  <a:lnTo>
                    <a:pt x="141760" y="128146"/>
                  </a:lnTo>
                  <a:lnTo>
                    <a:pt x="141760" y="122061"/>
                  </a:lnTo>
                  <a:close/>
                  <a:moveTo>
                    <a:pt x="154892" y="122061"/>
                  </a:moveTo>
                  <a:lnTo>
                    <a:pt x="154892" y="128146"/>
                  </a:lnTo>
                  <a:lnTo>
                    <a:pt x="148487" y="128146"/>
                  </a:lnTo>
                  <a:lnTo>
                    <a:pt x="148487" y="122061"/>
                  </a:lnTo>
                  <a:close/>
                  <a:moveTo>
                    <a:pt x="161619" y="122061"/>
                  </a:moveTo>
                  <a:lnTo>
                    <a:pt x="161619" y="128146"/>
                  </a:lnTo>
                  <a:lnTo>
                    <a:pt x="155231" y="128146"/>
                  </a:lnTo>
                  <a:lnTo>
                    <a:pt x="155231" y="122061"/>
                  </a:lnTo>
                  <a:close/>
                  <a:moveTo>
                    <a:pt x="168363" y="122061"/>
                  </a:moveTo>
                  <a:lnTo>
                    <a:pt x="168363" y="128146"/>
                  </a:lnTo>
                  <a:lnTo>
                    <a:pt x="161958" y="128146"/>
                  </a:lnTo>
                  <a:lnTo>
                    <a:pt x="161958" y="122061"/>
                  </a:lnTo>
                  <a:close/>
                  <a:moveTo>
                    <a:pt x="175090" y="122061"/>
                  </a:moveTo>
                  <a:lnTo>
                    <a:pt x="175090" y="128146"/>
                  </a:lnTo>
                  <a:lnTo>
                    <a:pt x="168702" y="128146"/>
                  </a:lnTo>
                  <a:lnTo>
                    <a:pt x="168702" y="122061"/>
                  </a:lnTo>
                  <a:close/>
                  <a:moveTo>
                    <a:pt x="181834" y="122061"/>
                  </a:moveTo>
                  <a:lnTo>
                    <a:pt x="181834" y="128146"/>
                  </a:lnTo>
                  <a:lnTo>
                    <a:pt x="175429" y="128146"/>
                  </a:lnTo>
                  <a:lnTo>
                    <a:pt x="175429" y="122061"/>
                  </a:lnTo>
                  <a:close/>
                  <a:moveTo>
                    <a:pt x="188561" y="122061"/>
                  </a:moveTo>
                  <a:lnTo>
                    <a:pt x="188561" y="128146"/>
                  </a:lnTo>
                  <a:lnTo>
                    <a:pt x="182173" y="128146"/>
                  </a:lnTo>
                  <a:lnTo>
                    <a:pt x="182173" y="122061"/>
                  </a:lnTo>
                  <a:close/>
                  <a:moveTo>
                    <a:pt x="195288" y="122061"/>
                  </a:moveTo>
                  <a:lnTo>
                    <a:pt x="195288" y="128146"/>
                  </a:lnTo>
                  <a:lnTo>
                    <a:pt x="188900" y="128146"/>
                  </a:lnTo>
                  <a:lnTo>
                    <a:pt x="188900" y="122061"/>
                  </a:lnTo>
                  <a:close/>
                  <a:moveTo>
                    <a:pt x="202032" y="122061"/>
                  </a:moveTo>
                  <a:lnTo>
                    <a:pt x="202032" y="128146"/>
                  </a:lnTo>
                  <a:lnTo>
                    <a:pt x="195627" y="128146"/>
                  </a:lnTo>
                  <a:lnTo>
                    <a:pt x="195627" y="122061"/>
                  </a:lnTo>
                  <a:close/>
                  <a:moveTo>
                    <a:pt x="208759" y="122061"/>
                  </a:moveTo>
                  <a:lnTo>
                    <a:pt x="208759" y="128146"/>
                  </a:lnTo>
                  <a:lnTo>
                    <a:pt x="202371" y="128146"/>
                  </a:lnTo>
                  <a:lnTo>
                    <a:pt x="202371" y="122061"/>
                  </a:lnTo>
                  <a:close/>
                  <a:moveTo>
                    <a:pt x="215504" y="122061"/>
                  </a:moveTo>
                  <a:lnTo>
                    <a:pt x="215504" y="128146"/>
                  </a:lnTo>
                  <a:lnTo>
                    <a:pt x="209098" y="128146"/>
                  </a:lnTo>
                  <a:lnTo>
                    <a:pt x="209098" y="122061"/>
                  </a:lnTo>
                  <a:close/>
                  <a:moveTo>
                    <a:pt x="222230" y="122061"/>
                  </a:moveTo>
                  <a:lnTo>
                    <a:pt x="222230" y="128146"/>
                  </a:lnTo>
                  <a:lnTo>
                    <a:pt x="215843" y="128146"/>
                  </a:lnTo>
                  <a:lnTo>
                    <a:pt x="215843" y="122061"/>
                  </a:lnTo>
                  <a:close/>
                  <a:moveTo>
                    <a:pt x="228975" y="122061"/>
                  </a:moveTo>
                  <a:lnTo>
                    <a:pt x="228975" y="128146"/>
                  </a:lnTo>
                  <a:lnTo>
                    <a:pt x="222569" y="128146"/>
                  </a:lnTo>
                  <a:lnTo>
                    <a:pt x="222569" y="122061"/>
                  </a:lnTo>
                  <a:close/>
                  <a:moveTo>
                    <a:pt x="235701" y="122061"/>
                  </a:moveTo>
                  <a:lnTo>
                    <a:pt x="235701" y="128146"/>
                  </a:lnTo>
                  <a:lnTo>
                    <a:pt x="229296" y="128146"/>
                  </a:lnTo>
                  <a:lnTo>
                    <a:pt x="229296" y="122061"/>
                  </a:lnTo>
                  <a:close/>
                  <a:moveTo>
                    <a:pt x="242428" y="122061"/>
                  </a:moveTo>
                  <a:lnTo>
                    <a:pt x="242428" y="128146"/>
                  </a:lnTo>
                  <a:lnTo>
                    <a:pt x="236040" y="128146"/>
                  </a:lnTo>
                  <a:lnTo>
                    <a:pt x="236040" y="122061"/>
                  </a:lnTo>
                  <a:close/>
                  <a:moveTo>
                    <a:pt x="249173" y="122061"/>
                  </a:moveTo>
                  <a:lnTo>
                    <a:pt x="249173" y="128146"/>
                  </a:lnTo>
                  <a:lnTo>
                    <a:pt x="242767" y="128146"/>
                  </a:lnTo>
                  <a:lnTo>
                    <a:pt x="242767" y="122061"/>
                  </a:lnTo>
                  <a:close/>
                  <a:moveTo>
                    <a:pt x="255899" y="122061"/>
                  </a:moveTo>
                  <a:lnTo>
                    <a:pt x="255899" y="128146"/>
                  </a:lnTo>
                  <a:lnTo>
                    <a:pt x="249512" y="128146"/>
                  </a:lnTo>
                  <a:lnTo>
                    <a:pt x="249512" y="122061"/>
                  </a:lnTo>
                  <a:close/>
                  <a:moveTo>
                    <a:pt x="262644" y="122061"/>
                  </a:moveTo>
                  <a:lnTo>
                    <a:pt x="262644" y="128146"/>
                  </a:lnTo>
                  <a:lnTo>
                    <a:pt x="256238" y="128146"/>
                  </a:lnTo>
                  <a:lnTo>
                    <a:pt x="256238" y="122061"/>
                  </a:lnTo>
                  <a:close/>
                  <a:moveTo>
                    <a:pt x="269370" y="122061"/>
                  </a:moveTo>
                  <a:lnTo>
                    <a:pt x="269370" y="128146"/>
                  </a:lnTo>
                  <a:lnTo>
                    <a:pt x="262983" y="128146"/>
                  </a:lnTo>
                  <a:lnTo>
                    <a:pt x="262983" y="122061"/>
                  </a:lnTo>
                  <a:close/>
                  <a:moveTo>
                    <a:pt x="276115" y="122061"/>
                  </a:moveTo>
                  <a:lnTo>
                    <a:pt x="276115" y="128146"/>
                  </a:lnTo>
                  <a:lnTo>
                    <a:pt x="269709" y="128146"/>
                  </a:lnTo>
                  <a:lnTo>
                    <a:pt x="269709" y="122061"/>
                  </a:lnTo>
                  <a:close/>
                  <a:moveTo>
                    <a:pt x="282842" y="122061"/>
                  </a:moveTo>
                  <a:lnTo>
                    <a:pt x="282842" y="128146"/>
                  </a:lnTo>
                  <a:lnTo>
                    <a:pt x="276436" y="128146"/>
                  </a:lnTo>
                  <a:lnTo>
                    <a:pt x="276436" y="122061"/>
                  </a:lnTo>
                  <a:close/>
                  <a:moveTo>
                    <a:pt x="6745" y="128467"/>
                  </a:moveTo>
                  <a:lnTo>
                    <a:pt x="6745" y="134551"/>
                  </a:lnTo>
                  <a:lnTo>
                    <a:pt x="339" y="134551"/>
                  </a:lnTo>
                  <a:lnTo>
                    <a:pt x="339" y="128467"/>
                  </a:lnTo>
                  <a:close/>
                  <a:moveTo>
                    <a:pt x="13471" y="128467"/>
                  </a:moveTo>
                  <a:lnTo>
                    <a:pt x="13471" y="134551"/>
                  </a:lnTo>
                  <a:lnTo>
                    <a:pt x="7066" y="134551"/>
                  </a:lnTo>
                  <a:lnTo>
                    <a:pt x="7066" y="128467"/>
                  </a:lnTo>
                  <a:close/>
                  <a:moveTo>
                    <a:pt x="20198" y="128467"/>
                  </a:moveTo>
                  <a:lnTo>
                    <a:pt x="20198" y="134551"/>
                  </a:lnTo>
                  <a:lnTo>
                    <a:pt x="13810" y="134551"/>
                  </a:lnTo>
                  <a:lnTo>
                    <a:pt x="13810" y="128467"/>
                  </a:lnTo>
                  <a:close/>
                  <a:moveTo>
                    <a:pt x="26942" y="128467"/>
                  </a:moveTo>
                  <a:lnTo>
                    <a:pt x="26942" y="134551"/>
                  </a:lnTo>
                  <a:lnTo>
                    <a:pt x="20537" y="134551"/>
                  </a:lnTo>
                  <a:lnTo>
                    <a:pt x="20537" y="128467"/>
                  </a:lnTo>
                  <a:close/>
                  <a:moveTo>
                    <a:pt x="33669" y="128467"/>
                  </a:moveTo>
                  <a:lnTo>
                    <a:pt x="33669" y="134551"/>
                  </a:lnTo>
                  <a:lnTo>
                    <a:pt x="27281" y="134551"/>
                  </a:lnTo>
                  <a:lnTo>
                    <a:pt x="27281" y="128467"/>
                  </a:lnTo>
                  <a:close/>
                  <a:moveTo>
                    <a:pt x="40414" y="128467"/>
                  </a:moveTo>
                  <a:lnTo>
                    <a:pt x="40414" y="134551"/>
                  </a:lnTo>
                  <a:lnTo>
                    <a:pt x="34008" y="134551"/>
                  </a:lnTo>
                  <a:lnTo>
                    <a:pt x="34008" y="128467"/>
                  </a:lnTo>
                  <a:close/>
                  <a:moveTo>
                    <a:pt x="47140" y="128467"/>
                  </a:moveTo>
                  <a:lnTo>
                    <a:pt x="47140" y="134551"/>
                  </a:lnTo>
                  <a:lnTo>
                    <a:pt x="40753" y="134551"/>
                  </a:lnTo>
                  <a:lnTo>
                    <a:pt x="40753" y="128467"/>
                  </a:lnTo>
                  <a:close/>
                  <a:moveTo>
                    <a:pt x="53885" y="128467"/>
                  </a:moveTo>
                  <a:lnTo>
                    <a:pt x="53885" y="134551"/>
                  </a:lnTo>
                  <a:lnTo>
                    <a:pt x="47479" y="134551"/>
                  </a:lnTo>
                  <a:lnTo>
                    <a:pt x="47479" y="128467"/>
                  </a:lnTo>
                  <a:close/>
                  <a:moveTo>
                    <a:pt x="60611" y="128467"/>
                  </a:moveTo>
                  <a:lnTo>
                    <a:pt x="60611" y="134551"/>
                  </a:lnTo>
                  <a:lnTo>
                    <a:pt x="54206" y="134551"/>
                  </a:lnTo>
                  <a:lnTo>
                    <a:pt x="54206" y="128467"/>
                  </a:lnTo>
                  <a:close/>
                  <a:moveTo>
                    <a:pt x="67338" y="128467"/>
                  </a:moveTo>
                  <a:lnTo>
                    <a:pt x="67338" y="134551"/>
                  </a:lnTo>
                  <a:lnTo>
                    <a:pt x="60950" y="134551"/>
                  </a:lnTo>
                  <a:lnTo>
                    <a:pt x="60950" y="128467"/>
                  </a:lnTo>
                  <a:close/>
                  <a:moveTo>
                    <a:pt x="74083" y="128467"/>
                  </a:moveTo>
                  <a:lnTo>
                    <a:pt x="74083" y="134551"/>
                  </a:lnTo>
                  <a:lnTo>
                    <a:pt x="67677" y="134551"/>
                  </a:lnTo>
                  <a:lnTo>
                    <a:pt x="67677" y="128467"/>
                  </a:lnTo>
                  <a:close/>
                  <a:moveTo>
                    <a:pt x="80809" y="128467"/>
                  </a:moveTo>
                  <a:lnTo>
                    <a:pt x="80809" y="134551"/>
                  </a:lnTo>
                  <a:lnTo>
                    <a:pt x="74422" y="134551"/>
                  </a:lnTo>
                  <a:lnTo>
                    <a:pt x="74422" y="128467"/>
                  </a:lnTo>
                  <a:close/>
                  <a:moveTo>
                    <a:pt x="87554" y="128467"/>
                  </a:moveTo>
                  <a:lnTo>
                    <a:pt x="87554" y="134551"/>
                  </a:lnTo>
                  <a:lnTo>
                    <a:pt x="81148" y="134551"/>
                  </a:lnTo>
                  <a:lnTo>
                    <a:pt x="81148" y="128467"/>
                  </a:lnTo>
                  <a:close/>
                  <a:moveTo>
                    <a:pt x="94281" y="128467"/>
                  </a:moveTo>
                  <a:lnTo>
                    <a:pt x="94281" y="134551"/>
                  </a:lnTo>
                  <a:lnTo>
                    <a:pt x="87893" y="134551"/>
                  </a:lnTo>
                  <a:lnTo>
                    <a:pt x="87893" y="128467"/>
                  </a:lnTo>
                  <a:close/>
                  <a:moveTo>
                    <a:pt x="101007" y="128467"/>
                  </a:moveTo>
                  <a:lnTo>
                    <a:pt x="101007" y="134551"/>
                  </a:lnTo>
                  <a:lnTo>
                    <a:pt x="94620" y="134551"/>
                  </a:lnTo>
                  <a:lnTo>
                    <a:pt x="94620" y="128467"/>
                  </a:lnTo>
                  <a:close/>
                  <a:moveTo>
                    <a:pt x="107752" y="128467"/>
                  </a:moveTo>
                  <a:lnTo>
                    <a:pt x="107752" y="134551"/>
                  </a:lnTo>
                  <a:lnTo>
                    <a:pt x="101346" y="134551"/>
                  </a:lnTo>
                  <a:lnTo>
                    <a:pt x="101346" y="128467"/>
                  </a:lnTo>
                  <a:close/>
                  <a:moveTo>
                    <a:pt x="114478" y="128467"/>
                  </a:moveTo>
                  <a:lnTo>
                    <a:pt x="114478" y="134551"/>
                  </a:lnTo>
                  <a:lnTo>
                    <a:pt x="108091" y="134551"/>
                  </a:lnTo>
                  <a:lnTo>
                    <a:pt x="108091" y="128467"/>
                  </a:lnTo>
                  <a:close/>
                  <a:moveTo>
                    <a:pt x="121223" y="128467"/>
                  </a:moveTo>
                  <a:lnTo>
                    <a:pt x="121223" y="134551"/>
                  </a:lnTo>
                  <a:lnTo>
                    <a:pt x="114817" y="134551"/>
                  </a:lnTo>
                  <a:lnTo>
                    <a:pt x="114817" y="128467"/>
                  </a:lnTo>
                  <a:close/>
                  <a:moveTo>
                    <a:pt x="127950" y="128467"/>
                  </a:moveTo>
                  <a:lnTo>
                    <a:pt x="127950" y="134551"/>
                  </a:lnTo>
                  <a:lnTo>
                    <a:pt x="121562" y="134551"/>
                  </a:lnTo>
                  <a:lnTo>
                    <a:pt x="121562" y="128467"/>
                  </a:lnTo>
                  <a:close/>
                  <a:moveTo>
                    <a:pt x="134694" y="128467"/>
                  </a:moveTo>
                  <a:lnTo>
                    <a:pt x="134694" y="134551"/>
                  </a:lnTo>
                  <a:lnTo>
                    <a:pt x="128289" y="134551"/>
                  </a:lnTo>
                  <a:lnTo>
                    <a:pt x="128289" y="128467"/>
                  </a:lnTo>
                  <a:close/>
                  <a:moveTo>
                    <a:pt x="141421" y="128467"/>
                  </a:moveTo>
                  <a:lnTo>
                    <a:pt x="141421" y="134551"/>
                  </a:lnTo>
                  <a:lnTo>
                    <a:pt x="135033" y="134551"/>
                  </a:lnTo>
                  <a:lnTo>
                    <a:pt x="135033" y="128467"/>
                  </a:lnTo>
                  <a:close/>
                  <a:moveTo>
                    <a:pt x="148148" y="128467"/>
                  </a:moveTo>
                  <a:lnTo>
                    <a:pt x="148148" y="134551"/>
                  </a:lnTo>
                  <a:lnTo>
                    <a:pt x="141760" y="134551"/>
                  </a:lnTo>
                  <a:lnTo>
                    <a:pt x="141760" y="128467"/>
                  </a:lnTo>
                  <a:close/>
                  <a:moveTo>
                    <a:pt x="154892" y="128467"/>
                  </a:moveTo>
                  <a:lnTo>
                    <a:pt x="154892" y="134551"/>
                  </a:lnTo>
                  <a:lnTo>
                    <a:pt x="148487" y="134551"/>
                  </a:lnTo>
                  <a:lnTo>
                    <a:pt x="148487" y="128467"/>
                  </a:lnTo>
                  <a:close/>
                  <a:moveTo>
                    <a:pt x="161619" y="128467"/>
                  </a:moveTo>
                  <a:lnTo>
                    <a:pt x="161619" y="134551"/>
                  </a:lnTo>
                  <a:lnTo>
                    <a:pt x="155231" y="134551"/>
                  </a:lnTo>
                  <a:lnTo>
                    <a:pt x="155231" y="128467"/>
                  </a:lnTo>
                  <a:close/>
                  <a:moveTo>
                    <a:pt x="168363" y="128467"/>
                  </a:moveTo>
                  <a:lnTo>
                    <a:pt x="168363" y="134551"/>
                  </a:lnTo>
                  <a:lnTo>
                    <a:pt x="161958" y="134551"/>
                  </a:lnTo>
                  <a:lnTo>
                    <a:pt x="161958" y="128467"/>
                  </a:lnTo>
                  <a:close/>
                  <a:moveTo>
                    <a:pt x="175090" y="128467"/>
                  </a:moveTo>
                  <a:lnTo>
                    <a:pt x="175090" y="134551"/>
                  </a:lnTo>
                  <a:lnTo>
                    <a:pt x="168702" y="134551"/>
                  </a:lnTo>
                  <a:lnTo>
                    <a:pt x="168702" y="128467"/>
                  </a:lnTo>
                  <a:close/>
                  <a:moveTo>
                    <a:pt x="181834" y="128467"/>
                  </a:moveTo>
                  <a:lnTo>
                    <a:pt x="181834" y="134551"/>
                  </a:lnTo>
                  <a:lnTo>
                    <a:pt x="175429" y="134551"/>
                  </a:lnTo>
                  <a:lnTo>
                    <a:pt x="175429" y="128467"/>
                  </a:lnTo>
                  <a:close/>
                  <a:moveTo>
                    <a:pt x="188561" y="128467"/>
                  </a:moveTo>
                  <a:lnTo>
                    <a:pt x="188561" y="134551"/>
                  </a:lnTo>
                  <a:lnTo>
                    <a:pt x="182173" y="134551"/>
                  </a:lnTo>
                  <a:lnTo>
                    <a:pt x="182173" y="128467"/>
                  </a:lnTo>
                  <a:close/>
                  <a:moveTo>
                    <a:pt x="195288" y="128467"/>
                  </a:moveTo>
                  <a:lnTo>
                    <a:pt x="195288" y="134551"/>
                  </a:lnTo>
                  <a:lnTo>
                    <a:pt x="188900" y="134551"/>
                  </a:lnTo>
                  <a:lnTo>
                    <a:pt x="188900" y="128467"/>
                  </a:lnTo>
                  <a:close/>
                  <a:moveTo>
                    <a:pt x="202032" y="128467"/>
                  </a:moveTo>
                  <a:lnTo>
                    <a:pt x="202032" y="134551"/>
                  </a:lnTo>
                  <a:lnTo>
                    <a:pt x="195627" y="134551"/>
                  </a:lnTo>
                  <a:lnTo>
                    <a:pt x="195627" y="128467"/>
                  </a:lnTo>
                  <a:close/>
                  <a:moveTo>
                    <a:pt x="208759" y="128467"/>
                  </a:moveTo>
                  <a:lnTo>
                    <a:pt x="208759" y="134551"/>
                  </a:lnTo>
                  <a:lnTo>
                    <a:pt x="202371" y="134551"/>
                  </a:lnTo>
                  <a:lnTo>
                    <a:pt x="202371" y="128467"/>
                  </a:lnTo>
                  <a:close/>
                  <a:moveTo>
                    <a:pt x="215504" y="128467"/>
                  </a:moveTo>
                  <a:lnTo>
                    <a:pt x="215504" y="134551"/>
                  </a:lnTo>
                  <a:lnTo>
                    <a:pt x="209098" y="134551"/>
                  </a:lnTo>
                  <a:lnTo>
                    <a:pt x="209098" y="128467"/>
                  </a:lnTo>
                  <a:close/>
                  <a:moveTo>
                    <a:pt x="222230" y="128467"/>
                  </a:moveTo>
                  <a:lnTo>
                    <a:pt x="222230" y="134551"/>
                  </a:lnTo>
                  <a:lnTo>
                    <a:pt x="215843" y="134551"/>
                  </a:lnTo>
                  <a:lnTo>
                    <a:pt x="215843" y="128467"/>
                  </a:lnTo>
                  <a:close/>
                  <a:moveTo>
                    <a:pt x="228975" y="128467"/>
                  </a:moveTo>
                  <a:lnTo>
                    <a:pt x="228975" y="134551"/>
                  </a:lnTo>
                  <a:lnTo>
                    <a:pt x="222569" y="134551"/>
                  </a:lnTo>
                  <a:lnTo>
                    <a:pt x="222569" y="128467"/>
                  </a:lnTo>
                  <a:close/>
                  <a:moveTo>
                    <a:pt x="235701" y="128467"/>
                  </a:moveTo>
                  <a:lnTo>
                    <a:pt x="235701" y="134551"/>
                  </a:lnTo>
                  <a:lnTo>
                    <a:pt x="229296" y="134551"/>
                  </a:lnTo>
                  <a:lnTo>
                    <a:pt x="229296" y="128467"/>
                  </a:lnTo>
                  <a:close/>
                  <a:moveTo>
                    <a:pt x="242428" y="128467"/>
                  </a:moveTo>
                  <a:lnTo>
                    <a:pt x="242428" y="134551"/>
                  </a:lnTo>
                  <a:lnTo>
                    <a:pt x="236040" y="134551"/>
                  </a:lnTo>
                  <a:lnTo>
                    <a:pt x="236040" y="128467"/>
                  </a:lnTo>
                  <a:close/>
                  <a:moveTo>
                    <a:pt x="249173" y="128467"/>
                  </a:moveTo>
                  <a:lnTo>
                    <a:pt x="249173" y="134551"/>
                  </a:lnTo>
                  <a:lnTo>
                    <a:pt x="242767" y="134551"/>
                  </a:lnTo>
                  <a:lnTo>
                    <a:pt x="242767" y="128467"/>
                  </a:lnTo>
                  <a:close/>
                  <a:moveTo>
                    <a:pt x="255899" y="128467"/>
                  </a:moveTo>
                  <a:lnTo>
                    <a:pt x="255899" y="134551"/>
                  </a:lnTo>
                  <a:lnTo>
                    <a:pt x="249512" y="134551"/>
                  </a:lnTo>
                  <a:lnTo>
                    <a:pt x="249512" y="128467"/>
                  </a:lnTo>
                  <a:close/>
                  <a:moveTo>
                    <a:pt x="262644" y="128467"/>
                  </a:moveTo>
                  <a:lnTo>
                    <a:pt x="262644" y="134551"/>
                  </a:lnTo>
                  <a:lnTo>
                    <a:pt x="256238" y="134551"/>
                  </a:lnTo>
                  <a:lnTo>
                    <a:pt x="256238" y="128467"/>
                  </a:lnTo>
                  <a:close/>
                  <a:moveTo>
                    <a:pt x="269370" y="128467"/>
                  </a:moveTo>
                  <a:lnTo>
                    <a:pt x="269370" y="134551"/>
                  </a:lnTo>
                  <a:lnTo>
                    <a:pt x="262983" y="134551"/>
                  </a:lnTo>
                  <a:lnTo>
                    <a:pt x="262983" y="128467"/>
                  </a:lnTo>
                  <a:close/>
                  <a:moveTo>
                    <a:pt x="276115" y="128467"/>
                  </a:moveTo>
                  <a:lnTo>
                    <a:pt x="276115" y="134551"/>
                  </a:lnTo>
                  <a:lnTo>
                    <a:pt x="269709" y="134551"/>
                  </a:lnTo>
                  <a:lnTo>
                    <a:pt x="269709" y="128467"/>
                  </a:lnTo>
                  <a:close/>
                  <a:moveTo>
                    <a:pt x="282842" y="128467"/>
                  </a:moveTo>
                  <a:lnTo>
                    <a:pt x="282842" y="134551"/>
                  </a:lnTo>
                  <a:lnTo>
                    <a:pt x="276436" y="134551"/>
                  </a:lnTo>
                  <a:lnTo>
                    <a:pt x="276436" y="128467"/>
                  </a:lnTo>
                  <a:close/>
                  <a:moveTo>
                    <a:pt x="6745" y="134872"/>
                  </a:moveTo>
                  <a:lnTo>
                    <a:pt x="6745" y="140957"/>
                  </a:lnTo>
                  <a:lnTo>
                    <a:pt x="339" y="140957"/>
                  </a:lnTo>
                  <a:lnTo>
                    <a:pt x="339" y="134872"/>
                  </a:lnTo>
                  <a:close/>
                  <a:moveTo>
                    <a:pt x="13471" y="134872"/>
                  </a:moveTo>
                  <a:lnTo>
                    <a:pt x="13471" y="140957"/>
                  </a:lnTo>
                  <a:lnTo>
                    <a:pt x="7066" y="140957"/>
                  </a:lnTo>
                  <a:lnTo>
                    <a:pt x="7066" y="134872"/>
                  </a:lnTo>
                  <a:close/>
                  <a:moveTo>
                    <a:pt x="20198" y="134872"/>
                  </a:moveTo>
                  <a:lnTo>
                    <a:pt x="20198" y="140957"/>
                  </a:lnTo>
                  <a:lnTo>
                    <a:pt x="13810" y="140957"/>
                  </a:lnTo>
                  <a:lnTo>
                    <a:pt x="13810" y="134872"/>
                  </a:lnTo>
                  <a:close/>
                  <a:moveTo>
                    <a:pt x="26942" y="134872"/>
                  </a:moveTo>
                  <a:lnTo>
                    <a:pt x="26942" y="140957"/>
                  </a:lnTo>
                  <a:lnTo>
                    <a:pt x="20537" y="140957"/>
                  </a:lnTo>
                  <a:lnTo>
                    <a:pt x="20537" y="134872"/>
                  </a:lnTo>
                  <a:close/>
                  <a:moveTo>
                    <a:pt x="33669" y="134872"/>
                  </a:moveTo>
                  <a:lnTo>
                    <a:pt x="33669" y="140957"/>
                  </a:lnTo>
                  <a:lnTo>
                    <a:pt x="27281" y="140957"/>
                  </a:lnTo>
                  <a:lnTo>
                    <a:pt x="27281" y="134872"/>
                  </a:lnTo>
                  <a:close/>
                  <a:moveTo>
                    <a:pt x="40414" y="134872"/>
                  </a:moveTo>
                  <a:lnTo>
                    <a:pt x="40414" y="140957"/>
                  </a:lnTo>
                  <a:lnTo>
                    <a:pt x="34008" y="140957"/>
                  </a:lnTo>
                  <a:lnTo>
                    <a:pt x="34008" y="134872"/>
                  </a:lnTo>
                  <a:close/>
                  <a:moveTo>
                    <a:pt x="47140" y="134872"/>
                  </a:moveTo>
                  <a:lnTo>
                    <a:pt x="47140" y="140957"/>
                  </a:lnTo>
                  <a:lnTo>
                    <a:pt x="40753" y="140957"/>
                  </a:lnTo>
                  <a:lnTo>
                    <a:pt x="40753" y="134872"/>
                  </a:lnTo>
                  <a:close/>
                  <a:moveTo>
                    <a:pt x="53885" y="134872"/>
                  </a:moveTo>
                  <a:lnTo>
                    <a:pt x="53885" y="140957"/>
                  </a:lnTo>
                  <a:lnTo>
                    <a:pt x="47479" y="140957"/>
                  </a:lnTo>
                  <a:lnTo>
                    <a:pt x="47479" y="134872"/>
                  </a:lnTo>
                  <a:close/>
                  <a:moveTo>
                    <a:pt x="60611" y="134872"/>
                  </a:moveTo>
                  <a:lnTo>
                    <a:pt x="60611" y="140957"/>
                  </a:lnTo>
                  <a:lnTo>
                    <a:pt x="54206" y="140957"/>
                  </a:lnTo>
                  <a:lnTo>
                    <a:pt x="54206" y="134872"/>
                  </a:lnTo>
                  <a:close/>
                  <a:moveTo>
                    <a:pt x="67338" y="134872"/>
                  </a:moveTo>
                  <a:lnTo>
                    <a:pt x="67338" y="140957"/>
                  </a:lnTo>
                  <a:lnTo>
                    <a:pt x="60950" y="140957"/>
                  </a:lnTo>
                  <a:lnTo>
                    <a:pt x="60950" y="134872"/>
                  </a:lnTo>
                  <a:close/>
                  <a:moveTo>
                    <a:pt x="74083" y="134872"/>
                  </a:moveTo>
                  <a:lnTo>
                    <a:pt x="74083" y="140957"/>
                  </a:lnTo>
                  <a:lnTo>
                    <a:pt x="67677" y="140957"/>
                  </a:lnTo>
                  <a:lnTo>
                    <a:pt x="67677" y="134872"/>
                  </a:lnTo>
                  <a:close/>
                  <a:moveTo>
                    <a:pt x="80809" y="134872"/>
                  </a:moveTo>
                  <a:lnTo>
                    <a:pt x="80809" y="140957"/>
                  </a:lnTo>
                  <a:lnTo>
                    <a:pt x="74422" y="140957"/>
                  </a:lnTo>
                  <a:lnTo>
                    <a:pt x="74422" y="134872"/>
                  </a:lnTo>
                  <a:close/>
                  <a:moveTo>
                    <a:pt x="87554" y="134872"/>
                  </a:moveTo>
                  <a:lnTo>
                    <a:pt x="87554" y="140957"/>
                  </a:lnTo>
                  <a:lnTo>
                    <a:pt x="81148" y="140957"/>
                  </a:lnTo>
                  <a:lnTo>
                    <a:pt x="81148" y="134872"/>
                  </a:lnTo>
                  <a:close/>
                  <a:moveTo>
                    <a:pt x="94281" y="134872"/>
                  </a:moveTo>
                  <a:lnTo>
                    <a:pt x="94281" y="140957"/>
                  </a:lnTo>
                  <a:lnTo>
                    <a:pt x="87893" y="140957"/>
                  </a:lnTo>
                  <a:lnTo>
                    <a:pt x="87893" y="134872"/>
                  </a:lnTo>
                  <a:close/>
                  <a:moveTo>
                    <a:pt x="101007" y="134872"/>
                  </a:moveTo>
                  <a:lnTo>
                    <a:pt x="101007" y="140957"/>
                  </a:lnTo>
                  <a:lnTo>
                    <a:pt x="94620" y="140957"/>
                  </a:lnTo>
                  <a:lnTo>
                    <a:pt x="94620" y="134872"/>
                  </a:lnTo>
                  <a:close/>
                  <a:moveTo>
                    <a:pt x="107752" y="134872"/>
                  </a:moveTo>
                  <a:lnTo>
                    <a:pt x="107752" y="140957"/>
                  </a:lnTo>
                  <a:lnTo>
                    <a:pt x="101346" y="140957"/>
                  </a:lnTo>
                  <a:lnTo>
                    <a:pt x="101346" y="134872"/>
                  </a:lnTo>
                  <a:close/>
                  <a:moveTo>
                    <a:pt x="114478" y="134872"/>
                  </a:moveTo>
                  <a:lnTo>
                    <a:pt x="114478" y="140957"/>
                  </a:lnTo>
                  <a:lnTo>
                    <a:pt x="108091" y="140957"/>
                  </a:lnTo>
                  <a:lnTo>
                    <a:pt x="108091" y="134872"/>
                  </a:lnTo>
                  <a:close/>
                  <a:moveTo>
                    <a:pt x="121223" y="134872"/>
                  </a:moveTo>
                  <a:lnTo>
                    <a:pt x="121223" y="140957"/>
                  </a:lnTo>
                  <a:lnTo>
                    <a:pt x="114817" y="140957"/>
                  </a:lnTo>
                  <a:lnTo>
                    <a:pt x="114817" y="134872"/>
                  </a:lnTo>
                  <a:close/>
                  <a:moveTo>
                    <a:pt x="127950" y="134872"/>
                  </a:moveTo>
                  <a:lnTo>
                    <a:pt x="127950" y="140957"/>
                  </a:lnTo>
                  <a:lnTo>
                    <a:pt x="121562" y="140957"/>
                  </a:lnTo>
                  <a:lnTo>
                    <a:pt x="121562" y="134872"/>
                  </a:lnTo>
                  <a:close/>
                  <a:moveTo>
                    <a:pt x="134694" y="134872"/>
                  </a:moveTo>
                  <a:lnTo>
                    <a:pt x="134694" y="140957"/>
                  </a:lnTo>
                  <a:lnTo>
                    <a:pt x="128289" y="140957"/>
                  </a:lnTo>
                  <a:lnTo>
                    <a:pt x="128289" y="134872"/>
                  </a:lnTo>
                  <a:close/>
                  <a:moveTo>
                    <a:pt x="141421" y="134872"/>
                  </a:moveTo>
                  <a:lnTo>
                    <a:pt x="141421" y="140957"/>
                  </a:lnTo>
                  <a:lnTo>
                    <a:pt x="135033" y="140957"/>
                  </a:lnTo>
                  <a:lnTo>
                    <a:pt x="135033" y="134872"/>
                  </a:lnTo>
                  <a:close/>
                  <a:moveTo>
                    <a:pt x="148148" y="134872"/>
                  </a:moveTo>
                  <a:lnTo>
                    <a:pt x="148148" y="140957"/>
                  </a:lnTo>
                  <a:lnTo>
                    <a:pt x="141760" y="140957"/>
                  </a:lnTo>
                  <a:lnTo>
                    <a:pt x="141760" y="134872"/>
                  </a:lnTo>
                  <a:close/>
                  <a:moveTo>
                    <a:pt x="154892" y="134872"/>
                  </a:moveTo>
                  <a:lnTo>
                    <a:pt x="154892" y="140957"/>
                  </a:lnTo>
                  <a:lnTo>
                    <a:pt x="148487" y="140957"/>
                  </a:lnTo>
                  <a:lnTo>
                    <a:pt x="148487" y="134872"/>
                  </a:lnTo>
                  <a:close/>
                  <a:moveTo>
                    <a:pt x="161619" y="134872"/>
                  </a:moveTo>
                  <a:lnTo>
                    <a:pt x="161619" y="140957"/>
                  </a:lnTo>
                  <a:lnTo>
                    <a:pt x="155231" y="140957"/>
                  </a:lnTo>
                  <a:lnTo>
                    <a:pt x="155231" y="134872"/>
                  </a:lnTo>
                  <a:close/>
                  <a:moveTo>
                    <a:pt x="168363" y="134872"/>
                  </a:moveTo>
                  <a:lnTo>
                    <a:pt x="168363" y="140957"/>
                  </a:lnTo>
                  <a:lnTo>
                    <a:pt x="161958" y="140957"/>
                  </a:lnTo>
                  <a:lnTo>
                    <a:pt x="161958" y="134872"/>
                  </a:lnTo>
                  <a:close/>
                  <a:moveTo>
                    <a:pt x="175090" y="134872"/>
                  </a:moveTo>
                  <a:lnTo>
                    <a:pt x="175090" y="140957"/>
                  </a:lnTo>
                  <a:lnTo>
                    <a:pt x="168702" y="140957"/>
                  </a:lnTo>
                  <a:lnTo>
                    <a:pt x="168702" y="134872"/>
                  </a:lnTo>
                  <a:close/>
                  <a:moveTo>
                    <a:pt x="181834" y="134872"/>
                  </a:moveTo>
                  <a:lnTo>
                    <a:pt x="181834" y="140957"/>
                  </a:lnTo>
                  <a:lnTo>
                    <a:pt x="175429" y="140957"/>
                  </a:lnTo>
                  <a:lnTo>
                    <a:pt x="175429" y="134872"/>
                  </a:lnTo>
                  <a:close/>
                  <a:moveTo>
                    <a:pt x="188561" y="134872"/>
                  </a:moveTo>
                  <a:lnTo>
                    <a:pt x="188561" y="140957"/>
                  </a:lnTo>
                  <a:lnTo>
                    <a:pt x="182173" y="140957"/>
                  </a:lnTo>
                  <a:lnTo>
                    <a:pt x="182173" y="134872"/>
                  </a:lnTo>
                  <a:close/>
                  <a:moveTo>
                    <a:pt x="195288" y="134872"/>
                  </a:moveTo>
                  <a:lnTo>
                    <a:pt x="195288" y="140957"/>
                  </a:lnTo>
                  <a:lnTo>
                    <a:pt x="188900" y="140957"/>
                  </a:lnTo>
                  <a:lnTo>
                    <a:pt x="188900" y="134872"/>
                  </a:lnTo>
                  <a:close/>
                  <a:moveTo>
                    <a:pt x="202032" y="134872"/>
                  </a:moveTo>
                  <a:lnTo>
                    <a:pt x="202032" y="140957"/>
                  </a:lnTo>
                  <a:lnTo>
                    <a:pt x="195627" y="140957"/>
                  </a:lnTo>
                  <a:lnTo>
                    <a:pt x="195627" y="134872"/>
                  </a:lnTo>
                  <a:close/>
                  <a:moveTo>
                    <a:pt x="208759" y="134872"/>
                  </a:moveTo>
                  <a:lnTo>
                    <a:pt x="208759" y="140957"/>
                  </a:lnTo>
                  <a:lnTo>
                    <a:pt x="202371" y="140957"/>
                  </a:lnTo>
                  <a:lnTo>
                    <a:pt x="202371" y="134872"/>
                  </a:lnTo>
                  <a:close/>
                  <a:moveTo>
                    <a:pt x="215504" y="134872"/>
                  </a:moveTo>
                  <a:lnTo>
                    <a:pt x="215504" y="140957"/>
                  </a:lnTo>
                  <a:lnTo>
                    <a:pt x="209098" y="140957"/>
                  </a:lnTo>
                  <a:lnTo>
                    <a:pt x="209098" y="134872"/>
                  </a:lnTo>
                  <a:close/>
                  <a:moveTo>
                    <a:pt x="222230" y="134872"/>
                  </a:moveTo>
                  <a:lnTo>
                    <a:pt x="222230" y="140957"/>
                  </a:lnTo>
                  <a:lnTo>
                    <a:pt x="215843" y="140957"/>
                  </a:lnTo>
                  <a:lnTo>
                    <a:pt x="215843" y="134872"/>
                  </a:lnTo>
                  <a:close/>
                  <a:moveTo>
                    <a:pt x="228975" y="134872"/>
                  </a:moveTo>
                  <a:lnTo>
                    <a:pt x="228975" y="140957"/>
                  </a:lnTo>
                  <a:lnTo>
                    <a:pt x="222569" y="140957"/>
                  </a:lnTo>
                  <a:lnTo>
                    <a:pt x="222569" y="134872"/>
                  </a:lnTo>
                  <a:close/>
                  <a:moveTo>
                    <a:pt x="235701" y="134872"/>
                  </a:moveTo>
                  <a:lnTo>
                    <a:pt x="235701" y="140957"/>
                  </a:lnTo>
                  <a:lnTo>
                    <a:pt x="229296" y="140957"/>
                  </a:lnTo>
                  <a:lnTo>
                    <a:pt x="229296" y="134872"/>
                  </a:lnTo>
                  <a:close/>
                  <a:moveTo>
                    <a:pt x="242428" y="134872"/>
                  </a:moveTo>
                  <a:lnTo>
                    <a:pt x="242428" y="140957"/>
                  </a:lnTo>
                  <a:lnTo>
                    <a:pt x="236040" y="140957"/>
                  </a:lnTo>
                  <a:lnTo>
                    <a:pt x="236040" y="134872"/>
                  </a:lnTo>
                  <a:close/>
                  <a:moveTo>
                    <a:pt x="249173" y="134872"/>
                  </a:moveTo>
                  <a:lnTo>
                    <a:pt x="249173" y="140957"/>
                  </a:lnTo>
                  <a:lnTo>
                    <a:pt x="242767" y="140957"/>
                  </a:lnTo>
                  <a:lnTo>
                    <a:pt x="242767" y="134872"/>
                  </a:lnTo>
                  <a:close/>
                  <a:moveTo>
                    <a:pt x="255899" y="134872"/>
                  </a:moveTo>
                  <a:lnTo>
                    <a:pt x="255899" y="140957"/>
                  </a:lnTo>
                  <a:lnTo>
                    <a:pt x="249512" y="140957"/>
                  </a:lnTo>
                  <a:lnTo>
                    <a:pt x="249512" y="134872"/>
                  </a:lnTo>
                  <a:close/>
                  <a:moveTo>
                    <a:pt x="262644" y="134872"/>
                  </a:moveTo>
                  <a:lnTo>
                    <a:pt x="262644" y="140957"/>
                  </a:lnTo>
                  <a:lnTo>
                    <a:pt x="256238" y="140957"/>
                  </a:lnTo>
                  <a:lnTo>
                    <a:pt x="256238" y="134872"/>
                  </a:lnTo>
                  <a:close/>
                  <a:moveTo>
                    <a:pt x="269370" y="134872"/>
                  </a:moveTo>
                  <a:lnTo>
                    <a:pt x="269370" y="140957"/>
                  </a:lnTo>
                  <a:lnTo>
                    <a:pt x="262983" y="140957"/>
                  </a:lnTo>
                  <a:lnTo>
                    <a:pt x="262983" y="134872"/>
                  </a:lnTo>
                  <a:close/>
                  <a:moveTo>
                    <a:pt x="276115" y="134872"/>
                  </a:moveTo>
                  <a:lnTo>
                    <a:pt x="276115" y="140957"/>
                  </a:lnTo>
                  <a:lnTo>
                    <a:pt x="269709" y="140957"/>
                  </a:lnTo>
                  <a:lnTo>
                    <a:pt x="269709" y="134872"/>
                  </a:lnTo>
                  <a:close/>
                  <a:moveTo>
                    <a:pt x="282842" y="134872"/>
                  </a:moveTo>
                  <a:lnTo>
                    <a:pt x="282842" y="140957"/>
                  </a:lnTo>
                  <a:lnTo>
                    <a:pt x="276436" y="140957"/>
                  </a:lnTo>
                  <a:lnTo>
                    <a:pt x="276436" y="134872"/>
                  </a:lnTo>
                  <a:close/>
                  <a:moveTo>
                    <a:pt x="6745" y="141278"/>
                  </a:moveTo>
                  <a:lnTo>
                    <a:pt x="6745" y="147362"/>
                  </a:lnTo>
                  <a:lnTo>
                    <a:pt x="339" y="147362"/>
                  </a:lnTo>
                  <a:lnTo>
                    <a:pt x="339" y="141278"/>
                  </a:lnTo>
                  <a:close/>
                  <a:moveTo>
                    <a:pt x="13471" y="141278"/>
                  </a:moveTo>
                  <a:lnTo>
                    <a:pt x="13471" y="147362"/>
                  </a:lnTo>
                  <a:lnTo>
                    <a:pt x="7066" y="147362"/>
                  </a:lnTo>
                  <a:lnTo>
                    <a:pt x="7066" y="141278"/>
                  </a:lnTo>
                  <a:close/>
                  <a:moveTo>
                    <a:pt x="20198" y="141278"/>
                  </a:moveTo>
                  <a:lnTo>
                    <a:pt x="20198" y="147362"/>
                  </a:lnTo>
                  <a:lnTo>
                    <a:pt x="13810" y="147362"/>
                  </a:lnTo>
                  <a:lnTo>
                    <a:pt x="13810" y="141278"/>
                  </a:lnTo>
                  <a:close/>
                  <a:moveTo>
                    <a:pt x="26942" y="141278"/>
                  </a:moveTo>
                  <a:lnTo>
                    <a:pt x="26942" y="147362"/>
                  </a:lnTo>
                  <a:lnTo>
                    <a:pt x="20537" y="147362"/>
                  </a:lnTo>
                  <a:lnTo>
                    <a:pt x="20537" y="141278"/>
                  </a:lnTo>
                  <a:close/>
                  <a:moveTo>
                    <a:pt x="33669" y="141278"/>
                  </a:moveTo>
                  <a:lnTo>
                    <a:pt x="33669" y="147362"/>
                  </a:lnTo>
                  <a:lnTo>
                    <a:pt x="27281" y="147362"/>
                  </a:lnTo>
                  <a:lnTo>
                    <a:pt x="27281" y="141278"/>
                  </a:lnTo>
                  <a:close/>
                  <a:moveTo>
                    <a:pt x="40414" y="141278"/>
                  </a:moveTo>
                  <a:lnTo>
                    <a:pt x="40414" y="147362"/>
                  </a:lnTo>
                  <a:lnTo>
                    <a:pt x="34008" y="147362"/>
                  </a:lnTo>
                  <a:lnTo>
                    <a:pt x="34008" y="141278"/>
                  </a:lnTo>
                  <a:close/>
                  <a:moveTo>
                    <a:pt x="47140" y="141278"/>
                  </a:moveTo>
                  <a:lnTo>
                    <a:pt x="47140" y="147362"/>
                  </a:lnTo>
                  <a:lnTo>
                    <a:pt x="40753" y="147362"/>
                  </a:lnTo>
                  <a:lnTo>
                    <a:pt x="40753" y="141278"/>
                  </a:lnTo>
                  <a:close/>
                  <a:moveTo>
                    <a:pt x="53885" y="141278"/>
                  </a:moveTo>
                  <a:lnTo>
                    <a:pt x="53885" y="147362"/>
                  </a:lnTo>
                  <a:lnTo>
                    <a:pt x="47479" y="147362"/>
                  </a:lnTo>
                  <a:lnTo>
                    <a:pt x="47479" y="141278"/>
                  </a:lnTo>
                  <a:close/>
                  <a:moveTo>
                    <a:pt x="60611" y="141278"/>
                  </a:moveTo>
                  <a:lnTo>
                    <a:pt x="60611" y="147362"/>
                  </a:lnTo>
                  <a:lnTo>
                    <a:pt x="54206" y="147362"/>
                  </a:lnTo>
                  <a:lnTo>
                    <a:pt x="54206" y="141278"/>
                  </a:lnTo>
                  <a:close/>
                  <a:moveTo>
                    <a:pt x="67338" y="141278"/>
                  </a:moveTo>
                  <a:lnTo>
                    <a:pt x="67338" y="147362"/>
                  </a:lnTo>
                  <a:lnTo>
                    <a:pt x="60950" y="147362"/>
                  </a:lnTo>
                  <a:lnTo>
                    <a:pt x="60950" y="141278"/>
                  </a:lnTo>
                  <a:close/>
                  <a:moveTo>
                    <a:pt x="74083" y="141278"/>
                  </a:moveTo>
                  <a:lnTo>
                    <a:pt x="74083" y="147362"/>
                  </a:lnTo>
                  <a:lnTo>
                    <a:pt x="67677" y="147362"/>
                  </a:lnTo>
                  <a:lnTo>
                    <a:pt x="67677" y="141278"/>
                  </a:lnTo>
                  <a:close/>
                  <a:moveTo>
                    <a:pt x="80809" y="141278"/>
                  </a:moveTo>
                  <a:lnTo>
                    <a:pt x="80809" y="147362"/>
                  </a:lnTo>
                  <a:lnTo>
                    <a:pt x="74422" y="147362"/>
                  </a:lnTo>
                  <a:lnTo>
                    <a:pt x="74422" y="141278"/>
                  </a:lnTo>
                  <a:close/>
                  <a:moveTo>
                    <a:pt x="87554" y="141278"/>
                  </a:moveTo>
                  <a:lnTo>
                    <a:pt x="87554" y="147362"/>
                  </a:lnTo>
                  <a:lnTo>
                    <a:pt x="81148" y="147362"/>
                  </a:lnTo>
                  <a:lnTo>
                    <a:pt x="81148" y="141278"/>
                  </a:lnTo>
                  <a:close/>
                  <a:moveTo>
                    <a:pt x="94281" y="141278"/>
                  </a:moveTo>
                  <a:lnTo>
                    <a:pt x="94281" y="147362"/>
                  </a:lnTo>
                  <a:lnTo>
                    <a:pt x="87893" y="147362"/>
                  </a:lnTo>
                  <a:lnTo>
                    <a:pt x="87893" y="141278"/>
                  </a:lnTo>
                  <a:close/>
                  <a:moveTo>
                    <a:pt x="101007" y="141278"/>
                  </a:moveTo>
                  <a:lnTo>
                    <a:pt x="101007" y="147362"/>
                  </a:lnTo>
                  <a:lnTo>
                    <a:pt x="94620" y="147362"/>
                  </a:lnTo>
                  <a:lnTo>
                    <a:pt x="94620" y="141278"/>
                  </a:lnTo>
                  <a:close/>
                  <a:moveTo>
                    <a:pt x="107752" y="141278"/>
                  </a:moveTo>
                  <a:lnTo>
                    <a:pt x="107752" y="147362"/>
                  </a:lnTo>
                  <a:lnTo>
                    <a:pt x="101346" y="147362"/>
                  </a:lnTo>
                  <a:lnTo>
                    <a:pt x="101346" y="141278"/>
                  </a:lnTo>
                  <a:close/>
                  <a:moveTo>
                    <a:pt x="114478" y="141278"/>
                  </a:moveTo>
                  <a:lnTo>
                    <a:pt x="114478" y="147362"/>
                  </a:lnTo>
                  <a:lnTo>
                    <a:pt x="108091" y="147362"/>
                  </a:lnTo>
                  <a:lnTo>
                    <a:pt x="108091" y="141278"/>
                  </a:lnTo>
                  <a:close/>
                  <a:moveTo>
                    <a:pt x="121223" y="141278"/>
                  </a:moveTo>
                  <a:lnTo>
                    <a:pt x="121223" y="147362"/>
                  </a:lnTo>
                  <a:lnTo>
                    <a:pt x="114817" y="147362"/>
                  </a:lnTo>
                  <a:lnTo>
                    <a:pt x="114817" y="141278"/>
                  </a:lnTo>
                  <a:close/>
                  <a:moveTo>
                    <a:pt x="127950" y="141278"/>
                  </a:moveTo>
                  <a:lnTo>
                    <a:pt x="127950" y="147362"/>
                  </a:lnTo>
                  <a:lnTo>
                    <a:pt x="121562" y="147362"/>
                  </a:lnTo>
                  <a:lnTo>
                    <a:pt x="121562" y="141278"/>
                  </a:lnTo>
                  <a:close/>
                  <a:moveTo>
                    <a:pt x="134694" y="141278"/>
                  </a:moveTo>
                  <a:lnTo>
                    <a:pt x="134694" y="147362"/>
                  </a:lnTo>
                  <a:lnTo>
                    <a:pt x="128289" y="147362"/>
                  </a:lnTo>
                  <a:lnTo>
                    <a:pt x="128289" y="141278"/>
                  </a:lnTo>
                  <a:close/>
                  <a:moveTo>
                    <a:pt x="141421" y="141278"/>
                  </a:moveTo>
                  <a:lnTo>
                    <a:pt x="141421" y="147362"/>
                  </a:lnTo>
                  <a:lnTo>
                    <a:pt x="135033" y="147362"/>
                  </a:lnTo>
                  <a:lnTo>
                    <a:pt x="135033" y="141278"/>
                  </a:lnTo>
                  <a:close/>
                  <a:moveTo>
                    <a:pt x="148148" y="141278"/>
                  </a:moveTo>
                  <a:lnTo>
                    <a:pt x="148148" y="147362"/>
                  </a:lnTo>
                  <a:lnTo>
                    <a:pt x="141760" y="147362"/>
                  </a:lnTo>
                  <a:lnTo>
                    <a:pt x="141760" y="141278"/>
                  </a:lnTo>
                  <a:close/>
                  <a:moveTo>
                    <a:pt x="154892" y="141278"/>
                  </a:moveTo>
                  <a:lnTo>
                    <a:pt x="154892" y="147362"/>
                  </a:lnTo>
                  <a:lnTo>
                    <a:pt x="148487" y="147362"/>
                  </a:lnTo>
                  <a:lnTo>
                    <a:pt x="148487" y="141278"/>
                  </a:lnTo>
                  <a:close/>
                  <a:moveTo>
                    <a:pt x="161619" y="141278"/>
                  </a:moveTo>
                  <a:lnTo>
                    <a:pt x="161619" y="147362"/>
                  </a:lnTo>
                  <a:lnTo>
                    <a:pt x="155231" y="147362"/>
                  </a:lnTo>
                  <a:lnTo>
                    <a:pt x="155231" y="141278"/>
                  </a:lnTo>
                  <a:close/>
                  <a:moveTo>
                    <a:pt x="168363" y="141278"/>
                  </a:moveTo>
                  <a:lnTo>
                    <a:pt x="168363" y="147362"/>
                  </a:lnTo>
                  <a:lnTo>
                    <a:pt x="161958" y="147362"/>
                  </a:lnTo>
                  <a:lnTo>
                    <a:pt x="161958" y="141278"/>
                  </a:lnTo>
                  <a:close/>
                  <a:moveTo>
                    <a:pt x="175090" y="141278"/>
                  </a:moveTo>
                  <a:lnTo>
                    <a:pt x="175090" y="147362"/>
                  </a:lnTo>
                  <a:lnTo>
                    <a:pt x="168702" y="147362"/>
                  </a:lnTo>
                  <a:lnTo>
                    <a:pt x="168702" y="141278"/>
                  </a:lnTo>
                  <a:close/>
                  <a:moveTo>
                    <a:pt x="181834" y="141278"/>
                  </a:moveTo>
                  <a:lnTo>
                    <a:pt x="181834" y="147362"/>
                  </a:lnTo>
                  <a:lnTo>
                    <a:pt x="175429" y="147362"/>
                  </a:lnTo>
                  <a:lnTo>
                    <a:pt x="175429" y="141278"/>
                  </a:lnTo>
                  <a:close/>
                  <a:moveTo>
                    <a:pt x="188561" y="141278"/>
                  </a:moveTo>
                  <a:lnTo>
                    <a:pt x="188561" y="147362"/>
                  </a:lnTo>
                  <a:lnTo>
                    <a:pt x="182173" y="147362"/>
                  </a:lnTo>
                  <a:lnTo>
                    <a:pt x="182173" y="141278"/>
                  </a:lnTo>
                  <a:close/>
                  <a:moveTo>
                    <a:pt x="195288" y="141278"/>
                  </a:moveTo>
                  <a:lnTo>
                    <a:pt x="195288" y="147362"/>
                  </a:lnTo>
                  <a:lnTo>
                    <a:pt x="188900" y="147362"/>
                  </a:lnTo>
                  <a:lnTo>
                    <a:pt x="188900" y="141278"/>
                  </a:lnTo>
                  <a:close/>
                  <a:moveTo>
                    <a:pt x="202032" y="141278"/>
                  </a:moveTo>
                  <a:lnTo>
                    <a:pt x="202032" y="147362"/>
                  </a:lnTo>
                  <a:lnTo>
                    <a:pt x="195627" y="147362"/>
                  </a:lnTo>
                  <a:lnTo>
                    <a:pt x="195627" y="141278"/>
                  </a:lnTo>
                  <a:close/>
                  <a:moveTo>
                    <a:pt x="208759" y="141278"/>
                  </a:moveTo>
                  <a:lnTo>
                    <a:pt x="208759" y="147362"/>
                  </a:lnTo>
                  <a:lnTo>
                    <a:pt x="202371" y="147362"/>
                  </a:lnTo>
                  <a:lnTo>
                    <a:pt x="202371" y="141278"/>
                  </a:lnTo>
                  <a:close/>
                  <a:moveTo>
                    <a:pt x="215504" y="141278"/>
                  </a:moveTo>
                  <a:lnTo>
                    <a:pt x="215504" y="147362"/>
                  </a:lnTo>
                  <a:lnTo>
                    <a:pt x="209098" y="147362"/>
                  </a:lnTo>
                  <a:lnTo>
                    <a:pt x="209098" y="141278"/>
                  </a:lnTo>
                  <a:close/>
                  <a:moveTo>
                    <a:pt x="222230" y="141278"/>
                  </a:moveTo>
                  <a:lnTo>
                    <a:pt x="222230" y="147362"/>
                  </a:lnTo>
                  <a:lnTo>
                    <a:pt x="215843" y="147362"/>
                  </a:lnTo>
                  <a:lnTo>
                    <a:pt x="215843" y="141278"/>
                  </a:lnTo>
                  <a:close/>
                  <a:moveTo>
                    <a:pt x="228975" y="141278"/>
                  </a:moveTo>
                  <a:lnTo>
                    <a:pt x="228975" y="147362"/>
                  </a:lnTo>
                  <a:lnTo>
                    <a:pt x="222569" y="147362"/>
                  </a:lnTo>
                  <a:lnTo>
                    <a:pt x="222569" y="141278"/>
                  </a:lnTo>
                  <a:close/>
                  <a:moveTo>
                    <a:pt x="235701" y="141278"/>
                  </a:moveTo>
                  <a:lnTo>
                    <a:pt x="235701" y="147362"/>
                  </a:lnTo>
                  <a:lnTo>
                    <a:pt x="229296" y="147362"/>
                  </a:lnTo>
                  <a:lnTo>
                    <a:pt x="229296" y="141278"/>
                  </a:lnTo>
                  <a:close/>
                  <a:moveTo>
                    <a:pt x="242428" y="141278"/>
                  </a:moveTo>
                  <a:lnTo>
                    <a:pt x="242428" y="147362"/>
                  </a:lnTo>
                  <a:lnTo>
                    <a:pt x="236040" y="147362"/>
                  </a:lnTo>
                  <a:lnTo>
                    <a:pt x="236040" y="141278"/>
                  </a:lnTo>
                  <a:close/>
                  <a:moveTo>
                    <a:pt x="249173" y="141278"/>
                  </a:moveTo>
                  <a:lnTo>
                    <a:pt x="249173" y="147362"/>
                  </a:lnTo>
                  <a:lnTo>
                    <a:pt x="242767" y="147362"/>
                  </a:lnTo>
                  <a:lnTo>
                    <a:pt x="242767" y="141278"/>
                  </a:lnTo>
                  <a:close/>
                  <a:moveTo>
                    <a:pt x="255899" y="141278"/>
                  </a:moveTo>
                  <a:lnTo>
                    <a:pt x="255899" y="147362"/>
                  </a:lnTo>
                  <a:lnTo>
                    <a:pt x="249512" y="147362"/>
                  </a:lnTo>
                  <a:lnTo>
                    <a:pt x="249512" y="141278"/>
                  </a:lnTo>
                  <a:close/>
                  <a:moveTo>
                    <a:pt x="262644" y="141278"/>
                  </a:moveTo>
                  <a:lnTo>
                    <a:pt x="262644" y="147362"/>
                  </a:lnTo>
                  <a:lnTo>
                    <a:pt x="256238" y="147362"/>
                  </a:lnTo>
                  <a:lnTo>
                    <a:pt x="256238" y="141278"/>
                  </a:lnTo>
                  <a:close/>
                  <a:moveTo>
                    <a:pt x="269370" y="141278"/>
                  </a:moveTo>
                  <a:lnTo>
                    <a:pt x="269370" y="147362"/>
                  </a:lnTo>
                  <a:lnTo>
                    <a:pt x="262983" y="147362"/>
                  </a:lnTo>
                  <a:lnTo>
                    <a:pt x="262983" y="141278"/>
                  </a:lnTo>
                  <a:close/>
                  <a:moveTo>
                    <a:pt x="276115" y="141278"/>
                  </a:moveTo>
                  <a:lnTo>
                    <a:pt x="276115" y="147362"/>
                  </a:lnTo>
                  <a:lnTo>
                    <a:pt x="269709" y="147362"/>
                  </a:lnTo>
                  <a:lnTo>
                    <a:pt x="269709" y="141278"/>
                  </a:lnTo>
                  <a:close/>
                  <a:moveTo>
                    <a:pt x="282842" y="141278"/>
                  </a:moveTo>
                  <a:lnTo>
                    <a:pt x="282842" y="147362"/>
                  </a:lnTo>
                  <a:lnTo>
                    <a:pt x="276436" y="147362"/>
                  </a:lnTo>
                  <a:lnTo>
                    <a:pt x="276436" y="141278"/>
                  </a:lnTo>
                  <a:close/>
                  <a:moveTo>
                    <a:pt x="6745" y="147683"/>
                  </a:moveTo>
                  <a:lnTo>
                    <a:pt x="6745" y="153768"/>
                  </a:lnTo>
                  <a:lnTo>
                    <a:pt x="339" y="153768"/>
                  </a:lnTo>
                  <a:lnTo>
                    <a:pt x="339" y="147683"/>
                  </a:lnTo>
                  <a:close/>
                  <a:moveTo>
                    <a:pt x="13471" y="147683"/>
                  </a:moveTo>
                  <a:lnTo>
                    <a:pt x="13471" y="153768"/>
                  </a:lnTo>
                  <a:lnTo>
                    <a:pt x="7066" y="153768"/>
                  </a:lnTo>
                  <a:lnTo>
                    <a:pt x="7066" y="147683"/>
                  </a:lnTo>
                  <a:close/>
                  <a:moveTo>
                    <a:pt x="20198" y="147683"/>
                  </a:moveTo>
                  <a:lnTo>
                    <a:pt x="20198" y="153768"/>
                  </a:lnTo>
                  <a:lnTo>
                    <a:pt x="13810" y="153768"/>
                  </a:lnTo>
                  <a:lnTo>
                    <a:pt x="13810" y="147683"/>
                  </a:lnTo>
                  <a:close/>
                  <a:moveTo>
                    <a:pt x="26942" y="147683"/>
                  </a:moveTo>
                  <a:lnTo>
                    <a:pt x="26942" y="153768"/>
                  </a:lnTo>
                  <a:lnTo>
                    <a:pt x="20537" y="153768"/>
                  </a:lnTo>
                  <a:lnTo>
                    <a:pt x="20537" y="147683"/>
                  </a:lnTo>
                  <a:close/>
                  <a:moveTo>
                    <a:pt x="33669" y="147683"/>
                  </a:moveTo>
                  <a:lnTo>
                    <a:pt x="33669" y="153768"/>
                  </a:lnTo>
                  <a:lnTo>
                    <a:pt x="27281" y="153768"/>
                  </a:lnTo>
                  <a:lnTo>
                    <a:pt x="27281" y="147683"/>
                  </a:lnTo>
                  <a:close/>
                  <a:moveTo>
                    <a:pt x="40414" y="147683"/>
                  </a:moveTo>
                  <a:lnTo>
                    <a:pt x="40414" y="153768"/>
                  </a:lnTo>
                  <a:lnTo>
                    <a:pt x="34008" y="153768"/>
                  </a:lnTo>
                  <a:lnTo>
                    <a:pt x="34008" y="147683"/>
                  </a:lnTo>
                  <a:close/>
                  <a:moveTo>
                    <a:pt x="47140" y="147683"/>
                  </a:moveTo>
                  <a:lnTo>
                    <a:pt x="47140" y="153768"/>
                  </a:lnTo>
                  <a:lnTo>
                    <a:pt x="40753" y="153768"/>
                  </a:lnTo>
                  <a:lnTo>
                    <a:pt x="40753" y="147683"/>
                  </a:lnTo>
                  <a:close/>
                  <a:moveTo>
                    <a:pt x="53885" y="147683"/>
                  </a:moveTo>
                  <a:lnTo>
                    <a:pt x="53885" y="153768"/>
                  </a:lnTo>
                  <a:lnTo>
                    <a:pt x="47479" y="153768"/>
                  </a:lnTo>
                  <a:lnTo>
                    <a:pt x="47479" y="147683"/>
                  </a:lnTo>
                  <a:close/>
                  <a:moveTo>
                    <a:pt x="60611" y="147683"/>
                  </a:moveTo>
                  <a:lnTo>
                    <a:pt x="60611" y="153768"/>
                  </a:lnTo>
                  <a:lnTo>
                    <a:pt x="54206" y="153768"/>
                  </a:lnTo>
                  <a:lnTo>
                    <a:pt x="54206" y="147683"/>
                  </a:lnTo>
                  <a:close/>
                  <a:moveTo>
                    <a:pt x="67338" y="147683"/>
                  </a:moveTo>
                  <a:lnTo>
                    <a:pt x="67338" y="153768"/>
                  </a:lnTo>
                  <a:lnTo>
                    <a:pt x="60950" y="153768"/>
                  </a:lnTo>
                  <a:lnTo>
                    <a:pt x="60950" y="147683"/>
                  </a:lnTo>
                  <a:close/>
                  <a:moveTo>
                    <a:pt x="74083" y="147683"/>
                  </a:moveTo>
                  <a:lnTo>
                    <a:pt x="74083" y="153768"/>
                  </a:lnTo>
                  <a:lnTo>
                    <a:pt x="67677" y="153768"/>
                  </a:lnTo>
                  <a:lnTo>
                    <a:pt x="67677" y="147683"/>
                  </a:lnTo>
                  <a:close/>
                  <a:moveTo>
                    <a:pt x="80809" y="147683"/>
                  </a:moveTo>
                  <a:lnTo>
                    <a:pt x="80809" y="153768"/>
                  </a:lnTo>
                  <a:lnTo>
                    <a:pt x="74422" y="153768"/>
                  </a:lnTo>
                  <a:lnTo>
                    <a:pt x="74422" y="147683"/>
                  </a:lnTo>
                  <a:close/>
                  <a:moveTo>
                    <a:pt x="87554" y="147683"/>
                  </a:moveTo>
                  <a:lnTo>
                    <a:pt x="87554" y="153768"/>
                  </a:lnTo>
                  <a:lnTo>
                    <a:pt x="81148" y="153768"/>
                  </a:lnTo>
                  <a:lnTo>
                    <a:pt x="81148" y="147683"/>
                  </a:lnTo>
                  <a:close/>
                  <a:moveTo>
                    <a:pt x="94281" y="147683"/>
                  </a:moveTo>
                  <a:lnTo>
                    <a:pt x="94281" y="153768"/>
                  </a:lnTo>
                  <a:lnTo>
                    <a:pt x="87893" y="153768"/>
                  </a:lnTo>
                  <a:lnTo>
                    <a:pt x="87893" y="147683"/>
                  </a:lnTo>
                  <a:close/>
                  <a:moveTo>
                    <a:pt x="101007" y="147683"/>
                  </a:moveTo>
                  <a:lnTo>
                    <a:pt x="101007" y="153768"/>
                  </a:lnTo>
                  <a:lnTo>
                    <a:pt x="94620" y="153768"/>
                  </a:lnTo>
                  <a:lnTo>
                    <a:pt x="94620" y="147683"/>
                  </a:lnTo>
                  <a:close/>
                  <a:moveTo>
                    <a:pt x="107752" y="147683"/>
                  </a:moveTo>
                  <a:lnTo>
                    <a:pt x="107752" y="153768"/>
                  </a:lnTo>
                  <a:lnTo>
                    <a:pt x="101346" y="153768"/>
                  </a:lnTo>
                  <a:lnTo>
                    <a:pt x="101346" y="147683"/>
                  </a:lnTo>
                  <a:close/>
                  <a:moveTo>
                    <a:pt x="114478" y="147683"/>
                  </a:moveTo>
                  <a:lnTo>
                    <a:pt x="114478" y="153768"/>
                  </a:lnTo>
                  <a:lnTo>
                    <a:pt x="108091" y="153768"/>
                  </a:lnTo>
                  <a:lnTo>
                    <a:pt x="108091" y="147683"/>
                  </a:lnTo>
                  <a:close/>
                  <a:moveTo>
                    <a:pt x="121223" y="147683"/>
                  </a:moveTo>
                  <a:lnTo>
                    <a:pt x="121223" y="153768"/>
                  </a:lnTo>
                  <a:lnTo>
                    <a:pt x="114817" y="153768"/>
                  </a:lnTo>
                  <a:lnTo>
                    <a:pt x="114817" y="147683"/>
                  </a:lnTo>
                  <a:close/>
                  <a:moveTo>
                    <a:pt x="127950" y="147683"/>
                  </a:moveTo>
                  <a:lnTo>
                    <a:pt x="127950" y="153768"/>
                  </a:lnTo>
                  <a:lnTo>
                    <a:pt x="121562" y="153768"/>
                  </a:lnTo>
                  <a:lnTo>
                    <a:pt x="121562" y="147683"/>
                  </a:lnTo>
                  <a:close/>
                  <a:moveTo>
                    <a:pt x="134694" y="147683"/>
                  </a:moveTo>
                  <a:lnTo>
                    <a:pt x="134694" y="153768"/>
                  </a:lnTo>
                  <a:lnTo>
                    <a:pt x="128289" y="153768"/>
                  </a:lnTo>
                  <a:lnTo>
                    <a:pt x="128289" y="147683"/>
                  </a:lnTo>
                  <a:close/>
                  <a:moveTo>
                    <a:pt x="141421" y="147683"/>
                  </a:moveTo>
                  <a:lnTo>
                    <a:pt x="141421" y="153768"/>
                  </a:lnTo>
                  <a:lnTo>
                    <a:pt x="135033" y="153768"/>
                  </a:lnTo>
                  <a:lnTo>
                    <a:pt x="135033" y="147683"/>
                  </a:lnTo>
                  <a:close/>
                  <a:moveTo>
                    <a:pt x="148148" y="147683"/>
                  </a:moveTo>
                  <a:lnTo>
                    <a:pt x="148148" y="153768"/>
                  </a:lnTo>
                  <a:lnTo>
                    <a:pt x="141760" y="153768"/>
                  </a:lnTo>
                  <a:lnTo>
                    <a:pt x="141760" y="147683"/>
                  </a:lnTo>
                  <a:close/>
                  <a:moveTo>
                    <a:pt x="154892" y="147683"/>
                  </a:moveTo>
                  <a:lnTo>
                    <a:pt x="154892" y="153768"/>
                  </a:lnTo>
                  <a:lnTo>
                    <a:pt x="148487" y="153768"/>
                  </a:lnTo>
                  <a:lnTo>
                    <a:pt x="148487" y="147683"/>
                  </a:lnTo>
                  <a:close/>
                  <a:moveTo>
                    <a:pt x="161619" y="147683"/>
                  </a:moveTo>
                  <a:lnTo>
                    <a:pt x="161619" y="153768"/>
                  </a:lnTo>
                  <a:lnTo>
                    <a:pt x="155231" y="153768"/>
                  </a:lnTo>
                  <a:lnTo>
                    <a:pt x="155231" y="147683"/>
                  </a:lnTo>
                  <a:close/>
                  <a:moveTo>
                    <a:pt x="168363" y="147683"/>
                  </a:moveTo>
                  <a:lnTo>
                    <a:pt x="168363" y="153768"/>
                  </a:lnTo>
                  <a:lnTo>
                    <a:pt x="161958" y="153768"/>
                  </a:lnTo>
                  <a:lnTo>
                    <a:pt x="161958" y="147683"/>
                  </a:lnTo>
                  <a:close/>
                  <a:moveTo>
                    <a:pt x="175090" y="147683"/>
                  </a:moveTo>
                  <a:lnTo>
                    <a:pt x="175090" y="153768"/>
                  </a:lnTo>
                  <a:lnTo>
                    <a:pt x="168702" y="153768"/>
                  </a:lnTo>
                  <a:lnTo>
                    <a:pt x="168702" y="147683"/>
                  </a:lnTo>
                  <a:close/>
                  <a:moveTo>
                    <a:pt x="181834" y="147683"/>
                  </a:moveTo>
                  <a:lnTo>
                    <a:pt x="181834" y="153768"/>
                  </a:lnTo>
                  <a:lnTo>
                    <a:pt x="175429" y="153768"/>
                  </a:lnTo>
                  <a:lnTo>
                    <a:pt x="175429" y="147683"/>
                  </a:lnTo>
                  <a:close/>
                  <a:moveTo>
                    <a:pt x="188561" y="147683"/>
                  </a:moveTo>
                  <a:lnTo>
                    <a:pt x="188561" y="153768"/>
                  </a:lnTo>
                  <a:lnTo>
                    <a:pt x="182173" y="153768"/>
                  </a:lnTo>
                  <a:lnTo>
                    <a:pt x="182173" y="147683"/>
                  </a:lnTo>
                  <a:close/>
                  <a:moveTo>
                    <a:pt x="195288" y="147683"/>
                  </a:moveTo>
                  <a:lnTo>
                    <a:pt x="195288" y="153768"/>
                  </a:lnTo>
                  <a:lnTo>
                    <a:pt x="188900" y="153768"/>
                  </a:lnTo>
                  <a:lnTo>
                    <a:pt x="188900" y="147683"/>
                  </a:lnTo>
                  <a:close/>
                  <a:moveTo>
                    <a:pt x="202032" y="147683"/>
                  </a:moveTo>
                  <a:lnTo>
                    <a:pt x="202032" y="153768"/>
                  </a:lnTo>
                  <a:lnTo>
                    <a:pt x="195627" y="153768"/>
                  </a:lnTo>
                  <a:lnTo>
                    <a:pt x="195627" y="147683"/>
                  </a:lnTo>
                  <a:close/>
                  <a:moveTo>
                    <a:pt x="208759" y="147683"/>
                  </a:moveTo>
                  <a:lnTo>
                    <a:pt x="208759" y="153768"/>
                  </a:lnTo>
                  <a:lnTo>
                    <a:pt x="202371" y="153768"/>
                  </a:lnTo>
                  <a:lnTo>
                    <a:pt x="202371" y="147683"/>
                  </a:lnTo>
                  <a:close/>
                  <a:moveTo>
                    <a:pt x="215504" y="147683"/>
                  </a:moveTo>
                  <a:lnTo>
                    <a:pt x="215504" y="153768"/>
                  </a:lnTo>
                  <a:lnTo>
                    <a:pt x="209098" y="153768"/>
                  </a:lnTo>
                  <a:lnTo>
                    <a:pt x="209098" y="147683"/>
                  </a:lnTo>
                  <a:close/>
                  <a:moveTo>
                    <a:pt x="222230" y="147683"/>
                  </a:moveTo>
                  <a:lnTo>
                    <a:pt x="222230" y="153768"/>
                  </a:lnTo>
                  <a:lnTo>
                    <a:pt x="215843" y="153768"/>
                  </a:lnTo>
                  <a:lnTo>
                    <a:pt x="215843" y="147683"/>
                  </a:lnTo>
                  <a:close/>
                  <a:moveTo>
                    <a:pt x="228975" y="147683"/>
                  </a:moveTo>
                  <a:lnTo>
                    <a:pt x="228975" y="153768"/>
                  </a:lnTo>
                  <a:lnTo>
                    <a:pt x="222569" y="153768"/>
                  </a:lnTo>
                  <a:lnTo>
                    <a:pt x="222569" y="147683"/>
                  </a:lnTo>
                  <a:close/>
                  <a:moveTo>
                    <a:pt x="235701" y="147683"/>
                  </a:moveTo>
                  <a:lnTo>
                    <a:pt x="235701" y="153768"/>
                  </a:lnTo>
                  <a:lnTo>
                    <a:pt x="229296" y="153768"/>
                  </a:lnTo>
                  <a:lnTo>
                    <a:pt x="229296" y="147683"/>
                  </a:lnTo>
                  <a:close/>
                  <a:moveTo>
                    <a:pt x="242428" y="147683"/>
                  </a:moveTo>
                  <a:lnTo>
                    <a:pt x="242428" y="153768"/>
                  </a:lnTo>
                  <a:lnTo>
                    <a:pt x="236040" y="153768"/>
                  </a:lnTo>
                  <a:lnTo>
                    <a:pt x="236040" y="147683"/>
                  </a:lnTo>
                  <a:close/>
                  <a:moveTo>
                    <a:pt x="249173" y="147683"/>
                  </a:moveTo>
                  <a:lnTo>
                    <a:pt x="249173" y="153768"/>
                  </a:lnTo>
                  <a:lnTo>
                    <a:pt x="242767" y="153768"/>
                  </a:lnTo>
                  <a:lnTo>
                    <a:pt x="242767" y="147683"/>
                  </a:lnTo>
                  <a:close/>
                  <a:moveTo>
                    <a:pt x="255899" y="147683"/>
                  </a:moveTo>
                  <a:lnTo>
                    <a:pt x="255899" y="153768"/>
                  </a:lnTo>
                  <a:lnTo>
                    <a:pt x="249512" y="153768"/>
                  </a:lnTo>
                  <a:lnTo>
                    <a:pt x="249512" y="147683"/>
                  </a:lnTo>
                  <a:close/>
                  <a:moveTo>
                    <a:pt x="262644" y="147683"/>
                  </a:moveTo>
                  <a:lnTo>
                    <a:pt x="262644" y="153768"/>
                  </a:lnTo>
                  <a:lnTo>
                    <a:pt x="256238" y="153768"/>
                  </a:lnTo>
                  <a:lnTo>
                    <a:pt x="256238" y="147683"/>
                  </a:lnTo>
                  <a:close/>
                  <a:moveTo>
                    <a:pt x="269370" y="147683"/>
                  </a:moveTo>
                  <a:lnTo>
                    <a:pt x="269370" y="153768"/>
                  </a:lnTo>
                  <a:lnTo>
                    <a:pt x="262983" y="153768"/>
                  </a:lnTo>
                  <a:lnTo>
                    <a:pt x="262983" y="147683"/>
                  </a:lnTo>
                  <a:close/>
                  <a:moveTo>
                    <a:pt x="276115" y="147683"/>
                  </a:moveTo>
                  <a:lnTo>
                    <a:pt x="276115" y="153768"/>
                  </a:lnTo>
                  <a:lnTo>
                    <a:pt x="269709" y="153768"/>
                  </a:lnTo>
                  <a:lnTo>
                    <a:pt x="269709" y="147683"/>
                  </a:lnTo>
                  <a:close/>
                  <a:moveTo>
                    <a:pt x="282842" y="147683"/>
                  </a:moveTo>
                  <a:lnTo>
                    <a:pt x="282842" y="153768"/>
                  </a:lnTo>
                  <a:lnTo>
                    <a:pt x="276436" y="153768"/>
                  </a:lnTo>
                  <a:lnTo>
                    <a:pt x="276436" y="147683"/>
                  </a:lnTo>
                  <a:close/>
                  <a:moveTo>
                    <a:pt x="6745" y="154089"/>
                  </a:moveTo>
                  <a:lnTo>
                    <a:pt x="6745" y="160173"/>
                  </a:lnTo>
                  <a:lnTo>
                    <a:pt x="339" y="160173"/>
                  </a:lnTo>
                  <a:lnTo>
                    <a:pt x="339" y="154089"/>
                  </a:lnTo>
                  <a:close/>
                  <a:moveTo>
                    <a:pt x="13471" y="154089"/>
                  </a:moveTo>
                  <a:lnTo>
                    <a:pt x="13471" y="160173"/>
                  </a:lnTo>
                  <a:lnTo>
                    <a:pt x="7066" y="160173"/>
                  </a:lnTo>
                  <a:lnTo>
                    <a:pt x="7066" y="154089"/>
                  </a:lnTo>
                  <a:close/>
                  <a:moveTo>
                    <a:pt x="20198" y="154089"/>
                  </a:moveTo>
                  <a:lnTo>
                    <a:pt x="20198" y="160173"/>
                  </a:lnTo>
                  <a:lnTo>
                    <a:pt x="13810" y="160173"/>
                  </a:lnTo>
                  <a:lnTo>
                    <a:pt x="13810" y="154089"/>
                  </a:lnTo>
                  <a:close/>
                  <a:moveTo>
                    <a:pt x="26942" y="154089"/>
                  </a:moveTo>
                  <a:lnTo>
                    <a:pt x="26942" y="160173"/>
                  </a:lnTo>
                  <a:lnTo>
                    <a:pt x="20537" y="160173"/>
                  </a:lnTo>
                  <a:lnTo>
                    <a:pt x="20537" y="154089"/>
                  </a:lnTo>
                  <a:close/>
                  <a:moveTo>
                    <a:pt x="33669" y="154089"/>
                  </a:moveTo>
                  <a:lnTo>
                    <a:pt x="33669" y="160173"/>
                  </a:lnTo>
                  <a:lnTo>
                    <a:pt x="27281" y="160173"/>
                  </a:lnTo>
                  <a:lnTo>
                    <a:pt x="27281" y="154089"/>
                  </a:lnTo>
                  <a:close/>
                  <a:moveTo>
                    <a:pt x="40414" y="154089"/>
                  </a:moveTo>
                  <a:lnTo>
                    <a:pt x="40414" y="160173"/>
                  </a:lnTo>
                  <a:lnTo>
                    <a:pt x="34008" y="160173"/>
                  </a:lnTo>
                  <a:lnTo>
                    <a:pt x="34008" y="154089"/>
                  </a:lnTo>
                  <a:close/>
                  <a:moveTo>
                    <a:pt x="47140" y="154089"/>
                  </a:moveTo>
                  <a:lnTo>
                    <a:pt x="47140" y="160173"/>
                  </a:lnTo>
                  <a:lnTo>
                    <a:pt x="40753" y="160173"/>
                  </a:lnTo>
                  <a:lnTo>
                    <a:pt x="40753" y="154089"/>
                  </a:lnTo>
                  <a:close/>
                  <a:moveTo>
                    <a:pt x="53885" y="154089"/>
                  </a:moveTo>
                  <a:lnTo>
                    <a:pt x="53885" y="160173"/>
                  </a:lnTo>
                  <a:lnTo>
                    <a:pt x="47479" y="160173"/>
                  </a:lnTo>
                  <a:lnTo>
                    <a:pt x="47479" y="154089"/>
                  </a:lnTo>
                  <a:close/>
                  <a:moveTo>
                    <a:pt x="60611" y="154089"/>
                  </a:moveTo>
                  <a:lnTo>
                    <a:pt x="60611" y="160173"/>
                  </a:lnTo>
                  <a:lnTo>
                    <a:pt x="54206" y="160173"/>
                  </a:lnTo>
                  <a:lnTo>
                    <a:pt x="54206" y="154089"/>
                  </a:lnTo>
                  <a:close/>
                  <a:moveTo>
                    <a:pt x="67338" y="154089"/>
                  </a:moveTo>
                  <a:lnTo>
                    <a:pt x="67338" y="160173"/>
                  </a:lnTo>
                  <a:lnTo>
                    <a:pt x="60950" y="160173"/>
                  </a:lnTo>
                  <a:lnTo>
                    <a:pt x="60950" y="154089"/>
                  </a:lnTo>
                  <a:close/>
                  <a:moveTo>
                    <a:pt x="74083" y="154089"/>
                  </a:moveTo>
                  <a:lnTo>
                    <a:pt x="74083" y="160173"/>
                  </a:lnTo>
                  <a:lnTo>
                    <a:pt x="67677" y="160173"/>
                  </a:lnTo>
                  <a:lnTo>
                    <a:pt x="67677" y="154089"/>
                  </a:lnTo>
                  <a:close/>
                  <a:moveTo>
                    <a:pt x="80809" y="154089"/>
                  </a:moveTo>
                  <a:lnTo>
                    <a:pt x="80809" y="160173"/>
                  </a:lnTo>
                  <a:lnTo>
                    <a:pt x="74422" y="160173"/>
                  </a:lnTo>
                  <a:lnTo>
                    <a:pt x="74422" y="154089"/>
                  </a:lnTo>
                  <a:close/>
                  <a:moveTo>
                    <a:pt x="87554" y="154089"/>
                  </a:moveTo>
                  <a:lnTo>
                    <a:pt x="87554" y="160173"/>
                  </a:lnTo>
                  <a:lnTo>
                    <a:pt x="81148" y="160173"/>
                  </a:lnTo>
                  <a:lnTo>
                    <a:pt x="81148" y="154089"/>
                  </a:lnTo>
                  <a:close/>
                  <a:moveTo>
                    <a:pt x="94281" y="154089"/>
                  </a:moveTo>
                  <a:lnTo>
                    <a:pt x="94281" y="160173"/>
                  </a:lnTo>
                  <a:lnTo>
                    <a:pt x="87893" y="160173"/>
                  </a:lnTo>
                  <a:lnTo>
                    <a:pt x="87893" y="154089"/>
                  </a:lnTo>
                  <a:close/>
                  <a:moveTo>
                    <a:pt x="101007" y="154089"/>
                  </a:moveTo>
                  <a:lnTo>
                    <a:pt x="101007" y="160173"/>
                  </a:lnTo>
                  <a:lnTo>
                    <a:pt x="94620" y="160173"/>
                  </a:lnTo>
                  <a:lnTo>
                    <a:pt x="94620" y="154089"/>
                  </a:lnTo>
                  <a:close/>
                  <a:moveTo>
                    <a:pt x="107752" y="154089"/>
                  </a:moveTo>
                  <a:lnTo>
                    <a:pt x="107752" y="160173"/>
                  </a:lnTo>
                  <a:lnTo>
                    <a:pt x="101346" y="160173"/>
                  </a:lnTo>
                  <a:lnTo>
                    <a:pt x="101346" y="154089"/>
                  </a:lnTo>
                  <a:close/>
                  <a:moveTo>
                    <a:pt x="114478" y="154089"/>
                  </a:moveTo>
                  <a:lnTo>
                    <a:pt x="114478" y="160173"/>
                  </a:lnTo>
                  <a:lnTo>
                    <a:pt x="108091" y="160173"/>
                  </a:lnTo>
                  <a:lnTo>
                    <a:pt x="108091" y="154089"/>
                  </a:lnTo>
                  <a:close/>
                  <a:moveTo>
                    <a:pt x="121223" y="154089"/>
                  </a:moveTo>
                  <a:lnTo>
                    <a:pt x="121223" y="160173"/>
                  </a:lnTo>
                  <a:lnTo>
                    <a:pt x="114817" y="160173"/>
                  </a:lnTo>
                  <a:lnTo>
                    <a:pt x="114817" y="154089"/>
                  </a:lnTo>
                  <a:close/>
                  <a:moveTo>
                    <a:pt x="127950" y="154089"/>
                  </a:moveTo>
                  <a:lnTo>
                    <a:pt x="127950" y="160173"/>
                  </a:lnTo>
                  <a:lnTo>
                    <a:pt x="121562" y="160173"/>
                  </a:lnTo>
                  <a:lnTo>
                    <a:pt x="121562" y="154089"/>
                  </a:lnTo>
                  <a:close/>
                  <a:moveTo>
                    <a:pt x="134694" y="154089"/>
                  </a:moveTo>
                  <a:lnTo>
                    <a:pt x="134694" y="160173"/>
                  </a:lnTo>
                  <a:lnTo>
                    <a:pt x="128289" y="160173"/>
                  </a:lnTo>
                  <a:lnTo>
                    <a:pt x="128289" y="154089"/>
                  </a:lnTo>
                  <a:close/>
                  <a:moveTo>
                    <a:pt x="141421" y="154089"/>
                  </a:moveTo>
                  <a:lnTo>
                    <a:pt x="141421" y="160173"/>
                  </a:lnTo>
                  <a:lnTo>
                    <a:pt x="135033" y="160173"/>
                  </a:lnTo>
                  <a:lnTo>
                    <a:pt x="135033" y="154089"/>
                  </a:lnTo>
                  <a:close/>
                  <a:moveTo>
                    <a:pt x="148148" y="154089"/>
                  </a:moveTo>
                  <a:lnTo>
                    <a:pt x="148148" y="160173"/>
                  </a:lnTo>
                  <a:lnTo>
                    <a:pt x="141760" y="160173"/>
                  </a:lnTo>
                  <a:lnTo>
                    <a:pt x="141760" y="154089"/>
                  </a:lnTo>
                  <a:close/>
                  <a:moveTo>
                    <a:pt x="154892" y="154089"/>
                  </a:moveTo>
                  <a:lnTo>
                    <a:pt x="154892" y="160173"/>
                  </a:lnTo>
                  <a:lnTo>
                    <a:pt x="148487" y="160173"/>
                  </a:lnTo>
                  <a:lnTo>
                    <a:pt x="148487" y="154089"/>
                  </a:lnTo>
                  <a:close/>
                  <a:moveTo>
                    <a:pt x="161619" y="154089"/>
                  </a:moveTo>
                  <a:lnTo>
                    <a:pt x="161619" y="160173"/>
                  </a:lnTo>
                  <a:lnTo>
                    <a:pt x="155231" y="160173"/>
                  </a:lnTo>
                  <a:lnTo>
                    <a:pt x="155231" y="154089"/>
                  </a:lnTo>
                  <a:close/>
                  <a:moveTo>
                    <a:pt x="168363" y="154089"/>
                  </a:moveTo>
                  <a:lnTo>
                    <a:pt x="168363" y="160173"/>
                  </a:lnTo>
                  <a:lnTo>
                    <a:pt x="161958" y="160173"/>
                  </a:lnTo>
                  <a:lnTo>
                    <a:pt x="161958" y="154089"/>
                  </a:lnTo>
                  <a:close/>
                  <a:moveTo>
                    <a:pt x="175090" y="154089"/>
                  </a:moveTo>
                  <a:lnTo>
                    <a:pt x="175090" y="160173"/>
                  </a:lnTo>
                  <a:lnTo>
                    <a:pt x="168702" y="160173"/>
                  </a:lnTo>
                  <a:lnTo>
                    <a:pt x="168702" y="154089"/>
                  </a:lnTo>
                  <a:close/>
                  <a:moveTo>
                    <a:pt x="181834" y="154089"/>
                  </a:moveTo>
                  <a:lnTo>
                    <a:pt x="181834" y="160173"/>
                  </a:lnTo>
                  <a:lnTo>
                    <a:pt x="175429" y="160173"/>
                  </a:lnTo>
                  <a:lnTo>
                    <a:pt x="175429" y="154089"/>
                  </a:lnTo>
                  <a:close/>
                  <a:moveTo>
                    <a:pt x="188561" y="154089"/>
                  </a:moveTo>
                  <a:lnTo>
                    <a:pt x="188561" y="160173"/>
                  </a:lnTo>
                  <a:lnTo>
                    <a:pt x="182173" y="160173"/>
                  </a:lnTo>
                  <a:lnTo>
                    <a:pt x="182173" y="154089"/>
                  </a:lnTo>
                  <a:close/>
                  <a:moveTo>
                    <a:pt x="195288" y="154089"/>
                  </a:moveTo>
                  <a:lnTo>
                    <a:pt x="195288" y="160173"/>
                  </a:lnTo>
                  <a:lnTo>
                    <a:pt x="188900" y="160173"/>
                  </a:lnTo>
                  <a:lnTo>
                    <a:pt x="188900" y="154089"/>
                  </a:lnTo>
                  <a:close/>
                  <a:moveTo>
                    <a:pt x="202032" y="154089"/>
                  </a:moveTo>
                  <a:lnTo>
                    <a:pt x="202032" y="160173"/>
                  </a:lnTo>
                  <a:lnTo>
                    <a:pt x="195627" y="160173"/>
                  </a:lnTo>
                  <a:lnTo>
                    <a:pt x="195627" y="154089"/>
                  </a:lnTo>
                  <a:close/>
                  <a:moveTo>
                    <a:pt x="208759" y="154089"/>
                  </a:moveTo>
                  <a:lnTo>
                    <a:pt x="208759" y="160173"/>
                  </a:lnTo>
                  <a:lnTo>
                    <a:pt x="202371" y="160173"/>
                  </a:lnTo>
                  <a:lnTo>
                    <a:pt x="202371" y="154089"/>
                  </a:lnTo>
                  <a:close/>
                  <a:moveTo>
                    <a:pt x="215504" y="154089"/>
                  </a:moveTo>
                  <a:lnTo>
                    <a:pt x="215504" y="160173"/>
                  </a:lnTo>
                  <a:lnTo>
                    <a:pt x="209098" y="160173"/>
                  </a:lnTo>
                  <a:lnTo>
                    <a:pt x="209098" y="154089"/>
                  </a:lnTo>
                  <a:close/>
                  <a:moveTo>
                    <a:pt x="222230" y="154089"/>
                  </a:moveTo>
                  <a:lnTo>
                    <a:pt x="222230" y="160173"/>
                  </a:lnTo>
                  <a:lnTo>
                    <a:pt x="215843" y="160173"/>
                  </a:lnTo>
                  <a:lnTo>
                    <a:pt x="215843" y="154089"/>
                  </a:lnTo>
                  <a:close/>
                  <a:moveTo>
                    <a:pt x="228975" y="154089"/>
                  </a:moveTo>
                  <a:lnTo>
                    <a:pt x="228975" y="160173"/>
                  </a:lnTo>
                  <a:lnTo>
                    <a:pt x="222569" y="160173"/>
                  </a:lnTo>
                  <a:lnTo>
                    <a:pt x="222569" y="154089"/>
                  </a:lnTo>
                  <a:close/>
                  <a:moveTo>
                    <a:pt x="235701" y="154089"/>
                  </a:moveTo>
                  <a:lnTo>
                    <a:pt x="235701" y="160173"/>
                  </a:lnTo>
                  <a:lnTo>
                    <a:pt x="229296" y="160173"/>
                  </a:lnTo>
                  <a:lnTo>
                    <a:pt x="229296" y="154089"/>
                  </a:lnTo>
                  <a:close/>
                  <a:moveTo>
                    <a:pt x="242428" y="154089"/>
                  </a:moveTo>
                  <a:lnTo>
                    <a:pt x="242428" y="160173"/>
                  </a:lnTo>
                  <a:lnTo>
                    <a:pt x="236040" y="160173"/>
                  </a:lnTo>
                  <a:lnTo>
                    <a:pt x="236040" y="154089"/>
                  </a:lnTo>
                  <a:close/>
                  <a:moveTo>
                    <a:pt x="249173" y="154089"/>
                  </a:moveTo>
                  <a:lnTo>
                    <a:pt x="249173" y="160173"/>
                  </a:lnTo>
                  <a:lnTo>
                    <a:pt x="242767" y="160173"/>
                  </a:lnTo>
                  <a:lnTo>
                    <a:pt x="242767" y="154089"/>
                  </a:lnTo>
                  <a:close/>
                  <a:moveTo>
                    <a:pt x="255899" y="154089"/>
                  </a:moveTo>
                  <a:lnTo>
                    <a:pt x="255899" y="160173"/>
                  </a:lnTo>
                  <a:lnTo>
                    <a:pt x="249512" y="160173"/>
                  </a:lnTo>
                  <a:lnTo>
                    <a:pt x="249512" y="154089"/>
                  </a:lnTo>
                  <a:close/>
                  <a:moveTo>
                    <a:pt x="262644" y="154089"/>
                  </a:moveTo>
                  <a:lnTo>
                    <a:pt x="262644" y="160173"/>
                  </a:lnTo>
                  <a:lnTo>
                    <a:pt x="256238" y="160173"/>
                  </a:lnTo>
                  <a:lnTo>
                    <a:pt x="256238" y="154089"/>
                  </a:lnTo>
                  <a:close/>
                  <a:moveTo>
                    <a:pt x="269370" y="154089"/>
                  </a:moveTo>
                  <a:lnTo>
                    <a:pt x="269370" y="160173"/>
                  </a:lnTo>
                  <a:lnTo>
                    <a:pt x="262983" y="160173"/>
                  </a:lnTo>
                  <a:lnTo>
                    <a:pt x="262983" y="154089"/>
                  </a:lnTo>
                  <a:close/>
                  <a:moveTo>
                    <a:pt x="276115" y="154089"/>
                  </a:moveTo>
                  <a:lnTo>
                    <a:pt x="276115" y="160173"/>
                  </a:lnTo>
                  <a:lnTo>
                    <a:pt x="269709" y="160173"/>
                  </a:lnTo>
                  <a:lnTo>
                    <a:pt x="269709" y="154089"/>
                  </a:lnTo>
                  <a:close/>
                  <a:moveTo>
                    <a:pt x="282842" y="154089"/>
                  </a:moveTo>
                  <a:lnTo>
                    <a:pt x="282842" y="160173"/>
                  </a:lnTo>
                  <a:lnTo>
                    <a:pt x="276436" y="160173"/>
                  </a:lnTo>
                  <a:lnTo>
                    <a:pt x="276436" y="154089"/>
                  </a:lnTo>
                  <a:close/>
                  <a:moveTo>
                    <a:pt x="178" y="0"/>
                  </a:moveTo>
                  <a:lnTo>
                    <a:pt x="178" y="161"/>
                  </a:lnTo>
                  <a:lnTo>
                    <a:pt x="0" y="161"/>
                  </a:lnTo>
                  <a:lnTo>
                    <a:pt x="0" y="160334"/>
                  </a:lnTo>
                  <a:lnTo>
                    <a:pt x="178" y="160334"/>
                  </a:lnTo>
                  <a:lnTo>
                    <a:pt x="178" y="160494"/>
                  </a:lnTo>
                  <a:lnTo>
                    <a:pt x="285482" y="160494"/>
                  </a:lnTo>
                  <a:lnTo>
                    <a:pt x="285482" y="160173"/>
                  </a:lnTo>
                  <a:lnTo>
                    <a:pt x="283181" y="160173"/>
                  </a:lnTo>
                  <a:lnTo>
                    <a:pt x="283181" y="154089"/>
                  </a:lnTo>
                  <a:lnTo>
                    <a:pt x="285482" y="154089"/>
                  </a:lnTo>
                  <a:lnTo>
                    <a:pt x="285482" y="153768"/>
                  </a:lnTo>
                  <a:lnTo>
                    <a:pt x="283181" y="153768"/>
                  </a:lnTo>
                  <a:lnTo>
                    <a:pt x="283181" y="147683"/>
                  </a:lnTo>
                  <a:lnTo>
                    <a:pt x="285482" y="147683"/>
                  </a:lnTo>
                  <a:lnTo>
                    <a:pt x="285482" y="147362"/>
                  </a:lnTo>
                  <a:lnTo>
                    <a:pt x="283181" y="147362"/>
                  </a:lnTo>
                  <a:lnTo>
                    <a:pt x="283181" y="141278"/>
                  </a:lnTo>
                  <a:lnTo>
                    <a:pt x="285482" y="141278"/>
                  </a:lnTo>
                  <a:lnTo>
                    <a:pt x="285482" y="140957"/>
                  </a:lnTo>
                  <a:lnTo>
                    <a:pt x="283181" y="140957"/>
                  </a:lnTo>
                  <a:lnTo>
                    <a:pt x="283181" y="134872"/>
                  </a:lnTo>
                  <a:lnTo>
                    <a:pt x="285482" y="134872"/>
                  </a:lnTo>
                  <a:lnTo>
                    <a:pt x="285482" y="134551"/>
                  </a:lnTo>
                  <a:lnTo>
                    <a:pt x="283181" y="134551"/>
                  </a:lnTo>
                  <a:lnTo>
                    <a:pt x="283181" y="128467"/>
                  </a:lnTo>
                  <a:lnTo>
                    <a:pt x="285482" y="128467"/>
                  </a:lnTo>
                  <a:lnTo>
                    <a:pt x="285482" y="128146"/>
                  </a:lnTo>
                  <a:lnTo>
                    <a:pt x="283181" y="128146"/>
                  </a:lnTo>
                  <a:lnTo>
                    <a:pt x="283181" y="122061"/>
                  </a:lnTo>
                  <a:lnTo>
                    <a:pt x="285482" y="122061"/>
                  </a:lnTo>
                  <a:lnTo>
                    <a:pt x="285482" y="121740"/>
                  </a:lnTo>
                  <a:lnTo>
                    <a:pt x="283181" y="121740"/>
                  </a:lnTo>
                  <a:lnTo>
                    <a:pt x="283181" y="115656"/>
                  </a:lnTo>
                  <a:lnTo>
                    <a:pt x="285482" y="115656"/>
                  </a:lnTo>
                  <a:lnTo>
                    <a:pt x="285482" y="115335"/>
                  </a:lnTo>
                  <a:lnTo>
                    <a:pt x="283181" y="115335"/>
                  </a:lnTo>
                  <a:lnTo>
                    <a:pt x="283181" y="109250"/>
                  </a:lnTo>
                  <a:lnTo>
                    <a:pt x="285482" y="109250"/>
                  </a:lnTo>
                  <a:lnTo>
                    <a:pt x="285482" y="108929"/>
                  </a:lnTo>
                  <a:lnTo>
                    <a:pt x="283181" y="108929"/>
                  </a:lnTo>
                  <a:lnTo>
                    <a:pt x="283181" y="102827"/>
                  </a:lnTo>
                  <a:lnTo>
                    <a:pt x="285482" y="102827"/>
                  </a:lnTo>
                  <a:lnTo>
                    <a:pt x="285482" y="102524"/>
                  </a:lnTo>
                  <a:lnTo>
                    <a:pt x="283181" y="102524"/>
                  </a:lnTo>
                  <a:lnTo>
                    <a:pt x="283181" y="96422"/>
                  </a:lnTo>
                  <a:lnTo>
                    <a:pt x="285482" y="96422"/>
                  </a:lnTo>
                  <a:lnTo>
                    <a:pt x="285482" y="96100"/>
                  </a:lnTo>
                  <a:lnTo>
                    <a:pt x="283181" y="96100"/>
                  </a:lnTo>
                  <a:lnTo>
                    <a:pt x="283181" y="90016"/>
                  </a:lnTo>
                  <a:lnTo>
                    <a:pt x="285482" y="90016"/>
                  </a:lnTo>
                  <a:lnTo>
                    <a:pt x="285482" y="89695"/>
                  </a:lnTo>
                  <a:lnTo>
                    <a:pt x="283181" y="89695"/>
                  </a:lnTo>
                  <a:lnTo>
                    <a:pt x="283181" y="83611"/>
                  </a:lnTo>
                  <a:lnTo>
                    <a:pt x="285482" y="83611"/>
                  </a:lnTo>
                  <a:lnTo>
                    <a:pt x="285482" y="83289"/>
                  </a:lnTo>
                  <a:lnTo>
                    <a:pt x="283181" y="83289"/>
                  </a:lnTo>
                  <a:lnTo>
                    <a:pt x="283181" y="77205"/>
                  </a:lnTo>
                  <a:lnTo>
                    <a:pt x="285482" y="77205"/>
                  </a:lnTo>
                  <a:lnTo>
                    <a:pt x="285482" y="76884"/>
                  </a:lnTo>
                  <a:lnTo>
                    <a:pt x="283181" y="76884"/>
                  </a:lnTo>
                  <a:lnTo>
                    <a:pt x="283181" y="70800"/>
                  </a:lnTo>
                  <a:lnTo>
                    <a:pt x="285482" y="70800"/>
                  </a:lnTo>
                  <a:lnTo>
                    <a:pt x="285482" y="70478"/>
                  </a:lnTo>
                  <a:lnTo>
                    <a:pt x="283181" y="70478"/>
                  </a:lnTo>
                  <a:lnTo>
                    <a:pt x="283181" y="64394"/>
                  </a:lnTo>
                  <a:lnTo>
                    <a:pt x="285482" y="64394"/>
                  </a:lnTo>
                  <a:lnTo>
                    <a:pt x="285482" y="64073"/>
                  </a:lnTo>
                  <a:lnTo>
                    <a:pt x="283181" y="64073"/>
                  </a:lnTo>
                  <a:lnTo>
                    <a:pt x="283181" y="57989"/>
                  </a:lnTo>
                  <a:lnTo>
                    <a:pt x="285482" y="57989"/>
                  </a:lnTo>
                  <a:lnTo>
                    <a:pt x="285482" y="57667"/>
                  </a:lnTo>
                  <a:lnTo>
                    <a:pt x="283181" y="57667"/>
                  </a:lnTo>
                  <a:lnTo>
                    <a:pt x="283181" y="51583"/>
                  </a:lnTo>
                  <a:lnTo>
                    <a:pt x="285482" y="51583"/>
                  </a:lnTo>
                  <a:lnTo>
                    <a:pt x="285482" y="51262"/>
                  </a:lnTo>
                  <a:lnTo>
                    <a:pt x="283181" y="51262"/>
                  </a:lnTo>
                  <a:lnTo>
                    <a:pt x="283181" y="45178"/>
                  </a:lnTo>
                  <a:lnTo>
                    <a:pt x="285482" y="45178"/>
                  </a:lnTo>
                  <a:lnTo>
                    <a:pt x="285482" y="44856"/>
                  </a:lnTo>
                  <a:lnTo>
                    <a:pt x="283181" y="44856"/>
                  </a:lnTo>
                  <a:lnTo>
                    <a:pt x="283181" y="38772"/>
                  </a:lnTo>
                  <a:lnTo>
                    <a:pt x="285482" y="38772"/>
                  </a:lnTo>
                  <a:lnTo>
                    <a:pt x="285482" y="38451"/>
                  </a:lnTo>
                  <a:lnTo>
                    <a:pt x="283181" y="38451"/>
                  </a:lnTo>
                  <a:lnTo>
                    <a:pt x="283181" y="32367"/>
                  </a:lnTo>
                  <a:lnTo>
                    <a:pt x="285482" y="32367"/>
                  </a:lnTo>
                  <a:lnTo>
                    <a:pt x="285482" y="32028"/>
                  </a:lnTo>
                  <a:lnTo>
                    <a:pt x="283181" y="32028"/>
                  </a:lnTo>
                  <a:lnTo>
                    <a:pt x="283181" y="25943"/>
                  </a:lnTo>
                  <a:lnTo>
                    <a:pt x="285482" y="25943"/>
                  </a:lnTo>
                  <a:lnTo>
                    <a:pt x="285482" y="25622"/>
                  </a:lnTo>
                  <a:lnTo>
                    <a:pt x="283181" y="25622"/>
                  </a:lnTo>
                  <a:lnTo>
                    <a:pt x="283181" y="19538"/>
                  </a:lnTo>
                  <a:lnTo>
                    <a:pt x="285482" y="19538"/>
                  </a:lnTo>
                  <a:lnTo>
                    <a:pt x="285482" y="19217"/>
                  </a:lnTo>
                  <a:lnTo>
                    <a:pt x="283181" y="19217"/>
                  </a:lnTo>
                  <a:lnTo>
                    <a:pt x="283181" y="13132"/>
                  </a:lnTo>
                  <a:lnTo>
                    <a:pt x="285482" y="13132"/>
                  </a:lnTo>
                  <a:lnTo>
                    <a:pt x="285482" y="12811"/>
                  </a:lnTo>
                  <a:lnTo>
                    <a:pt x="283181" y="12811"/>
                  </a:lnTo>
                  <a:lnTo>
                    <a:pt x="283181" y="6727"/>
                  </a:lnTo>
                  <a:lnTo>
                    <a:pt x="285482" y="6727"/>
                  </a:lnTo>
                  <a:lnTo>
                    <a:pt x="285482" y="6406"/>
                  </a:lnTo>
                  <a:lnTo>
                    <a:pt x="283181" y="6406"/>
                  </a:lnTo>
                  <a:lnTo>
                    <a:pt x="283181" y="321"/>
                  </a:lnTo>
                  <a:lnTo>
                    <a:pt x="285482" y="321"/>
                  </a:lnTo>
                  <a:lnTo>
                    <a:pt x="285482" y="0"/>
                  </a:lnTo>
                  <a:close/>
                </a:path>
              </a:pathLst>
            </a:custGeom>
            <a:solidFill>
              <a:srgbClr val="191919">
                <a:alpha val="178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 name="Google Shape;11;p2"/>
            <p:cNvSpPr/>
            <p:nvPr/>
          </p:nvSpPr>
          <p:spPr>
            <a:xfrm>
              <a:off x="576225" y="847300"/>
              <a:ext cx="25" cy="4012375"/>
            </a:xfrm>
            <a:custGeom>
              <a:avLst/>
              <a:gdLst/>
              <a:ahLst/>
              <a:cxnLst/>
              <a:rect l="l" t="t" r="r" b="b"/>
              <a:pathLst>
                <a:path w="1" h="160495" extrusionOk="0">
                  <a:moveTo>
                    <a:pt x="1" y="0"/>
                  </a:moveTo>
                  <a:lnTo>
                    <a:pt x="1" y="160495"/>
                  </a:lnTo>
                </a:path>
              </a:pathLst>
            </a:custGeom>
            <a:solidFill>
              <a:srgbClr val="191919">
                <a:alpha val="178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 name="Google Shape;12;p2"/>
            <p:cNvSpPr/>
            <p:nvPr/>
          </p:nvSpPr>
          <p:spPr>
            <a:xfrm>
              <a:off x="7375175" y="4529125"/>
              <a:ext cx="3150" cy="8050"/>
            </a:xfrm>
            <a:custGeom>
              <a:avLst/>
              <a:gdLst/>
              <a:ahLst/>
              <a:cxnLst/>
              <a:rect l="l" t="t" r="r" b="b"/>
              <a:pathLst>
                <a:path w="126" h="322" extrusionOk="0">
                  <a:moveTo>
                    <a:pt x="0" y="0"/>
                  </a:moveTo>
                  <a:lnTo>
                    <a:pt x="0" y="321"/>
                  </a:lnTo>
                  <a:lnTo>
                    <a:pt x="125" y="321"/>
                  </a:lnTo>
                  <a:lnTo>
                    <a:pt x="125" y="0"/>
                  </a:lnTo>
                  <a:close/>
                </a:path>
              </a:pathLst>
            </a:custGeom>
            <a:solidFill>
              <a:srgbClr val="191919">
                <a:alpha val="178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 name="Google Shape;13;p2"/>
            <p:cNvSpPr/>
            <p:nvPr/>
          </p:nvSpPr>
          <p:spPr>
            <a:xfrm>
              <a:off x="7375175" y="2767150"/>
              <a:ext cx="3150" cy="8075"/>
            </a:xfrm>
            <a:custGeom>
              <a:avLst/>
              <a:gdLst/>
              <a:ahLst/>
              <a:cxnLst/>
              <a:rect l="l" t="t" r="r" b="b"/>
              <a:pathLst>
                <a:path w="126" h="323" extrusionOk="0">
                  <a:moveTo>
                    <a:pt x="0" y="1"/>
                  </a:moveTo>
                  <a:lnTo>
                    <a:pt x="0" y="322"/>
                  </a:lnTo>
                  <a:lnTo>
                    <a:pt x="125" y="322"/>
                  </a:lnTo>
                  <a:lnTo>
                    <a:pt x="125" y="1"/>
                  </a:lnTo>
                  <a:close/>
                </a:path>
              </a:pathLst>
            </a:custGeom>
            <a:solidFill>
              <a:srgbClr val="191919">
                <a:alpha val="178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 name="Google Shape;14;p2"/>
            <p:cNvSpPr/>
            <p:nvPr/>
          </p:nvSpPr>
          <p:spPr>
            <a:xfrm>
              <a:off x="7375175" y="4368975"/>
              <a:ext cx="3150" cy="8050"/>
            </a:xfrm>
            <a:custGeom>
              <a:avLst/>
              <a:gdLst/>
              <a:ahLst/>
              <a:cxnLst/>
              <a:rect l="l" t="t" r="r" b="b"/>
              <a:pathLst>
                <a:path w="126" h="322" extrusionOk="0">
                  <a:moveTo>
                    <a:pt x="0" y="1"/>
                  </a:moveTo>
                  <a:lnTo>
                    <a:pt x="0" y="322"/>
                  </a:lnTo>
                  <a:lnTo>
                    <a:pt x="125" y="322"/>
                  </a:lnTo>
                  <a:lnTo>
                    <a:pt x="125" y="1"/>
                  </a:lnTo>
                  <a:close/>
                </a:path>
              </a:pathLst>
            </a:custGeom>
            <a:solidFill>
              <a:srgbClr val="191919">
                <a:alpha val="178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 name="Google Shape;15;p2"/>
            <p:cNvSpPr/>
            <p:nvPr/>
          </p:nvSpPr>
          <p:spPr>
            <a:xfrm>
              <a:off x="7375175" y="4208850"/>
              <a:ext cx="3150" cy="8050"/>
            </a:xfrm>
            <a:custGeom>
              <a:avLst/>
              <a:gdLst/>
              <a:ahLst/>
              <a:cxnLst/>
              <a:rect l="l" t="t" r="r" b="b"/>
              <a:pathLst>
                <a:path w="126" h="322" extrusionOk="0">
                  <a:moveTo>
                    <a:pt x="0" y="0"/>
                  </a:moveTo>
                  <a:lnTo>
                    <a:pt x="0" y="321"/>
                  </a:lnTo>
                  <a:lnTo>
                    <a:pt x="125" y="321"/>
                  </a:lnTo>
                  <a:lnTo>
                    <a:pt x="125" y="0"/>
                  </a:lnTo>
                  <a:close/>
                </a:path>
              </a:pathLst>
            </a:custGeom>
            <a:solidFill>
              <a:srgbClr val="191919">
                <a:alpha val="178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 name="Google Shape;16;p2"/>
            <p:cNvSpPr/>
            <p:nvPr/>
          </p:nvSpPr>
          <p:spPr>
            <a:xfrm>
              <a:off x="7375175" y="3248025"/>
              <a:ext cx="3150" cy="7600"/>
            </a:xfrm>
            <a:custGeom>
              <a:avLst/>
              <a:gdLst/>
              <a:ahLst/>
              <a:cxnLst/>
              <a:rect l="l" t="t" r="r" b="b"/>
              <a:pathLst>
                <a:path w="126" h="304" extrusionOk="0">
                  <a:moveTo>
                    <a:pt x="0" y="0"/>
                  </a:moveTo>
                  <a:lnTo>
                    <a:pt x="0" y="304"/>
                  </a:lnTo>
                  <a:lnTo>
                    <a:pt x="125" y="304"/>
                  </a:lnTo>
                  <a:lnTo>
                    <a:pt x="125" y="0"/>
                  </a:lnTo>
                  <a:close/>
                </a:path>
              </a:pathLst>
            </a:custGeom>
            <a:solidFill>
              <a:srgbClr val="191919">
                <a:alpha val="178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 name="Google Shape;17;p2"/>
            <p:cNvSpPr/>
            <p:nvPr/>
          </p:nvSpPr>
          <p:spPr>
            <a:xfrm>
              <a:off x="7375175" y="3728425"/>
              <a:ext cx="3150" cy="8050"/>
            </a:xfrm>
            <a:custGeom>
              <a:avLst/>
              <a:gdLst/>
              <a:ahLst/>
              <a:cxnLst/>
              <a:rect l="l" t="t" r="r" b="b"/>
              <a:pathLst>
                <a:path w="126" h="322" extrusionOk="0">
                  <a:moveTo>
                    <a:pt x="0" y="1"/>
                  </a:moveTo>
                  <a:lnTo>
                    <a:pt x="0" y="322"/>
                  </a:lnTo>
                  <a:lnTo>
                    <a:pt x="125" y="322"/>
                  </a:lnTo>
                  <a:lnTo>
                    <a:pt x="125" y="1"/>
                  </a:lnTo>
                  <a:close/>
                </a:path>
              </a:pathLst>
            </a:custGeom>
            <a:solidFill>
              <a:srgbClr val="191919">
                <a:alpha val="178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 name="Google Shape;18;p2"/>
            <p:cNvSpPr/>
            <p:nvPr/>
          </p:nvSpPr>
          <p:spPr>
            <a:xfrm>
              <a:off x="7375175" y="3568300"/>
              <a:ext cx="3150" cy="8050"/>
            </a:xfrm>
            <a:custGeom>
              <a:avLst/>
              <a:gdLst/>
              <a:ahLst/>
              <a:cxnLst/>
              <a:rect l="l" t="t" r="r" b="b"/>
              <a:pathLst>
                <a:path w="126" h="322" extrusionOk="0">
                  <a:moveTo>
                    <a:pt x="0" y="0"/>
                  </a:moveTo>
                  <a:lnTo>
                    <a:pt x="0" y="321"/>
                  </a:lnTo>
                  <a:lnTo>
                    <a:pt x="125" y="321"/>
                  </a:lnTo>
                  <a:lnTo>
                    <a:pt x="125" y="0"/>
                  </a:lnTo>
                  <a:close/>
                </a:path>
              </a:pathLst>
            </a:custGeom>
            <a:solidFill>
              <a:srgbClr val="191919">
                <a:alpha val="178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 name="Google Shape;19;p2"/>
            <p:cNvSpPr/>
            <p:nvPr/>
          </p:nvSpPr>
          <p:spPr>
            <a:xfrm>
              <a:off x="7375175" y="3888575"/>
              <a:ext cx="3150" cy="8050"/>
            </a:xfrm>
            <a:custGeom>
              <a:avLst/>
              <a:gdLst/>
              <a:ahLst/>
              <a:cxnLst/>
              <a:rect l="l" t="t" r="r" b="b"/>
              <a:pathLst>
                <a:path w="126" h="322" extrusionOk="0">
                  <a:moveTo>
                    <a:pt x="0" y="0"/>
                  </a:moveTo>
                  <a:lnTo>
                    <a:pt x="0" y="321"/>
                  </a:lnTo>
                  <a:lnTo>
                    <a:pt x="125" y="321"/>
                  </a:lnTo>
                  <a:lnTo>
                    <a:pt x="125" y="0"/>
                  </a:lnTo>
                  <a:close/>
                </a:path>
              </a:pathLst>
            </a:custGeom>
            <a:solidFill>
              <a:srgbClr val="191919">
                <a:alpha val="178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 name="Google Shape;20;p2"/>
            <p:cNvSpPr/>
            <p:nvPr/>
          </p:nvSpPr>
          <p:spPr>
            <a:xfrm>
              <a:off x="7375175" y="3087425"/>
              <a:ext cx="3150" cy="8075"/>
            </a:xfrm>
            <a:custGeom>
              <a:avLst/>
              <a:gdLst/>
              <a:ahLst/>
              <a:cxnLst/>
              <a:rect l="l" t="t" r="r" b="b"/>
              <a:pathLst>
                <a:path w="126" h="323" extrusionOk="0">
                  <a:moveTo>
                    <a:pt x="0" y="1"/>
                  </a:moveTo>
                  <a:lnTo>
                    <a:pt x="0" y="322"/>
                  </a:lnTo>
                  <a:lnTo>
                    <a:pt x="125" y="322"/>
                  </a:lnTo>
                  <a:lnTo>
                    <a:pt x="125" y="1"/>
                  </a:lnTo>
                  <a:close/>
                </a:path>
              </a:pathLst>
            </a:custGeom>
            <a:solidFill>
              <a:srgbClr val="191919">
                <a:alpha val="178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 name="Google Shape;21;p2"/>
            <p:cNvSpPr/>
            <p:nvPr/>
          </p:nvSpPr>
          <p:spPr>
            <a:xfrm>
              <a:off x="7375175" y="4849400"/>
              <a:ext cx="3150" cy="8050"/>
            </a:xfrm>
            <a:custGeom>
              <a:avLst/>
              <a:gdLst/>
              <a:ahLst/>
              <a:cxnLst/>
              <a:rect l="l" t="t" r="r" b="b"/>
              <a:pathLst>
                <a:path w="126" h="322" extrusionOk="0">
                  <a:moveTo>
                    <a:pt x="0" y="0"/>
                  </a:moveTo>
                  <a:lnTo>
                    <a:pt x="0" y="321"/>
                  </a:lnTo>
                  <a:lnTo>
                    <a:pt x="125" y="321"/>
                  </a:lnTo>
                  <a:lnTo>
                    <a:pt x="125" y="0"/>
                  </a:lnTo>
                  <a:close/>
                </a:path>
              </a:pathLst>
            </a:custGeom>
            <a:solidFill>
              <a:srgbClr val="191919">
                <a:alpha val="178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 name="Google Shape;22;p2"/>
            <p:cNvSpPr/>
            <p:nvPr/>
          </p:nvSpPr>
          <p:spPr>
            <a:xfrm>
              <a:off x="7375175" y="2927300"/>
              <a:ext cx="3150" cy="8050"/>
            </a:xfrm>
            <a:custGeom>
              <a:avLst/>
              <a:gdLst/>
              <a:ahLst/>
              <a:cxnLst/>
              <a:rect l="l" t="t" r="r" b="b"/>
              <a:pathLst>
                <a:path w="126" h="322" extrusionOk="0">
                  <a:moveTo>
                    <a:pt x="0" y="0"/>
                  </a:moveTo>
                  <a:lnTo>
                    <a:pt x="0" y="322"/>
                  </a:lnTo>
                  <a:lnTo>
                    <a:pt x="125" y="322"/>
                  </a:lnTo>
                  <a:lnTo>
                    <a:pt x="125" y="0"/>
                  </a:lnTo>
                  <a:close/>
                </a:path>
              </a:pathLst>
            </a:custGeom>
            <a:solidFill>
              <a:srgbClr val="191919">
                <a:alpha val="178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 name="Google Shape;23;p2"/>
            <p:cNvSpPr/>
            <p:nvPr/>
          </p:nvSpPr>
          <p:spPr>
            <a:xfrm>
              <a:off x="7375175" y="4048700"/>
              <a:ext cx="3150" cy="8050"/>
            </a:xfrm>
            <a:custGeom>
              <a:avLst/>
              <a:gdLst/>
              <a:ahLst/>
              <a:cxnLst/>
              <a:rect l="l" t="t" r="r" b="b"/>
              <a:pathLst>
                <a:path w="126" h="322" extrusionOk="0">
                  <a:moveTo>
                    <a:pt x="0" y="1"/>
                  </a:moveTo>
                  <a:lnTo>
                    <a:pt x="0" y="322"/>
                  </a:lnTo>
                  <a:lnTo>
                    <a:pt x="125" y="322"/>
                  </a:lnTo>
                  <a:lnTo>
                    <a:pt x="125" y="1"/>
                  </a:lnTo>
                  <a:close/>
                </a:path>
              </a:pathLst>
            </a:custGeom>
            <a:solidFill>
              <a:srgbClr val="191919">
                <a:alpha val="178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 name="Google Shape;24;p2"/>
            <p:cNvSpPr/>
            <p:nvPr/>
          </p:nvSpPr>
          <p:spPr>
            <a:xfrm>
              <a:off x="7375175" y="2446875"/>
              <a:ext cx="3150" cy="8075"/>
            </a:xfrm>
            <a:custGeom>
              <a:avLst/>
              <a:gdLst/>
              <a:ahLst/>
              <a:cxnLst/>
              <a:rect l="l" t="t" r="r" b="b"/>
              <a:pathLst>
                <a:path w="126" h="323" extrusionOk="0">
                  <a:moveTo>
                    <a:pt x="0" y="1"/>
                  </a:moveTo>
                  <a:lnTo>
                    <a:pt x="0" y="322"/>
                  </a:lnTo>
                  <a:lnTo>
                    <a:pt x="125" y="322"/>
                  </a:lnTo>
                  <a:lnTo>
                    <a:pt x="125" y="1"/>
                  </a:lnTo>
                  <a:close/>
                </a:path>
              </a:pathLst>
            </a:custGeom>
            <a:solidFill>
              <a:srgbClr val="191919">
                <a:alpha val="178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 name="Google Shape;25;p2"/>
            <p:cNvSpPr/>
            <p:nvPr/>
          </p:nvSpPr>
          <p:spPr>
            <a:xfrm>
              <a:off x="7375175" y="1005200"/>
              <a:ext cx="3150" cy="8050"/>
            </a:xfrm>
            <a:custGeom>
              <a:avLst/>
              <a:gdLst/>
              <a:ahLst/>
              <a:cxnLst/>
              <a:rect l="l" t="t" r="r" b="b"/>
              <a:pathLst>
                <a:path w="126" h="322" extrusionOk="0">
                  <a:moveTo>
                    <a:pt x="0" y="1"/>
                  </a:moveTo>
                  <a:lnTo>
                    <a:pt x="0" y="322"/>
                  </a:lnTo>
                  <a:lnTo>
                    <a:pt x="125" y="322"/>
                  </a:lnTo>
                  <a:lnTo>
                    <a:pt x="125" y="1"/>
                  </a:lnTo>
                  <a:close/>
                </a:path>
              </a:pathLst>
            </a:custGeom>
            <a:solidFill>
              <a:srgbClr val="191919">
                <a:alpha val="178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 name="Google Shape;26;p2"/>
            <p:cNvSpPr/>
            <p:nvPr/>
          </p:nvSpPr>
          <p:spPr>
            <a:xfrm>
              <a:off x="7375175" y="1645750"/>
              <a:ext cx="3150" cy="8500"/>
            </a:xfrm>
            <a:custGeom>
              <a:avLst/>
              <a:gdLst/>
              <a:ahLst/>
              <a:cxnLst/>
              <a:rect l="l" t="t" r="r" b="b"/>
              <a:pathLst>
                <a:path w="126" h="340" extrusionOk="0">
                  <a:moveTo>
                    <a:pt x="0" y="1"/>
                  </a:moveTo>
                  <a:lnTo>
                    <a:pt x="0" y="340"/>
                  </a:lnTo>
                  <a:lnTo>
                    <a:pt x="125" y="340"/>
                  </a:lnTo>
                  <a:lnTo>
                    <a:pt x="125" y="1"/>
                  </a:lnTo>
                  <a:close/>
                </a:path>
              </a:pathLst>
            </a:custGeom>
            <a:solidFill>
              <a:srgbClr val="191919">
                <a:alpha val="178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 name="Google Shape;27;p2"/>
            <p:cNvSpPr/>
            <p:nvPr/>
          </p:nvSpPr>
          <p:spPr>
            <a:xfrm>
              <a:off x="7375175" y="845075"/>
              <a:ext cx="3150" cy="8050"/>
            </a:xfrm>
            <a:custGeom>
              <a:avLst/>
              <a:gdLst/>
              <a:ahLst/>
              <a:cxnLst/>
              <a:rect l="l" t="t" r="r" b="b"/>
              <a:pathLst>
                <a:path w="126" h="322" extrusionOk="0">
                  <a:moveTo>
                    <a:pt x="0" y="0"/>
                  </a:moveTo>
                  <a:lnTo>
                    <a:pt x="0" y="321"/>
                  </a:lnTo>
                  <a:lnTo>
                    <a:pt x="125" y="321"/>
                  </a:lnTo>
                  <a:lnTo>
                    <a:pt x="125" y="0"/>
                  </a:lnTo>
                  <a:close/>
                </a:path>
              </a:pathLst>
            </a:custGeom>
            <a:solidFill>
              <a:srgbClr val="191919">
                <a:alpha val="178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 name="Google Shape;28;p2"/>
            <p:cNvSpPr/>
            <p:nvPr/>
          </p:nvSpPr>
          <p:spPr>
            <a:xfrm>
              <a:off x="7375175" y="1806325"/>
              <a:ext cx="3150" cy="8075"/>
            </a:xfrm>
            <a:custGeom>
              <a:avLst/>
              <a:gdLst/>
              <a:ahLst/>
              <a:cxnLst/>
              <a:rect l="l" t="t" r="r" b="b"/>
              <a:pathLst>
                <a:path w="126" h="323" extrusionOk="0">
                  <a:moveTo>
                    <a:pt x="0" y="1"/>
                  </a:moveTo>
                  <a:lnTo>
                    <a:pt x="0" y="322"/>
                  </a:lnTo>
                  <a:lnTo>
                    <a:pt x="125" y="322"/>
                  </a:lnTo>
                  <a:lnTo>
                    <a:pt x="125" y="1"/>
                  </a:lnTo>
                  <a:close/>
                </a:path>
              </a:pathLst>
            </a:custGeom>
            <a:solidFill>
              <a:srgbClr val="191919">
                <a:alpha val="178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 name="Google Shape;29;p2"/>
            <p:cNvSpPr/>
            <p:nvPr/>
          </p:nvSpPr>
          <p:spPr>
            <a:xfrm>
              <a:off x="7375175" y="2607025"/>
              <a:ext cx="3150" cy="8050"/>
            </a:xfrm>
            <a:custGeom>
              <a:avLst/>
              <a:gdLst/>
              <a:ahLst/>
              <a:cxnLst/>
              <a:rect l="l" t="t" r="r" b="b"/>
              <a:pathLst>
                <a:path w="126" h="322" extrusionOk="0">
                  <a:moveTo>
                    <a:pt x="0" y="0"/>
                  </a:moveTo>
                  <a:lnTo>
                    <a:pt x="0" y="322"/>
                  </a:lnTo>
                  <a:lnTo>
                    <a:pt x="125" y="322"/>
                  </a:lnTo>
                  <a:lnTo>
                    <a:pt x="125" y="0"/>
                  </a:lnTo>
                  <a:close/>
                </a:path>
              </a:pathLst>
            </a:custGeom>
            <a:solidFill>
              <a:srgbClr val="191919">
                <a:alpha val="178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 name="Google Shape;30;p2"/>
            <p:cNvSpPr/>
            <p:nvPr/>
          </p:nvSpPr>
          <p:spPr>
            <a:xfrm>
              <a:off x="7375175" y="1325475"/>
              <a:ext cx="3150" cy="8050"/>
            </a:xfrm>
            <a:custGeom>
              <a:avLst/>
              <a:gdLst/>
              <a:ahLst/>
              <a:cxnLst/>
              <a:rect l="l" t="t" r="r" b="b"/>
              <a:pathLst>
                <a:path w="126" h="322" extrusionOk="0">
                  <a:moveTo>
                    <a:pt x="0" y="1"/>
                  </a:moveTo>
                  <a:lnTo>
                    <a:pt x="0" y="322"/>
                  </a:lnTo>
                  <a:lnTo>
                    <a:pt x="125" y="322"/>
                  </a:lnTo>
                  <a:lnTo>
                    <a:pt x="125" y="1"/>
                  </a:lnTo>
                  <a:close/>
                </a:path>
              </a:pathLst>
            </a:custGeom>
            <a:solidFill>
              <a:srgbClr val="191919">
                <a:alpha val="178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 name="Google Shape;31;p2"/>
            <p:cNvSpPr/>
            <p:nvPr/>
          </p:nvSpPr>
          <p:spPr>
            <a:xfrm>
              <a:off x="7375175" y="1485625"/>
              <a:ext cx="3150" cy="8050"/>
            </a:xfrm>
            <a:custGeom>
              <a:avLst/>
              <a:gdLst/>
              <a:ahLst/>
              <a:cxnLst/>
              <a:rect l="l" t="t" r="r" b="b"/>
              <a:pathLst>
                <a:path w="126" h="322" extrusionOk="0">
                  <a:moveTo>
                    <a:pt x="0" y="0"/>
                  </a:moveTo>
                  <a:lnTo>
                    <a:pt x="0" y="321"/>
                  </a:lnTo>
                  <a:lnTo>
                    <a:pt x="125" y="321"/>
                  </a:lnTo>
                  <a:lnTo>
                    <a:pt x="125" y="0"/>
                  </a:lnTo>
                  <a:close/>
                </a:path>
              </a:pathLst>
            </a:custGeom>
            <a:solidFill>
              <a:srgbClr val="191919">
                <a:alpha val="178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 name="Google Shape;32;p2"/>
            <p:cNvSpPr/>
            <p:nvPr/>
          </p:nvSpPr>
          <p:spPr>
            <a:xfrm>
              <a:off x="7375175" y="2286750"/>
              <a:ext cx="3150" cy="8050"/>
            </a:xfrm>
            <a:custGeom>
              <a:avLst/>
              <a:gdLst/>
              <a:ahLst/>
              <a:cxnLst/>
              <a:rect l="l" t="t" r="r" b="b"/>
              <a:pathLst>
                <a:path w="126" h="322" extrusionOk="0">
                  <a:moveTo>
                    <a:pt x="0" y="0"/>
                  </a:moveTo>
                  <a:lnTo>
                    <a:pt x="0" y="322"/>
                  </a:lnTo>
                  <a:lnTo>
                    <a:pt x="125" y="322"/>
                  </a:lnTo>
                  <a:lnTo>
                    <a:pt x="125" y="0"/>
                  </a:lnTo>
                  <a:close/>
                </a:path>
              </a:pathLst>
            </a:custGeom>
            <a:solidFill>
              <a:srgbClr val="191919">
                <a:alpha val="178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 name="Google Shape;33;p2"/>
            <p:cNvSpPr/>
            <p:nvPr/>
          </p:nvSpPr>
          <p:spPr>
            <a:xfrm>
              <a:off x="7375175" y="1165350"/>
              <a:ext cx="3150" cy="8050"/>
            </a:xfrm>
            <a:custGeom>
              <a:avLst/>
              <a:gdLst/>
              <a:ahLst/>
              <a:cxnLst/>
              <a:rect l="l" t="t" r="r" b="b"/>
              <a:pathLst>
                <a:path w="126" h="322" extrusionOk="0">
                  <a:moveTo>
                    <a:pt x="0" y="0"/>
                  </a:moveTo>
                  <a:lnTo>
                    <a:pt x="0" y="321"/>
                  </a:lnTo>
                  <a:lnTo>
                    <a:pt x="125" y="321"/>
                  </a:lnTo>
                  <a:lnTo>
                    <a:pt x="125" y="0"/>
                  </a:lnTo>
                  <a:close/>
                </a:path>
              </a:pathLst>
            </a:custGeom>
            <a:solidFill>
              <a:srgbClr val="191919">
                <a:alpha val="178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 name="Google Shape;34;p2"/>
            <p:cNvSpPr/>
            <p:nvPr/>
          </p:nvSpPr>
          <p:spPr>
            <a:xfrm>
              <a:off x="7375175" y="4689250"/>
              <a:ext cx="3150" cy="8050"/>
            </a:xfrm>
            <a:custGeom>
              <a:avLst/>
              <a:gdLst/>
              <a:ahLst/>
              <a:cxnLst/>
              <a:rect l="l" t="t" r="r" b="b"/>
              <a:pathLst>
                <a:path w="126" h="322" extrusionOk="0">
                  <a:moveTo>
                    <a:pt x="0" y="1"/>
                  </a:moveTo>
                  <a:lnTo>
                    <a:pt x="0" y="322"/>
                  </a:lnTo>
                  <a:lnTo>
                    <a:pt x="125" y="322"/>
                  </a:lnTo>
                  <a:lnTo>
                    <a:pt x="125" y="1"/>
                  </a:lnTo>
                  <a:close/>
                </a:path>
              </a:pathLst>
            </a:custGeom>
            <a:solidFill>
              <a:srgbClr val="191919">
                <a:alpha val="178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 name="Google Shape;35;p2"/>
            <p:cNvSpPr/>
            <p:nvPr/>
          </p:nvSpPr>
          <p:spPr>
            <a:xfrm>
              <a:off x="7375175" y="3408150"/>
              <a:ext cx="3150" cy="7625"/>
            </a:xfrm>
            <a:custGeom>
              <a:avLst/>
              <a:gdLst/>
              <a:ahLst/>
              <a:cxnLst/>
              <a:rect l="l" t="t" r="r" b="b"/>
              <a:pathLst>
                <a:path w="126" h="305" extrusionOk="0">
                  <a:moveTo>
                    <a:pt x="0" y="1"/>
                  </a:moveTo>
                  <a:lnTo>
                    <a:pt x="0" y="304"/>
                  </a:lnTo>
                  <a:lnTo>
                    <a:pt x="125" y="304"/>
                  </a:lnTo>
                  <a:lnTo>
                    <a:pt x="125" y="1"/>
                  </a:lnTo>
                  <a:close/>
                </a:path>
              </a:pathLst>
            </a:custGeom>
            <a:solidFill>
              <a:srgbClr val="191919">
                <a:alpha val="178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 name="Google Shape;36;p2"/>
            <p:cNvSpPr/>
            <p:nvPr/>
          </p:nvSpPr>
          <p:spPr>
            <a:xfrm>
              <a:off x="7375175" y="1966475"/>
              <a:ext cx="3150" cy="8050"/>
            </a:xfrm>
            <a:custGeom>
              <a:avLst/>
              <a:gdLst/>
              <a:ahLst/>
              <a:cxnLst/>
              <a:rect l="l" t="t" r="r" b="b"/>
              <a:pathLst>
                <a:path w="126" h="322" extrusionOk="0">
                  <a:moveTo>
                    <a:pt x="0" y="0"/>
                  </a:moveTo>
                  <a:lnTo>
                    <a:pt x="0" y="322"/>
                  </a:lnTo>
                  <a:lnTo>
                    <a:pt x="125" y="322"/>
                  </a:lnTo>
                  <a:lnTo>
                    <a:pt x="125" y="0"/>
                  </a:lnTo>
                  <a:close/>
                </a:path>
              </a:pathLst>
            </a:custGeom>
            <a:solidFill>
              <a:srgbClr val="191919">
                <a:alpha val="178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2"/>
            <p:cNvSpPr/>
            <p:nvPr/>
          </p:nvSpPr>
          <p:spPr>
            <a:xfrm>
              <a:off x="7375175" y="2126600"/>
              <a:ext cx="3150" cy="8075"/>
            </a:xfrm>
            <a:custGeom>
              <a:avLst/>
              <a:gdLst/>
              <a:ahLst/>
              <a:cxnLst/>
              <a:rect l="l" t="t" r="r" b="b"/>
              <a:pathLst>
                <a:path w="126" h="323" extrusionOk="0">
                  <a:moveTo>
                    <a:pt x="0" y="1"/>
                  </a:moveTo>
                  <a:lnTo>
                    <a:pt x="0" y="322"/>
                  </a:lnTo>
                  <a:lnTo>
                    <a:pt x="125" y="322"/>
                  </a:lnTo>
                  <a:lnTo>
                    <a:pt x="125" y="1"/>
                  </a:lnTo>
                  <a:close/>
                </a:path>
              </a:pathLst>
            </a:custGeom>
            <a:solidFill>
              <a:srgbClr val="191919">
                <a:alpha val="178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38" name="Google Shape;38;p2"/>
          <p:cNvSpPr txBox="1">
            <a:spLocks noGrp="1"/>
          </p:cNvSpPr>
          <p:nvPr>
            <p:ph type="ctrTitle"/>
          </p:nvPr>
        </p:nvSpPr>
        <p:spPr>
          <a:xfrm rot="-190654">
            <a:off x="2090239" y="1173408"/>
            <a:ext cx="5060380" cy="2321670"/>
          </a:xfrm>
          <a:prstGeom prst="rect">
            <a:avLst/>
          </a:prstGeom>
        </p:spPr>
        <p:txBody>
          <a:bodyPr spcFirstLastPara="1" wrap="square" lIns="91425" tIns="91425" rIns="91425" bIns="91425" anchor="ctr" anchorCtr="0">
            <a:noAutofit/>
          </a:bodyPr>
          <a:lstStyle>
            <a:lvl1pPr lvl="0" algn="ctr">
              <a:lnSpc>
                <a:spcPct val="80000"/>
              </a:lnSpc>
              <a:spcBef>
                <a:spcPts val="0"/>
              </a:spcBef>
              <a:spcAft>
                <a:spcPts val="0"/>
              </a:spcAft>
              <a:buSzPts val="5200"/>
              <a:buNone/>
              <a:defRPr sz="6400"/>
            </a:lvl1pPr>
            <a:lvl2pPr lvl="1" algn="ctr">
              <a:spcBef>
                <a:spcPts val="0"/>
              </a:spcBef>
              <a:spcAft>
                <a:spcPts val="0"/>
              </a:spcAft>
              <a:buClr>
                <a:srgbClr val="191919"/>
              </a:buClr>
              <a:buSzPts val="5200"/>
              <a:buNone/>
              <a:defRPr sz="5200">
                <a:solidFill>
                  <a:srgbClr val="191919"/>
                </a:solidFill>
              </a:defRPr>
            </a:lvl2pPr>
            <a:lvl3pPr lvl="2" algn="ctr">
              <a:spcBef>
                <a:spcPts val="0"/>
              </a:spcBef>
              <a:spcAft>
                <a:spcPts val="0"/>
              </a:spcAft>
              <a:buClr>
                <a:srgbClr val="191919"/>
              </a:buClr>
              <a:buSzPts val="5200"/>
              <a:buNone/>
              <a:defRPr sz="5200">
                <a:solidFill>
                  <a:srgbClr val="191919"/>
                </a:solidFill>
              </a:defRPr>
            </a:lvl3pPr>
            <a:lvl4pPr lvl="3" algn="ctr">
              <a:spcBef>
                <a:spcPts val="0"/>
              </a:spcBef>
              <a:spcAft>
                <a:spcPts val="0"/>
              </a:spcAft>
              <a:buClr>
                <a:srgbClr val="191919"/>
              </a:buClr>
              <a:buSzPts val="5200"/>
              <a:buNone/>
              <a:defRPr sz="5200">
                <a:solidFill>
                  <a:srgbClr val="191919"/>
                </a:solidFill>
              </a:defRPr>
            </a:lvl4pPr>
            <a:lvl5pPr lvl="4" algn="ctr">
              <a:spcBef>
                <a:spcPts val="0"/>
              </a:spcBef>
              <a:spcAft>
                <a:spcPts val="0"/>
              </a:spcAft>
              <a:buClr>
                <a:srgbClr val="191919"/>
              </a:buClr>
              <a:buSzPts val="5200"/>
              <a:buNone/>
              <a:defRPr sz="5200">
                <a:solidFill>
                  <a:srgbClr val="191919"/>
                </a:solidFill>
              </a:defRPr>
            </a:lvl5pPr>
            <a:lvl6pPr lvl="5" algn="ctr">
              <a:spcBef>
                <a:spcPts val="0"/>
              </a:spcBef>
              <a:spcAft>
                <a:spcPts val="0"/>
              </a:spcAft>
              <a:buClr>
                <a:srgbClr val="191919"/>
              </a:buClr>
              <a:buSzPts val="5200"/>
              <a:buNone/>
              <a:defRPr sz="5200">
                <a:solidFill>
                  <a:srgbClr val="191919"/>
                </a:solidFill>
              </a:defRPr>
            </a:lvl6pPr>
            <a:lvl7pPr lvl="6" algn="ctr">
              <a:spcBef>
                <a:spcPts val="0"/>
              </a:spcBef>
              <a:spcAft>
                <a:spcPts val="0"/>
              </a:spcAft>
              <a:buClr>
                <a:srgbClr val="191919"/>
              </a:buClr>
              <a:buSzPts val="5200"/>
              <a:buNone/>
              <a:defRPr sz="5200">
                <a:solidFill>
                  <a:srgbClr val="191919"/>
                </a:solidFill>
              </a:defRPr>
            </a:lvl7pPr>
            <a:lvl8pPr lvl="7" algn="ctr">
              <a:spcBef>
                <a:spcPts val="0"/>
              </a:spcBef>
              <a:spcAft>
                <a:spcPts val="0"/>
              </a:spcAft>
              <a:buClr>
                <a:srgbClr val="191919"/>
              </a:buClr>
              <a:buSzPts val="5200"/>
              <a:buNone/>
              <a:defRPr sz="5200">
                <a:solidFill>
                  <a:srgbClr val="191919"/>
                </a:solidFill>
              </a:defRPr>
            </a:lvl8pPr>
            <a:lvl9pPr lvl="8" algn="ctr">
              <a:spcBef>
                <a:spcPts val="0"/>
              </a:spcBef>
              <a:spcAft>
                <a:spcPts val="0"/>
              </a:spcAft>
              <a:buClr>
                <a:srgbClr val="191919"/>
              </a:buClr>
              <a:buSzPts val="5200"/>
              <a:buNone/>
              <a:defRPr sz="5200">
                <a:solidFill>
                  <a:srgbClr val="191919"/>
                </a:solidFill>
              </a:defRPr>
            </a:lvl9pPr>
          </a:lstStyle>
          <a:p>
            <a:endParaRPr/>
          </a:p>
        </p:txBody>
      </p:sp>
      <p:sp>
        <p:nvSpPr>
          <p:cNvPr id="39" name="Google Shape;39;p2"/>
          <p:cNvSpPr txBox="1">
            <a:spLocks noGrp="1"/>
          </p:cNvSpPr>
          <p:nvPr>
            <p:ph type="subTitle" idx="1"/>
          </p:nvPr>
        </p:nvSpPr>
        <p:spPr>
          <a:xfrm rot="-190701">
            <a:off x="2433618" y="3492996"/>
            <a:ext cx="4528866" cy="475933"/>
          </a:xfrm>
          <a:prstGeom prst="rect">
            <a:avLst/>
          </a:prstGeom>
        </p:spPr>
        <p:txBody>
          <a:bodyPr spcFirstLastPara="1" wrap="square" lIns="91425" tIns="91425" rIns="91425" bIns="91425" anchor="ctr" anchorCtr="0">
            <a:noAutofit/>
          </a:bodyPr>
          <a:lstStyle>
            <a:lvl1pPr lvl="0" algn="ctr">
              <a:lnSpc>
                <a:spcPct val="100000"/>
              </a:lnSpc>
              <a:spcBef>
                <a:spcPts val="0"/>
              </a:spcBef>
              <a:spcAft>
                <a:spcPts val="0"/>
              </a:spcAft>
              <a:buSzPts val="1400"/>
              <a:buNone/>
              <a:defRPr sz="1600"/>
            </a:lvl1pPr>
            <a:lvl2pPr lvl="1" algn="ctr">
              <a:lnSpc>
                <a:spcPct val="100000"/>
              </a:lnSpc>
              <a:spcBef>
                <a:spcPts val="0"/>
              </a:spcBef>
              <a:spcAft>
                <a:spcPts val="0"/>
              </a:spcAft>
              <a:buSzPts val="1800"/>
              <a:buNone/>
              <a:defRPr sz="1800"/>
            </a:lvl2pPr>
            <a:lvl3pPr lvl="2" algn="ctr">
              <a:lnSpc>
                <a:spcPct val="100000"/>
              </a:lnSpc>
              <a:spcBef>
                <a:spcPts val="0"/>
              </a:spcBef>
              <a:spcAft>
                <a:spcPts val="0"/>
              </a:spcAft>
              <a:buSzPts val="1800"/>
              <a:buNone/>
              <a:defRPr sz="1800"/>
            </a:lvl3pPr>
            <a:lvl4pPr lvl="3" algn="ctr">
              <a:lnSpc>
                <a:spcPct val="100000"/>
              </a:lnSpc>
              <a:spcBef>
                <a:spcPts val="0"/>
              </a:spcBef>
              <a:spcAft>
                <a:spcPts val="0"/>
              </a:spcAft>
              <a:buSzPts val="1800"/>
              <a:buNone/>
              <a:defRPr sz="1800"/>
            </a:lvl4pPr>
            <a:lvl5pPr lvl="4" algn="ctr">
              <a:lnSpc>
                <a:spcPct val="100000"/>
              </a:lnSpc>
              <a:spcBef>
                <a:spcPts val="0"/>
              </a:spcBef>
              <a:spcAft>
                <a:spcPts val="0"/>
              </a:spcAft>
              <a:buSzPts val="1800"/>
              <a:buNone/>
              <a:defRPr sz="1800"/>
            </a:lvl5pPr>
            <a:lvl6pPr lvl="5" algn="ctr">
              <a:lnSpc>
                <a:spcPct val="100000"/>
              </a:lnSpc>
              <a:spcBef>
                <a:spcPts val="0"/>
              </a:spcBef>
              <a:spcAft>
                <a:spcPts val="0"/>
              </a:spcAft>
              <a:buSzPts val="1800"/>
              <a:buNone/>
              <a:defRPr sz="1800"/>
            </a:lvl6pPr>
            <a:lvl7pPr lvl="6" algn="ctr">
              <a:lnSpc>
                <a:spcPct val="100000"/>
              </a:lnSpc>
              <a:spcBef>
                <a:spcPts val="0"/>
              </a:spcBef>
              <a:spcAft>
                <a:spcPts val="0"/>
              </a:spcAft>
              <a:buSzPts val="1800"/>
              <a:buNone/>
              <a:defRPr sz="1800"/>
            </a:lvl7pPr>
            <a:lvl8pPr lvl="7" algn="ctr">
              <a:lnSpc>
                <a:spcPct val="100000"/>
              </a:lnSpc>
              <a:spcBef>
                <a:spcPts val="0"/>
              </a:spcBef>
              <a:spcAft>
                <a:spcPts val="0"/>
              </a:spcAft>
              <a:buSzPts val="1800"/>
              <a:buNone/>
              <a:defRPr sz="1800"/>
            </a:lvl8pPr>
            <a:lvl9pPr lvl="8" algn="ctr">
              <a:lnSpc>
                <a:spcPct val="100000"/>
              </a:lnSpc>
              <a:spcBef>
                <a:spcPts val="0"/>
              </a:spcBef>
              <a:spcAft>
                <a:spcPts val="0"/>
              </a:spcAft>
              <a:buSzPts val="1800"/>
              <a:buNone/>
              <a:defRPr sz="1800"/>
            </a:lvl9pPr>
          </a:lstStyle>
          <a:p>
            <a:endParaRPr/>
          </a:p>
        </p:txBody>
      </p:sp>
      <p:grpSp>
        <p:nvGrpSpPr>
          <p:cNvPr id="40" name="Google Shape;40;p2"/>
          <p:cNvGrpSpPr/>
          <p:nvPr/>
        </p:nvGrpSpPr>
        <p:grpSpPr>
          <a:xfrm>
            <a:off x="-526246" y="128858"/>
            <a:ext cx="1940335" cy="1644971"/>
            <a:chOff x="-526246" y="128858"/>
            <a:chExt cx="1940335" cy="1644971"/>
          </a:xfrm>
        </p:grpSpPr>
        <p:grpSp>
          <p:nvGrpSpPr>
            <p:cNvPr id="41" name="Google Shape;41;p2"/>
            <p:cNvGrpSpPr/>
            <p:nvPr/>
          </p:nvGrpSpPr>
          <p:grpSpPr>
            <a:xfrm rot="-1788659">
              <a:off x="1029677" y="201277"/>
              <a:ext cx="351497" cy="225982"/>
              <a:chOff x="2671300" y="2198700"/>
              <a:chExt cx="351525" cy="226000"/>
            </a:xfrm>
          </p:grpSpPr>
          <p:sp>
            <p:nvSpPr>
              <p:cNvPr id="42" name="Google Shape;42;p2"/>
              <p:cNvSpPr/>
              <p:nvPr/>
            </p:nvSpPr>
            <p:spPr>
              <a:xfrm>
                <a:off x="2671300" y="2198700"/>
                <a:ext cx="351525" cy="225425"/>
              </a:xfrm>
              <a:custGeom>
                <a:avLst/>
                <a:gdLst/>
                <a:ahLst/>
                <a:cxnLst/>
                <a:rect l="l" t="t" r="r" b="b"/>
                <a:pathLst>
                  <a:path w="14061" h="9017" fill="none" extrusionOk="0">
                    <a:moveTo>
                      <a:pt x="2351" y="0"/>
                    </a:moveTo>
                    <a:cubicBezTo>
                      <a:pt x="5547" y="2694"/>
                      <a:pt x="10865" y="6323"/>
                      <a:pt x="14060" y="9016"/>
                    </a:cubicBezTo>
                    <a:cubicBezTo>
                      <a:pt x="9199" y="8605"/>
                      <a:pt x="5250" y="8309"/>
                      <a:pt x="0" y="7601"/>
                    </a:cubicBezTo>
                    <a:cubicBezTo>
                      <a:pt x="297" y="6734"/>
                      <a:pt x="1027" y="4291"/>
                      <a:pt x="1164" y="4246"/>
                    </a:cubicBezTo>
                    <a:cubicBezTo>
                      <a:pt x="1255" y="4223"/>
                      <a:pt x="5364" y="5592"/>
                      <a:pt x="7350" y="6254"/>
                    </a:cubicBezTo>
                    <a:cubicBezTo>
                      <a:pt x="5159" y="5067"/>
                      <a:pt x="3447" y="4451"/>
                      <a:pt x="1415" y="3424"/>
                    </a:cubicBezTo>
                    <a:cubicBezTo>
                      <a:pt x="1712" y="2488"/>
                      <a:pt x="2077" y="936"/>
                      <a:pt x="2351" y="0"/>
                    </a:cubicBezTo>
                    <a:close/>
                  </a:path>
                </a:pathLst>
              </a:custGeom>
              <a:noFill/>
              <a:ln w="19050" cap="rnd"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 name="Google Shape;43;p2"/>
              <p:cNvSpPr/>
              <p:nvPr/>
            </p:nvSpPr>
            <p:spPr>
              <a:xfrm>
                <a:off x="2706675" y="2283725"/>
                <a:ext cx="4575" cy="23425"/>
              </a:xfrm>
              <a:custGeom>
                <a:avLst/>
                <a:gdLst/>
                <a:ahLst/>
                <a:cxnLst/>
                <a:rect l="l" t="t" r="r" b="b"/>
                <a:pathLst>
                  <a:path w="183" h="937" fill="none" extrusionOk="0">
                    <a:moveTo>
                      <a:pt x="0" y="0"/>
                    </a:moveTo>
                    <a:cubicBezTo>
                      <a:pt x="69" y="343"/>
                      <a:pt x="114" y="594"/>
                      <a:pt x="183" y="936"/>
                    </a:cubicBezTo>
                  </a:path>
                </a:pathLst>
              </a:custGeom>
              <a:noFill/>
              <a:ln w="19050" cap="rnd"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 name="Google Shape;44;p2"/>
              <p:cNvSpPr/>
              <p:nvPr/>
            </p:nvSpPr>
            <p:spPr>
              <a:xfrm>
                <a:off x="2718650" y="2397850"/>
                <a:ext cx="301900" cy="26850"/>
              </a:xfrm>
              <a:custGeom>
                <a:avLst/>
                <a:gdLst/>
                <a:ahLst/>
                <a:cxnLst/>
                <a:rect l="l" t="t" r="r" b="b"/>
                <a:pathLst>
                  <a:path w="12076" h="1074" fill="none" extrusionOk="0">
                    <a:moveTo>
                      <a:pt x="12075" y="1073"/>
                    </a:moveTo>
                    <a:cubicBezTo>
                      <a:pt x="6666" y="1005"/>
                      <a:pt x="3949" y="982"/>
                      <a:pt x="138" y="822"/>
                    </a:cubicBezTo>
                    <a:cubicBezTo>
                      <a:pt x="92" y="548"/>
                      <a:pt x="46" y="274"/>
                      <a:pt x="1" y="0"/>
                    </a:cubicBezTo>
                  </a:path>
                </a:pathLst>
              </a:custGeom>
              <a:noFill/>
              <a:ln w="19050" cap="rnd"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45" name="Google Shape;45;p2"/>
            <p:cNvSpPr/>
            <p:nvPr/>
          </p:nvSpPr>
          <p:spPr>
            <a:xfrm rot="-1788659">
              <a:off x="-451083" y="658040"/>
              <a:ext cx="1676414" cy="748614"/>
            </a:xfrm>
            <a:custGeom>
              <a:avLst/>
              <a:gdLst/>
              <a:ahLst/>
              <a:cxnLst/>
              <a:rect l="l" t="t" r="r" b="b"/>
              <a:pathLst>
                <a:path w="67062" h="29947" fill="none" extrusionOk="0">
                  <a:moveTo>
                    <a:pt x="67061" y="4542"/>
                  </a:moveTo>
                  <a:cubicBezTo>
                    <a:pt x="54850" y="0"/>
                    <a:pt x="40972" y="23"/>
                    <a:pt x="28760" y="4656"/>
                  </a:cubicBezTo>
                  <a:cubicBezTo>
                    <a:pt x="16572" y="9267"/>
                    <a:pt x="6141" y="18420"/>
                    <a:pt x="1" y="29947"/>
                  </a:cubicBezTo>
                </a:path>
              </a:pathLst>
            </a:custGeom>
            <a:noFill/>
            <a:ln w="19050" cap="rnd" cmpd="sng">
              <a:solidFill>
                <a:schemeClr val="lt2"/>
              </a:solidFill>
              <a:prstDash val="dash"/>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46" name="Google Shape;46;p2"/>
          <p:cNvSpPr/>
          <p:nvPr/>
        </p:nvSpPr>
        <p:spPr>
          <a:xfrm>
            <a:off x="3162963" y="4820200"/>
            <a:ext cx="122125" cy="135850"/>
          </a:xfrm>
          <a:custGeom>
            <a:avLst/>
            <a:gdLst/>
            <a:ahLst/>
            <a:cxnLst/>
            <a:rect l="l" t="t" r="r" b="b"/>
            <a:pathLst>
              <a:path w="4885" h="5434" fill="none" extrusionOk="0">
                <a:moveTo>
                  <a:pt x="274" y="3493"/>
                </a:moveTo>
                <a:cubicBezTo>
                  <a:pt x="411" y="4452"/>
                  <a:pt x="1370" y="5273"/>
                  <a:pt x="2351" y="5319"/>
                </a:cubicBezTo>
                <a:cubicBezTo>
                  <a:pt x="3903" y="5433"/>
                  <a:pt x="4702" y="4315"/>
                  <a:pt x="4816" y="3151"/>
                </a:cubicBezTo>
                <a:cubicBezTo>
                  <a:pt x="4885" y="2420"/>
                  <a:pt x="4519" y="1507"/>
                  <a:pt x="3903" y="1119"/>
                </a:cubicBezTo>
                <a:cubicBezTo>
                  <a:pt x="2191" y="1"/>
                  <a:pt x="0" y="1530"/>
                  <a:pt x="274" y="3493"/>
                </a:cubicBezTo>
                <a:close/>
              </a:path>
            </a:pathLst>
          </a:custGeom>
          <a:noFill/>
          <a:ln w="19050" cap="rnd"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47" name="Google Shape;47;p2"/>
          <p:cNvGrpSpPr/>
          <p:nvPr/>
        </p:nvGrpSpPr>
        <p:grpSpPr>
          <a:xfrm>
            <a:off x="6525500" y="4704313"/>
            <a:ext cx="103900" cy="115875"/>
            <a:chOff x="1385075" y="3682325"/>
            <a:chExt cx="103900" cy="115875"/>
          </a:xfrm>
        </p:grpSpPr>
        <p:sp>
          <p:nvSpPr>
            <p:cNvPr id="48" name="Google Shape;48;p2"/>
            <p:cNvSpPr/>
            <p:nvPr/>
          </p:nvSpPr>
          <p:spPr>
            <a:xfrm>
              <a:off x="1399350" y="3682325"/>
              <a:ext cx="86200" cy="115875"/>
            </a:xfrm>
            <a:custGeom>
              <a:avLst/>
              <a:gdLst/>
              <a:ahLst/>
              <a:cxnLst/>
              <a:rect l="l" t="t" r="r" b="b"/>
              <a:pathLst>
                <a:path w="3448" h="4635" fill="none" extrusionOk="0">
                  <a:moveTo>
                    <a:pt x="0" y="1"/>
                  </a:moveTo>
                  <a:cubicBezTo>
                    <a:pt x="1073" y="1599"/>
                    <a:pt x="2215" y="3128"/>
                    <a:pt x="3447" y="4634"/>
                  </a:cubicBezTo>
                </a:path>
              </a:pathLst>
            </a:custGeom>
            <a:noFill/>
            <a:ln w="19050" cap="rnd"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 name="Google Shape;49;p2"/>
            <p:cNvSpPr/>
            <p:nvPr/>
          </p:nvSpPr>
          <p:spPr>
            <a:xfrm>
              <a:off x="1385075" y="3685200"/>
              <a:ext cx="103900" cy="110725"/>
            </a:xfrm>
            <a:custGeom>
              <a:avLst/>
              <a:gdLst/>
              <a:ahLst/>
              <a:cxnLst/>
              <a:rect l="l" t="t" r="r" b="b"/>
              <a:pathLst>
                <a:path w="4156" h="4429" fill="none" extrusionOk="0">
                  <a:moveTo>
                    <a:pt x="1" y="4428"/>
                  </a:moveTo>
                  <a:cubicBezTo>
                    <a:pt x="1644" y="2785"/>
                    <a:pt x="2534" y="1666"/>
                    <a:pt x="4155" y="0"/>
                  </a:cubicBezTo>
                </a:path>
              </a:pathLst>
            </a:custGeom>
            <a:noFill/>
            <a:ln w="19050" cap="rnd"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50" name="Google Shape;50;p2"/>
          <p:cNvSpPr/>
          <p:nvPr/>
        </p:nvSpPr>
        <p:spPr>
          <a:xfrm>
            <a:off x="8601213" y="433650"/>
            <a:ext cx="195075" cy="211500"/>
          </a:xfrm>
          <a:custGeom>
            <a:avLst/>
            <a:gdLst/>
            <a:ahLst/>
            <a:cxnLst/>
            <a:rect l="l" t="t" r="r" b="b"/>
            <a:pathLst>
              <a:path w="7803" h="8460" extrusionOk="0">
                <a:moveTo>
                  <a:pt x="5958" y="1015"/>
                </a:moveTo>
                <a:lnTo>
                  <a:pt x="5270" y="3433"/>
                </a:lnTo>
                <a:lnTo>
                  <a:pt x="3993" y="2794"/>
                </a:lnTo>
                <a:lnTo>
                  <a:pt x="5958" y="1015"/>
                </a:lnTo>
                <a:close/>
                <a:moveTo>
                  <a:pt x="1414" y="2059"/>
                </a:moveTo>
                <a:lnTo>
                  <a:pt x="3117" y="2912"/>
                </a:lnTo>
                <a:lnTo>
                  <a:pt x="2229" y="3716"/>
                </a:lnTo>
                <a:lnTo>
                  <a:pt x="1414" y="2059"/>
                </a:lnTo>
                <a:close/>
                <a:moveTo>
                  <a:pt x="5584" y="4146"/>
                </a:moveTo>
                <a:lnTo>
                  <a:pt x="6706" y="4710"/>
                </a:lnTo>
                <a:lnTo>
                  <a:pt x="5373" y="4888"/>
                </a:lnTo>
                <a:lnTo>
                  <a:pt x="5584" y="4146"/>
                </a:lnTo>
                <a:close/>
                <a:moveTo>
                  <a:pt x="3595" y="3151"/>
                </a:moveTo>
                <a:lnTo>
                  <a:pt x="5130" y="3919"/>
                </a:lnTo>
                <a:lnTo>
                  <a:pt x="4834" y="4958"/>
                </a:lnTo>
                <a:lnTo>
                  <a:pt x="2964" y="5208"/>
                </a:lnTo>
                <a:lnTo>
                  <a:pt x="2457" y="4179"/>
                </a:lnTo>
                <a:lnTo>
                  <a:pt x="3595" y="3151"/>
                </a:lnTo>
                <a:close/>
                <a:moveTo>
                  <a:pt x="2074" y="4528"/>
                </a:moveTo>
                <a:lnTo>
                  <a:pt x="2445" y="5280"/>
                </a:lnTo>
                <a:lnTo>
                  <a:pt x="1034" y="5469"/>
                </a:lnTo>
                <a:lnTo>
                  <a:pt x="2074" y="4528"/>
                </a:lnTo>
                <a:close/>
                <a:moveTo>
                  <a:pt x="4686" y="5480"/>
                </a:moveTo>
                <a:lnTo>
                  <a:pt x="4104" y="7522"/>
                </a:lnTo>
                <a:lnTo>
                  <a:pt x="3197" y="5680"/>
                </a:lnTo>
                <a:lnTo>
                  <a:pt x="4686" y="5480"/>
                </a:lnTo>
                <a:close/>
                <a:moveTo>
                  <a:pt x="6436" y="1"/>
                </a:moveTo>
                <a:cubicBezTo>
                  <a:pt x="6376" y="1"/>
                  <a:pt x="6316" y="23"/>
                  <a:pt x="6269" y="65"/>
                </a:cubicBezTo>
                <a:lnTo>
                  <a:pt x="3515" y="2555"/>
                </a:lnTo>
                <a:lnTo>
                  <a:pt x="975" y="1283"/>
                </a:lnTo>
                <a:cubicBezTo>
                  <a:pt x="940" y="1266"/>
                  <a:pt x="901" y="1257"/>
                  <a:pt x="863" y="1257"/>
                </a:cubicBezTo>
                <a:cubicBezTo>
                  <a:pt x="799" y="1257"/>
                  <a:pt x="736" y="1282"/>
                  <a:pt x="688" y="1329"/>
                </a:cubicBezTo>
                <a:cubicBezTo>
                  <a:pt x="613" y="1405"/>
                  <a:pt x="593" y="1520"/>
                  <a:pt x="640" y="1616"/>
                </a:cubicBezTo>
                <a:lnTo>
                  <a:pt x="1845" y="4063"/>
                </a:lnTo>
                <a:lnTo>
                  <a:pt x="105" y="5636"/>
                </a:lnTo>
                <a:cubicBezTo>
                  <a:pt x="23" y="5709"/>
                  <a:pt x="0" y="5827"/>
                  <a:pt x="46" y="5925"/>
                </a:cubicBezTo>
                <a:cubicBezTo>
                  <a:pt x="86" y="6011"/>
                  <a:pt x="170" y="6070"/>
                  <a:pt x="263" y="6070"/>
                </a:cubicBezTo>
                <a:cubicBezTo>
                  <a:pt x="277" y="6070"/>
                  <a:pt x="291" y="6069"/>
                  <a:pt x="305" y="6066"/>
                </a:cubicBezTo>
                <a:lnTo>
                  <a:pt x="2676" y="5749"/>
                </a:lnTo>
                <a:lnTo>
                  <a:pt x="3943" y="8321"/>
                </a:lnTo>
                <a:cubicBezTo>
                  <a:pt x="3986" y="8406"/>
                  <a:pt x="4073" y="8460"/>
                  <a:pt x="4167" y="8460"/>
                </a:cubicBezTo>
                <a:lnTo>
                  <a:pt x="4189" y="8460"/>
                </a:lnTo>
                <a:cubicBezTo>
                  <a:pt x="4292" y="8450"/>
                  <a:pt x="4377" y="8380"/>
                  <a:pt x="4405" y="8281"/>
                </a:cubicBezTo>
                <a:lnTo>
                  <a:pt x="5224" y="5409"/>
                </a:lnTo>
                <a:lnTo>
                  <a:pt x="7574" y="5095"/>
                </a:lnTo>
                <a:cubicBezTo>
                  <a:pt x="7681" y="5081"/>
                  <a:pt x="7768" y="4998"/>
                  <a:pt x="7786" y="4890"/>
                </a:cubicBezTo>
                <a:cubicBezTo>
                  <a:pt x="7802" y="4783"/>
                  <a:pt x="7749" y="4676"/>
                  <a:pt x="7651" y="4627"/>
                </a:cubicBezTo>
                <a:lnTo>
                  <a:pt x="5722" y="3661"/>
                </a:lnTo>
                <a:lnTo>
                  <a:pt x="6675" y="319"/>
                </a:lnTo>
                <a:cubicBezTo>
                  <a:pt x="6706" y="211"/>
                  <a:pt x="6661" y="98"/>
                  <a:pt x="6567" y="39"/>
                </a:cubicBezTo>
                <a:cubicBezTo>
                  <a:pt x="6527" y="13"/>
                  <a:pt x="6482" y="1"/>
                  <a:pt x="6436"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51" name="Google Shape;51;p2"/>
          <p:cNvGrpSpPr/>
          <p:nvPr/>
        </p:nvGrpSpPr>
        <p:grpSpPr>
          <a:xfrm>
            <a:off x="5053060" y="128839"/>
            <a:ext cx="195076" cy="215146"/>
            <a:chOff x="3080000" y="3727500"/>
            <a:chExt cx="99625" cy="109875"/>
          </a:xfrm>
        </p:grpSpPr>
        <p:sp>
          <p:nvSpPr>
            <p:cNvPr id="52" name="Google Shape;52;p2"/>
            <p:cNvSpPr/>
            <p:nvPr/>
          </p:nvSpPr>
          <p:spPr>
            <a:xfrm>
              <a:off x="3096775" y="3751800"/>
              <a:ext cx="60225" cy="59975"/>
            </a:xfrm>
            <a:custGeom>
              <a:avLst/>
              <a:gdLst/>
              <a:ahLst/>
              <a:cxnLst/>
              <a:rect l="l" t="t" r="r" b="b"/>
              <a:pathLst>
                <a:path w="2409" h="2399" extrusionOk="0">
                  <a:moveTo>
                    <a:pt x="187" y="0"/>
                  </a:moveTo>
                  <a:cubicBezTo>
                    <a:pt x="137" y="0"/>
                    <a:pt x="88" y="23"/>
                    <a:pt x="56" y="66"/>
                  </a:cubicBezTo>
                  <a:cubicBezTo>
                    <a:pt x="1" y="139"/>
                    <a:pt x="15" y="243"/>
                    <a:pt x="89" y="298"/>
                  </a:cubicBezTo>
                  <a:cubicBezTo>
                    <a:pt x="853" y="875"/>
                    <a:pt x="1524" y="1560"/>
                    <a:pt x="2089" y="2331"/>
                  </a:cubicBezTo>
                  <a:cubicBezTo>
                    <a:pt x="2121" y="2376"/>
                    <a:pt x="2171" y="2399"/>
                    <a:pt x="2223" y="2399"/>
                  </a:cubicBezTo>
                  <a:cubicBezTo>
                    <a:pt x="2256" y="2399"/>
                    <a:pt x="2291" y="2388"/>
                    <a:pt x="2319" y="2369"/>
                  </a:cubicBezTo>
                  <a:cubicBezTo>
                    <a:pt x="2393" y="2315"/>
                    <a:pt x="2409" y="2211"/>
                    <a:pt x="2355" y="2137"/>
                  </a:cubicBezTo>
                  <a:cubicBezTo>
                    <a:pt x="1773" y="1340"/>
                    <a:pt x="1077" y="631"/>
                    <a:pt x="287" y="35"/>
                  </a:cubicBezTo>
                  <a:cubicBezTo>
                    <a:pt x="257" y="11"/>
                    <a:pt x="222" y="0"/>
                    <a:pt x="187"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 name="Google Shape;53;p2"/>
            <p:cNvSpPr/>
            <p:nvPr/>
          </p:nvSpPr>
          <p:spPr>
            <a:xfrm>
              <a:off x="3106225" y="3744750"/>
              <a:ext cx="45925" cy="73150"/>
            </a:xfrm>
            <a:custGeom>
              <a:avLst/>
              <a:gdLst/>
              <a:ahLst/>
              <a:cxnLst/>
              <a:rect l="l" t="t" r="r" b="b"/>
              <a:pathLst>
                <a:path w="1837" h="2926" extrusionOk="0">
                  <a:moveTo>
                    <a:pt x="1648" y="1"/>
                  </a:moveTo>
                  <a:cubicBezTo>
                    <a:pt x="1590" y="1"/>
                    <a:pt x="1534" y="31"/>
                    <a:pt x="1504" y="85"/>
                  </a:cubicBezTo>
                  <a:lnTo>
                    <a:pt x="45" y="2680"/>
                  </a:lnTo>
                  <a:cubicBezTo>
                    <a:pt x="0" y="2759"/>
                    <a:pt x="29" y="2860"/>
                    <a:pt x="108" y="2905"/>
                  </a:cubicBezTo>
                  <a:cubicBezTo>
                    <a:pt x="134" y="2920"/>
                    <a:pt x="162" y="2926"/>
                    <a:pt x="189" y="2926"/>
                  </a:cubicBezTo>
                  <a:cubicBezTo>
                    <a:pt x="246" y="2926"/>
                    <a:pt x="303" y="2895"/>
                    <a:pt x="333" y="2842"/>
                  </a:cubicBezTo>
                  <a:lnTo>
                    <a:pt x="1792" y="248"/>
                  </a:lnTo>
                  <a:cubicBezTo>
                    <a:pt x="1836" y="168"/>
                    <a:pt x="1809" y="68"/>
                    <a:pt x="1729" y="23"/>
                  </a:cubicBezTo>
                  <a:cubicBezTo>
                    <a:pt x="1703" y="8"/>
                    <a:pt x="1675" y="1"/>
                    <a:pt x="1648"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 name="Google Shape;54;p2"/>
            <p:cNvSpPr/>
            <p:nvPr/>
          </p:nvSpPr>
          <p:spPr>
            <a:xfrm>
              <a:off x="3080000" y="3775125"/>
              <a:ext cx="99625" cy="14400"/>
            </a:xfrm>
            <a:custGeom>
              <a:avLst/>
              <a:gdLst/>
              <a:ahLst/>
              <a:cxnLst/>
              <a:rect l="l" t="t" r="r" b="b"/>
              <a:pathLst>
                <a:path w="3985" h="576" extrusionOk="0">
                  <a:moveTo>
                    <a:pt x="3405" y="1"/>
                  </a:moveTo>
                  <a:cubicBezTo>
                    <a:pt x="2317" y="1"/>
                    <a:pt x="1225" y="84"/>
                    <a:pt x="152" y="247"/>
                  </a:cubicBezTo>
                  <a:cubicBezTo>
                    <a:pt x="62" y="260"/>
                    <a:pt x="1" y="345"/>
                    <a:pt x="13" y="435"/>
                  </a:cubicBezTo>
                  <a:cubicBezTo>
                    <a:pt x="27" y="517"/>
                    <a:pt x="97" y="575"/>
                    <a:pt x="178" y="575"/>
                  </a:cubicBezTo>
                  <a:cubicBezTo>
                    <a:pt x="185" y="575"/>
                    <a:pt x="194" y="574"/>
                    <a:pt x="202" y="574"/>
                  </a:cubicBezTo>
                  <a:cubicBezTo>
                    <a:pt x="1260" y="413"/>
                    <a:pt x="2338" y="332"/>
                    <a:pt x="3411" y="332"/>
                  </a:cubicBezTo>
                  <a:cubicBezTo>
                    <a:pt x="3546" y="332"/>
                    <a:pt x="3680" y="333"/>
                    <a:pt x="3815" y="336"/>
                  </a:cubicBezTo>
                  <a:cubicBezTo>
                    <a:pt x="3904" y="331"/>
                    <a:pt x="3982" y="264"/>
                    <a:pt x="3983" y="173"/>
                  </a:cubicBezTo>
                  <a:cubicBezTo>
                    <a:pt x="3984" y="81"/>
                    <a:pt x="3912" y="6"/>
                    <a:pt x="3821" y="5"/>
                  </a:cubicBezTo>
                  <a:cubicBezTo>
                    <a:pt x="3682" y="2"/>
                    <a:pt x="3543" y="1"/>
                    <a:pt x="3405"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 name="Google Shape;55;p2"/>
            <p:cNvSpPr/>
            <p:nvPr/>
          </p:nvSpPr>
          <p:spPr>
            <a:xfrm>
              <a:off x="3124475" y="3727500"/>
              <a:ext cx="10275" cy="109875"/>
            </a:xfrm>
            <a:custGeom>
              <a:avLst/>
              <a:gdLst/>
              <a:ahLst/>
              <a:cxnLst/>
              <a:rect l="l" t="t" r="r" b="b"/>
              <a:pathLst>
                <a:path w="411" h="4395" extrusionOk="0">
                  <a:moveTo>
                    <a:pt x="174" y="0"/>
                  </a:moveTo>
                  <a:cubicBezTo>
                    <a:pt x="171" y="0"/>
                    <a:pt x="167" y="1"/>
                    <a:pt x="164" y="1"/>
                  </a:cubicBezTo>
                  <a:cubicBezTo>
                    <a:pt x="73" y="4"/>
                    <a:pt x="1" y="78"/>
                    <a:pt x="2" y="169"/>
                  </a:cubicBezTo>
                  <a:lnTo>
                    <a:pt x="78" y="4232"/>
                  </a:lnTo>
                  <a:cubicBezTo>
                    <a:pt x="79" y="4322"/>
                    <a:pt x="153" y="4394"/>
                    <a:pt x="243" y="4394"/>
                  </a:cubicBezTo>
                  <a:cubicBezTo>
                    <a:pt x="243" y="4394"/>
                    <a:pt x="244" y="4394"/>
                    <a:pt x="247" y="4392"/>
                  </a:cubicBezTo>
                  <a:cubicBezTo>
                    <a:pt x="338" y="4391"/>
                    <a:pt x="410" y="4316"/>
                    <a:pt x="409" y="4224"/>
                  </a:cubicBezTo>
                  <a:lnTo>
                    <a:pt x="333" y="163"/>
                  </a:lnTo>
                  <a:cubicBezTo>
                    <a:pt x="331" y="75"/>
                    <a:pt x="254" y="0"/>
                    <a:pt x="174"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56" name="Google Shape;56;p2"/>
          <p:cNvSpPr/>
          <p:nvPr/>
        </p:nvSpPr>
        <p:spPr>
          <a:xfrm>
            <a:off x="8918413" y="1773825"/>
            <a:ext cx="122125" cy="135850"/>
          </a:xfrm>
          <a:custGeom>
            <a:avLst/>
            <a:gdLst/>
            <a:ahLst/>
            <a:cxnLst/>
            <a:rect l="l" t="t" r="r" b="b"/>
            <a:pathLst>
              <a:path w="4885" h="5434" fill="none" extrusionOk="0">
                <a:moveTo>
                  <a:pt x="274" y="3493"/>
                </a:moveTo>
                <a:cubicBezTo>
                  <a:pt x="411" y="4452"/>
                  <a:pt x="1370" y="5273"/>
                  <a:pt x="2351" y="5319"/>
                </a:cubicBezTo>
                <a:cubicBezTo>
                  <a:pt x="3903" y="5433"/>
                  <a:pt x="4702" y="4315"/>
                  <a:pt x="4816" y="3151"/>
                </a:cubicBezTo>
                <a:cubicBezTo>
                  <a:pt x="4885" y="2420"/>
                  <a:pt x="4519" y="1507"/>
                  <a:pt x="3903" y="1119"/>
                </a:cubicBezTo>
                <a:cubicBezTo>
                  <a:pt x="2191" y="1"/>
                  <a:pt x="0" y="1530"/>
                  <a:pt x="274" y="3493"/>
                </a:cubicBezTo>
                <a:close/>
              </a:path>
            </a:pathLst>
          </a:custGeom>
          <a:noFill/>
          <a:ln w="19050" cap="rnd"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57" name="Google Shape;57;p2"/>
          <p:cNvGrpSpPr/>
          <p:nvPr/>
        </p:nvGrpSpPr>
        <p:grpSpPr>
          <a:xfrm>
            <a:off x="3383800" y="422913"/>
            <a:ext cx="103900" cy="115875"/>
            <a:chOff x="1385075" y="3682325"/>
            <a:chExt cx="103900" cy="115875"/>
          </a:xfrm>
        </p:grpSpPr>
        <p:sp>
          <p:nvSpPr>
            <p:cNvPr id="58" name="Google Shape;58;p2"/>
            <p:cNvSpPr/>
            <p:nvPr/>
          </p:nvSpPr>
          <p:spPr>
            <a:xfrm>
              <a:off x="1399350" y="3682325"/>
              <a:ext cx="86200" cy="115875"/>
            </a:xfrm>
            <a:custGeom>
              <a:avLst/>
              <a:gdLst/>
              <a:ahLst/>
              <a:cxnLst/>
              <a:rect l="l" t="t" r="r" b="b"/>
              <a:pathLst>
                <a:path w="3448" h="4635" fill="none" extrusionOk="0">
                  <a:moveTo>
                    <a:pt x="0" y="1"/>
                  </a:moveTo>
                  <a:cubicBezTo>
                    <a:pt x="1073" y="1599"/>
                    <a:pt x="2215" y="3128"/>
                    <a:pt x="3447" y="4634"/>
                  </a:cubicBezTo>
                </a:path>
              </a:pathLst>
            </a:custGeom>
            <a:noFill/>
            <a:ln w="19050" cap="rnd"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 name="Google Shape;59;p2"/>
            <p:cNvSpPr/>
            <p:nvPr/>
          </p:nvSpPr>
          <p:spPr>
            <a:xfrm>
              <a:off x="1385075" y="3685200"/>
              <a:ext cx="103900" cy="110725"/>
            </a:xfrm>
            <a:custGeom>
              <a:avLst/>
              <a:gdLst/>
              <a:ahLst/>
              <a:cxnLst/>
              <a:rect l="l" t="t" r="r" b="b"/>
              <a:pathLst>
                <a:path w="4156" h="4429" fill="none" extrusionOk="0">
                  <a:moveTo>
                    <a:pt x="1" y="4428"/>
                  </a:moveTo>
                  <a:cubicBezTo>
                    <a:pt x="1644" y="2785"/>
                    <a:pt x="2534" y="1666"/>
                    <a:pt x="4155" y="0"/>
                  </a:cubicBezTo>
                </a:path>
              </a:pathLst>
            </a:custGeom>
            <a:noFill/>
            <a:ln w="19050" cap="rnd"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60" name="Google Shape;60;p2"/>
          <p:cNvGrpSpPr/>
          <p:nvPr/>
        </p:nvGrpSpPr>
        <p:grpSpPr>
          <a:xfrm rot="3544474" flipH="1">
            <a:off x="4794348" y="4734470"/>
            <a:ext cx="351510" cy="225990"/>
            <a:chOff x="2671300" y="2198700"/>
            <a:chExt cx="351525" cy="226000"/>
          </a:xfrm>
        </p:grpSpPr>
        <p:sp>
          <p:nvSpPr>
            <p:cNvPr id="61" name="Google Shape;61;p2"/>
            <p:cNvSpPr/>
            <p:nvPr/>
          </p:nvSpPr>
          <p:spPr>
            <a:xfrm>
              <a:off x="2671300" y="2198700"/>
              <a:ext cx="351525" cy="225425"/>
            </a:xfrm>
            <a:custGeom>
              <a:avLst/>
              <a:gdLst/>
              <a:ahLst/>
              <a:cxnLst/>
              <a:rect l="l" t="t" r="r" b="b"/>
              <a:pathLst>
                <a:path w="14061" h="9017" fill="none" extrusionOk="0">
                  <a:moveTo>
                    <a:pt x="2351" y="0"/>
                  </a:moveTo>
                  <a:cubicBezTo>
                    <a:pt x="5547" y="2694"/>
                    <a:pt x="10865" y="6323"/>
                    <a:pt x="14060" y="9016"/>
                  </a:cubicBezTo>
                  <a:cubicBezTo>
                    <a:pt x="9199" y="8605"/>
                    <a:pt x="5250" y="8309"/>
                    <a:pt x="0" y="7601"/>
                  </a:cubicBezTo>
                  <a:cubicBezTo>
                    <a:pt x="297" y="6734"/>
                    <a:pt x="1027" y="4291"/>
                    <a:pt x="1164" y="4246"/>
                  </a:cubicBezTo>
                  <a:cubicBezTo>
                    <a:pt x="1255" y="4223"/>
                    <a:pt x="5364" y="5592"/>
                    <a:pt x="7350" y="6254"/>
                  </a:cubicBezTo>
                  <a:cubicBezTo>
                    <a:pt x="5159" y="5067"/>
                    <a:pt x="3447" y="4451"/>
                    <a:pt x="1415" y="3424"/>
                  </a:cubicBezTo>
                  <a:cubicBezTo>
                    <a:pt x="1712" y="2488"/>
                    <a:pt x="2077" y="936"/>
                    <a:pt x="2351" y="0"/>
                  </a:cubicBezTo>
                  <a:close/>
                </a:path>
              </a:pathLst>
            </a:custGeom>
            <a:noFill/>
            <a:ln w="19050" cap="rnd"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 name="Google Shape;62;p2"/>
            <p:cNvSpPr/>
            <p:nvPr/>
          </p:nvSpPr>
          <p:spPr>
            <a:xfrm>
              <a:off x="2706675" y="2283725"/>
              <a:ext cx="4575" cy="23425"/>
            </a:xfrm>
            <a:custGeom>
              <a:avLst/>
              <a:gdLst/>
              <a:ahLst/>
              <a:cxnLst/>
              <a:rect l="l" t="t" r="r" b="b"/>
              <a:pathLst>
                <a:path w="183" h="937" fill="none" extrusionOk="0">
                  <a:moveTo>
                    <a:pt x="0" y="0"/>
                  </a:moveTo>
                  <a:cubicBezTo>
                    <a:pt x="69" y="343"/>
                    <a:pt x="114" y="594"/>
                    <a:pt x="183" y="936"/>
                  </a:cubicBezTo>
                </a:path>
              </a:pathLst>
            </a:custGeom>
            <a:noFill/>
            <a:ln w="19050" cap="rnd"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 name="Google Shape;63;p2"/>
            <p:cNvSpPr/>
            <p:nvPr/>
          </p:nvSpPr>
          <p:spPr>
            <a:xfrm>
              <a:off x="2718650" y="2397850"/>
              <a:ext cx="301900" cy="26850"/>
            </a:xfrm>
            <a:custGeom>
              <a:avLst/>
              <a:gdLst/>
              <a:ahLst/>
              <a:cxnLst/>
              <a:rect l="l" t="t" r="r" b="b"/>
              <a:pathLst>
                <a:path w="12076" h="1074" fill="none" extrusionOk="0">
                  <a:moveTo>
                    <a:pt x="12075" y="1073"/>
                  </a:moveTo>
                  <a:cubicBezTo>
                    <a:pt x="6666" y="1005"/>
                    <a:pt x="3949" y="982"/>
                    <a:pt x="138" y="822"/>
                  </a:cubicBezTo>
                  <a:cubicBezTo>
                    <a:pt x="92" y="548"/>
                    <a:pt x="46" y="274"/>
                    <a:pt x="1" y="0"/>
                  </a:cubicBezTo>
                </a:path>
              </a:pathLst>
            </a:custGeom>
            <a:noFill/>
            <a:ln w="19050" cap="rnd"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64" name="Google Shape;64;p2"/>
          <p:cNvGrpSpPr/>
          <p:nvPr/>
        </p:nvGrpSpPr>
        <p:grpSpPr>
          <a:xfrm>
            <a:off x="134350" y="3932988"/>
            <a:ext cx="103900" cy="115875"/>
            <a:chOff x="1385075" y="3682325"/>
            <a:chExt cx="103900" cy="115875"/>
          </a:xfrm>
        </p:grpSpPr>
        <p:sp>
          <p:nvSpPr>
            <p:cNvPr id="65" name="Google Shape;65;p2"/>
            <p:cNvSpPr/>
            <p:nvPr/>
          </p:nvSpPr>
          <p:spPr>
            <a:xfrm>
              <a:off x="1399350" y="3682325"/>
              <a:ext cx="86200" cy="115875"/>
            </a:xfrm>
            <a:custGeom>
              <a:avLst/>
              <a:gdLst/>
              <a:ahLst/>
              <a:cxnLst/>
              <a:rect l="l" t="t" r="r" b="b"/>
              <a:pathLst>
                <a:path w="3448" h="4635" fill="none" extrusionOk="0">
                  <a:moveTo>
                    <a:pt x="0" y="1"/>
                  </a:moveTo>
                  <a:cubicBezTo>
                    <a:pt x="1073" y="1599"/>
                    <a:pt x="2215" y="3128"/>
                    <a:pt x="3447" y="4634"/>
                  </a:cubicBezTo>
                </a:path>
              </a:pathLst>
            </a:custGeom>
            <a:noFill/>
            <a:ln w="19050" cap="rnd"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 name="Google Shape;66;p2"/>
            <p:cNvSpPr/>
            <p:nvPr/>
          </p:nvSpPr>
          <p:spPr>
            <a:xfrm>
              <a:off x="1385075" y="3685200"/>
              <a:ext cx="103900" cy="110725"/>
            </a:xfrm>
            <a:custGeom>
              <a:avLst/>
              <a:gdLst/>
              <a:ahLst/>
              <a:cxnLst/>
              <a:rect l="l" t="t" r="r" b="b"/>
              <a:pathLst>
                <a:path w="4156" h="4429" fill="none" extrusionOk="0">
                  <a:moveTo>
                    <a:pt x="1" y="4428"/>
                  </a:moveTo>
                  <a:cubicBezTo>
                    <a:pt x="1644" y="2785"/>
                    <a:pt x="2534" y="1666"/>
                    <a:pt x="4155" y="0"/>
                  </a:cubicBezTo>
                </a:path>
              </a:pathLst>
            </a:custGeom>
            <a:noFill/>
            <a:ln w="19050" cap="rnd"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42"/>
        <p:cNvGrpSpPr/>
        <p:nvPr/>
      </p:nvGrpSpPr>
      <p:grpSpPr>
        <a:xfrm>
          <a:off x="0" y="0"/>
          <a:ext cx="0" cy="0"/>
          <a:chOff x="0" y="0"/>
          <a:chExt cx="0" cy="0"/>
        </a:xfrm>
      </p:grpSpPr>
      <p:grpSp>
        <p:nvGrpSpPr>
          <p:cNvPr id="143" name="Google Shape;143;p4"/>
          <p:cNvGrpSpPr/>
          <p:nvPr/>
        </p:nvGrpSpPr>
        <p:grpSpPr>
          <a:xfrm>
            <a:off x="-9" y="-31"/>
            <a:ext cx="9143740" cy="5141097"/>
            <a:chOff x="238125" y="845075"/>
            <a:chExt cx="7140200" cy="4014600"/>
          </a:xfrm>
        </p:grpSpPr>
        <p:sp>
          <p:nvSpPr>
            <p:cNvPr id="144" name="Google Shape;144;p4"/>
            <p:cNvSpPr/>
            <p:nvPr/>
          </p:nvSpPr>
          <p:spPr>
            <a:xfrm>
              <a:off x="238125" y="845075"/>
              <a:ext cx="7137075" cy="4012375"/>
            </a:xfrm>
            <a:custGeom>
              <a:avLst/>
              <a:gdLst/>
              <a:ahLst/>
              <a:cxnLst/>
              <a:rect l="l" t="t" r="r" b="b"/>
              <a:pathLst>
                <a:path w="285483" h="160495" extrusionOk="0">
                  <a:moveTo>
                    <a:pt x="6745" y="321"/>
                  </a:moveTo>
                  <a:lnTo>
                    <a:pt x="6745" y="6406"/>
                  </a:lnTo>
                  <a:lnTo>
                    <a:pt x="339" y="6406"/>
                  </a:lnTo>
                  <a:lnTo>
                    <a:pt x="339" y="321"/>
                  </a:lnTo>
                  <a:close/>
                  <a:moveTo>
                    <a:pt x="13471" y="321"/>
                  </a:moveTo>
                  <a:lnTo>
                    <a:pt x="13471" y="6406"/>
                  </a:lnTo>
                  <a:lnTo>
                    <a:pt x="7066" y="6406"/>
                  </a:lnTo>
                  <a:lnTo>
                    <a:pt x="7066" y="321"/>
                  </a:lnTo>
                  <a:close/>
                  <a:moveTo>
                    <a:pt x="20198" y="321"/>
                  </a:moveTo>
                  <a:lnTo>
                    <a:pt x="20198" y="6406"/>
                  </a:lnTo>
                  <a:lnTo>
                    <a:pt x="13810" y="6406"/>
                  </a:lnTo>
                  <a:lnTo>
                    <a:pt x="13810" y="321"/>
                  </a:lnTo>
                  <a:close/>
                  <a:moveTo>
                    <a:pt x="26942" y="321"/>
                  </a:moveTo>
                  <a:lnTo>
                    <a:pt x="26942" y="6406"/>
                  </a:lnTo>
                  <a:lnTo>
                    <a:pt x="20537" y="6406"/>
                  </a:lnTo>
                  <a:lnTo>
                    <a:pt x="20537" y="321"/>
                  </a:lnTo>
                  <a:close/>
                  <a:moveTo>
                    <a:pt x="33669" y="321"/>
                  </a:moveTo>
                  <a:lnTo>
                    <a:pt x="33669" y="6406"/>
                  </a:lnTo>
                  <a:lnTo>
                    <a:pt x="27281" y="6406"/>
                  </a:lnTo>
                  <a:lnTo>
                    <a:pt x="27281" y="321"/>
                  </a:lnTo>
                  <a:close/>
                  <a:moveTo>
                    <a:pt x="40414" y="321"/>
                  </a:moveTo>
                  <a:lnTo>
                    <a:pt x="40414" y="6406"/>
                  </a:lnTo>
                  <a:lnTo>
                    <a:pt x="34008" y="6406"/>
                  </a:lnTo>
                  <a:lnTo>
                    <a:pt x="34008" y="321"/>
                  </a:lnTo>
                  <a:close/>
                  <a:moveTo>
                    <a:pt x="47140" y="321"/>
                  </a:moveTo>
                  <a:lnTo>
                    <a:pt x="47140" y="6406"/>
                  </a:lnTo>
                  <a:lnTo>
                    <a:pt x="40753" y="6406"/>
                  </a:lnTo>
                  <a:lnTo>
                    <a:pt x="40753" y="321"/>
                  </a:lnTo>
                  <a:close/>
                  <a:moveTo>
                    <a:pt x="53885" y="321"/>
                  </a:moveTo>
                  <a:lnTo>
                    <a:pt x="53885" y="6406"/>
                  </a:lnTo>
                  <a:lnTo>
                    <a:pt x="47479" y="6406"/>
                  </a:lnTo>
                  <a:lnTo>
                    <a:pt x="47479" y="321"/>
                  </a:lnTo>
                  <a:close/>
                  <a:moveTo>
                    <a:pt x="60611" y="321"/>
                  </a:moveTo>
                  <a:lnTo>
                    <a:pt x="60611" y="6406"/>
                  </a:lnTo>
                  <a:lnTo>
                    <a:pt x="54206" y="6406"/>
                  </a:lnTo>
                  <a:lnTo>
                    <a:pt x="54206" y="321"/>
                  </a:lnTo>
                  <a:close/>
                  <a:moveTo>
                    <a:pt x="67338" y="321"/>
                  </a:moveTo>
                  <a:lnTo>
                    <a:pt x="67338" y="6406"/>
                  </a:lnTo>
                  <a:lnTo>
                    <a:pt x="60950" y="6406"/>
                  </a:lnTo>
                  <a:lnTo>
                    <a:pt x="60950" y="321"/>
                  </a:lnTo>
                  <a:close/>
                  <a:moveTo>
                    <a:pt x="74083" y="321"/>
                  </a:moveTo>
                  <a:lnTo>
                    <a:pt x="74083" y="6406"/>
                  </a:lnTo>
                  <a:lnTo>
                    <a:pt x="67677" y="6406"/>
                  </a:lnTo>
                  <a:lnTo>
                    <a:pt x="67677" y="321"/>
                  </a:lnTo>
                  <a:close/>
                  <a:moveTo>
                    <a:pt x="80809" y="321"/>
                  </a:moveTo>
                  <a:lnTo>
                    <a:pt x="80809" y="6406"/>
                  </a:lnTo>
                  <a:lnTo>
                    <a:pt x="74422" y="6406"/>
                  </a:lnTo>
                  <a:lnTo>
                    <a:pt x="74422" y="321"/>
                  </a:lnTo>
                  <a:close/>
                  <a:moveTo>
                    <a:pt x="87554" y="321"/>
                  </a:moveTo>
                  <a:lnTo>
                    <a:pt x="87554" y="6406"/>
                  </a:lnTo>
                  <a:lnTo>
                    <a:pt x="81148" y="6406"/>
                  </a:lnTo>
                  <a:lnTo>
                    <a:pt x="81148" y="321"/>
                  </a:lnTo>
                  <a:close/>
                  <a:moveTo>
                    <a:pt x="94281" y="321"/>
                  </a:moveTo>
                  <a:lnTo>
                    <a:pt x="94281" y="6406"/>
                  </a:lnTo>
                  <a:lnTo>
                    <a:pt x="87893" y="6406"/>
                  </a:lnTo>
                  <a:lnTo>
                    <a:pt x="87893" y="321"/>
                  </a:lnTo>
                  <a:close/>
                  <a:moveTo>
                    <a:pt x="101025" y="321"/>
                  </a:moveTo>
                  <a:lnTo>
                    <a:pt x="101025" y="6406"/>
                  </a:lnTo>
                  <a:lnTo>
                    <a:pt x="94620" y="6406"/>
                  </a:lnTo>
                  <a:lnTo>
                    <a:pt x="94620" y="321"/>
                  </a:lnTo>
                  <a:close/>
                  <a:moveTo>
                    <a:pt x="107752" y="321"/>
                  </a:moveTo>
                  <a:lnTo>
                    <a:pt x="107752" y="6406"/>
                  </a:lnTo>
                  <a:lnTo>
                    <a:pt x="101346" y="6406"/>
                  </a:lnTo>
                  <a:lnTo>
                    <a:pt x="101346" y="321"/>
                  </a:lnTo>
                  <a:close/>
                  <a:moveTo>
                    <a:pt x="114478" y="321"/>
                  </a:moveTo>
                  <a:lnTo>
                    <a:pt x="114478" y="6406"/>
                  </a:lnTo>
                  <a:lnTo>
                    <a:pt x="108091" y="6406"/>
                  </a:lnTo>
                  <a:lnTo>
                    <a:pt x="108091" y="321"/>
                  </a:lnTo>
                  <a:close/>
                  <a:moveTo>
                    <a:pt x="121223" y="321"/>
                  </a:moveTo>
                  <a:lnTo>
                    <a:pt x="121223" y="6406"/>
                  </a:lnTo>
                  <a:lnTo>
                    <a:pt x="114817" y="6406"/>
                  </a:lnTo>
                  <a:lnTo>
                    <a:pt x="114817" y="321"/>
                  </a:lnTo>
                  <a:close/>
                  <a:moveTo>
                    <a:pt x="127950" y="321"/>
                  </a:moveTo>
                  <a:lnTo>
                    <a:pt x="127950" y="6406"/>
                  </a:lnTo>
                  <a:lnTo>
                    <a:pt x="121562" y="6406"/>
                  </a:lnTo>
                  <a:lnTo>
                    <a:pt x="121562" y="321"/>
                  </a:lnTo>
                  <a:close/>
                  <a:moveTo>
                    <a:pt x="134694" y="321"/>
                  </a:moveTo>
                  <a:lnTo>
                    <a:pt x="134694" y="6406"/>
                  </a:lnTo>
                  <a:lnTo>
                    <a:pt x="128289" y="6406"/>
                  </a:lnTo>
                  <a:lnTo>
                    <a:pt x="128289" y="321"/>
                  </a:lnTo>
                  <a:close/>
                  <a:moveTo>
                    <a:pt x="141421" y="321"/>
                  </a:moveTo>
                  <a:lnTo>
                    <a:pt x="141421" y="6406"/>
                  </a:lnTo>
                  <a:lnTo>
                    <a:pt x="135033" y="6406"/>
                  </a:lnTo>
                  <a:lnTo>
                    <a:pt x="135033" y="321"/>
                  </a:lnTo>
                  <a:close/>
                  <a:moveTo>
                    <a:pt x="148148" y="321"/>
                  </a:moveTo>
                  <a:lnTo>
                    <a:pt x="148148" y="6406"/>
                  </a:lnTo>
                  <a:lnTo>
                    <a:pt x="141760" y="6406"/>
                  </a:lnTo>
                  <a:lnTo>
                    <a:pt x="141760" y="321"/>
                  </a:lnTo>
                  <a:close/>
                  <a:moveTo>
                    <a:pt x="154892" y="321"/>
                  </a:moveTo>
                  <a:lnTo>
                    <a:pt x="154892" y="6406"/>
                  </a:lnTo>
                  <a:lnTo>
                    <a:pt x="148487" y="6406"/>
                  </a:lnTo>
                  <a:lnTo>
                    <a:pt x="148487" y="321"/>
                  </a:lnTo>
                  <a:close/>
                  <a:moveTo>
                    <a:pt x="161619" y="321"/>
                  </a:moveTo>
                  <a:lnTo>
                    <a:pt x="161619" y="6406"/>
                  </a:lnTo>
                  <a:lnTo>
                    <a:pt x="155231" y="6406"/>
                  </a:lnTo>
                  <a:lnTo>
                    <a:pt x="155231" y="321"/>
                  </a:lnTo>
                  <a:close/>
                  <a:moveTo>
                    <a:pt x="168363" y="321"/>
                  </a:moveTo>
                  <a:lnTo>
                    <a:pt x="168363" y="6406"/>
                  </a:lnTo>
                  <a:lnTo>
                    <a:pt x="161958" y="6406"/>
                  </a:lnTo>
                  <a:lnTo>
                    <a:pt x="161958" y="321"/>
                  </a:lnTo>
                  <a:close/>
                  <a:moveTo>
                    <a:pt x="175090" y="321"/>
                  </a:moveTo>
                  <a:lnTo>
                    <a:pt x="175090" y="6406"/>
                  </a:lnTo>
                  <a:lnTo>
                    <a:pt x="168702" y="6406"/>
                  </a:lnTo>
                  <a:lnTo>
                    <a:pt x="168702" y="321"/>
                  </a:lnTo>
                  <a:close/>
                  <a:moveTo>
                    <a:pt x="181834" y="321"/>
                  </a:moveTo>
                  <a:lnTo>
                    <a:pt x="181834" y="6406"/>
                  </a:lnTo>
                  <a:lnTo>
                    <a:pt x="175429" y="6406"/>
                  </a:lnTo>
                  <a:lnTo>
                    <a:pt x="175429" y="321"/>
                  </a:lnTo>
                  <a:close/>
                  <a:moveTo>
                    <a:pt x="188561" y="321"/>
                  </a:moveTo>
                  <a:lnTo>
                    <a:pt x="188561" y="6406"/>
                  </a:lnTo>
                  <a:lnTo>
                    <a:pt x="182173" y="6406"/>
                  </a:lnTo>
                  <a:lnTo>
                    <a:pt x="182173" y="321"/>
                  </a:lnTo>
                  <a:close/>
                  <a:moveTo>
                    <a:pt x="195288" y="321"/>
                  </a:moveTo>
                  <a:lnTo>
                    <a:pt x="195288" y="6406"/>
                  </a:lnTo>
                  <a:lnTo>
                    <a:pt x="188900" y="6406"/>
                  </a:lnTo>
                  <a:lnTo>
                    <a:pt x="188900" y="321"/>
                  </a:lnTo>
                  <a:close/>
                  <a:moveTo>
                    <a:pt x="202032" y="321"/>
                  </a:moveTo>
                  <a:lnTo>
                    <a:pt x="202032" y="6406"/>
                  </a:lnTo>
                  <a:lnTo>
                    <a:pt x="195627" y="6406"/>
                  </a:lnTo>
                  <a:lnTo>
                    <a:pt x="195627" y="321"/>
                  </a:lnTo>
                  <a:close/>
                  <a:moveTo>
                    <a:pt x="208759" y="321"/>
                  </a:moveTo>
                  <a:lnTo>
                    <a:pt x="208759" y="6406"/>
                  </a:lnTo>
                  <a:lnTo>
                    <a:pt x="202371" y="6406"/>
                  </a:lnTo>
                  <a:lnTo>
                    <a:pt x="202371" y="321"/>
                  </a:lnTo>
                  <a:close/>
                  <a:moveTo>
                    <a:pt x="215504" y="321"/>
                  </a:moveTo>
                  <a:lnTo>
                    <a:pt x="215504" y="6406"/>
                  </a:lnTo>
                  <a:lnTo>
                    <a:pt x="209098" y="6406"/>
                  </a:lnTo>
                  <a:lnTo>
                    <a:pt x="209098" y="321"/>
                  </a:lnTo>
                  <a:close/>
                  <a:moveTo>
                    <a:pt x="222230" y="321"/>
                  </a:moveTo>
                  <a:lnTo>
                    <a:pt x="222230" y="6406"/>
                  </a:lnTo>
                  <a:lnTo>
                    <a:pt x="215843" y="6406"/>
                  </a:lnTo>
                  <a:lnTo>
                    <a:pt x="215843" y="321"/>
                  </a:lnTo>
                  <a:close/>
                  <a:moveTo>
                    <a:pt x="228975" y="321"/>
                  </a:moveTo>
                  <a:lnTo>
                    <a:pt x="228975" y="6406"/>
                  </a:lnTo>
                  <a:lnTo>
                    <a:pt x="222569" y="6406"/>
                  </a:lnTo>
                  <a:lnTo>
                    <a:pt x="222569" y="321"/>
                  </a:lnTo>
                  <a:close/>
                  <a:moveTo>
                    <a:pt x="235701" y="321"/>
                  </a:moveTo>
                  <a:lnTo>
                    <a:pt x="235701" y="6406"/>
                  </a:lnTo>
                  <a:lnTo>
                    <a:pt x="229296" y="6406"/>
                  </a:lnTo>
                  <a:lnTo>
                    <a:pt x="229296" y="321"/>
                  </a:lnTo>
                  <a:close/>
                  <a:moveTo>
                    <a:pt x="242428" y="321"/>
                  </a:moveTo>
                  <a:lnTo>
                    <a:pt x="242428" y="6406"/>
                  </a:lnTo>
                  <a:lnTo>
                    <a:pt x="236040" y="6406"/>
                  </a:lnTo>
                  <a:lnTo>
                    <a:pt x="236040" y="321"/>
                  </a:lnTo>
                  <a:close/>
                  <a:moveTo>
                    <a:pt x="249173" y="321"/>
                  </a:moveTo>
                  <a:lnTo>
                    <a:pt x="249173" y="6406"/>
                  </a:lnTo>
                  <a:lnTo>
                    <a:pt x="242767" y="6406"/>
                  </a:lnTo>
                  <a:lnTo>
                    <a:pt x="242767" y="321"/>
                  </a:lnTo>
                  <a:close/>
                  <a:moveTo>
                    <a:pt x="255899" y="321"/>
                  </a:moveTo>
                  <a:lnTo>
                    <a:pt x="255899" y="6406"/>
                  </a:lnTo>
                  <a:lnTo>
                    <a:pt x="249512" y="6406"/>
                  </a:lnTo>
                  <a:lnTo>
                    <a:pt x="249512" y="321"/>
                  </a:lnTo>
                  <a:close/>
                  <a:moveTo>
                    <a:pt x="262644" y="321"/>
                  </a:moveTo>
                  <a:lnTo>
                    <a:pt x="262644" y="6406"/>
                  </a:lnTo>
                  <a:lnTo>
                    <a:pt x="256238" y="6406"/>
                  </a:lnTo>
                  <a:lnTo>
                    <a:pt x="256238" y="321"/>
                  </a:lnTo>
                  <a:close/>
                  <a:moveTo>
                    <a:pt x="269370" y="321"/>
                  </a:moveTo>
                  <a:lnTo>
                    <a:pt x="269370" y="6406"/>
                  </a:lnTo>
                  <a:lnTo>
                    <a:pt x="262983" y="6406"/>
                  </a:lnTo>
                  <a:lnTo>
                    <a:pt x="262983" y="321"/>
                  </a:lnTo>
                  <a:close/>
                  <a:moveTo>
                    <a:pt x="276115" y="321"/>
                  </a:moveTo>
                  <a:lnTo>
                    <a:pt x="276115" y="6406"/>
                  </a:lnTo>
                  <a:lnTo>
                    <a:pt x="269709" y="6406"/>
                  </a:lnTo>
                  <a:lnTo>
                    <a:pt x="269709" y="321"/>
                  </a:lnTo>
                  <a:close/>
                  <a:moveTo>
                    <a:pt x="282842" y="321"/>
                  </a:moveTo>
                  <a:lnTo>
                    <a:pt x="282842" y="6406"/>
                  </a:lnTo>
                  <a:lnTo>
                    <a:pt x="276436" y="6406"/>
                  </a:lnTo>
                  <a:lnTo>
                    <a:pt x="276436" y="321"/>
                  </a:lnTo>
                  <a:close/>
                  <a:moveTo>
                    <a:pt x="6745" y="6727"/>
                  </a:moveTo>
                  <a:lnTo>
                    <a:pt x="6745" y="12811"/>
                  </a:lnTo>
                  <a:lnTo>
                    <a:pt x="339" y="12811"/>
                  </a:lnTo>
                  <a:lnTo>
                    <a:pt x="339" y="6727"/>
                  </a:lnTo>
                  <a:close/>
                  <a:moveTo>
                    <a:pt x="13471" y="6727"/>
                  </a:moveTo>
                  <a:lnTo>
                    <a:pt x="13471" y="12811"/>
                  </a:lnTo>
                  <a:lnTo>
                    <a:pt x="7066" y="12811"/>
                  </a:lnTo>
                  <a:lnTo>
                    <a:pt x="7066" y="6727"/>
                  </a:lnTo>
                  <a:close/>
                  <a:moveTo>
                    <a:pt x="20198" y="6727"/>
                  </a:moveTo>
                  <a:lnTo>
                    <a:pt x="20198" y="12811"/>
                  </a:lnTo>
                  <a:lnTo>
                    <a:pt x="13810" y="12811"/>
                  </a:lnTo>
                  <a:lnTo>
                    <a:pt x="13810" y="6727"/>
                  </a:lnTo>
                  <a:close/>
                  <a:moveTo>
                    <a:pt x="26942" y="6727"/>
                  </a:moveTo>
                  <a:lnTo>
                    <a:pt x="26942" y="12811"/>
                  </a:lnTo>
                  <a:lnTo>
                    <a:pt x="20537" y="12811"/>
                  </a:lnTo>
                  <a:lnTo>
                    <a:pt x="20537" y="6727"/>
                  </a:lnTo>
                  <a:close/>
                  <a:moveTo>
                    <a:pt x="33669" y="6727"/>
                  </a:moveTo>
                  <a:lnTo>
                    <a:pt x="33669" y="12811"/>
                  </a:lnTo>
                  <a:lnTo>
                    <a:pt x="27281" y="12811"/>
                  </a:lnTo>
                  <a:lnTo>
                    <a:pt x="27281" y="6727"/>
                  </a:lnTo>
                  <a:close/>
                  <a:moveTo>
                    <a:pt x="40414" y="6727"/>
                  </a:moveTo>
                  <a:lnTo>
                    <a:pt x="40414" y="12811"/>
                  </a:lnTo>
                  <a:lnTo>
                    <a:pt x="34008" y="12811"/>
                  </a:lnTo>
                  <a:lnTo>
                    <a:pt x="34008" y="6727"/>
                  </a:lnTo>
                  <a:close/>
                  <a:moveTo>
                    <a:pt x="47140" y="6727"/>
                  </a:moveTo>
                  <a:lnTo>
                    <a:pt x="47140" y="12811"/>
                  </a:lnTo>
                  <a:lnTo>
                    <a:pt x="40753" y="12811"/>
                  </a:lnTo>
                  <a:lnTo>
                    <a:pt x="40753" y="6727"/>
                  </a:lnTo>
                  <a:close/>
                  <a:moveTo>
                    <a:pt x="53885" y="6727"/>
                  </a:moveTo>
                  <a:lnTo>
                    <a:pt x="53885" y="12811"/>
                  </a:lnTo>
                  <a:lnTo>
                    <a:pt x="47479" y="12811"/>
                  </a:lnTo>
                  <a:lnTo>
                    <a:pt x="47479" y="6727"/>
                  </a:lnTo>
                  <a:close/>
                  <a:moveTo>
                    <a:pt x="60611" y="6727"/>
                  </a:moveTo>
                  <a:lnTo>
                    <a:pt x="60611" y="12811"/>
                  </a:lnTo>
                  <a:lnTo>
                    <a:pt x="54206" y="12811"/>
                  </a:lnTo>
                  <a:lnTo>
                    <a:pt x="54206" y="6727"/>
                  </a:lnTo>
                  <a:close/>
                  <a:moveTo>
                    <a:pt x="67338" y="6727"/>
                  </a:moveTo>
                  <a:lnTo>
                    <a:pt x="67338" y="12811"/>
                  </a:lnTo>
                  <a:lnTo>
                    <a:pt x="60950" y="12811"/>
                  </a:lnTo>
                  <a:lnTo>
                    <a:pt x="60950" y="6727"/>
                  </a:lnTo>
                  <a:close/>
                  <a:moveTo>
                    <a:pt x="74083" y="6727"/>
                  </a:moveTo>
                  <a:lnTo>
                    <a:pt x="74083" y="12811"/>
                  </a:lnTo>
                  <a:lnTo>
                    <a:pt x="67677" y="12811"/>
                  </a:lnTo>
                  <a:lnTo>
                    <a:pt x="67677" y="6727"/>
                  </a:lnTo>
                  <a:close/>
                  <a:moveTo>
                    <a:pt x="80809" y="6727"/>
                  </a:moveTo>
                  <a:lnTo>
                    <a:pt x="80809" y="12811"/>
                  </a:lnTo>
                  <a:lnTo>
                    <a:pt x="74422" y="12811"/>
                  </a:lnTo>
                  <a:lnTo>
                    <a:pt x="74422" y="6727"/>
                  </a:lnTo>
                  <a:close/>
                  <a:moveTo>
                    <a:pt x="87554" y="6727"/>
                  </a:moveTo>
                  <a:lnTo>
                    <a:pt x="87554" y="12811"/>
                  </a:lnTo>
                  <a:lnTo>
                    <a:pt x="81148" y="12811"/>
                  </a:lnTo>
                  <a:lnTo>
                    <a:pt x="81148" y="6727"/>
                  </a:lnTo>
                  <a:close/>
                  <a:moveTo>
                    <a:pt x="94281" y="6727"/>
                  </a:moveTo>
                  <a:lnTo>
                    <a:pt x="94281" y="12811"/>
                  </a:lnTo>
                  <a:lnTo>
                    <a:pt x="87893" y="12811"/>
                  </a:lnTo>
                  <a:lnTo>
                    <a:pt x="87893" y="6727"/>
                  </a:lnTo>
                  <a:close/>
                  <a:moveTo>
                    <a:pt x="101025" y="6727"/>
                  </a:moveTo>
                  <a:lnTo>
                    <a:pt x="101025" y="12811"/>
                  </a:lnTo>
                  <a:lnTo>
                    <a:pt x="94620" y="12811"/>
                  </a:lnTo>
                  <a:lnTo>
                    <a:pt x="94620" y="6727"/>
                  </a:lnTo>
                  <a:close/>
                  <a:moveTo>
                    <a:pt x="107752" y="6727"/>
                  </a:moveTo>
                  <a:lnTo>
                    <a:pt x="107752" y="12811"/>
                  </a:lnTo>
                  <a:lnTo>
                    <a:pt x="101346" y="12811"/>
                  </a:lnTo>
                  <a:lnTo>
                    <a:pt x="101346" y="6727"/>
                  </a:lnTo>
                  <a:close/>
                  <a:moveTo>
                    <a:pt x="114478" y="6727"/>
                  </a:moveTo>
                  <a:lnTo>
                    <a:pt x="114478" y="12811"/>
                  </a:lnTo>
                  <a:lnTo>
                    <a:pt x="108091" y="12811"/>
                  </a:lnTo>
                  <a:lnTo>
                    <a:pt x="108091" y="6727"/>
                  </a:lnTo>
                  <a:close/>
                  <a:moveTo>
                    <a:pt x="121223" y="6727"/>
                  </a:moveTo>
                  <a:lnTo>
                    <a:pt x="121223" y="12811"/>
                  </a:lnTo>
                  <a:lnTo>
                    <a:pt x="114817" y="12811"/>
                  </a:lnTo>
                  <a:lnTo>
                    <a:pt x="114817" y="6727"/>
                  </a:lnTo>
                  <a:close/>
                  <a:moveTo>
                    <a:pt x="127950" y="6727"/>
                  </a:moveTo>
                  <a:lnTo>
                    <a:pt x="127950" y="12811"/>
                  </a:lnTo>
                  <a:lnTo>
                    <a:pt x="121562" y="12811"/>
                  </a:lnTo>
                  <a:lnTo>
                    <a:pt x="121562" y="6727"/>
                  </a:lnTo>
                  <a:close/>
                  <a:moveTo>
                    <a:pt x="134694" y="6727"/>
                  </a:moveTo>
                  <a:lnTo>
                    <a:pt x="134694" y="12811"/>
                  </a:lnTo>
                  <a:lnTo>
                    <a:pt x="128289" y="12811"/>
                  </a:lnTo>
                  <a:lnTo>
                    <a:pt x="128289" y="6727"/>
                  </a:lnTo>
                  <a:close/>
                  <a:moveTo>
                    <a:pt x="141421" y="6727"/>
                  </a:moveTo>
                  <a:lnTo>
                    <a:pt x="141421" y="12811"/>
                  </a:lnTo>
                  <a:lnTo>
                    <a:pt x="135033" y="12811"/>
                  </a:lnTo>
                  <a:lnTo>
                    <a:pt x="135033" y="6727"/>
                  </a:lnTo>
                  <a:close/>
                  <a:moveTo>
                    <a:pt x="148148" y="6727"/>
                  </a:moveTo>
                  <a:lnTo>
                    <a:pt x="148148" y="12811"/>
                  </a:lnTo>
                  <a:lnTo>
                    <a:pt x="141760" y="12811"/>
                  </a:lnTo>
                  <a:lnTo>
                    <a:pt x="141760" y="6727"/>
                  </a:lnTo>
                  <a:close/>
                  <a:moveTo>
                    <a:pt x="154892" y="6727"/>
                  </a:moveTo>
                  <a:lnTo>
                    <a:pt x="154892" y="12811"/>
                  </a:lnTo>
                  <a:lnTo>
                    <a:pt x="148487" y="12811"/>
                  </a:lnTo>
                  <a:lnTo>
                    <a:pt x="148487" y="6727"/>
                  </a:lnTo>
                  <a:close/>
                  <a:moveTo>
                    <a:pt x="161619" y="6727"/>
                  </a:moveTo>
                  <a:lnTo>
                    <a:pt x="161619" y="12811"/>
                  </a:lnTo>
                  <a:lnTo>
                    <a:pt x="155231" y="12811"/>
                  </a:lnTo>
                  <a:lnTo>
                    <a:pt x="155231" y="6727"/>
                  </a:lnTo>
                  <a:close/>
                  <a:moveTo>
                    <a:pt x="168363" y="6727"/>
                  </a:moveTo>
                  <a:lnTo>
                    <a:pt x="168363" y="12811"/>
                  </a:lnTo>
                  <a:lnTo>
                    <a:pt x="161958" y="12811"/>
                  </a:lnTo>
                  <a:lnTo>
                    <a:pt x="161958" y="6727"/>
                  </a:lnTo>
                  <a:close/>
                  <a:moveTo>
                    <a:pt x="175090" y="6727"/>
                  </a:moveTo>
                  <a:lnTo>
                    <a:pt x="175090" y="12811"/>
                  </a:lnTo>
                  <a:lnTo>
                    <a:pt x="168702" y="12811"/>
                  </a:lnTo>
                  <a:lnTo>
                    <a:pt x="168702" y="6727"/>
                  </a:lnTo>
                  <a:close/>
                  <a:moveTo>
                    <a:pt x="181834" y="6727"/>
                  </a:moveTo>
                  <a:lnTo>
                    <a:pt x="181834" y="12811"/>
                  </a:lnTo>
                  <a:lnTo>
                    <a:pt x="175429" y="12811"/>
                  </a:lnTo>
                  <a:lnTo>
                    <a:pt x="175429" y="6727"/>
                  </a:lnTo>
                  <a:close/>
                  <a:moveTo>
                    <a:pt x="188561" y="6727"/>
                  </a:moveTo>
                  <a:lnTo>
                    <a:pt x="188561" y="12811"/>
                  </a:lnTo>
                  <a:lnTo>
                    <a:pt x="182173" y="12811"/>
                  </a:lnTo>
                  <a:lnTo>
                    <a:pt x="182173" y="6727"/>
                  </a:lnTo>
                  <a:close/>
                  <a:moveTo>
                    <a:pt x="195288" y="6727"/>
                  </a:moveTo>
                  <a:lnTo>
                    <a:pt x="195288" y="12811"/>
                  </a:lnTo>
                  <a:lnTo>
                    <a:pt x="188900" y="12811"/>
                  </a:lnTo>
                  <a:lnTo>
                    <a:pt x="188900" y="6727"/>
                  </a:lnTo>
                  <a:close/>
                  <a:moveTo>
                    <a:pt x="202032" y="6727"/>
                  </a:moveTo>
                  <a:lnTo>
                    <a:pt x="202032" y="12811"/>
                  </a:lnTo>
                  <a:lnTo>
                    <a:pt x="195627" y="12811"/>
                  </a:lnTo>
                  <a:lnTo>
                    <a:pt x="195627" y="6727"/>
                  </a:lnTo>
                  <a:close/>
                  <a:moveTo>
                    <a:pt x="208759" y="6727"/>
                  </a:moveTo>
                  <a:lnTo>
                    <a:pt x="208759" y="12811"/>
                  </a:lnTo>
                  <a:lnTo>
                    <a:pt x="202371" y="12811"/>
                  </a:lnTo>
                  <a:lnTo>
                    <a:pt x="202371" y="6727"/>
                  </a:lnTo>
                  <a:close/>
                  <a:moveTo>
                    <a:pt x="215504" y="6727"/>
                  </a:moveTo>
                  <a:lnTo>
                    <a:pt x="215504" y="12811"/>
                  </a:lnTo>
                  <a:lnTo>
                    <a:pt x="209098" y="12811"/>
                  </a:lnTo>
                  <a:lnTo>
                    <a:pt x="209098" y="6727"/>
                  </a:lnTo>
                  <a:close/>
                  <a:moveTo>
                    <a:pt x="222230" y="6727"/>
                  </a:moveTo>
                  <a:lnTo>
                    <a:pt x="222230" y="12811"/>
                  </a:lnTo>
                  <a:lnTo>
                    <a:pt x="215843" y="12811"/>
                  </a:lnTo>
                  <a:lnTo>
                    <a:pt x="215843" y="6727"/>
                  </a:lnTo>
                  <a:close/>
                  <a:moveTo>
                    <a:pt x="228975" y="6727"/>
                  </a:moveTo>
                  <a:lnTo>
                    <a:pt x="228975" y="12811"/>
                  </a:lnTo>
                  <a:lnTo>
                    <a:pt x="222569" y="12811"/>
                  </a:lnTo>
                  <a:lnTo>
                    <a:pt x="222569" y="6727"/>
                  </a:lnTo>
                  <a:close/>
                  <a:moveTo>
                    <a:pt x="235701" y="6727"/>
                  </a:moveTo>
                  <a:lnTo>
                    <a:pt x="235701" y="12811"/>
                  </a:lnTo>
                  <a:lnTo>
                    <a:pt x="229296" y="12811"/>
                  </a:lnTo>
                  <a:lnTo>
                    <a:pt x="229296" y="6727"/>
                  </a:lnTo>
                  <a:close/>
                  <a:moveTo>
                    <a:pt x="242428" y="6727"/>
                  </a:moveTo>
                  <a:lnTo>
                    <a:pt x="242428" y="12811"/>
                  </a:lnTo>
                  <a:lnTo>
                    <a:pt x="236040" y="12811"/>
                  </a:lnTo>
                  <a:lnTo>
                    <a:pt x="236040" y="6727"/>
                  </a:lnTo>
                  <a:close/>
                  <a:moveTo>
                    <a:pt x="249173" y="6727"/>
                  </a:moveTo>
                  <a:lnTo>
                    <a:pt x="249173" y="12811"/>
                  </a:lnTo>
                  <a:lnTo>
                    <a:pt x="242767" y="12811"/>
                  </a:lnTo>
                  <a:lnTo>
                    <a:pt x="242767" y="6727"/>
                  </a:lnTo>
                  <a:close/>
                  <a:moveTo>
                    <a:pt x="255899" y="6727"/>
                  </a:moveTo>
                  <a:lnTo>
                    <a:pt x="255899" y="12811"/>
                  </a:lnTo>
                  <a:lnTo>
                    <a:pt x="249512" y="12811"/>
                  </a:lnTo>
                  <a:lnTo>
                    <a:pt x="249512" y="6727"/>
                  </a:lnTo>
                  <a:close/>
                  <a:moveTo>
                    <a:pt x="262644" y="6727"/>
                  </a:moveTo>
                  <a:lnTo>
                    <a:pt x="262644" y="12811"/>
                  </a:lnTo>
                  <a:lnTo>
                    <a:pt x="256238" y="12811"/>
                  </a:lnTo>
                  <a:lnTo>
                    <a:pt x="256238" y="6727"/>
                  </a:lnTo>
                  <a:close/>
                  <a:moveTo>
                    <a:pt x="269370" y="6727"/>
                  </a:moveTo>
                  <a:lnTo>
                    <a:pt x="269370" y="12811"/>
                  </a:lnTo>
                  <a:lnTo>
                    <a:pt x="262983" y="12811"/>
                  </a:lnTo>
                  <a:lnTo>
                    <a:pt x="262983" y="6727"/>
                  </a:lnTo>
                  <a:close/>
                  <a:moveTo>
                    <a:pt x="276115" y="6727"/>
                  </a:moveTo>
                  <a:lnTo>
                    <a:pt x="276115" y="12811"/>
                  </a:lnTo>
                  <a:lnTo>
                    <a:pt x="269709" y="12811"/>
                  </a:lnTo>
                  <a:lnTo>
                    <a:pt x="269709" y="6727"/>
                  </a:lnTo>
                  <a:close/>
                  <a:moveTo>
                    <a:pt x="282842" y="6727"/>
                  </a:moveTo>
                  <a:lnTo>
                    <a:pt x="282842" y="12811"/>
                  </a:lnTo>
                  <a:lnTo>
                    <a:pt x="276436" y="12811"/>
                  </a:lnTo>
                  <a:lnTo>
                    <a:pt x="276436" y="6727"/>
                  </a:lnTo>
                  <a:close/>
                  <a:moveTo>
                    <a:pt x="6745" y="13132"/>
                  </a:moveTo>
                  <a:lnTo>
                    <a:pt x="6745" y="19217"/>
                  </a:lnTo>
                  <a:lnTo>
                    <a:pt x="339" y="19217"/>
                  </a:lnTo>
                  <a:lnTo>
                    <a:pt x="339" y="13132"/>
                  </a:lnTo>
                  <a:close/>
                  <a:moveTo>
                    <a:pt x="13471" y="13132"/>
                  </a:moveTo>
                  <a:lnTo>
                    <a:pt x="13471" y="19217"/>
                  </a:lnTo>
                  <a:lnTo>
                    <a:pt x="7066" y="19217"/>
                  </a:lnTo>
                  <a:lnTo>
                    <a:pt x="7066" y="13132"/>
                  </a:lnTo>
                  <a:close/>
                  <a:moveTo>
                    <a:pt x="20198" y="13132"/>
                  </a:moveTo>
                  <a:lnTo>
                    <a:pt x="20198" y="19217"/>
                  </a:lnTo>
                  <a:lnTo>
                    <a:pt x="13810" y="19217"/>
                  </a:lnTo>
                  <a:lnTo>
                    <a:pt x="13810" y="13132"/>
                  </a:lnTo>
                  <a:close/>
                  <a:moveTo>
                    <a:pt x="26942" y="13132"/>
                  </a:moveTo>
                  <a:lnTo>
                    <a:pt x="26942" y="19217"/>
                  </a:lnTo>
                  <a:lnTo>
                    <a:pt x="20537" y="19217"/>
                  </a:lnTo>
                  <a:lnTo>
                    <a:pt x="20537" y="13132"/>
                  </a:lnTo>
                  <a:close/>
                  <a:moveTo>
                    <a:pt x="33669" y="13132"/>
                  </a:moveTo>
                  <a:lnTo>
                    <a:pt x="33669" y="19217"/>
                  </a:lnTo>
                  <a:lnTo>
                    <a:pt x="27281" y="19217"/>
                  </a:lnTo>
                  <a:lnTo>
                    <a:pt x="27281" y="13132"/>
                  </a:lnTo>
                  <a:close/>
                  <a:moveTo>
                    <a:pt x="40414" y="13132"/>
                  </a:moveTo>
                  <a:lnTo>
                    <a:pt x="40414" y="19217"/>
                  </a:lnTo>
                  <a:lnTo>
                    <a:pt x="34008" y="19217"/>
                  </a:lnTo>
                  <a:lnTo>
                    <a:pt x="34008" y="13132"/>
                  </a:lnTo>
                  <a:close/>
                  <a:moveTo>
                    <a:pt x="47140" y="13132"/>
                  </a:moveTo>
                  <a:lnTo>
                    <a:pt x="47140" y="19217"/>
                  </a:lnTo>
                  <a:lnTo>
                    <a:pt x="40753" y="19217"/>
                  </a:lnTo>
                  <a:lnTo>
                    <a:pt x="40753" y="13132"/>
                  </a:lnTo>
                  <a:close/>
                  <a:moveTo>
                    <a:pt x="53885" y="13132"/>
                  </a:moveTo>
                  <a:lnTo>
                    <a:pt x="53885" y="19217"/>
                  </a:lnTo>
                  <a:lnTo>
                    <a:pt x="47479" y="19217"/>
                  </a:lnTo>
                  <a:lnTo>
                    <a:pt x="47479" y="13132"/>
                  </a:lnTo>
                  <a:close/>
                  <a:moveTo>
                    <a:pt x="60611" y="13132"/>
                  </a:moveTo>
                  <a:lnTo>
                    <a:pt x="60611" y="19217"/>
                  </a:lnTo>
                  <a:lnTo>
                    <a:pt x="54206" y="19217"/>
                  </a:lnTo>
                  <a:lnTo>
                    <a:pt x="54206" y="13132"/>
                  </a:lnTo>
                  <a:close/>
                  <a:moveTo>
                    <a:pt x="67338" y="13132"/>
                  </a:moveTo>
                  <a:lnTo>
                    <a:pt x="67338" y="19217"/>
                  </a:lnTo>
                  <a:lnTo>
                    <a:pt x="60950" y="19217"/>
                  </a:lnTo>
                  <a:lnTo>
                    <a:pt x="60950" y="13132"/>
                  </a:lnTo>
                  <a:close/>
                  <a:moveTo>
                    <a:pt x="74083" y="13132"/>
                  </a:moveTo>
                  <a:lnTo>
                    <a:pt x="74083" y="19217"/>
                  </a:lnTo>
                  <a:lnTo>
                    <a:pt x="67677" y="19217"/>
                  </a:lnTo>
                  <a:lnTo>
                    <a:pt x="67677" y="13132"/>
                  </a:lnTo>
                  <a:close/>
                  <a:moveTo>
                    <a:pt x="80809" y="13132"/>
                  </a:moveTo>
                  <a:lnTo>
                    <a:pt x="80809" y="19217"/>
                  </a:lnTo>
                  <a:lnTo>
                    <a:pt x="74422" y="19217"/>
                  </a:lnTo>
                  <a:lnTo>
                    <a:pt x="74422" y="13132"/>
                  </a:lnTo>
                  <a:close/>
                  <a:moveTo>
                    <a:pt x="87554" y="13132"/>
                  </a:moveTo>
                  <a:lnTo>
                    <a:pt x="87554" y="19217"/>
                  </a:lnTo>
                  <a:lnTo>
                    <a:pt x="81148" y="19217"/>
                  </a:lnTo>
                  <a:lnTo>
                    <a:pt x="81148" y="13132"/>
                  </a:lnTo>
                  <a:close/>
                  <a:moveTo>
                    <a:pt x="94281" y="13132"/>
                  </a:moveTo>
                  <a:lnTo>
                    <a:pt x="94281" y="19217"/>
                  </a:lnTo>
                  <a:lnTo>
                    <a:pt x="87893" y="19217"/>
                  </a:lnTo>
                  <a:lnTo>
                    <a:pt x="87893" y="13132"/>
                  </a:lnTo>
                  <a:close/>
                  <a:moveTo>
                    <a:pt x="101025" y="13132"/>
                  </a:moveTo>
                  <a:lnTo>
                    <a:pt x="101025" y="19217"/>
                  </a:lnTo>
                  <a:lnTo>
                    <a:pt x="94620" y="19217"/>
                  </a:lnTo>
                  <a:lnTo>
                    <a:pt x="94620" y="13132"/>
                  </a:lnTo>
                  <a:close/>
                  <a:moveTo>
                    <a:pt x="107752" y="13132"/>
                  </a:moveTo>
                  <a:lnTo>
                    <a:pt x="107752" y="19217"/>
                  </a:lnTo>
                  <a:lnTo>
                    <a:pt x="101346" y="19217"/>
                  </a:lnTo>
                  <a:lnTo>
                    <a:pt x="101346" y="13132"/>
                  </a:lnTo>
                  <a:close/>
                  <a:moveTo>
                    <a:pt x="114478" y="13132"/>
                  </a:moveTo>
                  <a:lnTo>
                    <a:pt x="114478" y="19217"/>
                  </a:lnTo>
                  <a:lnTo>
                    <a:pt x="108091" y="19217"/>
                  </a:lnTo>
                  <a:lnTo>
                    <a:pt x="108091" y="13132"/>
                  </a:lnTo>
                  <a:close/>
                  <a:moveTo>
                    <a:pt x="121223" y="13132"/>
                  </a:moveTo>
                  <a:lnTo>
                    <a:pt x="121223" y="19217"/>
                  </a:lnTo>
                  <a:lnTo>
                    <a:pt x="114817" y="19217"/>
                  </a:lnTo>
                  <a:lnTo>
                    <a:pt x="114817" y="13132"/>
                  </a:lnTo>
                  <a:close/>
                  <a:moveTo>
                    <a:pt x="127950" y="13132"/>
                  </a:moveTo>
                  <a:lnTo>
                    <a:pt x="127950" y="19217"/>
                  </a:lnTo>
                  <a:lnTo>
                    <a:pt x="121562" y="19217"/>
                  </a:lnTo>
                  <a:lnTo>
                    <a:pt x="121562" y="13132"/>
                  </a:lnTo>
                  <a:close/>
                  <a:moveTo>
                    <a:pt x="134694" y="13132"/>
                  </a:moveTo>
                  <a:lnTo>
                    <a:pt x="134694" y="19217"/>
                  </a:lnTo>
                  <a:lnTo>
                    <a:pt x="128289" y="19217"/>
                  </a:lnTo>
                  <a:lnTo>
                    <a:pt x="128289" y="13132"/>
                  </a:lnTo>
                  <a:close/>
                  <a:moveTo>
                    <a:pt x="141421" y="13132"/>
                  </a:moveTo>
                  <a:lnTo>
                    <a:pt x="141421" y="19217"/>
                  </a:lnTo>
                  <a:lnTo>
                    <a:pt x="135033" y="19217"/>
                  </a:lnTo>
                  <a:lnTo>
                    <a:pt x="135033" y="13132"/>
                  </a:lnTo>
                  <a:close/>
                  <a:moveTo>
                    <a:pt x="148148" y="13132"/>
                  </a:moveTo>
                  <a:lnTo>
                    <a:pt x="148148" y="19217"/>
                  </a:lnTo>
                  <a:lnTo>
                    <a:pt x="141760" y="19217"/>
                  </a:lnTo>
                  <a:lnTo>
                    <a:pt x="141760" y="13132"/>
                  </a:lnTo>
                  <a:close/>
                  <a:moveTo>
                    <a:pt x="154892" y="13132"/>
                  </a:moveTo>
                  <a:lnTo>
                    <a:pt x="154892" y="19217"/>
                  </a:lnTo>
                  <a:lnTo>
                    <a:pt x="148487" y="19217"/>
                  </a:lnTo>
                  <a:lnTo>
                    <a:pt x="148487" y="13132"/>
                  </a:lnTo>
                  <a:close/>
                  <a:moveTo>
                    <a:pt x="161619" y="13132"/>
                  </a:moveTo>
                  <a:lnTo>
                    <a:pt x="161619" y="19217"/>
                  </a:lnTo>
                  <a:lnTo>
                    <a:pt x="155231" y="19217"/>
                  </a:lnTo>
                  <a:lnTo>
                    <a:pt x="155231" y="13132"/>
                  </a:lnTo>
                  <a:close/>
                  <a:moveTo>
                    <a:pt x="168363" y="13132"/>
                  </a:moveTo>
                  <a:lnTo>
                    <a:pt x="168363" y="19217"/>
                  </a:lnTo>
                  <a:lnTo>
                    <a:pt x="161958" y="19217"/>
                  </a:lnTo>
                  <a:lnTo>
                    <a:pt x="161958" y="13132"/>
                  </a:lnTo>
                  <a:close/>
                  <a:moveTo>
                    <a:pt x="175090" y="13132"/>
                  </a:moveTo>
                  <a:lnTo>
                    <a:pt x="175090" y="19217"/>
                  </a:lnTo>
                  <a:lnTo>
                    <a:pt x="168702" y="19217"/>
                  </a:lnTo>
                  <a:lnTo>
                    <a:pt x="168702" y="13132"/>
                  </a:lnTo>
                  <a:close/>
                  <a:moveTo>
                    <a:pt x="181834" y="13132"/>
                  </a:moveTo>
                  <a:lnTo>
                    <a:pt x="181834" y="19217"/>
                  </a:lnTo>
                  <a:lnTo>
                    <a:pt x="175429" y="19217"/>
                  </a:lnTo>
                  <a:lnTo>
                    <a:pt x="175429" y="13132"/>
                  </a:lnTo>
                  <a:close/>
                  <a:moveTo>
                    <a:pt x="188561" y="13132"/>
                  </a:moveTo>
                  <a:lnTo>
                    <a:pt x="188561" y="19217"/>
                  </a:lnTo>
                  <a:lnTo>
                    <a:pt x="182173" y="19217"/>
                  </a:lnTo>
                  <a:lnTo>
                    <a:pt x="182173" y="13132"/>
                  </a:lnTo>
                  <a:close/>
                  <a:moveTo>
                    <a:pt x="195288" y="13132"/>
                  </a:moveTo>
                  <a:lnTo>
                    <a:pt x="195288" y="19217"/>
                  </a:lnTo>
                  <a:lnTo>
                    <a:pt x="188900" y="19217"/>
                  </a:lnTo>
                  <a:lnTo>
                    <a:pt x="188900" y="13132"/>
                  </a:lnTo>
                  <a:close/>
                  <a:moveTo>
                    <a:pt x="202032" y="13132"/>
                  </a:moveTo>
                  <a:lnTo>
                    <a:pt x="202032" y="19217"/>
                  </a:lnTo>
                  <a:lnTo>
                    <a:pt x="195627" y="19217"/>
                  </a:lnTo>
                  <a:lnTo>
                    <a:pt x="195627" y="13132"/>
                  </a:lnTo>
                  <a:close/>
                  <a:moveTo>
                    <a:pt x="208759" y="13132"/>
                  </a:moveTo>
                  <a:lnTo>
                    <a:pt x="208759" y="19217"/>
                  </a:lnTo>
                  <a:lnTo>
                    <a:pt x="202371" y="19217"/>
                  </a:lnTo>
                  <a:lnTo>
                    <a:pt x="202371" y="13132"/>
                  </a:lnTo>
                  <a:close/>
                  <a:moveTo>
                    <a:pt x="215504" y="13132"/>
                  </a:moveTo>
                  <a:lnTo>
                    <a:pt x="215504" y="19217"/>
                  </a:lnTo>
                  <a:lnTo>
                    <a:pt x="209098" y="19217"/>
                  </a:lnTo>
                  <a:lnTo>
                    <a:pt x="209098" y="13132"/>
                  </a:lnTo>
                  <a:close/>
                  <a:moveTo>
                    <a:pt x="222230" y="13132"/>
                  </a:moveTo>
                  <a:lnTo>
                    <a:pt x="222230" y="19217"/>
                  </a:lnTo>
                  <a:lnTo>
                    <a:pt x="215843" y="19217"/>
                  </a:lnTo>
                  <a:lnTo>
                    <a:pt x="215843" y="13132"/>
                  </a:lnTo>
                  <a:close/>
                  <a:moveTo>
                    <a:pt x="228975" y="13132"/>
                  </a:moveTo>
                  <a:lnTo>
                    <a:pt x="228975" y="19217"/>
                  </a:lnTo>
                  <a:lnTo>
                    <a:pt x="222569" y="19217"/>
                  </a:lnTo>
                  <a:lnTo>
                    <a:pt x="222569" y="13132"/>
                  </a:lnTo>
                  <a:close/>
                  <a:moveTo>
                    <a:pt x="235701" y="13132"/>
                  </a:moveTo>
                  <a:lnTo>
                    <a:pt x="235701" y="19217"/>
                  </a:lnTo>
                  <a:lnTo>
                    <a:pt x="229296" y="19217"/>
                  </a:lnTo>
                  <a:lnTo>
                    <a:pt x="229296" y="13132"/>
                  </a:lnTo>
                  <a:close/>
                  <a:moveTo>
                    <a:pt x="242428" y="13132"/>
                  </a:moveTo>
                  <a:lnTo>
                    <a:pt x="242428" y="19217"/>
                  </a:lnTo>
                  <a:lnTo>
                    <a:pt x="236040" y="19217"/>
                  </a:lnTo>
                  <a:lnTo>
                    <a:pt x="236040" y="13132"/>
                  </a:lnTo>
                  <a:close/>
                  <a:moveTo>
                    <a:pt x="249173" y="13132"/>
                  </a:moveTo>
                  <a:lnTo>
                    <a:pt x="249173" y="19217"/>
                  </a:lnTo>
                  <a:lnTo>
                    <a:pt x="242767" y="19217"/>
                  </a:lnTo>
                  <a:lnTo>
                    <a:pt x="242767" y="13132"/>
                  </a:lnTo>
                  <a:close/>
                  <a:moveTo>
                    <a:pt x="255899" y="13132"/>
                  </a:moveTo>
                  <a:lnTo>
                    <a:pt x="255899" y="19217"/>
                  </a:lnTo>
                  <a:lnTo>
                    <a:pt x="249512" y="19217"/>
                  </a:lnTo>
                  <a:lnTo>
                    <a:pt x="249512" y="13132"/>
                  </a:lnTo>
                  <a:close/>
                  <a:moveTo>
                    <a:pt x="262644" y="13132"/>
                  </a:moveTo>
                  <a:lnTo>
                    <a:pt x="262644" y="19217"/>
                  </a:lnTo>
                  <a:lnTo>
                    <a:pt x="256238" y="19217"/>
                  </a:lnTo>
                  <a:lnTo>
                    <a:pt x="256238" y="13132"/>
                  </a:lnTo>
                  <a:close/>
                  <a:moveTo>
                    <a:pt x="269370" y="13132"/>
                  </a:moveTo>
                  <a:lnTo>
                    <a:pt x="269370" y="19217"/>
                  </a:lnTo>
                  <a:lnTo>
                    <a:pt x="262983" y="19217"/>
                  </a:lnTo>
                  <a:lnTo>
                    <a:pt x="262983" y="13132"/>
                  </a:lnTo>
                  <a:close/>
                  <a:moveTo>
                    <a:pt x="276115" y="13132"/>
                  </a:moveTo>
                  <a:lnTo>
                    <a:pt x="276115" y="19217"/>
                  </a:lnTo>
                  <a:lnTo>
                    <a:pt x="269709" y="19217"/>
                  </a:lnTo>
                  <a:lnTo>
                    <a:pt x="269709" y="13132"/>
                  </a:lnTo>
                  <a:close/>
                  <a:moveTo>
                    <a:pt x="282842" y="13132"/>
                  </a:moveTo>
                  <a:lnTo>
                    <a:pt x="282842" y="19217"/>
                  </a:lnTo>
                  <a:lnTo>
                    <a:pt x="276436" y="19217"/>
                  </a:lnTo>
                  <a:lnTo>
                    <a:pt x="276436" y="13132"/>
                  </a:lnTo>
                  <a:close/>
                  <a:moveTo>
                    <a:pt x="6745" y="19538"/>
                  </a:moveTo>
                  <a:lnTo>
                    <a:pt x="6745" y="25622"/>
                  </a:lnTo>
                  <a:lnTo>
                    <a:pt x="339" y="25622"/>
                  </a:lnTo>
                  <a:lnTo>
                    <a:pt x="339" y="19538"/>
                  </a:lnTo>
                  <a:close/>
                  <a:moveTo>
                    <a:pt x="13471" y="19538"/>
                  </a:moveTo>
                  <a:lnTo>
                    <a:pt x="13471" y="25622"/>
                  </a:lnTo>
                  <a:lnTo>
                    <a:pt x="7066" y="25622"/>
                  </a:lnTo>
                  <a:lnTo>
                    <a:pt x="7066" y="19538"/>
                  </a:lnTo>
                  <a:close/>
                  <a:moveTo>
                    <a:pt x="20198" y="19538"/>
                  </a:moveTo>
                  <a:lnTo>
                    <a:pt x="20198" y="25622"/>
                  </a:lnTo>
                  <a:lnTo>
                    <a:pt x="13810" y="25622"/>
                  </a:lnTo>
                  <a:lnTo>
                    <a:pt x="13810" y="19538"/>
                  </a:lnTo>
                  <a:close/>
                  <a:moveTo>
                    <a:pt x="26942" y="19538"/>
                  </a:moveTo>
                  <a:lnTo>
                    <a:pt x="26942" y="25622"/>
                  </a:lnTo>
                  <a:lnTo>
                    <a:pt x="20537" y="25622"/>
                  </a:lnTo>
                  <a:lnTo>
                    <a:pt x="20537" y="19538"/>
                  </a:lnTo>
                  <a:close/>
                  <a:moveTo>
                    <a:pt x="33669" y="19538"/>
                  </a:moveTo>
                  <a:lnTo>
                    <a:pt x="33669" y="25622"/>
                  </a:lnTo>
                  <a:lnTo>
                    <a:pt x="27281" y="25622"/>
                  </a:lnTo>
                  <a:lnTo>
                    <a:pt x="27281" y="19538"/>
                  </a:lnTo>
                  <a:close/>
                  <a:moveTo>
                    <a:pt x="40414" y="19538"/>
                  </a:moveTo>
                  <a:lnTo>
                    <a:pt x="40414" y="25622"/>
                  </a:lnTo>
                  <a:lnTo>
                    <a:pt x="34008" y="25622"/>
                  </a:lnTo>
                  <a:lnTo>
                    <a:pt x="34008" y="19538"/>
                  </a:lnTo>
                  <a:close/>
                  <a:moveTo>
                    <a:pt x="47140" y="19538"/>
                  </a:moveTo>
                  <a:lnTo>
                    <a:pt x="47140" y="25622"/>
                  </a:lnTo>
                  <a:lnTo>
                    <a:pt x="40753" y="25622"/>
                  </a:lnTo>
                  <a:lnTo>
                    <a:pt x="40753" y="19538"/>
                  </a:lnTo>
                  <a:close/>
                  <a:moveTo>
                    <a:pt x="53885" y="19538"/>
                  </a:moveTo>
                  <a:lnTo>
                    <a:pt x="53885" y="25622"/>
                  </a:lnTo>
                  <a:lnTo>
                    <a:pt x="47479" y="25622"/>
                  </a:lnTo>
                  <a:lnTo>
                    <a:pt x="47479" y="19538"/>
                  </a:lnTo>
                  <a:close/>
                  <a:moveTo>
                    <a:pt x="60611" y="19538"/>
                  </a:moveTo>
                  <a:lnTo>
                    <a:pt x="60611" y="25622"/>
                  </a:lnTo>
                  <a:lnTo>
                    <a:pt x="54206" y="25622"/>
                  </a:lnTo>
                  <a:lnTo>
                    <a:pt x="54206" y="19538"/>
                  </a:lnTo>
                  <a:close/>
                  <a:moveTo>
                    <a:pt x="67338" y="19538"/>
                  </a:moveTo>
                  <a:lnTo>
                    <a:pt x="67338" y="25622"/>
                  </a:lnTo>
                  <a:lnTo>
                    <a:pt x="60950" y="25622"/>
                  </a:lnTo>
                  <a:lnTo>
                    <a:pt x="60950" y="19538"/>
                  </a:lnTo>
                  <a:close/>
                  <a:moveTo>
                    <a:pt x="74083" y="19538"/>
                  </a:moveTo>
                  <a:lnTo>
                    <a:pt x="74083" y="25622"/>
                  </a:lnTo>
                  <a:lnTo>
                    <a:pt x="67677" y="25622"/>
                  </a:lnTo>
                  <a:lnTo>
                    <a:pt x="67677" y="19538"/>
                  </a:lnTo>
                  <a:close/>
                  <a:moveTo>
                    <a:pt x="80809" y="19538"/>
                  </a:moveTo>
                  <a:lnTo>
                    <a:pt x="80809" y="25622"/>
                  </a:lnTo>
                  <a:lnTo>
                    <a:pt x="74422" y="25622"/>
                  </a:lnTo>
                  <a:lnTo>
                    <a:pt x="74422" y="19538"/>
                  </a:lnTo>
                  <a:close/>
                  <a:moveTo>
                    <a:pt x="87554" y="19538"/>
                  </a:moveTo>
                  <a:lnTo>
                    <a:pt x="87554" y="25622"/>
                  </a:lnTo>
                  <a:lnTo>
                    <a:pt x="81148" y="25622"/>
                  </a:lnTo>
                  <a:lnTo>
                    <a:pt x="81148" y="19538"/>
                  </a:lnTo>
                  <a:close/>
                  <a:moveTo>
                    <a:pt x="94281" y="19538"/>
                  </a:moveTo>
                  <a:lnTo>
                    <a:pt x="94281" y="25622"/>
                  </a:lnTo>
                  <a:lnTo>
                    <a:pt x="87893" y="25622"/>
                  </a:lnTo>
                  <a:lnTo>
                    <a:pt x="87893" y="19538"/>
                  </a:lnTo>
                  <a:close/>
                  <a:moveTo>
                    <a:pt x="101025" y="19538"/>
                  </a:moveTo>
                  <a:lnTo>
                    <a:pt x="101025" y="25622"/>
                  </a:lnTo>
                  <a:lnTo>
                    <a:pt x="94620" y="25622"/>
                  </a:lnTo>
                  <a:lnTo>
                    <a:pt x="94620" y="19538"/>
                  </a:lnTo>
                  <a:close/>
                  <a:moveTo>
                    <a:pt x="107752" y="19538"/>
                  </a:moveTo>
                  <a:lnTo>
                    <a:pt x="107752" y="25622"/>
                  </a:lnTo>
                  <a:lnTo>
                    <a:pt x="101346" y="25622"/>
                  </a:lnTo>
                  <a:lnTo>
                    <a:pt x="101346" y="19538"/>
                  </a:lnTo>
                  <a:close/>
                  <a:moveTo>
                    <a:pt x="114478" y="19538"/>
                  </a:moveTo>
                  <a:lnTo>
                    <a:pt x="114478" y="25622"/>
                  </a:lnTo>
                  <a:lnTo>
                    <a:pt x="108091" y="25622"/>
                  </a:lnTo>
                  <a:lnTo>
                    <a:pt x="108091" y="19538"/>
                  </a:lnTo>
                  <a:close/>
                  <a:moveTo>
                    <a:pt x="121223" y="19538"/>
                  </a:moveTo>
                  <a:lnTo>
                    <a:pt x="121223" y="25622"/>
                  </a:lnTo>
                  <a:lnTo>
                    <a:pt x="114817" y="25622"/>
                  </a:lnTo>
                  <a:lnTo>
                    <a:pt x="114817" y="19538"/>
                  </a:lnTo>
                  <a:close/>
                  <a:moveTo>
                    <a:pt x="127950" y="19538"/>
                  </a:moveTo>
                  <a:lnTo>
                    <a:pt x="127950" y="25622"/>
                  </a:lnTo>
                  <a:lnTo>
                    <a:pt x="121562" y="25622"/>
                  </a:lnTo>
                  <a:lnTo>
                    <a:pt x="121562" y="19538"/>
                  </a:lnTo>
                  <a:close/>
                  <a:moveTo>
                    <a:pt x="134694" y="19538"/>
                  </a:moveTo>
                  <a:lnTo>
                    <a:pt x="134694" y="25622"/>
                  </a:lnTo>
                  <a:lnTo>
                    <a:pt x="128289" y="25622"/>
                  </a:lnTo>
                  <a:lnTo>
                    <a:pt x="128289" y="19538"/>
                  </a:lnTo>
                  <a:close/>
                  <a:moveTo>
                    <a:pt x="141421" y="19538"/>
                  </a:moveTo>
                  <a:lnTo>
                    <a:pt x="141421" y="25622"/>
                  </a:lnTo>
                  <a:lnTo>
                    <a:pt x="135033" y="25622"/>
                  </a:lnTo>
                  <a:lnTo>
                    <a:pt x="135033" y="19538"/>
                  </a:lnTo>
                  <a:close/>
                  <a:moveTo>
                    <a:pt x="148148" y="19538"/>
                  </a:moveTo>
                  <a:lnTo>
                    <a:pt x="148148" y="25622"/>
                  </a:lnTo>
                  <a:lnTo>
                    <a:pt x="141760" y="25622"/>
                  </a:lnTo>
                  <a:lnTo>
                    <a:pt x="141760" y="19538"/>
                  </a:lnTo>
                  <a:close/>
                  <a:moveTo>
                    <a:pt x="154892" y="19538"/>
                  </a:moveTo>
                  <a:lnTo>
                    <a:pt x="154892" y="25622"/>
                  </a:lnTo>
                  <a:lnTo>
                    <a:pt x="148487" y="25622"/>
                  </a:lnTo>
                  <a:lnTo>
                    <a:pt x="148487" y="19538"/>
                  </a:lnTo>
                  <a:close/>
                  <a:moveTo>
                    <a:pt x="161619" y="19538"/>
                  </a:moveTo>
                  <a:lnTo>
                    <a:pt x="161619" y="25622"/>
                  </a:lnTo>
                  <a:lnTo>
                    <a:pt x="155231" y="25622"/>
                  </a:lnTo>
                  <a:lnTo>
                    <a:pt x="155231" y="19538"/>
                  </a:lnTo>
                  <a:close/>
                  <a:moveTo>
                    <a:pt x="168363" y="19538"/>
                  </a:moveTo>
                  <a:lnTo>
                    <a:pt x="168363" y="25622"/>
                  </a:lnTo>
                  <a:lnTo>
                    <a:pt x="161958" y="25622"/>
                  </a:lnTo>
                  <a:lnTo>
                    <a:pt x="161958" y="19538"/>
                  </a:lnTo>
                  <a:close/>
                  <a:moveTo>
                    <a:pt x="175090" y="19538"/>
                  </a:moveTo>
                  <a:lnTo>
                    <a:pt x="175090" y="25622"/>
                  </a:lnTo>
                  <a:lnTo>
                    <a:pt x="168702" y="25622"/>
                  </a:lnTo>
                  <a:lnTo>
                    <a:pt x="168702" y="19538"/>
                  </a:lnTo>
                  <a:close/>
                  <a:moveTo>
                    <a:pt x="181834" y="19538"/>
                  </a:moveTo>
                  <a:lnTo>
                    <a:pt x="181834" y="25622"/>
                  </a:lnTo>
                  <a:lnTo>
                    <a:pt x="175429" y="25622"/>
                  </a:lnTo>
                  <a:lnTo>
                    <a:pt x="175429" y="19538"/>
                  </a:lnTo>
                  <a:close/>
                  <a:moveTo>
                    <a:pt x="188561" y="19538"/>
                  </a:moveTo>
                  <a:lnTo>
                    <a:pt x="188561" y="25622"/>
                  </a:lnTo>
                  <a:lnTo>
                    <a:pt x="182173" y="25622"/>
                  </a:lnTo>
                  <a:lnTo>
                    <a:pt x="182173" y="19538"/>
                  </a:lnTo>
                  <a:close/>
                  <a:moveTo>
                    <a:pt x="195288" y="19538"/>
                  </a:moveTo>
                  <a:lnTo>
                    <a:pt x="195288" y="25622"/>
                  </a:lnTo>
                  <a:lnTo>
                    <a:pt x="188900" y="25622"/>
                  </a:lnTo>
                  <a:lnTo>
                    <a:pt x="188900" y="19538"/>
                  </a:lnTo>
                  <a:close/>
                  <a:moveTo>
                    <a:pt x="202032" y="19538"/>
                  </a:moveTo>
                  <a:lnTo>
                    <a:pt x="202032" y="25622"/>
                  </a:lnTo>
                  <a:lnTo>
                    <a:pt x="195627" y="25622"/>
                  </a:lnTo>
                  <a:lnTo>
                    <a:pt x="195627" y="19538"/>
                  </a:lnTo>
                  <a:close/>
                  <a:moveTo>
                    <a:pt x="208759" y="19538"/>
                  </a:moveTo>
                  <a:lnTo>
                    <a:pt x="208759" y="25622"/>
                  </a:lnTo>
                  <a:lnTo>
                    <a:pt x="202371" y="25622"/>
                  </a:lnTo>
                  <a:lnTo>
                    <a:pt x="202371" y="19538"/>
                  </a:lnTo>
                  <a:close/>
                  <a:moveTo>
                    <a:pt x="215504" y="19538"/>
                  </a:moveTo>
                  <a:lnTo>
                    <a:pt x="215504" y="25622"/>
                  </a:lnTo>
                  <a:lnTo>
                    <a:pt x="209098" y="25622"/>
                  </a:lnTo>
                  <a:lnTo>
                    <a:pt x="209098" y="19538"/>
                  </a:lnTo>
                  <a:close/>
                  <a:moveTo>
                    <a:pt x="222230" y="19538"/>
                  </a:moveTo>
                  <a:lnTo>
                    <a:pt x="222230" y="25622"/>
                  </a:lnTo>
                  <a:lnTo>
                    <a:pt x="215843" y="25622"/>
                  </a:lnTo>
                  <a:lnTo>
                    <a:pt x="215843" y="19538"/>
                  </a:lnTo>
                  <a:close/>
                  <a:moveTo>
                    <a:pt x="228975" y="19538"/>
                  </a:moveTo>
                  <a:lnTo>
                    <a:pt x="228975" y="25622"/>
                  </a:lnTo>
                  <a:lnTo>
                    <a:pt x="222569" y="25622"/>
                  </a:lnTo>
                  <a:lnTo>
                    <a:pt x="222569" y="19538"/>
                  </a:lnTo>
                  <a:close/>
                  <a:moveTo>
                    <a:pt x="235701" y="19538"/>
                  </a:moveTo>
                  <a:lnTo>
                    <a:pt x="235701" y="25622"/>
                  </a:lnTo>
                  <a:lnTo>
                    <a:pt x="229296" y="25622"/>
                  </a:lnTo>
                  <a:lnTo>
                    <a:pt x="229296" y="19538"/>
                  </a:lnTo>
                  <a:close/>
                  <a:moveTo>
                    <a:pt x="242428" y="19538"/>
                  </a:moveTo>
                  <a:lnTo>
                    <a:pt x="242428" y="25622"/>
                  </a:lnTo>
                  <a:lnTo>
                    <a:pt x="236040" y="25622"/>
                  </a:lnTo>
                  <a:lnTo>
                    <a:pt x="236040" y="19538"/>
                  </a:lnTo>
                  <a:close/>
                  <a:moveTo>
                    <a:pt x="249173" y="19538"/>
                  </a:moveTo>
                  <a:lnTo>
                    <a:pt x="249173" y="25622"/>
                  </a:lnTo>
                  <a:lnTo>
                    <a:pt x="242767" y="25622"/>
                  </a:lnTo>
                  <a:lnTo>
                    <a:pt x="242767" y="19538"/>
                  </a:lnTo>
                  <a:close/>
                  <a:moveTo>
                    <a:pt x="255899" y="19538"/>
                  </a:moveTo>
                  <a:lnTo>
                    <a:pt x="255899" y="25622"/>
                  </a:lnTo>
                  <a:lnTo>
                    <a:pt x="249512" y="25622"/>
                  </a:lnTo>
                  <a:lnTo>
                    <a:pt x="249512" y="19538"/>
                  </a:lnTo>
                  <a:close/>
                  <a:moveTo>
                    <a:pt x="262644" y="19538"/>
                  </a:moveTo>
                  <a:lnTo>
                    <a:pt x="262644" y="25622"/>
                  </a:lnTo>
                  <a:lnTo>
                    <a:pt x="256238" y="25622"/>
                  </a:lnTo>
                  <a:lnTo>
                    <a:pt x="256238" y="19538"/>
                  </a:lnTo>
                  <a:close/>
                  <a:moveTo>
                    <a:pt x="269370" y="19538"/>
                  </a:moveTo>
                  <a:lnTo>
                    <a:pt x="269370" y="25622"/>
                  </a:lnTo>
                  <a:lnTo>
                    <a:pt x="262983" y="25622"/>
                  </a:lnTo>
                  <a:lnTo>
                    <a:pt x="262983" y="19538"/>
                  </a:lnTo>
                  <a:close/>
                  <a:moveTo>
                    <a:pt x="276115" y="19538"/>
                  </a:moveTo>
                  <a:lnTo>
                    <a:pt x="276115" y="25622"/>
                  </a:lnTo>
                  <a:lnTo>
                    <a:pt x="269709" y="25622"/>
                  </a:lnTo>
                  <a:lnTo>
                    <a:pt x="269709" y="19538"/>
                  </a:lnTo>
                  <a:close/>
                  <a:moveTo>
                    <a:pt x="282842" y="19538"/>
                  </a:moveTo>
                  <a:lnTo>
                    <a:pt x="282842" y="25622"/>
                  </a:lnTo>
                  <a:lnTo>
                    <a:pt x="276436" y="25622"/>
                  </a:lnTo>
                  <a:lnTo>
                    <a:pt x="276436" y="19538"/>
                  </a:lnTo>
                  <a:close/>
                  <a:moveTo>
                    <a:pt x="6745" y="25943"/>
                  </a:moveTo>
                  <a:lnTo>
                    <a:pt x="6745" y="32028"/>
                  </a:lnTo>
                  <a:lnTo>
                    <a:pt x="339" y="32028"/>
                  </a:lnTo>
                  <a:lnTo>
                    <a:pt x="339" y="25943"/>
                  </a:lnTo>
                  <a:close/>
                  <a:moveTo>
                    <a:pt x="13471" y="25943"/>
                  </a:moveTo>
                  <a:lnTo>
                    <a:pt x="13471" y="32028"/>
                  </a:lnTo>
                  <a:lnTo>
                    <a:pt x="7066" y="32028"/>
                  </a:lnTo>
                  <a:lnTo>
                    <a:pt x="7066" y="25943"/>
                  </a:lnTo>
                  <a:close/>
                  <a:moveTo>
                    <a:pt x="20198" y="25943"/>
                  </a:moveTo>
                  <a:lnTo>
                    <a:pt x="20198" y="32028"/>
                  </a:lnTo>
                  <a:lnTo>
                    <a:pt x="13810" y="32028"/>
                  </a:lnTo>
                  <a:lnTo>
                    <a:pt x="13810" y="25943"/>
                  </a:lnTo>
                  <a:close/>
                  <a:moveTo>
                    <a:pt x="26942" y="25943"/>
                  </a:moveTo>
                  <a:lnTo>
                    <a:pt x="26942" y="32028"/>
                  </a:lnTo>
                  <a:lnTo>
                    <a:pt x="20537" y="32028"/>
                  </a:lnTo>
                  <a:lnTo>
                    <a:pt x="20537" y="25943"/>
                  </a:lnTo>
                  <a:close/>
                  <a:moveTo>
                    <a:pt x="33669" y="25943"/>
                  </a:moveTo>
                  <a:lnTo>
                    <a:pt x="33669" y="32028"/>
                  </a:lnTo>
                  <a:lnTo>
                    <a:pt x="27281" y="32028"/>
                  </a:lnTo>
                  <a:lnTo>
                    <a:pt x="27281" y="25943"/>
                  </a:lnTo>
                  <a:close/>
                  <a:moveTo>
                    <a:pt x="40414" y="25943"/>
                  </a:moveTo>
                  <a:lnTo>
                    <a:pt x="40414" y="32028"/>
                  </a:lnTo>
                  <a:lnTo>
                    <a:pt x="34008" y="32028"/>
                  </a:lnTo>
                  <a:lnTo>
                    <a:pt x="34008" y="25943"/>
                  </a:lnTo>
                  <a:close/>
                  <a:moveTo>
                    <a:pt x="47140" y="25943"/>
                  </a:moveTo>
                  <a:lnTo>
                    <a:pt x="47140" y="32028"/>
                  </a:lnTo>
                  <a:lnTo>
                    <a:pt x="40753" y="32028"/>
                  </a:lnTo>
                  <a:lnTo>
                    <a:pt x="40753" y="25943"/>
                  </a:lnTo>
                  <a:close/>
                  <a:moveTo>
                    <a:pt x="53885" y="25943"/>
                  </a:moveTo>
                  <a:lnTo>
                    <a:pt x="53885" y="32028"/>
                  </a:lnTo>
                  <a:lnTo>
                    <a:pt x="47479" y="32028"/>
                  </a:lnTo>
                  <a:lnTo>
                    <a:pt x="47479" y="25943"/>
                  </a:lnTo>
                  <a:close/>
                  <a:moveTo>
                    <a:pt x="60611" y="25943"/>
                  </a:moveTo>
                  <a:lnTo>
                    <a:pt x="60611" y="32028"/>
                  </a:lnTo>
                  <a:lnTo>
                    <a:pt x="54206" y="32028"/>
                  </a:lnTo>
                  <a:lnTo>
                    <a:pt x="54206" y="25943"/>
                  </a:lnTo>
                  <a:close/>
                  <a:moveTo>
                    <a:pt x="67338" y="25943"/>
                  </a:moveTo>
                  <a:lnTo>
                    <a:pt x="67338" y="32028"/>
                  </a:lnTo>
                  <a:lnTo>
                    <a:pt x="60950" y="32028"/>
                  </a:lnTo>
                  <a:lnTo>
                    <a:pt x="60950" y="25943"/>
                  </a:lnTo>
                  <a:close/>
                  <a:moveTo>
                    <a:pt x="74083" y="25943"/>
                  </a:moveTo>
                  <a:lnTo>
                    <a:pt x="74083" y="32028"/>
                  </a:lnTo>
                  <a:lnTo>
                    <a:pt x="67677" y="32028"/>
                  </a:lnTo>
                  <a:lnTo>
                    <a:pt x="67677" y="25943"/>
                  </a:lnTo>
                  <a:close/>
                  <a:moveTo>
                    <a:pt x="80809" y="25943"/>
                  </a:moveTo>
                  <a:lnTo>
                    <a:pt x="80809" y="32028"/>
                  </a:lnTo>
                  <a:lnTo>
                    <a:pt x="74422" y="32028"/>
                  </a:lnTo>
                  <a:lnTo>
                    <a:pt x="74422" y="25943"/>
                  </a:lnTo>
                  <a:close/>
                  <a:moveTo>
                    <a:pt x="87554" y="25943"/>
                  </a:moveTo>
                  <a:lnTo>
                    <a:pt x="87554" y="32028"/>
                  </a:lnTo>
                  <a:lnTo>
                    <a:pt x="81148" y="32028"/>
                  </a:lnTo>
                  <a:lnTo>
                    <a:pt x="81148" y="25943"/>
                  </a:lnTo>
                  <a:close/>
                  <a:moveTo>
                    <a:pt x="94281" y="25943"/>
                  </a:moveTo>
                  <a:lnTo>
                    <a:pt x="94281" y="32028"/>
                  </a:lnTo>
                  <a:lnTo>
                    <a:pt x="87893" y="32028"/>
                  </a:lnTo>
                  <a:lnTo>
                    <a:pt x="87893" y="25943"/>
                  </a:lnTo>
                  <a:close/>
                  <a:moveTo>
                    <a:pt x="101025" y="25943"/>
                  </a:moveTo>
                  <a:lnTo>
                    <a:pt x="101025" y="32028"/>
                  </a:lnTo>
                  <a:lnTo>
                    <a:pt x="94620" y="32028"/>
                  </a:lnTo>
                  <a:lnTo>
                    <a:pt x="94620" y="25943"/>
                  </a:lnTo>
                  <a:close/>
                  <a:moveTo>
                    <a:pt x="107752" y="25943"/>
                  </a:moveTo>
                  <a:lnTo>
                    <a:pt x="107752" y="32028"/>
                  </a:lnTo>
                  <a:lnTo>
                    <a:pt x="101346" y="32028"/>
                  </a:lnTo>
                  <a:lnTo>
                    <a:pt x="101346" y="25943"/>
                  </a:lnTo>
                  <a:close/>
                  <a:moveTo>
                    <a:pt x="114478" y="25943"/>
                  </a:moveTo>
                  <a:lnTo>
                    <a:pt x="114478" y="32028"/>
                  </a:lnTo>
                  <a:lnTo>
                    <a:pt x="108091" y="32028"/>
                  </a:lnTo>
                  <a:lnTo>
                    <a:pt x="108091" y="25943"/>
                  </a:lnTo>
                  <a:close/>
                  <a:moveTo>
                    <a:pt x="121223" y="25943"/>
                  </a:moveTo>
                  <a:lnTo>
                    <a:pt x="121223" y="32028"/>
                  </a:lnTo>
                  <a:lnTo>
                    <a:pt x="114817" y="32028"/>
                  </a:lnTo>
                  <a:lnTo>
                    <a:pt x="114817" y="25943"/>
                  </a:lnTo>
                  <a:close/>
                  <a:moveTo>
                    <a:pt x="127950" y="25943"/>
                  </a:moveTo>
                  <a:lnTo>
                    <a:pt x="127950" y="32028"/>
                  </a:lnTo>
                  <a:lnTo>
                    <a:pt x="121562" y="32028"/>
                  </a:lnTo>
                  <a:lnTo>
                    <a:pt x="121562" y="25943"/>
                  </a:lnTo>
                  <a:close/>
                  <a:moveTo>
                    <a:pt x="134694" y="25943"/>
                  </a:moveTo>
                  <a:lnTo>
                    <a:pt x="134694" y="32028"/>
                  </a:lnTo>
                  <a:lnTo>
                    <a:pt x="128289" y="32028"/>
                  </a:lnTo>
                  <a:lnTo>
                    <a:pt x="128289" y="25943"/>
                  </a:lnTo>
                  <a:close/>
                  <a:moveTo>
                    <a:pt x="141421" y="25943"/>
                  </a:moveTo>
                  <a:lnTo>
                    <a:pt x="141421" y="32028"/>
                  </a:lnTo>
                  <a:lnTo>
                    <a:pt x="135033" y="32028"/>
                  </a:lnTo>
                  <a:lnTo>
                    <a:pt x="135033" y="25943"/>
                  </a:lnTo>
                  <a:close/>
                  <a:moveTo>
                    <a:pt x="148148" y="25943"/>
                  </a:moveTo>
                  <a:lnTo>
                    <a:pt x="148148" y="32028"/>
                  </a:lnTo>
                  <a:lnTo>
                    <a:pt x="141760" y="32028"/>
                  </a:lnTo>
                  <a:lnTo>
                    <a:pt x="141760" y="25943"/>
                  </a:lnTo>
                  <a:close/>
                  <a:moveTo>
                    <a:pt x="154892" y="25943"/>
                  </a:moveTo>
                  <a:lnTo>
                    <a:pt x="154892" y="32028"/>
                  </a:lnTo>
                  <a:lnTo>
                    <a:pt x="148487" y="32028"/>
                  </a:lnTo>
                  <a:lnTo>
                    <a:pt x="148487" y="25943"/>
                  </a:lnTo>
                  <a:close/>
                  <a:moveTo>
                    <a:pt x="161619" y="25943"/>
                  </a:moveTo>
                  <a:lnTo>
                    <a:pt x="161619" y="32028"/>
                  </a:lnTo>
                  <a:lnTo>
                    <a:pt x="155231" y="32028"/>
                  </a:lnTo>
                  <a:lnTo>
                    <a:pt x="155231" y="25943"/>
                  </a:lnTo>
                  <a:close/>
                  <a:moveTo>
                    <a:pt x="168363" y="25943"/>
                  </a:moveTo>
                  <a:lnTo>
                    <a:pt x="168363" y="32028"/>
                  </a:lnTo>
                  <a:lnTo>
                    <a:pt x="161958" y="32028"/>
                  </a:lnTo>
                  <a:lnTo>
                    <a:pt x="161958" y="25943"/>
                  </a:lnTo>
                  <a:close/>
                  <a:moveTo>
                    <a:pt x="175090" y="25943"/>
                  </a:moveTo>
                  <a:lnTo>
                    <a:pt x="175090" y="32028"/>
                  </a:lnTo>
                  <a:lnTo>
                    <a:pt x="168702" y="32028"/>
                  </a:lnTo>
                  <a:lnTo>
                    <a:pt x="168702" y="25943"/>
                  </a:lnTo>
                  <a:close/>
                  <a:moveTo>
                    <a:pt x="181834" y="25943"/>
                  </a:moveTo>
                  <a:lnTo>
                    <a:pt x="181834" y="32028"/>
                  </a:lnTo>
                  <a:lnTo>
                    <a:pt x="175429" y="32028"/>
                  </a:lnTo>
                  <a:lnTo>
                    <a:pt x="175429" y="25943"/>
                  </a:lnTo>
                  <a:close/>
                  <a:moveTo>
                    <a:pt x="188561" y="25943"/>
                  </a:moveTo>
                  <a:lnTo>
                    <a:pt x="188561" y="32028"/>
                  </a:lnTo>
                  <a:lnTo>
                    <a:pt x="182173" y="32028"/>
                  </a:lnTo>
                  <a:lnTo>
                    <a:pt x="182173" y="25943"/>
                  </a:lnTo>
                  <a:close/>
                  <a:moveTo>
                    <a:pt x="195288" y="25943"/>
                  </a:moveTo>
                  <a:lnTo>
                    <a:pt x="195288" y="32028"/>
                  </a:lnTo>
                  <a:lnTo>
                    <a:pt x="188900" y="32028"/>
                  </a:lnTo>
                  <a:lnTo>
                    <a:pt x="188900" y="25943"/>
                  </a:lnTo>
                  <a:close/>
                  <a:moveTo>
                    <a:pt x="202032" y="25943"/>
                  </a:moveTo>
                  <a:lnTo>
                    <a:pt x="202032" y="32028"/>
                  </a:lnTo>
                  <a:lnTo>
                    <a:pt x="195627" y="32028"/>
                  </a:lnTo>
                  <a:lnTo>
                    <a:pt x="195627" y="25943"/>
                  </a:lnTo>
                  <a:close/>
                  <a:moveTo>
                    <a:pt x="208759" y="25943"/>
                  </a:moveTo>
                  <a:lnTo>
                    <a:pt x="208759" y="32028"/>
                  </a:lnTo>
                  <a:lnTo>
                    <a:pt x="202371" y="32028"/>
                  </a:lnTo>
                  <a:lnTo>
                    <a:pt x="202371" y="25943"/>
                  </a:lnTo>
                  <a:close/>
                  <a:moveTo>
                    <a:pt x="215504" y="25943"/>
                  </a:moveTo>
                  <a:lnTo>
                    <a:pt x="215504" y="32028"/>
                  </a:lnTo>
                  <a:lnTo>
                    <a:pt x="209098" y="32028"/>
                  </a:lnTo>
                  <a:lnTo>
                    <a:pt x="209098" y="25943"/>
                  </a:lnTo>
                  <a:close/>
                  <a:moveTo>
                    <a:pt x="222230" y="25943"/>
                  </a:moveTo>
                  <a:lnTo>
                    <a:pt x="222230" y="32028"/>
                  </a:lnTo>
                  <a:lnTo>
                    <a:pt x="215843" y="32028"/>
                  </a:lnTo>
                  <a:lnTo>
                    <a:pt x="215843" y="25943"/>
                  </a:lnTo>
                  <a:close/>
                  <a:moveTo>
                    <a:pt x="228975" y="25943"/>
                  </a:moveTo>
                  <a:lnTo>
                    <a:pt x="228975" y="32028"/>
                  </a:lnTo>
                  <a:lnTo>
                    <a:pt x="222569" y="32028"/>
                  </a:lnTo>
                  <a:lnTo>
                    <a:pt x="222569" y="25943"/>
                  </a:lnTo>
                  <a:close/>
                  <a:moveTo>
                    <a:pt x="235701" y="25943"/>
                  </a:moveTo>
                  <a:lnTo>
                    <a:pt x="235701" y="32028"/>
                  </a:lnTo>
                  <a:lnTo>
                    <a:pt x="229296" y="32028"/>
                  </a:lnTo>
                  <a:lnTo>
                    <a:pt x="229296" y="25943"/>
                  </a:lnTo>
                  <a:close/>
                  <a:moveTo>
                    <a:pt x="242428" y="25943"/>
                  </a:moveTo>
                  <a:lnTo>
                    <a:pt x="242428" y="32028"/>
                  </a:lnTo>
                  <a:lnTo>
                    <a:pt x="236040" y="32028"/>
                  </a:lnTo>
                  <a:lnTo>
                    <a:pt x="236040" y="25943"/>
                  </a:lnTo>
                  <a:close/>
                  <a:moveTo>
                    <a:pt x="249173" y="25943"/>
                  </a:moveTo>
                  <a:lnTo>
                    <a:pt x="249173" y="32028"/>
                  </a:lnTo>
                  <a:lnTo>
                    <a:pt x="242767" y="32028"/>
                  </a:lnTo>
                  <a:lnTo>
                    <a:pt x="242767" y="25943"/>
                  </a:lnTo>
                  <a:close/>
                  <a:moveTo>
                    <a:pt x="255899" y="25943"/>
                  </a:moveTo>
                  <a:lnTo>
                    <a:pt x="255899" y="32028"/>
                  </a:lnTo>
                  <a:lnTo>
                    <a:pt x="249512" y="32028"/>
                  </a:lnTo>
                  <a:lnTo>
                    <a:pt x="249512" y="25943"/>
                  </a:lnTo>
                  <a:close/>
                  <a:moveTo>
                    <a:pt x="262644" y="25943"/>
                  </a:moveTo>
                  <a:lnTo>
                    <a:pt x="262644" y="32028"/>
                  </a:lnTo>
                  <a:lnTo>
                    <a:pt x="256238" y="32028"/>
                  </a:lnTo>
                  <a:lnTo>
                    <a:pt x="256238" y="25943"/>
                  </a:lnTo>
                  <a:close/>
                  <a:moveTo>
                    <a:pt x="269370" y="25943"/>
                  </a:moveTo>
                  <a:lnTo>
                    <a:pt x="269370" y="32028"/>
                  </a:lnTo>
                  <a:lnTo>
                    <a:pt x="262983" y="32028"/>
                  </a:lnTo>
                  <a:lnTo>
                    <a:pt x="262983" y="25943"/>
                  </a:lnTo>
                  <a:close/>
                  <a:moveTo>
                    <a:pt x="276115" y="25943"/>
                  </a:moveTo>
                  <a:lnTo>
                    <a:pt x="276115" y="32028"/>
                  </a:lnTo>
                  <a:lnTo>
                    <a:pt x="269709" y="32028"/>
                  </a:lnTo>
                  <a:lnTo>
                    <a:pt x="269709" y="25943"/>
                  </a:lnTo>
                  <a:close/>
                  <a:moveTo>
                    <a:pt x="282842" y="25943"/>
                  </a:moveTo>
                  <a:lnTo>
                    <a:pt x="282842" y="32028"/>
                  </a:lnTo>
                  <a:lnTo>
                    <a:pt x="276436" y="32028"/>
                  </a:lnTo>
                  <a:lnTo>
                    <a:pt x="276436" y="25943"/>
                  </a:lnTo>
                  <a:close/>
                  <a:moveTo>
                    <a:pt x="6745" y="32349"/>
                  </a:moveTo>
                  <a:lnTo>
                    <a:pt x="6745" y="38451"/>
                  </a:lnTo>
                  <a:lnTo>
                    <a:pt x="339" y="38451"/>
                  </a:lnTo>
                  <a:lnTo>
                    <a:pt x="339" y="32349"/>
                  </a:lnTo>
                  <a:close/>
                  <a:moveTo>
                    <a:pt x="13471" y="32349"/>
                  </a:moveTo>
                  <a:lnTo>
                    <a:pt x="13471" y="38451"/>
                  </a:lnTo>
                  <a:lnTo>
                    <a:pt x="7066" y="38451"/>
                  </a:lnTo>
                  <a:lnTo>
                    <a:pt x="7066" y="32349"/>
                  </a:lnTo>
                  <a:close/>
                  <a:moveTo>
                    <a:pt x="20198" y="32349"/>
                  </a:moveTo>
                  <a:lnTo>
                    <a:pt x="20198" y="38451"/>
                  </a:lnTo>
                  <a:lnTo>
                    <a:pt x="13810" y="38451"/>
                  </a:lnTo>
                  <a:lnTo>
                    <a:pt x="13810" y="32349"/>
                  </a:lnTo>
                  <a:close/>
                  <a:moveTo>
                    <a:pt x="26942" y="32349"/>
                  </a:moveTo>
                  <a:lnTo>
                    <a:pt x="26942" y="38451"/>
                  </a:lnTo>
                  <a:lnTo>
                    <a:pt x="20537" y="38451"/>
                  </a:lnTo>
                  <a:lnTo>
                    <a:pt x="20537" y="32349"/>
                  </a:lnTo>
                  <a:close/>
                  <a:moveTo>
                    <a:pt x="33669" y="32349"/>
                  </a:moveTo>
                  <a:lnTo>
                    <a:pt x="33669" y="38451"/>
                  </a:lnTo>
                  <a:lnTo>
                    <a:pt x="27281" y="38451"/>
                  </a:lnTo>
                  <a:lnTo>
                    <a:pt x="27281" y="32349"/>
                  </a:lnTo>
                  <a:close/>
                  <a:moveTo>
                    <a:pt x="40414" y="32367"/>
                  </a:moveTo>
                  <a:lnTo>
                    <a:pt x="40414" y="38451"/>
                  </a:lnTo>
                  <a:lnTo>
                    <a:pt x="34008" y="38451"/>
                  </a:lnTo>
                  <a:lnTo>
                    <a:pt x="34008" y="32367"/>
                  </a:lnTo>
                  <a:close/>
                  <a:moveTo>
                    <a:pt x="47140" y="32367"/>
                  </a:moveTo>
                  <a:lnTo>
                    <a:pt x="47140" y="38451"/>
                  </a:lnTo>
                  <a:lnTo>
                    <a:pt x="40753" y="38451"/>
                  </a:lnTo>
                  <a:lnTo>
                    <a:pt x="40753" y="32367"/>
                  </a:lnTo>
                  <a:close/>
                  <a:moveTo>
                    <a:pt x="53885" y="32367"/>
                  </a:moveTo>
                  <a:lnTo>
                    <a:pt x="53885" y="38451"/>
                  </a:lnTo>
                  <a:lnTo>
                    <a:pt x="47479" y="38451"/>
                  </a:lnTo>
                  <a:lnTo>
                    <a:pt x="47479" y="32367"/>
                  </a:lnTo>
                  <a:close/>
                  <a:moveTo>
                    <a:pt x="60611" y="32367"/>
                  </a:moveTo>
                  <a:lnTo>
                    <a:pt x="60611" y="38451"/>
                  </a:lnTo>
                  <a:lnTo>
                    <a:pt x="54206" y="38451"/>
                  </a:lnTo>
                  <a:lnTo>
                    <a:pt x="54206" y="32367"/>
                  </a:lnTo>
                  <a:close/>
                  <a:moveTo>
                    <a:pt x="67338" y="32367"/>
                  </a:moveTo>
                  <a:lnTo>
                    <a:pt x="67338" y="38451"/>
                  </a:lnTo>
                  <a:lnTo>
                    <a:pt x="60950" y="38451"/>
                  </a:lnTo>
                  <a:lnTo>
                    <a:pt x="60950" y="32367"/>
                  </a:lnTo>
                  <a:close/>
                  <a:moveTo>
                    <a:pt x="74083" y="32367"/>
                  </a:moveTo>
                  <a:lnTo>
                    <a:pt x="74083" y="38451"/>
                  </a:lnTo>
                  <a:lnTo>
                    <a:pt x="67677" y="38451"/>
                  </a:lnTo>
                  <a:lnTo>
                    <a:pt x="67677" y="32367"/>
                  </a:lnTo>
                  <a:close/>
                  <a:moveTo>
                    <a:pt x="80809" y="32367"/>
                  </a:moveTo>
                  <a:lnTo>
                    <a:pt x="80809" y="38451"/>
                  </a:lnTo>
                  <a:lnTo>
                    <a:pt x="74422" y="38451"/>
                  </a:lnTo>
                  <a:lnTo>
                    <a:pt x="74422" y="32367"/>
                  </a:lnTo>
                  <a:close/>
                  <a:moveTo>
                    <a:pt x="87554" y="32367"/>
                  </a:moveTo>
                  <a:lnTo>
                    <a:pt x="87554" y="38451"/>
                  </a:lnTo>
                  <a:lnTo>
                    <a:pt x="81148" y="38451"/>
                  </a:lnTo>
                  <a:lnTo>
                    <a:pt x="81148" y="32367"/>
                  </a:lnTo>
                  <a:close/>
                  <a:moveTo>
                    <a:pt x="94281" y="32367"/>
                  </a:moveTo>
                  <a:lnTo>
                    <a:pt x="94281" y="38451"/>
                  </a:lnTo>
                  <a:lnTo>
                    <a:pt x="87893" y="38451"/>
                  </a:lnTo>
                  <a:lnTo>
                    <a:pt x="87893" y="32367"/>
                  </a:lnTo>
                  <a:close/>
                  <a:moveTo>
                    <a:pt x="101025" y="32367"/>
                  </a:moveTo>
                  <a:lnTo>
                    <a:pt x="101025" y="38451"/>
                  </a:lnTo>
                  <a:lnTo>
                    <a:pt x="94620" y="38451"/>
                  </a:lnTo>
                  <a:lnTo>
                    <a:pt x="94620" y="32367"/>
                  </a:lnTo>
                  <a:close/>
                  <a:moveTo>
                    <a:pt x="107752" y="32367"/>
                  </a:moveTo>
                  <a:lnTo>
                    <a:pt x="107752" y="38451"/>
                  </a:lnTo>
                  <a:lnTo>
                    <a:pt x="101346" y="38451"/>
                  </a:lnTo>
                  <a:lnTo>
                    <a:pt x="101346" y="32367"/>
                  </a:lnTo>
                  <a:close/>
                  <a:moveTo>
                    <a:pt x="114478" y="32367"/>
                  </a:moveTo>
                  <a:lnTo>
                    <a:pt x="114478" y="38451"/>
                  </a:lnTo>
                  <a:lnTo>
                    <a:pt x="108091" y="38451"/>
                  </a:lnTo>
                  <a:lnTo>
                    <a:pt x="108091" y="32367"/>
                  </a:lnTo>
                  <a:close/>
                  <a:moveTo>
                    <a:pt x="121223" y="32367"/>
                  </a:moveTo>
                  <a:lnTo>
                    <a:pt x="121223" y="38451"/>
                  </a:lnTo>
                  <a:lnTo>
                    <a:pt x="114817" y="38451"/>
                  </a:lnTo>
                  <a:lnTo>
                    <a:pt x="114817" y="32367"/>
                  </a:lnTo>
                  <a:close/>
                  <a:moveTo>
                    <a:pt x="127950" y="32367"/>
                  </a:moveTo>
                  <a:lnTo>
                    <a:pt x="127950" y="38451"/>
                  </a:lnTo>
                  <a:lnTo>
                    <a:pt x="121562" y="38451"/>
                  </a:lnTo>
                  <a:lnTo>
                    <a:pt x="121562" y="32367"/>
                  </a:lnTo>
                  <a:close/>
                  <a:moveTo>
                    <a:pt x="134694" y="32367"/>
                  </a:moveTo>
                  <a:lnTo>
                    <a:pt x="134694" y="38451"/>
                  </a:lnTo>
                  <a:lnTo>
                    <a:pt x="128289" y="38451"/>
                  </a:lnTo>
                  <a:lnTo>
                    <a:pt x="128289" y="32367"/>
                  </a:lnTo>
                  <a:close/>
                  <a:moveTo>
                    <a:pt x="141421" y="32367"/>
                  </a:moveTo>
                  <a:lnTo>
                    <a:pt x="141421" y="38451"/>
                  </a:lnTo>
                  <a:lnTo>
                    <a:pt x="135033" y="38451"/>
                  </a:lnTo>
                  <a:lnTo>
                    <a:pt x="135033" y="32367"/>
                  </a:lnTo>
                  <a:close/>
                  <a:moveTo>
                    <a:pt x="148148" y="32367"/>
                  </a:moveTo>
                  <a:lnTo>
                    <a:pt x="148148" y="38451"/>
                  </a:lnTo>
                  <a:lnTo>
                    <a:pt x="141760" y="38451"/>
                  </a:lnTo>
                  <a:lnTo>
                    <a:pt x="141760" y="32367"/>
                  </a:lnTo>
                  <a:close/>
                  <a:moveTo>
                    <a:pt x="154892" y="32367"/>
                  </a:moveTo>
                  <a:lnTo>
                    <a:pt x="154892" y="38451"/>
                  </a:lnTo>
                  <a:lnTo>
                    <a:pt x="148487" y="38451"/>
                  </a:lnTo>
                  <a:lnTo>
                    <a:pt x="148487" y="32367"/>
                  </a:lnTo>
                  <a:close/>
                  <a:moveTo>
                    <a:pt x="161619" y="32367"/>
                  </a:moveTo>
                  <a:lnTo>
                    <a:pt x="161619" y="38451"/>
                  </a:lnTo>
                  <a:lnTo>
                    <a:pt x="155231" y="38451"/>
                  </a:lnTo>
                  <a:lnTo>
                    <a:pt x="155231" y="32367"/>
                  </a:lnTo>
                  <a:close/>
                  <a:moveTo>
                    <a:pt x="168363" y="32367"/>
                  </a:moveTo>
                  <a:lnTo>
                    <a:pt x="168363" y="38451"/>
                  </a:lnTo>
                  <a:lnTo>
                    <a:pt x="161958" y="38451"/>
                  </a:lnTo>
                  <a:lnTo>
                    <a:pt x="161958" y="32367"/>
                  </a:lnTo>
                  <a:close/>
                  <a:moveTo>
                    <a:pt x="175090" y="32349"/>
                  </a:moveTo>
                  <a:lnTo>
                    <a:pt x="175090" y="38451"/>
                  </a:lnTo>
                  <a:lnTo>
                    <a:pt x="168702" y="38451"/>
                  </a:lnTo>
                  <a:lnTo>
                    <a:pt x="168702" y="32349"/>
                  </a:lnTo>
                  <a:close/>
                  <a:moveTo>
                    <a:pt x="181834" y="32349"/>
                  </a:moveTo>
                  <a:lnTo>
                    <a:pt x="181834" y="38451"/>
                  </a:lnTo>
                  <a:lnTo>
                    <a:pt x="175429" y="38451"/>
                  </a:lnTo>
                  <a:lnTo>
                    <a:pt x="175429" y="32349"/>
                  </a:lnTo>
                  <a:close/>
                  <a:moveTo>
                    <a:pt x="188561" y="32349"/>
                  </a:moveTo>
                  <a:lnTo>
                    <a:pt x="188561" y="38451"/>
                  </a:lnTo>
                  <a:lnTo>
                    <a:pt x="182173" y="38451"/>
                  </a:lnTo>
                  <a:lnTo>
                    <a:pt x="182173" y="32349"/>
                  </a:lnTo>
                  <a:close/>
                  <a:moveTo>
                    <a:pt x="195288" y="32349"/>
                  </a:moveTo>
                  <a:lnTo>
                    <a:pt x="195288" y="38451"/>
                  </a:lnTo>
                  <a:lnTo>
                    <a:pt x="188900" y="38451"/>
                  </a:lnTo>
                  <a:lnTo>
                    <a:pt x="188900" y="32349"/>
                  </a:lnTo>
                  <a:close/>
                  <a:moveTo>
                    <a:pt x="202032" y="32349"/>
                  </a:moveTo>
                  <a:lnTo>
                    <a:pt x="202032" y="38451"/>
                  </a:lnTo>
                  <a:lnTo>
                    <a:pt x="195627" y="38451"/>
                  </a:lnTo>
                  <a:lnTo>
                    <a:pt x="195627" y="32349"/>
                  </a:lnTo>
                  <a:close/>
                  <a:moveTo>
                    <a:pt x="208759" y="32367"/>
                  </a:moveTo>
                  <a:lnTo>
                    <a:pt x="208759" y="38451"/>
                  </a:lnTo>
                  <a:lnTo>
                    <a:pt x="202371" y="38451"/>
                  </a:lnTo>
                  <a:lnTo>
                    <a:pt x="202371" y="32367"/>
                  </a:lnTo>
                  <a:close/>
                  <a:moveTo>
                    <a:pt x="215504" y="32367"/>
                  </a:moveTo>
                  <a:lnTo>
                    <a:pt x="215504" y="38451"/>
                  </a:lnTo>
                  <a:lnTo>
                    <a:pt x="209098" y="38451"/>
                  </a:lnTo>
                  <a:lnTo>
                    <a:pt x="209098" y="32367"/>
                  </a:lnTo>
                  <a:close/>
                  <a:moveTo>
                    <a:pt x="222230" y="32367"/>
                  </a:moveTo>
                  <a:lnTo>
                    <a:pt x="222230" y="38451"/>
                  </a:lnTo>
                  <a:lnTo>
                    <a:pt x="215843" y="38451"/>
                  </a:lnTo>
                  <a:lnTo>
                    <a:pt x="215843" y="32367"/>
                  </a:lnTo>
                  <a:close/>
                  <a:moveTo>
                    <a:pt x="228975" y="32367"/>
                  </a:moveTo>
                  <a:lnTo>
                    <a:pt x="228975" y="38451"/>
                  </a:lnTo>
                  <a:lnTo>
                    <a:pt x="222569" y="38451"/>
                  </a:lnTo>
                  <a:lnTo>
                    <a:pt x="222569" y="32367"/>
                  </a:lnTo>
                  <a:close/>
                  <a:moveTo>
                    <a:pt x="235701" y="32367"/>
                  </a:moveTo>
                  <a:lnTo>
                    <a:pt x="235701" y="38451"/>
                  </a:lnTo>
                  <a:lnTo>
                    <a:pt x="229296" y="38451"/>
                  </a:lnTo>
                  <a:lnTo>
                    <a:pt x="229296" y="32367"/>
                  </a:lnTo>
                  <a:close/>
                  <a:moveTo>
                    <a:pt x="242428" y="32367"/>
                  </a:moveTo>
                  <a:lnTo>
                    <a:pt x="242428" y="38451"/>
                  </a:lnTo>
                  <a:lnTo>
                    <a:pt x="236040" y="38451"/>
                  </a:lnTo>
                  <a:lnTo>
                    <a:pt x="236040" y="32367"/>
                  </a:lnTo>
                  <a:close/>
                  <a:moveTo>
                    <a:pt x="249173" y="32367"/>
                  </a:moveTo>
                  <a:lnTo>
                    <a:pt x="249173" y="38451"/>
                  </a:lnTo>
                  <a:lnTo>
                    <a:pt x="242767" y="38451"/>
                  </a:lnTo>
                  <a:lnTo>
                    <a:pt x="242767" y="32367"/>
                  </a:lnTo>
                  <a:close/>
                  <a:moveTo>
                    <a:pt x="255899" y="32367"/>
                  </a:moveTo>
                  <a:lnTo>
                    <a:pt x="255899" y="38451"/>
                  </a:lnTo>
                  <a:lnTo>
                    <a:pt x="249512" y="38451"/>
                  </a:lnTo>
                  <a:lnTo>
                    <a:pt x="249512" y="32367"/>
                  </a:lnTo>
                  <a:close/>
                  <a:moveTo>
                    <a:pt x="262644" y="32367"/>
                  </a:moveTo>
                  <a:lnTo>
                    <a:pt x="262644" y="38451"/>
                  </a:lnTo>
                  <a:lnTo>
                    <a:pt x="256238" y="38451"/>
                  </a:lnTo>
                  <a:lnTo>
                    <a:pt x="256238" y="32367"/>
                  </a:lnTo>
                  <a:close/>
                  <a:moveTo>
                    <a:pt x="269370" y="32367"/>
                  </a:moveTo>
                  <a:lnTo>
                    <a:pt x="269370" y="38451"/>
                  </a:lnTo>
                  <a:lnTo>
                    <a:pt x="262983" y="38451"/>
                  </a:lnTo>
                  <a:lnTo>
                    <a:pt x="262983" y="32367"/>
                  </a:lnTo>
                  <a:close/>
                  <a:moveTo>
                    <a:pt x="276115" y="32367"/>
                  </a:moveTo>
                  <a:lnTo>
                    <a:pt x="276115" y="38451"/>
                  </a:lnTo>
                  <a:lnTo>
                    <a:pt x="269709" y="38451"/>
                  </a:lnTo>
                  <a:lnTo>
                    <a:pt x="269709" y="32367"/>
                  </a:lnTo>
                  <a:close/>
                  <a:moveTo>
                    <a:pt x="282842" y="32367"/>
                  </a:moveTo>
                  <a:lnTo>
                    <a:pt x="282842" y="38451"/>
                  </a:lnTo>
                  <a:lnTo>
                    <a:pt x="276436" y="38451"/>
                  </a:lnTo>
                  <a:lnTo>
                    <a:pt x="276436" y="32367"/>
                  </a:lnTo>
                  <a:close/>
                  <a:moveTo>
                    <a:pt x="6745" y="38772"/>
                  </a:moveTo>
                  <a:lnTo>
                    <a:pt x="6745" y="44856"/>
                  </a:lnTo>
                  <a:lnTo>
                    <a:pt x="339" y="44856"/>
                  </a:lnTo>
                  <a:lnTo>
                    <a:pt x="339" y="38772"/>
                  </a:lnTo>
                  <a:close/>
                  <a:moveTo>
                    <a:pt x="13471" y="38772"/>
                  </a:moveTo>
                  <a:lnTo>
                    <a:pt x="13471" y="44856"/>
                  </a:lnTo>
                  <a:lnTo>
                    <a:pt x="7066" y="44856"/>
                  </a:lnTo>
                  <a:lnTo>
                    <a:pt x="7066" y="38772"/>
                  </a:lnTo>
                  <a:close/>
                  <a:moveTo>
                    <a:pt x="20198" y="38772"/>
                  </a:moveTo>
                  <a:lnTo>
                    <a:pt x="20198" y="44856"/>
                  </a:lnTo>
                  <a:lnTo>
                    <a:pt x="13810" y="44856"/>
                  </a:lnTo>
                  <a:lnTo>
                    <a:pt x="13810" y="38772"/>
                  </a:lnTo>
                  <a:close/>
                  <a:moveTo>
                    <a:pt x="26942" y="38772"/>
                  </a:moveTo>
                  <a:lnTo>
                    <a:pt x="26942" y="44856"/>
                  </a:lnTo>
                  <a:lnTo>
                    <a:pt x="20537" y="44856"/>
                  </a:lnTo>
                  <a:lnTo>
                    <a:pt x="20537" y="38772"/>
                  </a:lnTo>
                  <a:close/>
                  <a:moveTo>
                    <a:pt x="33669" y="38772"/>
                  </a:moveTo>
                  <a:lnTo>
                    <a:pt x="33669" y="44856"/>
                  </a:lnTo>
                  <a:lnTo>
                    <a:pt x="27281" y="44856"/>
                  </a:lnTo>
                  <a:lnTo>
                    <a:pt x="27281" y="38772"/>
                  </a:lnTo>
                  <a:close/>
                  <a:moveTo>
                    <a:pt x="40414" y="38772"/>
                  </a:moveTo>
                  <a:lnTo>
                    <a:pt x="40414" y="44856"/>
                  </a:lnTo>
                  <a:lnTo>
                    <a:pt x="34008" y="44856"/>
                  </a:lnTo>
                  <a:lnTo>
                    <a:pt x="34008" y="38772"/>
                  </a:lnTo>
                  <a:close/>
                  <a:moveTo>
                    <a:pt x="47140" y="38772"/>
                  </a:moveTo>
                  <a:lnTo>
                    <a:pt x="47140" y="44856"/>
                  </a:lnTo>
                  <a:lnTo>
                    <a:pt x="40753" y="44856"/>
                  </a:lnTo>
                  <a:lnTo>
                    <a:pt x="40753" y="38772"/>
                  </a:lnTo>
                  <a:close/>
                  <a:moveTo>
                    <a:pt x="53885" y="38772"/>
                  </a:moveTo>
                  <a:lnTo>
                    <a:pt x="53885" y="44856"/>
                  </a:lnTo>
                  <a:lnTo>
                    <a:pt x="47479" y="44856"/>
                  </a:lnTo>
                  <a:lnTo>
                    <a:pt x="47479" y="38772"/>
                  </a:lnTo>
                  <a:close/>
                  <a:moveTo>
                    <a:pt x="60611" y="38772"/>
                  </a:moveTo>
                  <a:lnTo>
                    <a:pt x="60611" y="44856"/>
                  </a:lnTo>
                  <a:lnTo>
                    <a:pt x="54206" y="44856"/>
                  </a:lnTo>
                  <a:lnTo>
                    <a:pt x="54206" y="38772"/>
                  </a:lnTo>
                  <a:close/>
                  <a:moveTo>
                    <a:pt x="67338" y="38772"/>
                  </a:moveTo>
                  <a:lnTo>
                    <a:pt x="67338" y="44856"/>
                  </a:lnTo>
                  <a:lnTo>
                    <a:pt x="60950" y="44856"/>
                  </a:lnTo>
                  <a:lnTo>
                    <a:pt x="60950" y="38772"/>
                  </a:lnTo>
                  <a:close/>
                  <a:moveTo>
                    <a:pt x="74083" y="38772"/>
                  </a:moveTo>
                  <a:lnTo>
                    <a:pt x="74083" y="44856"/>
                  </a:lnTo>
                  <a:lnTo>
                    <a:pt x="67677" y="44856"/>
                  </a:lnTo>
                  <a:lnTo>
                    <a:pt x="67677" y="38772"/>
                  </a:lnTo>
                  <a:close/>
                  <a:moveTo>
                    <a:pt x="80809" y="38772"/>
                  </a:moveTo>
                  <a:lnTo>
                    <a:pt x="80809" y="44856"/>
                  </a:lnTo>
                  <a:lnTo>
                    <a:pt x="74422" y="44856"/>
                  </a:lnTo>
                  <a:lnTo>
                    <a:pt x="74422" y="38772"/>
                  </a:lnTo>
                  <a:close/>
                  <a:moveTo>
                    <a:pt x="87554" y="38772"/>
                  </a:moveTo>
                  <a:lnTo>
                    <a:pt x="87554" y="44856"/>
                  </a:lnTo>
                  <a:lnTo>
                    <a:pt x="81148" y="44856"/>
                  </a:lnTo>
                  <a:lnTo>
                    <a:pt x="81148" y="38772"/>
                  </a:lnTo>
                  <a:close/>
                  <a:moveTo>
                    <a:pt x="94281" y="38772"/>
                  </a:moveTo>
                  <a:lnTo>
                    <a:pt x="94281" y="44856"/>
                  </a:lnTo>
                  <a:lnTo>
                    <a:pt x="87893" y="44856"/>
                  </a:lnTo>
                  <a:lnTo>
                    <a:pt x="87893" y="38772"/>
                  </a:lnTo>
                  <a:close/>
                  <a:moveTo>
                    <a:pt x="101025" y="38772"/>
                  </a:moveTo>
                  <a:lnTo>
                    <a:pt x="101025" y="44856"/>
                  </a:lnTo>
                  <a:lnTo>
                    <a:pt x="94620" y="44856"/>
                  </a:lnTo>
                  <a:lnTo>
                    <a:pt x="94620" y="38772"/>
                  </a:lnTo>
                  <a:close/>
                  <a:moveTo>
                    <a:pt x="107752" y="38772"/>
                  </a:moveTo>
                  <a:lnTo>
                    <a:pt x="107752" y="44856"/>
                  </a:lnTo>
                  <a:lnTo>
                    <a:pt x="101346" y="44856"/>
                  </a:lnTo>
                  <a:lnTo>
                    <a:pt x="101346" y="38772"/>
                  </a:lnTo>
                  <a:close/>
                  <a:moveTo>
                    <a:pt x="114478" y="38772"/>
                  </a:moveTo>
                  <a:lnTo>
                    <a:pt x="114478" y="44856"/>
                  </a:lnTo>
                  <a:lnTo>
                    <a:pt x="108091" y="44856"/>
                  </a:lnTo>
                  <a:lnTo>
                    <a:pt x="108091" y="38772"/>
                  </a:lnTo>
                  <a:close/>
                  <a:moveTo>
                    <a:pt x="121223" y="38772"/>
                  </a:moveTo>
                  <a:lnTo>
                    <a:pt x="121223" y="44856"/>
                  </a:lnTo>
                  <a:lnTo>
                    <a:pt x="114817" y="44856"/>
                  </a:lnTo>
                  <a:lnTo>
                    <a:pt x="114817" y="38772"/>
                  </a:lnTo>
                  <a:close/>
                  <a:moveTo>
                    <a:pt x="127950" y="38772"/>
                  </a:moveTo>
                  <a:lnTo>
                    <a:pt x="127950" y="44856"/>
                  </a:lnTo>
                  <a:lnTo>
                    <a:pt x="121562" y="44856"/>
                  </a:lnTo>
                  <a:lnTo>
                    <a:pt x="121562" y="38772"/>
                  </a:lnTo>
                  <a:close/>
                  <a:moveTo>
                    <a:pt x="134694" y="38772"/>
                  </a:moveTo>
                  <a:lnTo>
                    <a:pt x="134694" y="44856"/>
                  </a:lnTo>
                  <a:lnTo>
                    <a:pt x="128289" y="44856"/>
                  </a:lnTo>
                  <a:lnTo>
                    <a:pt x="128289" y="38772"/>
                  </a:lnTo>
                  <a:close/>
                  <a:moveTo>
                    <a:pt x="141421" y="38772"/>
                  </a:moveTo>
                  <a:lnTo>
                    <a:pt x="141421" y="44856"/>
                  </a:lnTo>
                  <a:lnTo>
                    <a:pt x="135033" y="44856"/>
                  </a:lnTo>
                  <a:lnTo>
                    <a:pt x="135033" y="38772"/>
                  </a:lnTo>
                  <a:close/>
                  <a:moveTo>
                    <a:pt x="148148" y="38772"/>
                  </a:moveTo>
                  <a:lnTo>
                    <a:pt x="148148" y="44856"/>
                  </a:lnTo>
                  <a:lnTo>
                    <a:pt x="141760" y="44856"/>
                  </a:lnTo>
                  <a:lnTo>
                    <a:pt x="141760" y="38772"/>
                  </a:lnTo>
                  <a:close/>
                  <a:moveTo>
                    <a:pt x="154892" y="38772"/>
                  </a:moveTo>
                  <a:lnTo>
                    <a:pt x="154892" y="44856"/>
                  </a:lnTo>
                  <a:lnTo>
                    <a:pt x="148487" y="44856"/>
                  </a:lnTo>
                  <a:lnTo>
                    <a:pt x="148487" y="38772"/>
                  </a:lnTo>
                  <a:close/>
                  <a:moveTo>
                    <a:pt x="161619" y="38772"/>
                  </a:moveTo>
                  <a:lnTo>
                    <a:pt x="161619" y="44856"/>
                  </a:lnTo>
                  <a:lnTo>
                    <a:pt x="155231" y="44856"/>
                  </a:lnTo>
                  <a:lnTo>
                    <a:pt x="155231" y="38772"/>
                  </a:lnTo>
                  <a:close/>
                  <a:moveTo>
                    <a:pt x="168363" y="38772"/>
                  </a:moveTo>
                  <a:lnTo>
                    <a:pt x="168363" y="44856"/>
                  </a:lnTo>
                  <a:lnTo>
                    <a:pt x="161958" y="44856"/>
                  </a:lnTo>
                  <a:lnTo>
                    <a:pt x="161958" y="38772"/>
                  </a:lnTo>
                  <a:close/>
                  <a:moveTo>
                    <a:pt x="175090" y="38772"/>
                  </a:moveTo>
                  <a:lnTo>
                    <a:pt x="175090" y="44856"/>
                  </a:lnTo>
                  <a:lnTo>
                    <a:pt x="168702" y="44856"/>
                  </a:lnTo>
                  <a:lnTo>
                    <a:pt x="168702" y="38772"/>
                  </a:lnTo>
                  <a:close/>
                  <a:moveTo>
                    <a:pt x="181834" y="38772"/>
                  </a:moveTo>
                  <a:lnTo>
                    <a:pt x="181834" y="44856"/>
                  </a:lnTo>
                  <a:lnTo>
                    <a:pt x="175429" y="44856"/>
                  </a:lnTo>
                  <a:lnTo>
                    <a:pt x="175429" y="38772"/>
                  </a:lnTo>
                  <a:close/>
                  <a:moveTo>
                    <a:pt x="188561" y="38772"/>
                  </a:moveTo>
                  <a:lnTo>
                    <a:pt x="188561" y="44856"/>
                  </a:lnTo>
                  <a:lnTo>
                    <a:pt x="182173" y="44856"/>
                  </a:lnTo>
                  <a:lnTo>
                    <a:pt x="182173" y="38772"/>
                  </a:lnTo>
                  <a:close/>
                  <a:moveTo>
                    <a:pt x="195288" y="38772"/>
                  </a:moveTo>
                  <a:lnTo>
                    <a:pt x="195288" y="44856"/>
                  </a:lnTo>
                  <a:lnTo>
                    <a:pt x="188900" y="44856"/>
                  </a:lnTo>
                  <a:lnTo>
                    <a:pt x="188900" y="38772"/>
                  </a:lnTo>
                  <a:close/>
                  <a:moveTo>
                    <a:pt x="202032" y="38772"/>
                  </a:moveTo>
                  <a:lnTo>
                    <a:pt x="202032" y="44856"/>
                  </a:lnTo>
                  <a:lnTo>
                    <a:pt x="195627" y="44856"/>
                  </a:lnTo>
                  <a:lnTo>
                    <a:pt x="195627" y="38772"/>
                  </a:lnTo>
                  <a:close/>
                  <a:moveTo>
                    <a:pt x="208759" y="38772"/>
                  </a:moveTo>
                  <a:lnTo>
                    <a:pt x="208759" y="44856"/>
                  </a:lnTo>
                  <a:lnTo>
                    <a:pt x="202371" y="44856"/>
                  </a:lnTo>
                  <a:lnTo>
                    <a:pt x="202371" y="38772"/>
                  </a:lnTo>
                  <a:close/>
                  <a:moveTo>
                    <a:pt x="215504" y="38772"/>
                  </a:moveTo>
                  <a:lnTo>
                    <a:pt x="215504" y="44856"/>
                  </a:lnTo>
                  <a:lnTo>
                    <a:pt x="209098" y="44856"/>
                  </a:lnTo>
                  <a:lnTo>
                    <a:pt x="209098" y="38772"/>
                  </a:lnTo>
                  <a:close/>
                  <a:moveTo>
                    <a:pt x="222230" y="38772"/>
                  </a:moveTo>
                  <a:lnTo>
                    <a:pt x="222230" y="44856"/>
                  </a:lnTo>
                  <a:lnTo>
                    <a:pt x="215843" y="44856"/>
                  </a:lnTo>
                  <a:lnTo>
                    <a:pt x="215843" y="38772"/>
                  </a:lnTo>
                  <a:close/>
                  <a:moveTo>
                    <a:pt x="228975" y="38772"/>
                  </a:moveTo>
                  <a:lnTo>
                    <a:pt x="228975" y="44856"/>
                  </a:lnTo>
                  <a:lnTo>
                    <a:pt x="222569" y="44856"/>
                  </a:lnTo>
                  <a:lnTo>
                    <a:pt x="222569" y="38772"/>
                  </a:lnTo>
                  <a:close/>
                  <a:moveTo>
                    <a:pt x="235701" y="38772"/>
                  </a:moveTo>
                  <a:lnTo>
                    <a:pt x="235701" y="44856"/>
                  </a:lnTo>
                  <a:lnTo>
                    <a:pt x="229296" y="44856"/>
                  </a:lnTo>
                  <a:lnTo>
                    <a:pt x="229296" y="38772"/>
                  </a:lnTo>
                  <a:close/>
                  <a:moveTo>
                    <a:pt x="242428" y="38772"/>
                  </a:moveTo>
                  <a:lnTo>
                    <a:pt x="242428" y="44856"/>
                  </a:lnTo>
                  <a:lnTo>
                    <a:pt x="236040" y="44856"/>
                  </a:lnTo>
                  <a:lnTo>
                    <a:pt x="236040" y="38772"/>
                  </a:lnTo>
                  <a:close/>
                  <a:moveTo>
                    <a:pt x="249173" y="38772"/>
                  </a:moveTo>
                  <a:lnTo>
                    <a:pt x="249173" y="44856"/>
                  </a:lnTo>
                  <a:lnTo>
                    <a:pt x="242767" y="44856"/>
                  </a:lnTo>
                  <a:lnTo>
                    <a:pt x="242767" y="38772"/>
                  </a:lnTo>
                  <a:close/>
                  <a:moveTo>
                    <a:pt x="255899" y="38772"/>
                  </a:moveTo>
                  <a:lnTo>
                    <a:pt x="255899" y="44856"/>
                  </a:lnTo>
                  <a:lnTo>
                    <a:pt x="249512" y="44856"/>
                  </a:lnTo>
                  <a:lnTo>
                    <a:pt x="249512" y="38772"/>
                  </a:lnTo>
                  <a:close/>
                  <a:moveTo>
                    <a:pt x="262644" y="38772"/>
                  </a:moveTo>
                  <a:lnTo>
                    <a:pt x="262644" y="44856"/>
                  </a:lnTo>
                  <a:lnTo>
                    <a:pt x="256238" y="44856"/>
                  </a:lnTo>
                  <a:lnTo>
                    <a:pt x="256238" y="38772"/>
                  </a:lnTo>
                  <a:close/>
                  <a:moveTo>
                    <a:pt x="269370" y="38772"/>
                  </a:moveTo>
                  <a:lnTo>
                    <a:pt x="269370" y="44856"/>
                  </a:lnTo>
                  <a:lnTo>
                    <a:pt x="262983" y="44856"/>
                  </a:lnTo>
                  <a:lnTo>
                    <a:pt x="262983" y="38772"/>
                  </a:lnTo>
                  <a:close/>
                  <a:moveTo>
                    <a:pt x="276115" y="38772"/>
                  </a:moveTo>
                  <a:lnTo>
                    <a:pt x="276115" y="44856"/>
                  </a:lnTo>
                  <a:lnTo>
                    <a:pt x="269709" y="44856"/>
                  </a:lnTo>
                  <a:lnTo>
                    <a:pt x="269709" y="38772"/>
                  </a:lnTo>
                  <a:close/>
                  <a:moveTo>
                    <a:pt x="282842" y="38772"/>
                  </a:moveTo>
                  <a:lnTo>
                    <a:pt x="282842" y="44856"/>
                  </a:lnTo>
                  <a:lnTo>
                    <a:pt x="276436" y="44856"/>
                  </a:lnTo>
                  <a:lnTo>
                    <a:pt x="276436" y="38772"/>
                  </a:lnTo>
                  <a:close/>
                  <a:moveTo>
                    <a:pt x="6745" y="45178"/>
                  </a:moveTo>
                  <a:lnTo>
                    <a:pt x="6745" y="51262"/>
                  </a:lnTo>
                  <a:lnTo>
                    <a:pt x="339" y="51262"/>
                  </a:lnTo>
                  <a:lnTo>
                    <a:pt x="339" y="45178"/>
                  </a:lnTo>
                  <a:close/>
                  <a:moveTo>
                    <a:pt x="13471" y="45178"/>
                  </a:moveTo>
                  <a:lnTo>
                    <a:pt x="13471" y="51262"/>
                  </a:lnTo>
                  <a:lnTo>
                    <a:pt x="7066" y="51262"/>
                  </a:lnTo>
                  <a:lnTo>
                    <a:pt x="7066" y="45178"/>
                  </a:lnTo>
                  <a:close/>
                  <a:moveTo>
                    <a:pt x="20198" y="45178"/>
                  </a:moveTo>
                  <a:lnTo>
                    <a:pt x="20198" y="51262"/>
                  </a:lnTo>
                  <a:lnTo>
                    <a:pt x="13810" y="51262"/>
                  </a:lnTo>
                  <a:lnTo>
                    <a:pt x="13810" y="45178"/>
                  </a:lnTo>
                  <a:close/>
                  <a:moveTo>
                    <a:pt x="26942" y="45178"/>
                  </a:moveTo>
                  <a:lnTo>
                    <a:pt x="26942" y="51262"/>
                  </a:lnTo>
                  <a:lnTo>
                    <a:pt x="20537" y="51262"/>
                  </a:lnTo>
                  <a:lnTo>
                    <a:pt x="20537" y="45178"/>
                  </a:lnTo>
                  <a:close/>
                  <a:moveTo>
                    <a:pt x="33669" y="45178"/>
                  </a:moveTo>
                  <a:lnTo>
                    <a:pt x="33669" y="51262"/>
                  </a:lnTo>
                  <a:lnTo>
                    <a:pt x="27281" y="51262"/>
                  </a:lnTo>
                  <a:lnTo>
                    <a:pt x="27281" y="45178"/>
                  </a:lnTo>
                  <a:close/>
                  <a:moveTo>
                    <a:pt x="40414" y="45178"/>
                  </a:moveTo>
                  <a:lnTo>
                    <a:pt x="40414" y="51262"/>
                  </a:lnTo>
                  <a:lnTo>
                    <a:pt x="34008" y="51262"/>
                  </a:lnTo>
                  <a:lnTo>
                    <a:pt x="34008" y="45178"/>
                  </a:lnTo>
                  <a:close/>
                  <a:moveTo>
                    <a:pt x="47140" y="45178"/>
                  </a:moveTo>
                  <a:lnTo>
                    <a:pt x="47140" y="51262"/>
                  </a:lnTo>
                  <a:lnTo>
                    <a:pt x="40753" y="51262"/>
                  </a:lnTo>
                  <a:lnTo>
                    <a:pt x="40753" y="45178"/>
                  </a:lnTo>
                  <a:close/>
                  <a:moveTo>
                    <a:pt x="53885" y="45178"/>
                  </a:moveTo>
                  <a:lnTo>
                    <a:pt x="53885" y="51262"/>
                  </a:lnTo>
                  <a:lnTo>
                    <a:pt x="47479" y="51262"/>
                  </a:lnTo>
                  <a:lnTo>
                    <a:pt x="47479" y="45178"/>
                  </a:lnTo>
                  <a:close/>
                  <a:moveTo>
                    <a:pt x="60611" y="45178"/>
                  </a:moveTo>
                  <a:lnTo>
                    <a:pt x="60611" y="51262"/>
                  </a:lnTo>
                  <a:lnTo>
                    <a:pt x="54206" y="51262"/>
                  </a:lnTo>
                  <a:lnTo>
                    <a:pt x="54206" y="45178"/>
                  </a:lnTo>
                  <a:close/>
                  <a:moveTo>
                    <a:pt x="67338" y="45178"/>
                  </a:moveTo>
                  <a:lnTo>
                    <a:pt x="67338" y="51262"/>
                  </a:lnTo>
                  <a:lnTo>
                    <a:pt x="60950" y="51262"/>
                  </a:lnTo>
                  <a:lnTo>
                    <a:pt x="60950" y="45178"/>
                  </a:lnTo>
                  <a:close/>
                  <a:moveTo>
                    <a:pt x="74083" y="45178"/>
                  </a:moveTo>
                  <a:lnTo>
                    <a:pt x="74083" y="51262"/>
                  </a:lnTo>
                  <a:lnTo>
                    <a:pt x="67677" y="51262"/>
                  </a:lnTo>
                  <a:lnTo>
                    <a:pt x="67677" y="45178"/>
                  </a:lnTo>
                  <a:close/>
                  <a:moveTo>
                    <a:pt x="80809" y="45178"/>
                  </a:moveTo>
                  <a:lnTo>
                    <a:pt x="80809" y="51262"/>
                  </a:lnTo>
                  <a:lnTo>
                    <a:pt x="74422" y="51262"/>
                  </a:lnTo>
                  <a:lnTo>
                    <a:pt x="74422" y="45178"/>
                  </a:lnTo>
                  <a:close/>
                  <a:moveTo>
                    <a:pt x="87554" y="45178"/>
                  </a:moveTo>
                  <a:lnTo>
                    <a:pt x="87554" y="51262"/>
                  </a:lnTo>
                  <a:lnTo>
                    <a:pt x="81148" y="51262"/>
                  </a:lnTo>
                  <a:lnTo>
                    <a:pt x="81148" y="45178"/>
                  </a:lnTo>
                  <a:close/>
                  <a:moveTo>
                    <a:pt x="94281" y="45178"/>
                  </a:moveTo>
                  <a:lnTo>
                    <a:pt x="94281" y="51262"/>
                  </a:lnTo>
                  <a:lnTo>
                    <a:pt x="87893" y="51262"/>
                  </a:lnTo>
                  <a:lnTo>
                    <a:pt x="87893" y="45178"/>
                  </a:lnTo>
                  <a:close/>
                  <a:moveTo>
                    <a:pt x="101025" y="45178"/>
                  </a:moveTo>
                  <a:lnTo>
                    <a:pt x="101025" y="51262"/>
                  </a:lnTo>
                  <a:lnTo>
                    <a:pt x="94620" y="51262"/>
                  </a:lnTo>
                  <a:lnTo>
                    <a:pt x="94620" y="45178"/>
                  </a:lnTo>
                  <a:close/>
                  <a:moveTo>
                    <a:pt x="107752" y="45178"/>
                  </a:moveTo>
                  <a:lnTo>
                    <a:pt x="107752" y="51262"/>
                  </a:lnTo>
                  <a:lnTo>
                    <a:pt x="101346" y="51262"/>
                  </a:lnTo>
                  <a:lnTo>
                    <a:pt x="101346" y="45178"/>
                  </a:lnTo>
                  <a:close/>
                  <a:moveTo>
                    <a:pt x="114478" y="45178"/>
                  </a:moveTo>
                  <a:lnTo>
                    <a:pt x="114478" y="51262"/>
                  </a:lnTo>
                  <a:lnTo>
                    <a:pt x="108091" y="51262"/>
                  </a:lnTo>
                  <a:lnTo>
                    <a:pt x="108091" y="45178"/>
                  </a:lnTo>
                  <a:close/>
                  <a:moveTo>
                    <a:pt x="121223" y="45178"/>
                  </a:moveTo>
                  <a:lnTo>
                    <a:pt x="121223" y="51262"/>
                  </a:lnTo>
                  <a:lnTo>
                    <a:pt x="114817" y="51262"/>
                  </a:lnTo>
                  <a:lnTo>
                    <a:pt x="114817" y="45178"/>
                  </a:lnTo>
                  <a:close/>
                  <a:moveTo>
                    <a:pt x="127950" y="45178"/>
                  </a:moveTo>
                  <a:lnTo>
                    <a:pt x="127950" y="51262"/>
                  </a:lnTo>
                  <a:lnTo>
                    <a:pt x="121562" y="51262"/>
                  </a:lnTo>
                  <a:lnTo>
                    <a:pt x="121562" y="45178"/>
                  </a:lnTo>
                  <a:close/>
                  <a:moveTo>
                    <a:pt x="134694" y="45178"/>
                  </a:moveTo>
                  <a:lnTo>
                    <a:pt x="134694" y="51262"/>
                  </a:lnTo>
                  <a:lnTo>
                    <a:pt x="128289" y="51262"/>
                  </a:lnTo>
                  <a:lnTo>
                    <a:pt x="128289" y="45178"/>
                  </a:lnTo>
                  <a:close/>
                  <a:moveTo>
                    <a:pt x="141421" y="45178"/>
                  </a:moveTo>
                  <a:lnTo>
                    <a:pt x="141421" y="51262"/>
                  </a:lnTo>
                  <a:lnTo>
                    <a:pt x="135033" y="51262"/>
                  </a:lnTo>
                  <a:lnTo>
                    <a:pt x="135033" y="45178"/>
                  </a:lnTo>
                  <a:close/>
                  <a:moveTo>
                    <a:pt x="148148" y="45178"/>
                  </a:moveTo>
                  <a:lnTo>
                    <a:pt x="148148" y="51262"/>
                  </a:lnTo>
                  <a:lnTo>
                    <a:pt x="141760" y="51262"/>
                  </a:lnTo>
                  <a:lnTo>
                    <a:pt x="141760" y="45178"/>
                  </a:lnTo>
                  <a:close/>
                  <a:moveTo>
                    <a:pt x="154892" y="45178"/>
                  </a:moveTo>
                  <a:lnTo>
                    <a:pt x="154892" y="51262"/>
                  </a:lnTo>
                  <a:lnTo>
                    <a:pt x="148487" y="51262"/>
                  </a:lnTo>
                  <a:lnTo>
                    <a:pt x="148487" y="45178"/>
                  </a:lnTo>
                  <a:close/>
                  <a:moveTo>
                    <a:pt x="161619" y="45178"/>
                  </a:moveTo>
                  <a:lnTo>
                    <a:pt x="161619" y="51262"/>
                  </a:lnTo>
                  <a:lnTo>
                    <a:pt x="155231" y="51262"/>
                  </a:lnTo>
                  <a:lnTo>
                    <a:pt x="155231" y="45178"/>
                  </a:lnTo>
                  <a:close/>
                  <a:moveTo>
                    <a:pt x="168363" y="45178"/>
                  </a:moveTo>
                  <a:lnTo>
                    <a:pt x="168363" y="51262"/>
                  </a:lnTo>
                  <a:lnTo>
                    <a:pt x="161958" y="51262"/>
                  </a:lnTo>
                  <a:lnTo>
                    <a:pt x="161958" y="45178"/>
                  </a:lnTo>
                  <a:close/>
                  <a:moveTo>
                    <a:pt x="175090" y="45178"/>
                  </a:moveTo>
                  <a:lnTo>
                    <a:pt x="175090" y="51262"/>
                  </a:lnTo>
                  <a:lnTo>
                    <a:pt x="168702" y="51262"/>
                  </a:lnTo>
                  <a:lnTo>
                    <a:pt x="168702" y="45178"/>
                  </a:lnTo>
                  <a:close/>
                  <a:moveTo>
                    <a:pt x="181834" y="45178"/>
                  </a:moveTo>
                  <a:lnTo>
                    <a:pt x="181834" y="51262"/>
                  </a:lnTo>
                  <a:lnTo>
                    <a:pt x="175429" y="51262"/>
                  </a:lnTo>
                  <a:lnTo>
                    <a:pt x="175429" y="45178"/>
                  </a:lnTo>
                  <a:close/>
                  <a:moveTo>
                    <a:pt x="188561" y="45178"/>
                  </a:moveTo>
                  <a:lnTo>
                    <a:pt x="188561" y="51262"/>
                  </a:lnTo>
                  <a:lnTo>
                    <a:pt x="182173" y="51262"/>
                  </a:lnTo>
                  <a:lnTo>
                    <a:pt x="182173" y="45178"/>
                  </a:lnTo>
                  <a:close/>
                  <a:moveTo>
                    <a:pt x="195288" y="45178"/>
                  </a:moveTo>
                  <a:lnTo>
                    <a:pt x="195288" y="51262"/>
                  </a:lnTo>
                  <a:lnTo>
                    <a:pt x="188900" y="51262"/>
                  </a:lnTo>
                  <a:lnTo>
                    <a:pt x="188900" y="45178"/>
                  </a:lnTo>
                  <a:close/>
                  <a:moveTo>
                    <a:pt x="202032" y="45178"/>
                  </a:moveTo>
                  <a:lnTo>
                    <a:pt x="202032" y="51262"/>
                  </a:lnTo>
                  <a:lnTo>
                    <a:pt x="195627" y="51262"/>
                  </a:lnTo>
                  <a:lnTo>
                    <a:pt x="195627" y="45178"/>
                  </a:lnTo>
                  <a:close/>
                  <a:moveTo>
                    <a:pt x="208759" y="45178"/>
                  </a:moveTo>
                  <a:lnTo>
                    <a:pt x="208759" y="51262"/>
                  </a:lnTo>
                  <a:lnTo>
                    <a:pt x="202371" y="51262"/>
                  </a:lnTo>
                  <a:lnTo>
                    <a:pt x="202371" y="45178"/>
                  </a:lnTo>
                  <a:close/>
                  <a:moveTo>
                    <a:pt x="215504" y="45178"/>
                  </a:moveTo>
                  <a:lnTo>
                    <a:pt x="215504" y="51262"/>
                  </a:lnTo>
                  <a:lnTo>
                    <a:pt x="209098" y="51262"/>
                  </a:lnTo>
                  <a:lnTo>
                    <a:pt x="209098" y="45178"/>
                  </a:lnTo>
                  <a:close/>
                  <a:moveTo>
                    <a:pt x="222230" y="45178"/>
                  </a:moveTo>
                  <a:lnTo>
                    <a:pt x="222230" y="51262"/>
                  </a:lnTo>
                  <a:lnTo>
                    <a:pt x="215843" y="51262"/>
                  </a:lnTo>
                  <a:lnTo>
                    <a:pt x="215843" y="45178"/>
                  </a:lnTo>
                  <a:close/>
                  <a:moveTo>
                    <a:pt x="228975" y="45178"/>
                  </a:moveTo>
                  <a:lnTo>
                    <a:pt x="228975" y="51262"/>
                  </a:lnTo>
                  <a:lnTo>
                    <a:pt x="222569" y="51262"/>
                  </a:lnTo>
                  <a:lnTo>
                    <a:pt x="222569" y="45178"/>
                  </a:lnTo>
                  <a:close/>
                  <a:moveTo>
                    <a:pt x="235701" y="45178"/>
                  </a:moveTo>
                  <a:lnTo>
                    <a:pt x="235701" y="51262"/>
                  </a:lnTo>
                  <a:lnTo>
                    <a:pt x="229296" y="51262"/>
                  </a:lnTo>
                  <a:lnTo>
                    <a:pt x="229296" y="45178"/>
                  </a:lnTo>
                  <a:close/>
                  <a:moveTo>
                    <a:pt x="242428" y="45178"/>
                  </a:moveTo>
                  <a:lnTo>
                    <a:pt x="242428" y="51262"/>
                  </a:lnTo>
                  <a:lnTo>
                    <a:pt x="236040" y="51262"/>
                  </a:lnTo>
                  <a:lnTo>
                    <a:pt x="236040" y="45178"/>
                  </a:lnTo>
                  <a:close/>
                  <a:moveTo>
                    <a:pt x="249173" y="45178"/>
                  </a:moveTo>
                  <a:lnTo>
                    <a:pt x="249173" y="51262"/>
                  </a:lnTo>
                  <a:lnTo>
                    <a:pt x="242767" y="51262"/>
                  </a:lnTo>
                  <a:lnTo>
                    <a:pt x="242767" y="45178"/>
                  </a:lnTo>
                  <a:close/>
                  <a:moveTo>
                    <a:pt x="255899" y="45178"/>
                  </a:moveTo>
                  <a:lnTo>
                    <a:pt x="255899" y="51262"/>
                  </a:lnTo>
                  <a:lnTo>
                    <a:pt x="249512" y="51262"/>
                  </a:lnTo>
                  <a:lnTo>
                    <a:pt x="249512" y="45178"/>
                  </a:lnTo>
                  <a:close/>
                  <a:moveTo>
                    <a:pt x="262644" y="45178"/>
                  </a:moveTo>
                  <a:lnTo>
                    <a:pt x="262644" y="51262"/>
                  </a:lnTo>
                  <a:lnTo>
                    <a:pt x="256238" y="51262"/>
                  </a:lnTo>
                  <a:lnTo>
                    <a:pt x="256238" y="45178"/>
                  </a:lnTo>
                  <a:close/>
                  <a:moveTo>
                    <a:pt x="269370" y="45178"/>
                  </a:moveTo>
                  <a:lnTo>
                    <a:pt x="269370" y="51262"/>
                  </a:lnTo>
                  <a:lnTo>
                    <a:pt x="262983" y="51262"/>
                  </a:lnTo>
                  <a:lnTo>
                    <a:pt x="262983" y="45178"/>
                  </a:lnTo>
                  <a:close/>
                  <a:moveTo>
                    <a:pt x="276115" y="45178"/>
                  </a:moveTo>
                  <a:lnTo>
                    <a:pt x="276115" y="51262"/>
                  </a:lnTo>
                  <a:lnTo>
                    <a:pt x="269709" y="51262"/>
                  </a:lnTo>
                  <a:lnTo>
                    <a:pt x="269709" y="45178"/>
                  </a:lnTo>
                  <a:close/>
                  <a:moveTo>
                    <a:pt x="282842" y="45178"/>
                  </a:moveTo>
                  <a:lnTo>
                    <a:pt x="282842" y="51262"/>
                  </a:lnTo>
                  <a:lnTo>
                    <a:pt x="276436" y="51262"/>
                  </a:lnTo>
                  <a:lnTo>
                    <a:pt x="276436" y="45178"/>
                  </a:lnTo>
                  <a:close/>
                  <a:moveTo>
                    <a:pt x="6745" y="51583"/>
                  </a:moveTo>
                  <a:lnTo>
                    <a:pt x="6745" y="57667"/>
                  </a:lnTo>
                  <a:lnTo>
                    <a:pt x="339" y="57667"/>
                  </a:lnTo>
                  <a:lnTo>
                    <a:pt x="339" y="51583"/>
                  </a:lnTo>
                  <a:close/>
                  <a:moveTo>
                    <a:pt x="13471" y="51583"/>
                  </a:moveTo>
                  <a:lnTo>
                    <a:pt x="13471" y="57667"/>
                  </a:lnTo>
                  <a:lnTo>
                    <a:pt x="7066" y="57667"/>
                  </a:lnTo>
                  <a:lnTo>
                    <a:pt x="7066" y="51583"/>
                  </a:lnTo>
                  <a:close/>
                  <a:moveTo>
                    <a:pt x="20198" y="51583"/>
                  </a:moveTo>
                  <a:lnTo>
                    <a:pt x="20198" y="57667"/>
                  </a:lnTo>
                  <a:lnTo>
                    <a:pt x="13810" y="57667"/>
                  </a:lnTo>
                  <a:lnTo>
                    <a:pt x="13810" y="51583"/>
                  </a:lnTo>
                  <a:close/>
                  <a:moveTo>
                    <a:pt x="26942" y="51583"/>
                  </a:moveTo>
                  <a:lnTo>
                    <a:pt x="26942" y="57667"/>
                  </a:lnTo>
                  <a:lnTo>
                    <a:pt x="20537" y="57667"/>
                  </a:lnTo>
                  <a:lnTo>
                    <a:pt x="20537" y="51583"/>
                  </a:lnTo>
                  <a:close/>
                  <a:moveTo>
                    <a:pt x="33669" y="51583"/>
                  </a:moveTo>
                  <a:lnTo>
                    <a:pt x="33669" y="57667"/>
                  </a:lnTo>
                  <a:lnTo>
                    <a:pt x="27281" y="57667"/>
                  </a:lnTo>
                  <a:lnTo>
                    <a:pt x="27281" y="51583"/>
                  </a:lnTo>
                  <a:close/>
                  <a:moveTo>
                    <a:pt x="40414" y="51583"/>
                  </a:moveTo>
                  <a:lnTo>
                    <a:pt x="40414" y="57667"/>
                  </a:lnTo>
                  <a:lnTo>
                    <a:pt x="34008" y="57667"/>
                  </a:lnTo>
                  <a:lnTo>
                    <a:pt x="34008" y="51583"/>
                  </a:lnTo>
                  <a:close/>
                  <a:moveTo>
                    <a:pt x="47140" y="51583"/>
                  </a:moveTo>
                  <a:lnTo>
                    <a:pt x="47140" y="57667"/>
                  </a:lnTo>
                  <a:lnTo>
                    <a:pt x="40753" y="57667"/>
                  </a:lnTo>
                  <a:lnTo>
                    <a:pt x="40753" y="51583"/>
                  </a:lnTo>
                  <a:close/>
                  <a:moveTo>
                    <a:pt x="53885" y="51583"/>
                  </a:moveTo>
                  <a:lnTo>
                    <a:pt x="53885" y="57667"/>
                  </a:lnTo>
                  <a:lnTo>
                    <a:pt x="47479" y="57667"/>
                  </a:lnTo>
                  <a:lnTo>
                    <a:pt x="47479" y="51583"/>
                  </a:lnTo>
                  <a:close/>
                  <a:moveTo>
                    <a:pt x="60611" y="51583"/>
                  </a:moveTo>
                  <a:lnTo>
                    <a:pt x="60611" y="57667"/>
                  </a:lnTo>
                  <a:lnTo>
                    <a:pt x="54206" y="57667"/>
                  </a:lnTo>
                  <a:lnTo>
                    <a:pt x="54206" y="51583"/>
                  </a:lnTo>
                  <a:close/>
                  <a:moveTo>
                    <a:pt x="67338" y="51583"/>
                  </a:moveTo>
                  <a:lnTo>
                    <a:pt x="67338" y="57667"/>
                  </a:lnTo>
                  <a:lnTo>
                    <a:pt x="60950" y="57667"/>
                  </a:lnTo>
                  <a:lnTo>
                    <a:pt x="60950" y="51583"/>
                  </a:lnTo>
                  <a:close/>
                  <a:moveTo>
                    <a:pt x="74083" y="51583"/>
                  </a:moveTo>
                  <a:lnTo>
                    <a:pt x="74083" y="57667"/>
                  </a:lnTo>
                  <a:lnTo>
                    <a:pt x="67677" y="57667"/>
                  </a:lnTo>
                  <a:lnTo>
                    <a:pt x="67677" y="51583"/>
                  </a:lnTo>
                  <a:close/>
                  <a:moveTo>
                    <a:pt x="80809" y="51583"/>
                  </a:moveTo>
                  <a:lnTo>
                    <a:pt x="80809" y="57667"/>
                  </a:lnTo>
                  <a:lnTo>
                    <a:pt x="74422" y="57667"/>
                  </a:lnTo>
                  <a:lnTo>
                    <a:pt x="74422" y="51583"/>
                  </a:lnTo>
                  <a:close/>
                  <a:moveTo>
                    <a:pt x="87554" y="51583"/>
                  </a:moveTo>
                  <a:lnTo>
                    <a:pt x="87554" y="57667"/>
                  </a:lnTo>
                  <a:lnTo>
                    <a:pt x="81148" y="57667"/>
                  </a:lnTo>
                  <a:lnTo>
                    <a:pt x="81148" y="51583"/>
                  </a:lnTo>
                  <a:close/>
                  <a:moveTo>
                    <a:pt x="94281" y="51583"/>
                  </a:moveTo>
                  <a:lnTo>
                    <a:pt x="94281" y="57667"/>
                  </a:lnTo>
                  <a:lnTo>
                    <a:pt x="87893" y="57667"/>
                  </a:lnTo>
                  <a:lnTo>
                    <a:pt x="87893" y="51583"/>
                  </a:lnTo>
                  <a:close/>
                  <a:moveTo>
                    <a:pt x="101025" y="51583"/>
                  </a:moveTo>
                  <a:lnTo>
                    <a:pt x="101025" y="57667"/>
                  </a:lnTo>
                  <a:lnTo>
                    <a:pt x="94620" y="57667"/>
                  </a:lnTo>
                  <a:lnTo>
                    <a:pt x="94620" y="51583"/>
                  </a:lnTo>
                  <a:close/>
                  <a:moveTo>
                    <a:pt x="107752" y="51583"/>
                  </a:moveTo>
                  <a:lnTo>
                    <a:pt x="107752" y="57667"/>
                  </a:lnTo>
                  <a:lnTo>
                    <a:pt x="101346" y="57667"/>
                  </a:lnTo>
                  <a:lnTo>
                    <a:pt x="101346" y="51583"/>
                  </a:lnTo>
                  <a:close/>
                  <a:moveTo>
                    <a:pt x="114478" y="51583"/>
                  </a:moveTo>
                  <a:lnTo>
                    <a:pt x="114478" y="57667"/>
                  </a:lnTo>
                  <a:lnTo>
                    <a:pt x="108091" y="57667"/>
                  </a:lnTo>
                  <a:lnTo>
                    <a:pt x="108091" y="51583"/>
                  </a:lnTo>
                  <a:close/>
                  <a:moveTo>
                    <a:pt x="121223" y="51583"/>
                  </a:moveTo>
                  <a:lnTo>
                    <a:pt x="121223" y="57667"/>
                  </a:lnTo>
                  <a:lnTo>
                    <a:pt x="114817" y="57667"/>
                  </a:lnTo>
                  <a:lnTo>
                    <a:pt x="114817" y="51583"/>
                  </a:lnTo>
                  <a:close/>
                  <a:moveTo>
                    <a:pt x="127950" y="51583"/>
                  </a:moveTo>
                  <a:lnTo>
                    <a:pt x="127950" y="57667"/>
                  </a:lnTo>
                  <a:lnTo>
                    <a:pt x="121562" y="57667"/>
                  </a:lnTo>
                  <a:lnTo>
                    <a:pt x="121562" y="51583"/>
                  </a:lnTo>
                  <a:close/>
                  <a:moveTo>
                    <a:pt x="134694" y="51583"/>
                  </a:moveTo>
                  <a:lnTo>
                    <a:pt x="134694" y="57667"/>
                  </a:lnTo>
                  <a:lnTo>
                    <a:pt x="128289" y="57667"/>
                  </a:lnTo>
                  <a:lnTo>
                    <a:pt x="128289" y="51583"/>
                  </a:lnTo>
                  <a:close/>
                  <a:moveTo>
                    <a:pt x="141421" y="51583"/>
                  </a:moveTo>
                  <a:lnTo>
                    <a:pt x="141421" y="57667"/>
                  </a:lnTo>
                  <a:lnTo>
                    <a:pt x="135033" y="57667"/>
                  </a:lnTo>
                  <a:lnTo>
                    <a:pt x="135033" y="51583"/>
                  </a:lnTo>
                  <a:close/>
                  <a:moveTo>
                    <a:pt x="148148" y="51583"/>
                  </a:moveTo>
                  <a:lnTo>
                    <a:pt x="148148" y="57667"/>
                  </a:lnTo>
                  <a:lnTo>
                    <a:pt x="141760" y="57667"/>
                  </a:lnTo>
                  <a:lnTo>
                    <a:pt x="141760" y="51583"/>
                  </a:lnTo>
                  <a:close/>
                  <a:moveTo>
                    <a:pt x="154892" y="51583"/>
                  </a:moveTo>
                  <a:lnTo>
                    <a:pt x="154892" y="57667"/>
                  </a:lnTo>
                  <a:lnTo>
                    <a:pt x="148487" y="57667"/>
                  </a:lnTo>
                  <a:lnTo>
                    <a:pt x="148487" y="51583"/>
                  </a:lnTo>
                  <a:close/>
                  <a:moveTo>
                    <a:pt x="161619" y="51583"/>
                  </a:moveTo>
                  <a:lnTo>
                    <a:pt x="161619" y="57667"/>
                  </a:lnTo>
                  <a:lnTo>
                    <a:pt x="155231" y="57667"/>
                  </a:lnTo>
                  <a:lnTo>
                    <a:pt x="155231" y="51583"/>
                  </a:lnTo>
                  <a:close/>
                  <a:moveTo>
                    <a:pt x="168363" y="51583"/>
                  </a:moveTo>
                  <a:lnTo>
                    <a:pt x="168363" y="57667"/>
                  </a:lnTo>
                  <a:lnTo>
                    <a:pt x="161958" y="57667"/>
                  </a:lnTo>
                  <a:lnTo>
                    <a:pt x="161958" y="51583"/>
                  </a:lnTo>
                  <a:close/>
                  <a:moveTo>
                    <a:pt x="175090" y="51583"/>
                  </a:moveTo>
                  <a:lnTo>
                    <a:pt x="175090" y="57667"/>
                  </a:lnTo>
                  <a:lnTo>
                    <a:pt x="168702" y="57667"/>
                  </a:lnTo>
                  <a:lnTo>
                    <a:pt x="168702" y="51583"/>
                  </a:lnTo>
                  <a:close/>
                  <a:moveTo>
                    <a:pt x="181834" y="51583"/>
                  </a:moveTo>
                  <a:lnTo>
                    <a:pt x="181834" y="57667"/>
                  </a:lnTo>
                  <a:lnTo>
                    <a:pt x="175429" y="57667"/>
                  </a:lnTo>
                  <a:lnTo>
                    <a:pt x="175429" y="51583"/>
                  </a:lnTo>
                  <a:close/>
                  <a:moveTo>
                    <a:pt x="188561" y="51583"/>
                  </a:moveTo>
                  <a:lnTo>
                    <a:pt x="188561" y="57667"/>
                  </a:lnTo>
                  <a:lnTo>
                    <a:pt x="182173" y="57667"/>
                  </a:lnTo>
                  <a:lnTo>
                    <a:pt x="182173" y="51583"/>
                  </a:lnTo>
                  <a:close/>
                  <a:moveTo>
                    <a:pt x="195288" y="51583"/>
                  </a:moveTo>
                  <a:lnTo>
                    <a:pt x="195288" y="57667"/>
                  </a:lnTo>
                  <a:lnTo>
                    <a:pt x="188900" y="57667"/>
                  </a:lnTo>
                  <a:lnTo>
                    <a:pt x="188900" y="51583"/>
                  </a:lnTo>
                  <a:close/>
                  <a:moveTo>
                    <a:pt x="202032" y="51583"/>
                  </a:moveTo>
                  <a:lnTo>
                    <a:pt x="202032" y="57667"/>
                  </a:lnTo>
                  <a:lnTo>
                    <a:pt x="195627" y="57667"/>
                  </a:lnTo>
                  <a:lnTo>
                    <a:pt x="195627" y="51583"/>
                  </a:lnTo>
                  <a:close/>
                  <a:moveTo>
                    <a:pt x="208759" y="51583"/>
                  </a:moveTo>
                  <a:lnTo>
                    <a:pt x="208759" y="57667"/>
                  </a:lnTo>
                  <a:lnTo>
                    <a:pt x="202371" y="57667"/>
                  </a:lnTo>
                  <a:lnTo>
                    <a:pt x="202371" y="51583"/>
                  </a:lnTo>
                  <a:close/>
                  <a:moveTo>
                    <a:pt x="215504" y="51583"/>
                  </a:moveTo>
                  <a:lnTo>
                    <a:pt x="215504" y="57667"/>
                  </a:lnTo>
                  <a:lnTo>
                    <a:pt x="209098" y="57667"/>
                  </a:lnTo>
                  <a:lnTo>
                    <a:pt x="209098" y="51583"/>
                  </a:lnTo>
                  <a:close/>
                  <a:moveTo>
                    <a:pt x="222230" y="51583"/>
                  </a:moveTo>
                  <a:lnTo>
                    <a:pt x="222230" y="57667"/>
                  </a:lnTo>
                  <a:lnTo>
                    <a:pt x="215843" y="57667"/>
                  </a:lnTo>
                  <a:lnTo>
                    <a:pt x="215843" y="51583"/>
                  </a:lnTo>
                  <a:close/>
                  <a:moveTo>
                    <a:pt x="228975" y="51583"/>
                  </a:moveTo>
                  <a:lnTo>
                    <a:pt x="228975" y="57667"/>
                  </a:lnTo>
                  <a:lnTo>
                    <a:pt x="222569" y="57667"/>
                  </a:lnTo>
                  <a:lnTo>
                    <a:pt x="222569" y="51583"/>
                  </a:lnTo>
                  <a:close/>
                  <a:moveTo>
                    <a:pt x="235701" y="51583"/>
                  </a:moveTo>
                  <a:lnTo>
                    <a:pt x="235701" y="57667"/>
                  </a:lnTo>
                  <a:lnTo>
                    <a:pt x="229296" y="57667"/>
                  </a:lnTo>
                  <a:lnTo>
                    <a:pt x="229296" y="51583"/>
                  </a:lnTo>
                  <a:close/>
                  <a:moveTo>
                    <a:pt x="242428" y="51583"/>
                  </a:moveTo>
                  <a:lnTo>
                    <a:pt x="242428" y="57667"/>
                  </a:lnTo>
                  <a:lnTo>
                    <a:pt x="236040" y="57667"/>
                  </a:lnTo>
                  <a:lnTo>
                    <a:pt x="236040" y="51583"/>
                  </a:lnTo>
                  <a:close/>
                  <a:moveTo>
                    <a:pt x="249173" y="51583"/>
                  </a:moveTo>
                  <a:lnTo>
                    <a:pt x="249173" y="57667"/>
                  </a:lnTo>
                  <a:lnTo>
                    <a:pt x="242767" y="57667"/>
                  </a:lnTo>
                  <a:lnTo>
                    <a:pt x="242767" y="51583"/>
                  </a:lnTo>
                  <a:close/>
                  <a:moveTo>
                    <a:pt x="255899" y="51583"/>
                  </a:moveTo>
                  <a:lnTo>
                    <a:pt x="255899" y="57667"/>
                  </a:lnTo>
                  <a:lnTo>
                    <a:pt x="249512" y="57667"/>
                  </a:lnTo>
                  <a:lnTo>
                    <a:pt x="249512" y="51583"/>
                  </a:lnTo>
                  <a:close/>
                  <a:moveTo>
                    <a:pt x="262644" y="51583"/>
                  </a:moveTo>
                  <a:lnTo>
                    <a:pt x="262644" y="57667"/>
                  </a:lnTo>
                  <a:lnTo>
                    <a:pt x="256238" y="57667"/>
                  </a:lnTo>
                  <a:lnTo>
                    <a:pt x="256238" y="51583"/>
                  </a:lnTo>
                  <a:close/>
                  <a:moveTo>
                    <a:pt x="269370" y="51583"/>
                  </a:moveTo>
                  <a:lnTo>
                    <a:pt x="269370" y="57667"/>
                  </a:lnTo>
                  <a:lnTo>
                    <a:pt x="262983" y="57667"/>
                  </a:lnTo>
                  <a:lnTo>
                    <a:pt x="262983" y="51583"/>
                  </a:lnTo>
                  <a:close/>
                  <a:moveTo>
                    <a:pt x="276115" y="51583"/>
                  </a:moveTo>
                  <a:lnTo>
                    <a:pt x="276115" y="57667"/>
                  </a:lnTo>
                  <a:lnTo>
                    <a:pt x="269709" y="57667"/>
                  </a:lnTo>
                  <a:lnTo>
                    <a:pt x="269709" y="51583"/>
                  </a:lnTo>
                  <a:close/>
                  <a:moveTo>
                    <a:pt x="282842" y="51583"/>
                  </a:moveTo>
                  <a:lnTo>
                    <a:pt x="282842" y="57667"/>
                  </a:lnTo>
                  <a:lnTo>
                    <a:pt x="276436" y="57667"/>
                  </a:lnTo>
                  <a:lnTo>
                    <a:pt x="276436" y="51583"/>
                  </a:lnTo>
                  <a:close/>
                  <a:moveTo>
                    <a:pt x="6745" y="57989"/>
                  </a:moveTo>
                  <a:lnTo>
                    <a:pt x="6745" y="64073"/>
                  </a:lnTo>
                  <a:lnTo>
                    <a:pt x="339" y="64073"/>
                  </a:lnTo>
                  <a:lnTo>
                    <a:pt x="339" y="57989"/>
                  </a:lnTo>
                  <a:close/>
                  <a:moveTo>
                    <a:pt x="13471" y="57989"/>
                  </a:moveTo>
                  <a:lnTo>
                    <a:pt x="13471" y="64073"/>
                  </a:lnTo>
                  <a:lnTo>
                    <a:pt x="7066" y="64073"/>
                  </a:lnTo>
                  <a:lnTo>
                    <a:pt x="7066" y="57989"/>
                  </a:lnTo>
                  <a:close/>
                  <a:moveTo>
                    <a:pt x="20198" y="57989"/>
                  </a:moveTo>
                  <a:lnTo>
                    <a:pt x="20198" y="64073"/>
                  </a:lnTo>
                  <a:lnTo>
                    <a:pt x="13810" y="64073"/>
                  </a:lnTo>
                  <a:lnTo>
                    <a:pt x="13810" y="57989"/>
                  </a:lnTo>
                  <a:close/>
                  <a:moveTo>
                    <a:pt x="26942" y="57989"/>
                  </a:moveTo>
                  <a:lnTo>
                    <a:pt x="26942" y="64073"/>
                  </a:lnTo>
                  <a:lnTo>
                    <a:pt x="20537" y="64073"/>
                  </a:lnTo>
                  <a:lnTo>
                    <a:pt x="20537" y="57989"/>
                  </a:lnTo>
                  <a:close/>
                  <a:moveTo>
                    <a:pt x="33669" y="57989"/>
                  </a:moveTo>
                  <a:lnTo>
                    <a:pt x="33669" y="64073"/>
                  </a:lnTo>
                  <a:lnTo>
                    <a:pt x="27281" y="64073"/>
                  </a:lnTo>
                  <a:lnTo>
                    <a:pt x="27281" y="57989"/>
                  </a:lnTo>
                  <a:close/>
                  <a:moveTo>
                    <a:pt x="40414" y="57989"/>
                  </a:moveTo>
                  <a:lnTo>
                    <a:pt x="40414" y="64073"/>
                  </a:lnTo>
                  <a:lnTo>
                    <a:pt x="34008" y="64073"/>
                  </a:lnTo>
                  <a:lnTo>
                    <a:pt x="34008" y="57989"/>
                  </a:lnTo>
                  <a:close/>
                  <a:moveTo>
                    <a:pt x="47140" y="57989"/>
                  </a:moveTo>
                  <a:lnTo>
                    <a:pt x="47140" y="64073"/>
                  </a:lnTo>
                  <a:lnTo>
                    <a:pt x="40753" y="64073"/>
                  </a:lnTo>
                  <a:lnTo>
                    <a:pt x="40753" y="57989"/>
                  </a:lnTo>
                  <a:close/>
                  <a:moveTo>
                    <a:pt x="53885" y="57989"/>
                  </a:moveTo>
                  <a:lnTo>
                    <a:pt x="53885" y="64073"/>
                  </a:lnTo>
                  <a:lnTo>
                    <a:pt x="47479" y="64073"/>
                  </a:lnTo>
                  <a:lnTo>
                    <a:pt x="47479" y="57989"/>
                  </a:lnTo>
                  <a:close/>
                  <a:moveTo>
                    <a:pt x="60611" y="57989"/>
                  </a:moveTo>
                  <a:lnTo>
                    <a:pt x="60611" y="64073"/>
                  </a:lnTo>
                  <a:lnTo>
                    <a:pt x="54206" y="64073"/>
                  </a:lnTo>
                  <a:lnTo>
                    <a:pt x="54206" y="57989"/>
                  </a:lnTo>
                  <a:close/>
                  <a:moveTo>
                    <a:pt x="67338" y="57989"/>
                  </a:moveTo>
                  <a:lnTo>
                    <a:pt x="67338" y="64073"/>
                  </a:lnTo>
                  <a:lnTo>
                    <a:pt x="60950" y="64073"/>
                  </a:lnTo>
                  <a:lnTo>
                    <a:pt x="60950" y="57989"/>
                  </a:lnTo>
                  <a:close/>
                  <a:moveTo>
                    <a:pt x="74083" y="57989"/>
                  </a:moveTo>
                  <a:lnTo>
                    <a:pt x="74083" y="64073"/>
                  </a:lnTo>
                  <a:lnTo>
                    <a:pt x="67677" y="64073"/>
                  </a:lnTo>
                  <a:lnTo>
                    <a:pt x="67677" y="57989"/>
                  </a:lnTo>
                  <a:close/>
                  <a:moveTo>
                    <a:pt x="80809" y="57989"/>
                  </a:moveTo>
                  <a:lnTo>
                    <a:pt x="80809" y="64073"/>
                  </a:lnTo>
                  <a:lnTo>
                    <a:pt x="74422" y="64073"/>
                  </a:lnTo>
                  <a:lnTo>
                    <a:pt x="74422" y="57989"/>
                  </a:lnTo>
                  <a:close/>
                  <a:moveTo>
                    <a:pt x="87554" y="57989"/>
                  </a:moveTo>
                  <a:lnTo>
                    <a:pt x="87554" y="64073"/>
                  </a:lnTo>
                  <a:lnTo>
                    <a:pt x="81148" y="64073"/>
                  </a:lnTo>
                  <a:lnTo>
                    <a:pt x="81148" y="57989"/>
                  </a:lnTo>
                  <a:close/>
                  <a:moveTo>
                    <a:pt x="94281" y="57989"/>
                  </a:moveTo>
                  <a:lnTo>
                    <a:pt x="94281" y="64073"/>
                  </a:lnTo>
                  <a:lnTo>
                    <a:pt x="87893" y="64073"/>
                  </a:lnTo>
                  <a:lnTo>
                    <a:pt x="87893" y="57989"/>
                  </a:lnTo>
                  <a:close/>
                  <a:moveTo>
                    <a:pt x="101007" y="57989"/>
                  </a:moveTo>
                  <a:lnTo>
                    <a:pt x="101007" y="64073"/>
                  </a:lnTo>
                  <a:lnTo>
                    <a:pt x="94620" y="64073"/>
                  </a:lnTo>
                  <a:lnTo>
                    <a:pt x="94620" y="57989"/>
                  </a:lnTo>
                  <a:close/>
                  <a:moveTo>
                    <a:pt x="107752" y="57989"/>
                  </a:moveTo>
                  <a:lnTo>
                    <a:pt x="107752" y="64073"/>
                  </a:lnTo>
                  <a:lnTo>
                    <a:pt x="101346" y="64073"/>
                  </a:lnTo>
                  <a:lnTo>
                    <a:pt x="101346" y="57989"/>
                  </a:lnTo>
                  <a:close/>
                  <a:moveTo>
                    <a:pt x="114478" y="57989"/>
                  </a:moveTo>
                  <a:lnTo>
                    <a:pt x="114478" y="64073"/>
                  </a:lnTo>
                  <a:lnTo>
                    <a:pt x="108091" y="64073"/>
                  </a:lnTo>
                  <a:lnTo>
                    <a:pt x="108091" y="57989"/>
                  </a:lnTo>
                  <a:close/>
                  <a:moveTo>
                    <a:pt x="121223" y="57989"/>
                  </a:moveTo>
                  <a:lnTo>
                    <a:pt x="121223" y="64073"/>
                  </a:lnTo>
                  <a:lnTo>
                    <a:pt x="114817" y="64073"/>
                  </a:lnTo>
                  <a:lnTo>
                    <a:pt x="114817" y="57989"/>
                  </a:lnTo>
                  <a:close/>
                  <a:moveTo>
                    <a:pt x="127950" y="57989"/>
                  </a:moveTo>
                  <a:lnTo>
                    <a:pt x="127950" y="64073"/>
                  </a:lnTo>
                  <a:lnTo>
                    <a:pt x="121562" y="64073"/>
                  </a:lnTo>
                  <a:lnTo>
                    <a:pt x="121562" y="57989"/>
                  </a:lnTo>
                  <a:close/>
                  <a:moveTo>
                    <a:pt x="134694" y="57989"/>
                  </a:moveTo>
                  <a:lnTo>
                    <a:pt x="134694" y="64073"/>
                  </a:lnTo>
                  <a:lnTo>
                    <a:pt x="128289" y="64073"/>
                  </a:lnTo>
                  <a:lnTo>
                    <a:pt x="128289" y="57989"/>
                  </a:lnTo>
                  <a:close/>
                  <a:moveTo>
                    <a:pt x="141421" y="57989"/>
                  </a:moveTo>
                  <a:lnTo>
                    <a:pt x="141421" y="64073"/>
                  </a:lnTo>
                  <a:lnTo>
                    <a:pt x="135033" y="64073"/>
                  </a:lnTo>
                  <a:lnTo>
                    <a:pt x="135033" y="57989"/>
                  </a:lnTo>
                  <a:close/>
                  <a:moveTo>
                    <a:pt x="148148" y="57989"/>
                  </a:moveTo>
                  <a:lnTo>
                    <a:pt x="148148" y="64073"/>
                  </a:lnTo>
                  <a:lnTo>
                    <a:pt x="141760" y="64073"/>
                  </a:lnTo>
                  <a:lnTo>
                    <a:pt x="141760" y="57989"/>
                  </a:lnTo>
                  <a:close/>
                  <a:moveTo>
                    <a:pt x="154892" y="57989"/>
                  </a:moveTo>
                  <a:lnTo>
                    <a:pt x="154892" y="64073"/>
                  </a:lnTo>
                  <a:lnTo>
                    <a:pt x="148487" y="64073"/>
                  </a:lnTo>
                  <a:lnTo>
                    <a:pt x="148487" y="57989"/>
                  </a:lnTo>
                  <a:close/>
                  <a:moveTo>
                    <a:pt x="161619" y="57989"/>
                  </a:moveTo>
                  <a:lnTo>
                    <a:pt x="161619" y="64073"/>
                  </a:lnTo>
                  <a:lnTo>
                    <a:pt x="155231" y="64073"/>
                  </a:lnTo>
                  <a:lnTo>
                    <a:pt x="155231" y="57989"/>
                  </a:lnTo>
                  <a:close/>
                  <a:moveTo>
                    <a:pt x="168363" y="57989"/>
                  </a:moveTo>
                  <a:lnTo>
                    <a:pt x="168363" y="64073"/>
                  </a:lnTo>
                  <a:lnTo>
                    <a:pt x="161958" y="64073"/>
                  </a:lnTo>
                  <a:lnTo>
                    <a:pt x="161958" y="57989"/>
                  </a:lnTo>
                  <a:close/>
                  <a:moveTo>
                    <a:pt x="175090" y="57989"/>
                  </a:moveTo>
                  <a:lnTo>
                    <a:pt x="175090" y="64073"/>
                  </a:lnTo>
                  <a:lnTo>
                    <a:pt x="168702" y="64073"/>
                  </a:lnTo>
                  <a:lnTo>
                    <a:pt x="168702" y="57989"/>
                  </a:lnTo>
                  <a:close/>
                  <a:moveTo>
                    <a:pt x="181834" y="57989"/>
                  </a:moveTo>
                  <a:lnTo>
                    <a:pt x="181834" y="64073"/>
                  </a:lnTo>
                  <a:lnTo>
                    <a:pt x="175429" y="64073"/>
                  </a:lnTo>
                  <a:lnTo>
                    <a:pt x="175429" y="57989"/>
                  </a:lnTo>
                  <a:close/>
                  <a:moveTo>
                    <a:pt x="188561" y="57989"/>
                  </a:moveTo>
                  <a:lnTo>
                    <a:pt x="188561" y="64073"/>
                  </a:lnTo>
                  <a:lnTo>
                    <a:pt x="182173" y="64073"/>
                  </a:lnTo>
                  <a:lnTo>
                    <a:pt x="182173" y="57989"/>
                  </a:lnTo>
                  <a:close/>
                  <a:moveTo>
                    <a:pt x="195288" y="57989"/>
                  </a:moveTo>
                  <a:lnTo>
                    <a:pt x="195288" y="64073"/>
                  </a:lnTo>
                  <a:lnTo>
                    <a:pt x="188900" y="64073"/>
                  </a:lnTo>
                  <a:lnTo>
                    <a:pt x="188900" y="57989"/>
                  </a:lnTo>
                  <a:close/>
                  <a:moveTo>
                    <a:pt x="202032" y="57989"/>
                  </a:moveTo>
                  <a:lnTo>
                    <a:pt x="202032" y="64073"/>
                  </a:lnTo>
                  <a:lnTo>
                    <a:pt x="195627" y="64073"/>
                  </a:lnTo>
                  <a:lnTo>
                    <a:pt x="195627" y="57989"/>
                  </a:lnTo>
                  <a:close/>
                  <a:moveTo>
                    <a:pt x="208759" y="57989"/>
                  </a:moveTo>
                  <a:lnTo>
                    <a:pt x="208759" y="64073"/>
                  </a:lnTo>
                  <a:lnTo>
                    <a:pt x="202371" y="64073"/>
                  </a:lnTo>
                  <a:lnTo>
                    <a:pt x="202371" y="57989"/>
                  </a:lnTo>
                  <a:close/>
                  <a:moveTo>
                    <a:pt x="215504" y="57989"/>
                  </a:moveTo>
                  <a:lnTo>
                    <a:pt x="215504" y="64073"/>
                  </a:lnTo>
                  <a:lnTo>
                    <a:pt x="209098" y="64073"/>
                  </a:lnTo>
                  <a:lnTo>
                    <a:pt x="209098" y="57989"/>
                  </a:lnTo>
                  <a:close/>
                  <a:moveTo>
                    <a:pt x="222230" y="57989"/>
                  </a:moveTo>
                  <a:lnTo>
                    <a:pt x="222230" y="64073"/>
                  </a:lnTo>
                  <a:lnTo>
                    <a:pt x="215843" y="64073"/>
                  </a:lnTo>
                  <a:lnTo>
                    <a:pt x="215843" y="57989"/>
                  </a:lnTo>
                  <a:close/>
                  <a:moveTo>
                    <a:pt x="228975" y="57989"/>
                  </a:moveTo>
                  <a:lnTo>
                    <a:pt x="228975" y="64073"/>
                  </a:lnTo>
                  <a:lnTo>
                    <a:pt x="222569" y="64073"/>
                  </a:lnTo>
                  <a:lnTo>
                    <a:pt x="222569" y="57989"/>
                  </a:lnTo>
                  <a:close/>
                  <a:moveTo>
                    <a:pt x="235701" y="57989"/>
                  </a:moveTo>
                  <a:lnTo>
                    <a:pt x="235701" y="64073"/>
                  </a:lnTo>
                  <a:lnTo>
                    <a:pt x="229296" y="64073"/>
                  </a:lnTo>
                  <a:lnTo>
                    <a:pt x="229296" y="57989"/>
                  </a:lnTo>
                  <a:close/>
                  <a:moveTo>
                    <a:pt x="242428" y="57989"/>
                  </a:moveTo>
                  <a:lnTo>
                    <a:pt x="242428" y="64073"/>
                  </a:lnTo>
                  <a:lnTo>
                    <a:pt x="236040" y="64073"/>
                  </a:lnTo>
                  <a:lnTo>
                    <a:pt x="236040" y="57989"/>
                  </a:lnTo>
                  <a:close/>
                  <a:moveTo>
                    <a:pt x="249173" y="57989"/>
                  </a:moveTo>
                  <a:lnTo>
                    <a:pt x="249173" y="64073"/>
                  </a:lnTo>
                  <a:lnTo>
                    <a:pt x="242767" y="64073"/>
                  </a:lnTo>
                  <a:lnTo>
                    <a:pt x="242767" y="57989"/>
                  </a:lnTo>
                  <a:close/>
                  <a:moveTo>
                    <a:pt x="255899" y="57989"/>
                  </a:moveTo>
                  <a:lnTo>
                    <a:pt x="255899" y="64073"/>
                  </a:lnTo>
                  <a:lnTo>
                    <a:pt x="249512" y="64073"/>
                  </a:lnTo>
                  <a:lnTo>
                    <a:pt x="249512" y="57989"/>
                  </a:lnTo>
                  <a:close/>
                  <a:moveTo>
                    <a:pt x="262644" y="57989"/>
                  </a:moveTo>
                  <a:lnTo>
                    <a:pt x="262644" y="64073"/>
                  </a:lnTo>
                  <a:lnTo>
                    <a:pt x="256238" y="64073"/>
                  </a:lnTo>
                  <a:lnTo>
                    <a:pt x="256238" y="57989"/>
                  </a:lnTo>
                  <a:close/>
                  <a:moveTo>
                    <a:pt x="269370" y="57989"/>
                  </a:moveTo>
                  <a:lnTo>
                    <a:pt x="269370" y="64073"/>
                  </a:lnTo>
                  <a:lnTo>
                    <a:pt x="262983" y="64073"/>
                  </a:lnTo>
                  <a:lnTo>
                    <a:pt x="262983" y="57989"/>
                  </a:lnTo>
                  <a:close/>
                  <a:moveTo>
                    <a:pt x="276115" y="57989"/>
                  </a:moveTo>
                  <a:lnTo>
                    <a:pt x="276115" y="64073"/>
                  </a:lnTo>
                  <a:lnTo>
                    <a:pt x="269709" y="64073"/>
                  </a:lnTo>
                  <a:lnTo>
                    <a:pt x="269709" y="57989"/>
                  </a:lnTo>
                  <a:close/>
                  <a:moveTo>
                    <a:pt x="282842" y="57989"/>
                  </a:moveTo>
                  <a:lnTo>
                    <a:pt x="282842" y="64073"/>
                  </a:lnTo>
                  <a:lnTo>
                    <a:pt x="276436" y="64073"/>
                  </a:lnTo>
                  <a:lnTo>
                    <a:pt x="276436" y="57989"/>
                  </a:lnTo>
                  <a:close/>
                  <a:moveTo>
                    <a:pt x="6745" y="64394"/>
                  </a:moveTo>
                  <a:lnTo>
                    <a:pt x="6745" y="70478"/>
                  </a:lnTo>
                  <a:lnTo>
                    <a:pt x="339" y="70478"/>
                  </a:lnTo>
                  <a:lnTo>
                    <a:pt x="339" y="64394"/>
                  </a:lnTo>
                  <a:close/>
                  <a:moveTo>
                    <a:pt x="13471" y="64394"/>
                  </a:moveTo>
                  <a:lnTo>
                    <a:pt x="13471" y="70478"/>
                  </a:lnTo>
                  <a:lnTo>
                    <a:pt x="7066" y="70478"/>
                  </a:lnTo>
                  <a:lnTo>
                    <a:pt x="7066" y="64394"/>
                  </a:lnTo>
                  <a:close/>
                  <a:moveTo>
                    <a:pt x="20198" y="64394"/>
                  </a:moveTo>
                  <a:lnTo>
                    <a:pt x="20198" y="70478"/>
                  </a:lnTo>
                  <a:lnTo>
                    <a:pt x="13810" y="70478"/>
                  </a:lnTo>
                  <a:lnTo>
                    <a:pt x="13810" y="64394"/>
                  </a:lnTo>
                  <a:close/>
                  <a:moveTo>
                    <a:pt x="26942" y="64394"/>
                  </a:moveTo>
                  <a:lnTo>
                    <a:pt x="26942" y="70478"/>
                  </a:lnTo>
                  <a:lnTo>
                    <a:pt x="20537" y="70478"/>
                  </a:lnTo>
                  <a:lnTo>
                    <a:pt x="20537" y="64394"/>
                  </a:lnTo>
                  <a:close/>
                  <a:moveTo>
                    <a:pt x="33669" y="64394"/>
                  </a:moveTo>
                  <a:lnTo>
                    <a:pt x="33669" y="70478"/>
                  </a:lnTo>
                  <a:lnTo>
                    <a:pt x="27281" y="70478"/>
                  </a:lnTo>
                  <a:lnTo>
                    <a:pt x="27281" y="64394"/>
                  </a:lnTo>
                  <a:close/>
                  <a:moveTo>
                    <a:pt x="40414" y="64394"/>
                  </a:moveTo>
                  <a:lnTo>
                    <a:pt x="40414" y="70478"/>
                  </a:lnTo>
                  <a:lnTo>
                    <a:pt x="34008" y="70478"/>
                  </a:lnTo>
                  <a:lnTo>
                    <a:pt x="34008" y="64394"/>
                  </a:lnTo>
                  <a:close/>
                  <a:moveTo>
                    <a:pt x="47140" y="64394"/>
                  </a:moveTo>
                  <a:lnTo>
                    <a:pt x="47140" y="70478"/>
                  </a:lnTo>
                  <a:lnTo>
                    <a:pt x="40753" y="70478"/>
                  </a:lnTo>
                  <a:lnTo>
                    <a:pt x="40753" y="64394"/>
                  </a:lnTo>
                  <a:close/>
                  <a:moveTo>
                    <a:pt x="53885" y="64394"/>
                  </a:moveTo>
                  <a:lnTo>
                    <a:pt x="53885" y="70478"/>
                  </a:lnTo>
                  <a:lnTo>
                    <a:pt x="47479" y="70478"/>
                  </a:lnTo>
                  <a:lnTo>
                    <a:pt x="47479" y="64394"/>
                  </a:lnTo>
                  <a:close/>
                  <a:moveTo>
                    <a:pt x="60611" y="64394"/>
                  </a:moveTo>
                  <a:lnTo>
                    <a:pt x="60611" y="70478"/>
                  </a:lnTo>
                  <a:lnTo>
                    <a:pt x="54206" y="70478"/>
                  </a:lnTo>
                  <a:lnTo>
                    <a:pt x="54206" y="64394"/>
                  </a:lnTo>
                  <a:close/>
                  <a:moveTo>
                    <a:pt x="67338" y="64394"/>
                  </a:moveTo>
                  <a:lnTo>
                    <a:pt x="67338" y="70478"/>
                  </a:lnTo>
                  <a:lnTo>
                    <a:pt x="60950" y="70478"/>
                  </a:lnTo>
                  <a:lnTo>
                    <a:pt x="60950" y="64394"/>
                  </a:lnTo>
                  <a:close/>
                  <a:moveTo>
                    <a:pt x="74083" y="64394"/>
                  </a:moveTo>
                  <a:lnTo>
                    <a:pt x="74083" y="70478"/>
                  </a:lnTo>
                  <a:lnTo>
                    <a:pt x="67677" y="70478"/>
                  </a:lnTo>
                  <a:lnTo>
                    <a:pt x="67677" y="64394"/>
                  </a:lnTo>
                  <a:close/>
                  <a:moveTo>
                    <a:pt x="80809" y="64394"/>
                  </a:moveTo>
                  <a:lnTo>
                    <a:pt x="80809" y="70478"/>
                  </a:lnTo>
                  <a:lnTo>
                    <a:pt x="74422" y="70478"/>
                  </a:lnTo>
                  <a:lnTo>
                    <a:pt x="74422" y="64394"/>
                  </a:lnTo>
                  <a:close/>
                  <a:moveTo>
                    <a:pt x="87554" y="64394"/>
                  </a:moveTo>
                  <a:lnTo>
                    <a:pt x="87554" y="70478"/>
                  </a:lnTo>
                  <a:lnTo>
                    <a:pt x="81148" y="70478"/>
                  </a:lnTo>
                  <a:lnTo>
                    <a:pt x="81148" y="64394"/>
                  </a:lnTo>
                  <a:close/>
                  <a:moveTo>
                    <a:pt x="94281" y="64394"/>
                  </a:moveTo>
                  <a:lnTo>
                    <a:pt x="94281" y="70478"/>
                  </a:lnTo>
                  <a:lnTo>
                    <a:pt x="87893" y="70478"/>
                  </a:lnTo>
                  <a:lnTo>
                    <a:pt x="87893" y="64394"/>
                  </a:lnTo>
                  <a:close/>
                  <a:moveTo>
                    <a:pt x="101007" y="64394"/>
                  </a:moveTo>
                  <a:lnTo>
                    <a:pt x="101007" y="70478"/>
                  </a:lnTo>
                  <a:lnTo>
                    <a:pt x="94620" y="70478"/>
                  </a:lnTo>
                  <a:lnTo>
                    <a:pt x="94620" y="64394"/>
                  </a:lnTo>
                  <a:close/>
                  <a:moveTo>
                    <a:pt x="107752" y="64394"/>
                  </a:moveTo>
                  <a:lnTo>
                    <a:pt x="107752" y="70478"/>
                  </a:lnTo>
                  <a:lnTo>
                    <a:pt x="101346" y="70478"/>
                  </a:lnTo>
                  <a:lnTo>
                    <a:pt x="101346" y="64394"/>
                  </a:lnTo>
                  <a:close/>
                  <a:moveTo>
                    <a:pt x="114478" y="64394"/>
                  </a:moveTo>
                  <a:lnTo>
                    <a:pt x="114478" y="70478"/>
                  </a:lnTo>
                  <a:lnTo>
                    <a:pt x="108091" y="70478"/>
                  </a:lnTo>
                  <a:lnTo>
                    <a:pt x="108091" y="64394"/>
                  </a:lnTo>
                  <a:close/>
                  <a:moveTo>
                    <a:pt x="121223" y="64394"/>
                  </a:moveTo>
                  <a:lnTo>
                    <a:pt x="121223" y="70478"/>
                  </a:lnTo>
                  <a:lnTo>
                    <a:pt x="114817" y="70478"/>
                  </a:lnTo>
                  <a:lnTo>
                    <a:pt x="114817" y="64394"/>
                  </a:lnTo>
                  <a:close/>
                  <a:moveTo>
                    <a:pt x="127950" y="64394"/>
                  </a:moveTo>
                  <a:lnTo>
                    <a:pt x="127950" y="70478"/>
                  </a:lnTo>
                  <a:lnTo>
                    <a:pt x="121562" y="70478"/>
                  </a:lnTo>
                  <a:lnTo>
                    <a:pt x="121562" y="64394"/>
                  </a:lnTo>
                  <a:close/>
                  <a:moveTo>
                    <a:pt x="134694" y="64394"/>
                  </a:moveTo>
                  <a:lnTo>
                    <a:pt x="134694" y="70478"/>
                  </a:lnTo>
                  <a:lnTo>
                    <a:pt x="128289" y="70478"/>
                  </a:lnTo>
                  <a:lnTo>
                    <a:pt x="128289" y="64394"/>
                  </a:lnTo>
                  <a:close/>
                  <a:moveTo>
                    <a:pt x="141421" y="64394"/>
                  </a:moveTo>
                  <a:lnTo>
                    <a:pt x="141421" y="70478"/>
                  </a:lnTo>
                  <a:lnTo>
                    <a:pt x="135033" y="70478"/>
                  </a:lnTo>
                  <a:lnTo>
                    <a:pt x="135033" y="64394"/>
                  </a:lnTo>
                  <a:close/>
                  <a:moveTo>
                    <a:pt x="148148" y="64394"/>
                  </a:moveTo>
                  <a:lnTo>
                    <a:pt x="148148" y="70478"/>
                  </a:lnTo>
                  <a:lnTo>
                    <a:pt x="141760" y="70478"/>
                  </a:lnTo>
                  <a:lnTo>
                    <a:pt x="141760" y="64394"/>
                  </a:lnTo>
                  <a:close/>
                  <a:moveTo>
                    <a:pt x="154892" y="64394"/>
                  </a:moveTo>
                  <a:lnTo>
                    <a:pt x="154892" y="70478"/>
                  </a:lnTo>
                  <a:lnTo>
                    <a:pt x="148487" y="70478"/>
                  </a:lnTo>
                  <a:lnTo>
                    <a:pt x="148487" y="64394"/>
                  </a:lnTo>
                  <a:close/>
                  <a:moveTo>
                    <a:pt x="161619" y="64394"/>
                  </a:moveTo>
                  <a:lnTo>
                    <a:pt x="161619" y="70478"/>
                  </a:lnTo>
                  <a:lnTo>
                    <a:pt x="155231" y="70478"/>
                  </a:lnTo>
                  <a:lnTo>
                    <a:pt x="155231" y="64394"/>
                  </a:lnTo>
                  <a:close/>
                  <a:moveTo>
                    <a:pt x="168363" y="64394"/>
                  </a:moveTo>
                  <a:lnTo>
                    <a:pt x="168363" y="70478"/>
                  </a:lnTo>
                  <a:lnTo>
                    <a:pt x="161958" y="70478"/>
                  </a:lnTo>
                  <a:lnTo>
                    <a:pt x="161958" y="64394"/>
                  </a:lnTo>
                  <a:close/>
                  <a:moveTo>
                    <a:pt x="175090" y="64394"/>
                  </a:moveTo>
                  <a:lnTo>
                    <a:pt x="175090" y="70478"/>
                  </a:lnTo>
                  <a:lnTo>
                    <a:pt x="168702" y="70478"/>
                  </a:lnTo>
                  <a:lnTo>
                    <a:pt x="168702" y="64394"/>
                  </a:lnTo>
                  <a:close/>
                  <a:moveTo>
                    <a:pt x="181834" y="64394"/>
                  </a:moveTo>
                  <a:lnTo>
                    <a:pt x="181834" y="70478"/>
                  </a:lnTo>
                  <a:lnTo>
                    <a:pt x="175429" y="70478"/>
                  </a:lnTo>
                  <a:lnTo>
                    <a:pt x="175429" y="64394"/>
                  </a:lnTo>
                  <a:close/>
                  <a:moveTo>
                    <a:pt x="188561" y="64394"/>
                  </a:moveTo>
                  <a:lnTo>
                    <a:pt x="188561" y="70478"/>
                  </a:lnTo>
                  <a:lnTo>
                    <a:pt x="182173" y="70478"/>
                  </a:lnTo>
                  <a:lnTo>
                    <a:pt x="182173" y="64394"/>
                  </a:lnTo>
                  <a:close/>
                  <a:moveTo>
                    <a:pt x="195288" y="64394"/>
                  </a:moveTo>
                  <a:lnTo>
                    <a:pt x="195288" y="70478"/>
                  </a:lnTo>
                  <a:lnTo>
                    <a:pt x="188900" y="70478"/>
                  </a:lnTo>
                  <a:lnTo>
                    <a:pt x="188900" y="64394"/>
                  </a:lnTo>
                  <a:close/>
                  <a:moveTo>
                    <a:pt x="202032" y="64394"/>
                  </a:moveTo>
                  <a:lnTo>
                    <a:pt x="202032" y="70478"/>
                  </a:lnTo>
                  <a:lnTo>
                    <a:pt x="195627" y="70478"/>
                  </a:lnTo>
                  <a:lnTo>
                    <a:pt x="195627" y="64394"/>
                  </a:lnTo>
                  <a:close/>
                  <a:moveTo>
                    <a:pt x="208759" y="64394"/>
                  </a:moveTo>
                  <a:lnTo>
                    <a:pt x="208759" y="70478"/>
                  </a:lnTo>
                  <a:lnTo>
                    <a:pt x="202371" y="70478"/>
                  </a:lnTo>
                  <a:lnTo>
                    <a:pt x="202371" y="64394"/>
                  </a:lnTo>
                  <a:close/>
                  <a:moveTo>
                    <a:pt x="215504" y="64394"/>
                  </a:moveTo>
                  <a:lnTo>
                    <a:pt x="215504" y="70478"/>
                  </a:lnTo>
                  <a:lnTo>
                    <a:pt x="209098" y="70478"/>
                  </a:lnTo>
                  <a:lnTo>
                    <a:pt x="209098" y="64394"/>
                  </a:lnTo>
                  <a:close/>
                  <a:moveTo>
                    <a:pt x="222230" y="64394"/>
                  </a:moveTo>
                  <a:lnTo>
                    <a:pt x="222230" y="70478"/>
                  </a:lnTo>
                  <a:lnTo>
                    <a:pt x="215843" y="70478"/>
                  </a:lnTo>
                  <a:lnTo>
                    <a:pt x="215843" y="64394"/>
                  </a:lnTo>
                  <a:close/>
                  <a:moveTo>
                    <a:pt x="228975" y="64394"/>
                  </a:moveTo>
                  <a:lnTo>
                    <a:pt x="228975" y="70478"/>
                  </a:lnTo>
                  <a:lnTo>
                    <a:pt x="222569" y="70478"/>
                  </a:lnTo>
                  <a:lnTo>
                    <a:pt x="222569" y="64394"/>
                  </a:lnTo>
                  <a:close/>
                  <a:moveTo>
                    <a:pt x="235701" y="64394"/>
                  </a:moveTo>
                  <a:lnTo>
                    <a:pt x="235701" y="70478"/>
                  </a:lnTo>
                  <a:lnTo>
                    <a:pt x="229296" y="70478"/>
                  </a:lnTo>
                  <a:lnTo>
                    <a:pt x="229296" y="64394"/>
                  </a:lnTo>
                  <a:close/>
                  <a:moveTo>
                    <a:pt x="242428" y="64394"/>
                  </a:moveTo>
                  <a:lnTo>
                    <a:pt x="242428" y="70478"/>
                  </a:lnTo>
                  <a:lnTo>
                    <a:pt x="236040" y="70478"/>
                  </a:lnTo>
                  <a:lnTo>
                    <a:pt x="236040" y="64394"/>
                  </a:lnTo>
                  <a:close/>
                  <a:moveTo>
                    <a:pt x="249173" y="64394"/>
                  </a:moveTo>
                  <a:lnTo>
                    <a:pt x="249173" y="70478"/>
                  </a:lnTo>
                  <a:lnTo>
                    <a:pt x="242767" y="70478"/>
                  </a:lnTo>
                  <a:lnTo>
                    <a:pt x="242767" y="64394"/>
                  </a:lnTo>
                  <a:close/>
                  <a:moveTo>
                    <a:pt x="255899" y="64394"/>
                  </a:moveTo>
                  <a:lnTo>
                    <a:pt x="255899" y="70478"/>
                  </a:lnTo>
                  <a:lnTo>
                    <a:pt x="249512" y="70478"/>
                  </a:lnTo>
                  <a:lnTo>
                    <a:pt x="249512" y="64394"/>
                  </a:lnTo>
                  <a:close/>
                  <a:moveTo>
                    <a:pt x="262644" y="64394"/>
                  </a:moveTo>
                  <a:lnTo>
                    <a:pt x="262644" y="70478"/>
                  </a:lnTo>
                  <a:lnTo>
                    <a:pt x="256238" y="70478"/>
                  </a:lnTo>
                  <a:lnTo>
                    <a:pt x="256238" y="64394"/>
                  </a:lnTo>
                  <a:close/>
                  <a:moveTo>
                    <a:pt x="269370" y="64394"/>
                  </a:moveTo>
                  <a:lnTo>
                    <a:pt x="269370" y="70478"/>
                  </a:lnTo>
                  <a:lnTo>
                    <a:pt x="262983" y="70478"/>
                  </a:lnTo>
                  <a:lnTo>
                    <a:pt x="262983" y="64394"/>
                  </a:lnTo>
                  <a:close/>
                  <a:moveTo>
                    <a:pt x="276115" y="64394"/>
                  </a:moveTo>
                  <a:lnTo>
                    <a:pt x="276115" y="70478"/>
                  </a:lnTo>
                  <a:lnTo>
                    <a:pt x="269709" y="70478"/>
                  </a:lnTo>
                  <a:lnTo>
                    <a:pt x="269709" y="64394"/>
                  </a:lnTo>
                  <a:close/>
                  <a:moveTo>
                    <a:pt x="282842" y="64394"/>
                  </a:moveTo>
                  <a:lnTo>
                    <a:pt x="282842" y="70478"/>
                  </a:lnTo>
                  <a:lnTo>
                    <a:pt x="276436" y="70478"/>
                  </a:lnTo>
                  <a:lnTo>
                    <a:pt x="276436" y="64394"/>
                  </a:lnTo>
                  <a:close/>
                  <a:moveTo>
                    <a:pt x="6745" y="70800"/>
                  </a:moveTo>
                  <a:lnTo>
                    <a:pt x="6745" y="76884"/>
                  </a:lnTo>
                  <a:lnTo>
                    <a:pt x="339" y="76884"/>
                  </a:lnTo>
                  <a:lnTo>
                    <a:pt x="339" y="70800"/>
                  </a:lnTo>
                  <a:close/>
                  <a:moveTo>
                    <a:pt x="13471" y="70800"/>
                  </a:moveTo>
                  <a:lnTo>
                    <a:pt x="13471" y="76884"/>
                  </a:lnTo>
                  <a:lnTo>
                    <a:pt x="7066" y="76884"/>
                  </a:lnTo>
                  <a:lnTo>
                    <a:pt x="7066" y="70800"/>
                  </a:lnTo>
                  <a:close/>
                  <a:moveTo>
                    <a:pt x="20198" y="70800"/>
                  </a:moveTo>
                  <a:lnTo>
                    <a:pt x="20198" y="76884"/>
                  </a:lnTo>
                  <a:lnTo>
                    <a:pt x="13810" y="76884"/>
                  </a:lnTo>
                  <a:lnTo>
                    <a:pt x="13810" y="70800"/>
                  </a:lnTo>
                  <a:close/>
                  <a:moveTo>
                    <a:pt x="26942" y="70800"/>
                  </a:moveTo>
                  <a:lnTo>
                    <a:pt x="26942" y="76884"/>
                  </a:lnTo>
                  <a:lnTo>
                    <a:pt x="20537" y="76884"/>
                  </a:lnTo>
                  <a:lnTo>
                    <a:pt x="20537" y="70800"/>
                  </a:lnTo>
                  <a:close/>
                  <a:moveTo>
                    <a:pt x="33669" y="70800"/>
                  </a:moveTo>
                  <a:lnTo>
                    <a:pt x="33669" y="76884"/>
                  </a:lnTo>
                  <a:lnTo>
                    <a:pt x="27281" y="76884"/>
                  </a:lnTo>
                  <a:lnTo>
                    <a:pt x="27281" y="70800"/>
                  </a:lnTo>
                  <a:close/>
                  <a:moveTo>
                    <a:pt x="40414" y="70800"/>
                  </a:moveTo>
                  <a:lnTo>
                    <a:pt x="40414" y="76884"/>
                  </a:lnTo>
                  <a:lnTo>
                    <a:pt x="34008" y="76884"/>
                  </a:lnTo>
                  <a:lnTo>
                    <a:pt x="34008" y="70800"/>
                  </a:lnTo>
                  <a:close/>
                  <a:moveTo>
                    <a:pt x="47140" y="70800"/>
                  </a:moveTo>
                  <a:lnTo>
                    <a:pt x="47140" y="76884"/>
                  </a:lnTo>
                  <a:lnTo>
                    <a:pt x="40753" y="76884"/>
                  </a:lnTo>
                  <a:lnTo>
                    <a:pt x="40753" y="70800"/>
                  </a:lnTo>
                  <a:close/>
                  <a:moveTo>
                    <a:pt x="53885" y="70800"/>
                  </a:moveTo>
                  <a:lnTo>
                    <a:pt x="53885" y="76884"/>
                  </a:lnTo>
                  <a:lnTo>
                    <a:pt x="47479" y="76884"/>
                  </a:lnTo>
                  <a:lnTo>
                    <a:pt x="47479" y="70800"/>
                  </a:lnTo>
                  <a:close/>
                  <a:moveTo>
                    <a:pt x="60611" y="70800"/>
                  </a:moveTo>
                  <a:lnTo>
                    <a:pt x="60611" y="76884"/>
                  </a:lnTo>
                  <a:lnTo>
                    <a:pt x="54206" y="76884"/>
                  </a:lnTo>
                  <a:lnTo>
                    <a:pt x="54206" y="70800"/>
                  </a:lnTo>
                  <a:close/>
                  <a:moveTo>
                    <a:pt x="67338" y="70800"/>
                  </a:moveTo>
                  <a:lnTo>
                    <a:pt x="67338" y="76884"/>
                  </a:lnTo>
                  <a:lnTo>
                    <a:pt x="60950" y="76884"/>
                  </a:lnTo>
                  <a:lnTo>
                    <a:pt x="60950" y="70800"/>
                  </a:lnTo>
                  <a:close/>
                  <a:moveTo>
                    <a:pt x="74083" y="70800"/>
                  </a:moveTo>
                  <a:lnTo>
                    <a:pt x="74083" y="76884"/>
                  </a:lnTo>
                  <a:lnTo>
                    <a:pt x="67677" y="76884"/>
                  </a:lnTo>
                  <a:lnTo>
                    <a:pt x="67677" y="70800"/>
                  </a:lnTo>
                  <a:close/>
                  <a:moveTo>
                    <a:pt x="80809" y="70800"/>
                  </a:moveTo>
                  <a:lnTo>
                    <a:pt x="80809" y="76884"/>
                  </a:lnTo>
                  <a:lnTo>
                    <a:pt x="74422" y="76884"/>
                  </a:lnTo>
                  <a:lnTo>
                    <a:pt x="74422" y="70800"/>
                  </a:lnTo>
                  <a:close/>
                  <a:moveTo>
                    <a:pt x="87554" y="70800"/>
                  </a:moveTo>
                  <a:lnTo>
                    <a:pt x="87554" y="76884"/>
                  </a:lnTo>
                  <a:lnTo>
                    <a:pt x="81148" y="76884"/>
                  </a:lnTo>
                  <a:lnTo>
                    <a:pt x="81148" y="70800"/>
                  </a:lnTo>
                  <a:close/>
                  <a:moveTo>
                    <a:pt x="94281" y="70800"/>
                  </a:moveTo>
                  <a:lnTo>
                    <a:pt x="94281" y="76884"/>
                  </a:lnTo>
                  <a:lnTo>
                    <a:pt x="87893" y="76884"/>
                  </a:lnTo>
                  <a:lnTo>
                    <a:pt x="87893" y="70800"/>
                  </a:lnTo>
                  <a:close/>
                  <a:moveTo>
                    <a:pt x="101007" y="70800"/>
                  </a:moveTo>
                  <a:lnTo>
                    <a:pt x="101007" y="76884"/>
                  </a:lnTo>
                  <a:lnTo>
                    <a:pt x="94620" y="76884"/>
                  </a:lnTo>
                  <a:lnTo>
                    <a:pt x="94620" y="70800"/>
                  </a:lnTo>
                  <a:close/>
                  <a:moveTo>
                    <a:pt x="107752" y="70800"/>
                  </a:moveTo>
                  <a:lnTo>
                    <a:pt x="107752" y="76884"/>
                  </a:lnTo>
                  <a:lnTo>
                    <a:pt x="101346" y="76884"/>
                  </a:lnTo>
                  <a:lnTo>
                    <a:pt x="101346" y="70800"/>
                  </a:lnTo>
                  <a:close/>
                  <a:moveTo>
                    <a:pt x="114478" y="70800"/>
                  </a:moveTo>
                  <a:lnTo>
                    <a:pt x="114478" y="76884"/>
                  </a:lnTo>
                  <a:lnTo>
                    <a:pt x="108091" y="76884"/>
                  </a:lnTo>
                  <a:lnTo>
                    <a:pt x="108091" y="70800"/>
                  </a:lnTo>
                  <a:close/>
                  <a:moveTo>
                    <a:pt x="121223" y="70800"/>
                  </a:moveTo>
                  <a:lnTo>
                    <a:pt x="121223" y="76884"/>
                  </a:lnTo>
                  <a:lnTo>
                    <a:pt x="114817" y="76884"/>
                  </a:lnTo>
                  <a:lnTo>
                    <a:pt x="114817" y="70800"/>
                  </a:lnTo>
                  <a:close/>
                  <a:moveTo>
                    <a:pt x="127950" y="70800"/>
                  </a:moveTo>
                  <a:lnTo>
                    <a:pt x="127950" y="76884"/>
                  </a:lnTo>
                  <a:lnTo>
                    <a:pt x="121562" y="76884"/>
                  </a:lnTo>
                  <a:lnTo>
                    <a:pt x="121562" y="70800"/>
                  </a:lnTo>
                  <a:close/>
                  <a:moveTo>
                    <a:pt x="134694" y="70800"/>
                  </a:moveTo>
                  <a:lnTo>
                    <a:pt x="134694" y="76884"/>
                  </a:lnTo>
                  <a:lnTo>
                    <a:pt x="128289" y="76884"/>
                  </a:lnTo>
                  <a:lnTo>
                    <a:pt x="128289" y="70800"/>
                  </a:lnTo>
                  <a:close/>
                  <a:moveTo>
                    <a:pt x="141421" y="70800"/>
                  </a:moveTo>
                  <a:lnTo>
                    <a:pt x="141421" y="76884"/>
                  </a:lnTo>
                  <a:lnTo>
                    <a:pt x="135033" y="76884"/>
                  </a:lnTo>
                  <a:lnTo>
                    <a:pt x="135033" y="70800"/>
                  </a:lnTo>
                  <a:close/>
                  <a:moveTo>
                    <a:pt x="148148" y="70800"/>
                  </a:moveTo>
                  <a:lnTo>
                    <a:pt x="148148" y="76884"/>
                  </a:lnTo>
                  <a:lnTo>
                    <a:pt x="141760" y="76884"/>
                  </a:lnTo>
                  <a:lnTo>
                    <a:pt x="141760" y="70800"/>
                  </a:lnTo>
                  <a:close/>
                  <a:moveTo>
                    <a:pt x="154892" y="70800"/>
                  </a:moveTo>
                  <a:lnTo>
                    <a:pt x="154892" y="76884"/>
                  </a:lnTo>
                  <a:lnTo>
                    <a:pt x="148487" y="76884"/>
                  </a:lnTo>
                  <a:lnTo>
                    <a:pt x="148487" y="70800"/>
                  </a:lnTo>
                  <a:close/>
                  <a:moveTo>
                    <a:pt x="161619" y="70800"/>
                  </a:moveTo>
                  <a:lnTo>
                    <a:pt x="161619" y="76884"/>
                  </a:lnTo>
                  <a:lnTo>
                    <a:pt x="155231" y="76884"/>
                  </a:lnTo>
                  <a:lnTo>
                    <a:pt x="155231" y="70800"/>
                  </a:lnTo>
                  <a:close/>
                  <a:moveTo>
                    <a:pt x="168363" y="70800"/>
                  </a:moveTo>
                  <a:lnTo>
                    <a:pt x="168363" y="76884"/>
                  </a:lnTo>
                  <a:lnTo>
                    <a:pt x="161958" y="76884"/>
                  </a:lnTo>
                  <a:lnTo>
                    <a:pt x="161958" y="70800"/>
                  </a:lnTo>
                  <a:close/>
                  <a:moveTo>
                    <a:pt x="175090" y="70800"/>
                  </a:moveTo>
                  <a:lnTo>
                    <a:pt x="175090" y="76884"/>
                  </a:lnTo>
                  <a:lnTo>
                    <a:pt x="168702" y="76884"/>
                  </a:lnTo>
                  <a:lnTo>
                    <a:pt x="168702" y="70800"/>
                  </a:lnTo>
                  <a:close/>
                  <a:moveTo>
                    <a:pt x="181834" y="70800"/>
                  </a:moveTo>
                  <a:lnTo>
                    <a:pt x="181834" y="76884"/>
                  </a:lnTo>
                  <a:lnTo>
                    <a:pt x="175429" y="76884"/>
                  </a:lnTo>
                  <a:lnTo>
                    <a:pt x="175429" y="70800"/>
                  </a:lnTo>
                  <a:close/>
                  <a:moveTo>
                    <a:pt x="188561" y="70800"/>
                  </a:moveTo>
                  <a:lnTo>
                    <a:pt x="188561" y="76884"/>
                  </a:lnTo>
                  <a:lnTo>
                    <a:pt x="182173" y="76884"/>
                  </a:lnTo>
                  <a:lnTo>
                    <a:pt x="182173" y="70800"/>
                  </a:lnTo>
                  <a:close/>
                  <a:moveTo>
                    <a:pt x="195288" y="70800"/>
                  </a:moveTo>
                  <a:lnTo>
                    <a:pt x="195288" y="76884"/>
                  </a:lnTo>
                  <a:lnTo>
                    <a:pt x="188900" y="76884"/>
                  </a:lnTo>
                  <a:lnTo>
                    <a:pt x="188900" y="70800"/>
                  </a:lnTo>
                  <a:close/>
                  <a:moveTo>
                    <a:pt x="202032" y="70800"/>
                  </a:moveTo>
                  <a:lnTo>
                    <a:pt x="202032" y="76884"/>
                  </a:lnTo>
                  <a:lnTo>
                    <a:pt x="195627" y="76884"/>
                  </a:lnTo>
                  <a:lnTo>
                    <a:pt x="195627" y="70800"/>
                  </a:lnTo>
                  <a:close/>
                  <a:moveTo>
                    <a:pt x="208759" y="70800"/>
                  </a:moveTo>
                  <a:lnTo>
                    <a:pt x="208759" y="76884"/>
                  </a:lnTo>
                  <a:lnTo>
                    <a:pt x="202371" y="76884"/>
                  </a:lnTo>
                  <a:lnTo>
                    <a:pt x="202371" y="70800"/>
                  </a:lnTo>
                  <a:close/>
                  <a:moveTo>
                    <a:pt x="215504" y="70800"/>
                  </a:moveTo>
                  <a:lnTo>
                    <a:pt x="215504" y="76884"/>
                  </a:lnTo>
                  <a:lnTo>
                    <a:pt x="209098" y="76884"/>
                  </a:lnTo>
                  <a:lnTo>
                    <a:pt x="209098" y="70800"/>
                  </a:lnTo>
                  <a:close/>
                  <a:moveTo>
                    <a:pt x="222230" y="70800"/>
                  </a:moveTo>
                  <a:lnTo>
                    <a:pt x="222230" y="76884"/>
                  </a:lnTo>
                  <a:lnTo>
                    <a:pt x="215843" y="76884"/>
                  </a:lnTo>
                  <a:lnTo>
                    <a:pt x="215843" y="70800"/>
                  </a:lnTo>
                  <a:close/>
                  <a:moveTo>
                    <a:pt x="228975" y="70800"/>
                  </a:moveTo>
                  <a:lnTo>
                    <a:pt x="228975" y="76884"/>
                  </a:lnTo>
                  <a:lnTo>
                    <a:pt x="222569" y="76884"/>
                  </a:lnTo>
                  <a:lnTo>
                    <a:pt x="222569" y="70800"/>
                  </a:lnTo>
                  <a:close/>
                  <a:moveTo>
                    <a:pt x="235701" y="70800"/>
                  </a:moveTo>
                  <a:lnTo>
                    <a:pt x="235701" y="76884"/>
                  </a:lnTo>
                  <a:lnTo>
                    <a:pt x="229296" y="76884"/>
                  </a:lnTo>
                  <a:lnTo>
                    <a:pt x="229296" y="70800"/>
                  </a:lnTo>
                  <a:close/>
                  <a:moveTo>
                    <a:pt x="242428" y="70800"/>
                  </a:moveTo>
                  <a:lnTo>
                    <a:pt x="242428" y="76884"/>
                  </a:lnTo>
                  <a:lnTo>
                    <a:pt x="236040" y="76884"/>
                  </a:lnTo>
                  <a:lnTo>
                    <a:pt x="236040" y="70800"/>
                  </a:lnTo>
                  <a:close/>
                  <a:moveTo>
                    <a:pt x="249173" y="70800"/>
                  </a:moveTo>
                  <a:lnTo>
                    <a:pt x="249173" y="76884"/>
                  </a:lnTo>
                  <a:lnTo>
                    <a:pt x="242767" y="76884"/>
                  </a:lnTo>
                  <a:lnTo>
                    <a:pt x="242767" y="70800"/>
                  </a:lnTo>
                  <a:close/>
                  <a:moveTo>
                    <a:pt x="255899" y="70800"/>
                  </a:moveTo>
                  <a:lnTo>
                    <a:pt x="255899" y="76884"/>
                  </a:lnTo>
                  <a:lnTo>
                    <a:pt x="249512" y="76884"/>
                  </a:lnTo>
                  <a:lnTo>
                    <a:pt x="249512" y="70800"/>
                  </a:lnTo>
                  <a:close/>
                  <a:moveTo>
                    <a:pt x="262644" y="70800"/>
                  </a:moveTo>
                  <a:lnTo>
                    <a:pt x="262644" y="76884"/>
                  </a:lnTo>
                  <a:lnTo>
                    <a:pt x="256238" y="76884"/>
                  </a:lnTo>
                  <a:lnTo>
                    <a:pt x="256238" y="70800"/>
                  </a:lnTo>
                  <a:close/>
                  <a:moveTo>
                    <a:pt x="269370" y="70800"/>
                  </a:moveTo>
                  <a:lnTo>
                    <a:pt x="269370" y="76884"/>
                  </a:lnTo>
                  <a:lnTo>
                    <a:pt x="262983" y="76884"/>
                  </a:lnTo>
                  <a:lnTo>
                    <a:pt x="262983" y="70800"/>
                  </a:lnTo>
                  <a:close/>
                  <a:moveTo>
                    <a:pt x="276115" y="70800"/>
                  </a:moveTo>
                  <a:lnTo>
                    <a:pt x="276115" y="76884"/>
                  </a:lnTo>
                  <a:lnTo>
                    <a:pt x="269709" y="76884"/>
                  </a:lnTo>
                  <a:lnTo>
                    <a:pt x="269709" y="70800"/>
                  </a:lnTo>
                  <a:close/>
                  <a:moveTo>
                    <a:pt x="282842" y="70800"/>
                  </a:moveTo>
                  <a:lnTo>
                    <a:pt x="282842" y="76884"/>
                  </a:lnTo>
                  <a:lnTo>
                    <a:pt x="276436" y="76884"/>
                  </a:lnTo>
                  <a:lnTo>
                    <a:pt x="276436" y="70800"/>
                  </a:lnTo>
                  <a:close/>
                  <a:moveTo>
                    <a:pt x="6745" y="77205"/>
                  </a:moveTo>
                  <a:lnTo>
                    <a:pt x="6745" y="83289"/>
                  </a:lnTo>
                  <a:lnTo>
                    <a:pt x="339" y="83289"/>
                  </a:lnTo>
                  <a:lnTo>
                    <a:pt x="339" y="77205"/>
                  </a:lnTo>
                  <a:close/>
                  <a:moveTo>
                    <a:pt x="13471" y="77205"/>
                  </a:moveTo>
                  <a:lnTo>
                    <a:pt x="13471" y="83289"/>
                  </a:lnTo>
                  <a:lnTo>
                    <a:pt x="7066" y="83289"/>
                  </a:lnTo>
                  <a:lnTo>
                    <a:pt x="7066" y="77205"/>
                  </a:lnTo>
                  <a:close/>
                  <a:moveTo>
                    <a:pt x="20198" y="77205"/>
                  </a:moveTo>
                  <a:lnTo>
                    <a:pt x="20198" y="83289"/>
                  </a:lnTo>
                  <a:lnTo>
                    <a:pt x="13810" y="83289"/>
                  </a:lnTo>
                  <a:lnTo>
                    <a:pt x="13810" y="77205"/>
                  </a:lnTo>
                  <a:close/>
                  <a:moveTo>
                    <a:pt x="26942" y="77205"/>
                  </a:moveTo>
                  <a:lnTo>
                    <a:pt x="26942" y="83289"/>
                  </a:lnTo>
                  <a:lnTo>
                    <a:pt x="20537" y="83289"/>
                  </a:lnTo>
                  <a:lnTo>
                    <a:pt x="20537" y="77205"/>
                  </a:lnTo>
                  <a:close/>
                  <a:moveTo>
                    <a:pt x="33669" y="77205"/>
                  </a:moveTo>
                  <a:lnTo>
                    <a:pt x="33669" y="83289"/>
                  </a:lnTo>
                  <a:lnTo>
                    <a:pt x="27281" y="83289"/>
                  </a:lnTo>
                  <a:lnTo>
                    <a:pt x="27281" y="77205"/>
                  </a:lnTo>
                  <a:close/>
                  <a:moveTo>
                    <a:pt x="40414" y="77205"/>
                  </a:moveTo>
                  <a:lnTo>
                    <a:pt x="40414" y="83289"/>
                  </a:lnTo>
                  <a:lnTo>
                    <a:pt x="34008" y="83289"/>
                  </a:lnTo>
                  <a:lnTo>
                    <a:pt x="34008" y="77205"/>
                  </a:lnTo>
                  <a:close/>
                  <a:moveTo>
                    <a:pt x="47140" y="77205"/>
                  </a:moveTo>
                  <a:lnTo>
                    <a:pt x="47140" y="83289"/>
                  </a:lnTo>
                  <a:lnTo>
                    <a:pt x="40753" y="83289"/>
                  </a:lnTo>
                  <a:lnTo>
                    <a:pt x="40753" y="77205"/>
                  </a:lnTo>
                  <a:close/>
                  <a:moveTo>
                    <a:pt x="53885" y="77205"/>
                  </a:moveTo>
                  <a:lnTo>
                    <a:pt x="53885" y="83289"/>
                  </a:lnTo>
                  <a:lnTo>
                    <a:pt x="47479" y="83289"/>
                  </a:lnTo>
                  <a:lnTo>
                    <a:pt x="47479" y="77205"/>
                  </a:lnTo>
                  <a:close/>
                  <a:moveTo>
                    <a:pt x="60611" y="77205"/>
                  </a:moveTo>
                  <a:lnTo>
                    <a:pt x="60611" y="83289"/>
                  </a:lnTo>
                  <a:lnTo>
                    <a:pt x="54206" y="83289"/>
                  </a:lnTo>
                  <a:lnTo>
                    <a:pt x="54206" y="77205"/>
                  </a:lnTo>
                  <a:close/>
                  <a:moveTo>
                    <a:pt x="67338" y="77205"/>
                  </a:moveTo>
                  <a:lnTo>
                    <a:pt x="67338" y="83289"/>
                  </a:lnTo>
                  <a:lnTo>
                    <a:pt x="60950" y="83289"/>
                  </a:lnTo>
                  <a:lnTo>
                    <a:pt x="60950" y="77205"/>
                  </a:lnTo>
                  <a:close/>
                  <a:moveTo>
                    <a:pt x="74083" y="77205"/>
                  </a:moveTo>
                  <a:lnTo>
                    <a:pt x="74083" y="83289"/>
                  </a:lnTo>
                  <a:lnTo>
                    <a:pt x="67677" y="83289"/>
                  </a:lnTo>
                  <a:lnTo>
                    <a:pt x="67677" y="77205"/>
                  </a:lnTo>
                  <a:close/>
                  <a:moveTo>
                    <a:pt x="80809" y="77205"/>
                  </a:moveTo>
                  <a:lnTo>
                    <a:pt x="80809" y="83289"/>
                  </a:lnTo>
                  <a:lnTo>
                    <a:pt x="74422" y="83289"/>
                  </a:lnTo>
                  <a:lnTo>
                    <a:pt x="74422" y="77205"/>
                  </a:lnTo>
                  <a:close/>
                  <a:moveTo>
                    <a:pt x="87554" y="77205"/>
                  </a:moveTo>
                  <a:lnTo>
                    <a:pt x="87554" y="83289"/>
                  </a:lnTo>
                  <a:lnTo>
                    <a:pt x="81148" y="83289"/>
                  </a:lnTo>
                  <a:lnTo>
                    <a:pt x="81148" y="77205"/>
                  </a:lnTo>
                  <a:close/>
                  <a:moveTo>
                    <a:pt x="94281" y="77205"/>
                  </a:moveTo>
                  <a:lnTo>
                    <a:pt x="94281" y="83289"/>
                  </a:lnTo>
                  <a:lnTo>
                    <a:pt x="87893" y="83289"/>
                  </a:lnTo>
                  <a:lnTo>
                    <a:pt x="87893" y="77205"/>
                  </a:lnTo>
                  <a:close/>
                  <a:moveTo>
                    <a:pt x="101007" y="77205"/>
                  </a:moveTo>
                  <a:lnTo>
                    <a:pt x="101007" y="83289"/>
                  </a:lnTo>
                  <a:lnTo>
                    <a:pt x="94620" y="83289"/>
                  </a:lnTo>
                  <a:lnTo>
                    <a:pt x="94620" y="77205"/>
                  </a:lnTo>
                  <a:close/>
                  <a:moveTo>
                    <a:pt x="107752" y="77205"/>
                  </a:moveTo>
                  <a:lnTo>
                    <a:pt x="107752" y="83289"/>
                  </a:lnTo>
                  <a:lnTo>
                    <a:pt x="101346" y="83289"/>
                  </a:lnTo>
                  <a:lnTo>
                    <a:pt x="101346" y="77205"/>
                  </a:lnTo>
                  <a:close/>
                  <a:moveTo>
                    <a:pt x="114478" y="77205"/>
                  </a:moveTo>
                  <a:lnTo>
                    <a:pt x="114478" y="83289"/>
                  </a:lnTo>
                  <a:lnTo>
                    <a:pt x="108091" y="83289"/>
                  </a:lnTo>
                  <a:lnTo>
                    <a:pt x="108091" y="77205"/>
                  </a:lnTo>
                  <a:close/>
                  <a:moveTo>
                    <a:pt x="121223" y="77205"/>
                  </a:moveTo>
                  <a:lnTo>
                    <a:pt x="121223" y="83289"/>
                  </a:lnTo>
                  <a:lnTo>
                    <a:pt x="114817" y="83289"/>
                  </a:lnTo>
                  <a:lnTo>
                    <a:pt x="114817" y="77205"/>
                  </a:lnTo>
                  <a:close/>
                  <a:moveTo>
                    <a:pt x="127950" y="77205"/>
                  </a:moveTo>
                  <a:lnTo>
                    <a:pt x="127950" y="83289"/>
                  </a:lnTo>
                  <a:lnTo>
                    <a:pt x="121562" y="83289"/>
                  </a:lnTo>
                  <a:lnTo>
                    <a:pt x="121562" y="77205"/>
                  </a:lnTo>
                  <a:close/>
                  <a:moveTo>
                    <a:pt x="134694" y="77205"/>
                  </a:moveTo>
                  <a:lnTo>
                    <a:pt x="134694" y="83289"/>
                  </a:lnTo>
                  <a:lnTo>
                    <a:pt x="128289" y="83289"/>
                  </a:lnTo>
                  <a:lnTo>
                    <a:pt x="128289" y="77205"/>
                  </a:lnTo>
                  <a:close/>
                  <a:moveTo>
                    <a:pt x="141421" y="77205"/>
                  </a:moveTo>
                  <a:lnTo>
                    <a:pt x="141421" y="83289"/>
                  </a:lnTo>
                  <a:lnTo>
                    <a:pt x="135033" y="83289"/>
                  </a:lnTo>
                  <a:lnTo>
                    <a:pt x="135033" y="77205"/>
                  </a:lnTo>
                  <a:close/>
                  <a:moveTo>
                    <a:pt x="148148" y="77205"/>
                  </a:moveTo>
                  <a:lnTo>
                    <a:pt x="148148" y="83289"/>
                  </a:lnTo>
                  <a:lnTo>
                    <a:pt x="141760" y="83289"/>
                  </a:lnTo>
                  <a:lnTo>
                    <a:pt x="141760" y="77205"/>
                  </a:lnTo>
                  <a:close/>
                  <a:moveTo>
                    <a:pt x="154892" y="77205"/>
                  </a:moveTo>
                  <a:lnTo>
                    <a:pt x="154892" y="83289"/>
                  </a:lnTo>
                  <a:lnTo>
                    <a:pt x="148487" y="83289"/>
                  </a:lnTo>
                  <a:lnTo>
                    <a:pt x="148487" y="77205"/>
                  </a:lnTo>
                  <a:close/>
                  <a:moveTo>
                    <a:pt x="161619" y="77205"/>
                  </a:moveTo>
                  <a:lnTo>
                    <a:pt x="161619" y="83289"/>
                  </a:lnTo>
                  <a:lnTo>
                    <a:pt x="155231" y="83289"/>
                  </a:lnTo>
                  <a:lnTo>
                    <a:pt x="155231" y="77205"/>
                  </a:lnTo>
                  <a:close/>
                  <a:moveTo>
                    <a:pt x="168363" y="77205"/>
                  </a:moveTo>
                  <a:lnTo>
                    <a:pt x="168363" y="83289"/>
                  </a:lnTo>
                  <a:lnTo>
                    <a:pt x="161958" y="83289"/>
                  </a:lnTo>
                  <a:lnTo>
                    <a:pt x="161958" y="77205"/>
                  </a:lnTo>
                  <a:close/>
                  <a:moveTo>
                    <a:pt x="175090" y="77205"/>
                  </a:moveTo>
                  <a:lnTo>
                    <a:pt x="175090" y="83289"/>
                  </a:lnTo>
                  <a:lnTo>
                    <a:pt x="168702" y="83289"/>
                  </a:lnTo>
                  <a:lnTo>
                    <a:pt x="168702" y="77205"/>
                  </a:lnTo>
                  <a:close/>
                  <a:moveTo>
                    <a:pt x="181834" y="77205"/>
                  </a:moveTo>
                  <a:lnTo>
                    <a:pt x="181834" y="83289"/>
                  </a:lnTo>
                  <a:lnTo>
                    <a:pt x="175429" y="83289"/>
                  </a:lnTo>
                  <a:lnTo>
                    <a:pt x="175429" y="77205"/>
                  </a:lnTo>
                  <a:close/>
                  <a:moveTo>
                    <a:pt x="188561" y="77205"/>
                  </a:moveTo>
                  <a:lnTo>
                    <a:pt x="188561" y="83289"/>
                  </a:lnTo>
                  <a:lnTo>
                    <a:pt x="182173" y="83289"/>
                  </a:lnTo>
                  <a:lnTo>
                    <a:pt x="182173" y="77205"/>
                  </a:lnTo>
                  <a:close/>
                  <a:moveTo>
                    <a:pt x="195288" y="77205"/>
                  </a:moveTo>
                  <a:lnTo>
                    <a:pt x="195288" y="83289"/>
                  </a:lnTo>
                  <a:lnTo>
                    <a:pt x="188900" y="83289"/>
                  </a:lnTo>
                  <a:lnTo>
                    <a:pt x="188900" y="77205"/>
                  </a:lnTo>
                  <a:close/>
                  <a:moveTo>
                    <a:pt x="202032" y="77205"/>
                  </a:moveTo>
                  <a:lnTo>
                    <a:pt x="202032" y="83289"/>
                  </a:lnTo>
                  <a:lnTo>
                    <a:pt x="195627" y="83289"/>
                  </a:lnTo>
                  <a:lnTo>
                    <a:pt x="195627" y="77205"/>
                  </a:lnTo>
                  <a:close/>
                  <a:moveTo>
                    <a:pt x="208759" y="77205"/>
                  </a:moveTo>
                  <a:lnTo>
                    <a:pt x="208759" y="83289"/>
                  </a:lnTo>
                  <a:lnTo>
                    <a:pt x="202371" y="83289"/>
                  </a:lnTo>
                  <a:lnTo>
                    <a:pt x="202371" y="77205"/>
                  </a:lnTo>
                  <a:close/>
                  <a:moveTo>
                    <a:pt x="215504" y="77205"/>
                  </a:moveTo>
                  <a:lnTo>
                    <a:pt x="215504" y="83289"/>
                  </a:lnTo>
                  <a:lnTo>
                    <a:pt x="209098" y="83289"/>
                  </a:lnTo>
                  <a:lnTo>
                    <a:pt x="209098" y="77205"/>
                  </a:lnTo>
                  <a:close/>
                  <a:moveTo>
                    <a:pt x="222230" y="77205"/>
                  </a:moveTo>
                  <a:lnTo>
                    <a:pt x="222230" y="83289"/>
                  </a:lnTo>
                  <a:lnTo>
                    <a:pt x="215843" y="83289"/>
                  </a:lnTo>
                  <a:lnTo>
                    <a:pt x="215843" y="77205"/>
                  </a:lnTo>
                  <a:close/>
                  <a:moveTo>
                    <a:pt x="228975" y="77205"/>
                  </a:moveTo>
                  <a:lnTo>
                    <a:pt x="228975" y="83289"/>
                  </a:lnTo>
                  <a:lnTo>
                    <a:pt x="222569" y="83289"/>
                  </a:lnTo>
                  <a:lnTo>
                    <a:pt x="222569" y="77205"/>
                  </a:lnTo>
                  <a:close/>
                  <a:moveTo>
                    <a:pt x="235701" y="77205"/>
                  </a:moveTo>
                  <a:lnTo>
                    <a:pt x="235701" y="83289"/>
                  </a:lnTo>
                  <a:lnTo>
                    <a:pt x="229296" y="83289"/>
                  </a:lnTo>
                  <a:lnTo>
                    <a:pt x="229296" y="77205"/>
                  </a:lnTo>
                  <a:close/>
                  <a:moveTo>
                    <a:pt x="242428" y="77205"/>
                  </a:moveTo>
                  <a:lnTo>
                    <a:pt x="242428" y="83289"/>
                  </a:lnTo>
                  <a:lnTo>
                    <a:pt x="236040" y="83289"/>
                  </a:lnTo>
                  <a:lnTo>
                    <a:pt x="236040" y="77205"/>
                  </a:lnTo>
                  <a:close/>
                  <a:moveTo>
                    <a:pt x="249173" y="77205"/>
                  </a:moveTo>
                  <a:lnTo>
                    <a:pt x="249173" y="83289"/>
                  </a:lnTo>
                  <a:lnTo>
                    <a:pt x="242767" y="83289"/>
                  </a:lnTo>
                  <a:lnTo>
                    <a:pt x="242767" y="77205"/>
                  </a:lnTo>
                  <a:close/>
                  <a:moveTo>
                    <a:pt x="255899" y="77205"/>
                  </a:moveTo>
                  <a:lnTo>
                    <a:pt x="255899" y="83289"/>
                  </a:lnTo>
                  <a:lnTo>
                    <a:pt x="249512" y="83289"/>
                  </a:lnTo>
                  <a:lnTo>
                    <a:pt x="249512" y="77205"/>
                  </a:lnTo>
                  <a:close/>
                  <a:moveTo>
                    <a:pt x="262644" y="77205"/>
                  </a:moveTo>
                  <a:lnTo>
                    <a:pt x="262644" y="83289"/>
                  </a:lnTo>
                  <a:lnTo>
                    <a:pt x="256238" y="83289"/>
                  </a:lnTo>
                  <a:lnTo>
                    <a:pt x="256238" y="77205"/>
                  </a:lnTo>
                  <a:close/>
                  <a:moveTo>
                    <a:pt x="269370" y="77205"/>
                  </a:moveTo>
                  <a:lnTo>
                    <a:pt x="269370" y="83289"/>
                  </a:lnTo>
                  <a:lnTo>
                    <a:pt x="262983" y="83289"/>
                  </a:lnTo>
                  <a:lnTo>
                    <a:pt x="262983" y="77205"/>
                  </a:lnTo>
                  <a:close/>
                  <a:moveTo>
                    <a:pt x="276115" y="77205"/>
                  </a:moveTo>
                  <a:lnTo>
                    <a:pt x="276115" y="83289"/>
                  </a:lnTo>
                  <a:lnTo>
                    <a:pt x="269709" y="83289"/>
                  </a:lnTo>
                  <a:lnTo>
                    <a:pt x="269709" y="77205"/>
                  </a:lnTo>
                  <a:close/>
                  <a:moveTo>
                    <a:pt x="282842" y="77205"/>
                  </a:moveTo>
                  <a:lnTo>
                    <a:pt x="282842" y="83289"/>
                  </a:lnTo>
                  <a:lnTo>
                    <a:pt x="276436" y="83289"/>
                  </a:lnTo>
                  <a:lnTo>
                    <a:pt x="276436" y="77205"/>
                  </a:lnTo>
                  <a:close/>
                  <a:moveTo>
                    <a:pt x="6745" y="83611"/>
                  </a:moveTo>
                  <a:lnTo>
                    <a:pt x="6745" y="89695"/>
                  </a:lnTo>
                  <a:lnTo>
                    <a:pt x="339" y="89695"/>
                  </a:lnTo>
                  <a:lnTo>
                    <a:pt x="339" y="83611"/>
                  </a:lnTo>
                  <a:close/>
                  <a:moveTo>
                    <a:pt x="13471" y="83611"/>
                  </a:moveTo>
                  <a:lnTo>
                    <a:pt x="13471" y="89695"/>
                  </a:lnTo>
                  <a:lnTo>
                    <a:pt x="7066" y="89695"/>
                  </a:lnTo>
                  <a:lnTo>
                    <a:pt x="7066" y="83611"/>
                  </a:lnTo>
                  <a:close/>
                  <a:moveTo>
                    <a:pt x="20198" y="83611"/>
                  </a:moveTo>
                  <a:lnTo>
                    <a:pt x="20198" y="89695"/>
                  </a:lnTo>
                  <a:lnTo>
                    <a:pt x="13810" y="89695"/>
                  </a:lnTo>
                  <a:lnTo>
                    <a:pt x="13810" y="83611"/>
                  </a:lnTo>
                  <a:close/>
                  <a:moveTo>
                    <a:pt x="26942" y="83611"/>
                  </a:moveTo>
                  <a:lnTo>
                    <a:pt x="26942" y="89695"/>
                  </a:lnTo>
                  <a:lnTo>
                    <a:pt x="20537" y="89695"/>
                  </a:lnTo>
                  <a:lnTo>
                    <a:pt x="20537" y="83611"/>
                  </a:lnTo>
                  <a:close/>
                  <a:moveTo>
                    <a:pt x="33669" y="83611"/>
                  </a:moveTo>
                  <a:lnTo>
                    <a:pt x="33669" y="89695"/>
                  </a:lnTo>
                  <a:lnTo>
                    <a:pt x="27281" y="89695"/>
                  </a:lnTo>
                  <a:lnTo>
                    <a:pt x="27281" y="83611"/>
                  </a:lnTo>
                  <a:close/>
                  <a:moveTo>
                    <a:pt x="40414" y="83611"/>
                  </a:moveTo>
                  <a:lnTo>
                    <a:pt x="40414" y="89695"/>
                  </a:lnTo>
                  <a:lnTo>
                    <a:pt x="34008" y="89695"/>
                  </a:lnTo>
                  <a:lnTo>
                    <a:pt x="34008" y="83611"/>
                  </a:lnTo>
                  <a:close/>
                  <a:moveTo>
                    <a:pt x="47140" y="83611"/>
                  </a:moveTo>
                  <a:lnTo>
                    <a:pt x="47140" y="89695"/>
                  </a:lnTo>
                  <a:lnTo>
                    <a:pt x="40753" y="89695"/>
                  </a:lnTo>
                  <a:lnTo>
                    <a:pt x="40753" y="83611"/>
                  </a:lnTo>
                  <a:close/>
                  <a:moveTo>
                    <a:pt x="53885" y="83611"/>
                  </a:moveTo>
                  <a:lnTo>
                    <a:pt x="53885" y="89695"/>
                  </a:lnTo>
                  <a:lnTo>
                    <a:pt x="47479" y="89695"/>
                  </a:lnTo>
                  <a:lnTo>
                    <a:pt x="47479" y="83611"/>
                  </a:lnTo>
                  <a:close/>
                  <a:moveTo>
                    <a:pt x="60611" y="83611"/>
                  </a:moveTo>
                  <a:lnTo>
                    <a:pt x="60611" y="89695"/>
                  </a:lnTo>
                  <a:lnTo>
                    <a:pt x="54206" y="89695"/>
                  </a:lnTo>
                  <a:lnTo>
                    <a:pt x="54206" y="83611"/>
                  </a:lnTo>
                  <a:close/>
                  <a:moveTo>
                    <a:pt x="67338" y="83611"/>
                  </a:moveTo>
                  <a:lnTo>
                    <a:pt x="67338" y="89695"/>
                  </a:lnTo>
                  <a:lnTo>
                    <a:pt x="60950" y="89695"/>
                  </a:lnTo>
                  <a:lnTo>
                    <a:pt x="60950" y="83611"/>
                  </a:lnTo>
                  <a:close/>
                  <a:moveTo>
                    <a:pt x="74083" y="83611"/>
                  </a:moveTo>
                  <a:lnTo>
                    <a:pt x="74083" y="89695"/>
                  </a:lnTo>
                  <a:lnTo>
                    <a:pt x="67677" y="89695"/>
                  </a:lnTo>
                  <a:lnTo>
                    <a:pt x="67677" y="83611"/>
                  </a:lnTo>
                  <a:close/>
                  <a:moveTo>
                    <a:pt x="80809" y="83611"/>
                  </a:moveTo>
                  <a:lnTo>
                    <a:pt x="80809" y="89695"/>
                  </a:lnTo>
                  <a:lnTo>
                    <a:pt x="74422" y="89695"/>
                  </a:lnTo>
                  <a:lnTo>
                    <a:pt x="74422" y="83611"/>
                  </a:lnTo>
                  <a:close/>
                  <a:moveTo>
                    <a:pt x="87554" y="83611"/>
                  </a:moveTo>
                  <a:lnTo>
                    <a:pt x="87554" y="89695"/>
                  </a:lnTo>
                  <a:lnTo>
                    <a:pt x="81148" y="89695"/>
                  </a:lnTo>
                  <a:lnTo>
                    <a:pt x="81148" y="83611"/>
                  </a:lnTo>
                  <a:close/>
                  <a:moveTo>
                    <a:pt x="94281" y="83611"/>
                  </a:moveTo>
                  <a:lnTo>
                    <a:pt x="94281" y="89695"/>
                  </a:lnTo>
                  <a:lnTo>
                    <a:pt x="87893" y="89695"/>
                  </a:lnTo>
                  <a:lnTo>
                    <a:pt x="87893" y="83611"/>
                  </a:lnTo>
                  <a:close/>
                  <a:moveTo>
                    <a:pt x="101007" y="83611"/>
                  </a:moveTo>
                  <a:lnTo>
                    <a:pt x="101007" y="89695"/>
                  </a:lnTo>
                  <a:lnTo>
                    <a:pt x="94620" y="89695"/>
                  </a:lnTo>
                  <a:lnTo>
                    <a:pt x="94620" y="83611"/>
                  </a:lnTo>
                  <a:close/>
                  <a:moveTo>
                    <a:pt x="107752" y="83611"/>
                  </a:moveTo>
                  <a:lnTo>
                    <a:pt x="107752" y="89695"/>
                  </a:lnTo>
                  <a:lnTo>
                    <a:pt x="101346" y="89695"/>
                  </a:lnTo>
                  <a:lnTo>
                    <a:pt x="101346" y="83611"/>
                  </a:lnTo>
                  <a:close/>
                  <a:moveTo>
                    <a:pt x="114478" y="83611"/>
                  </a:moveTo>
                  <a:lnTo>
                    <a:pt x="114478" y="89695"/>
                  </a:lnTo>
                  <a:lnTo>
                    <a:pt x="108091" y="89695"/>
                  </a:lnTo>
                  <a:lnTo>
                    <a:pt x="108091" y="83611"/>
                  </a:lnTo>
                  <a:close/>
                  <a:moveTo>
                    <a:pt x="121223" y="83611"/>
                  </a:moveTo>
                  <a:lnTo>
                    <a:pt x="121223" y="89695"/>
                  </a:lnTo>
                  <a:lnTo>
                    <a:pt x="114817" y="89695"/>
                  </a:lnTo>
                  <a:lnTo>
                    <a:pt x="114817" y="83611"/>
                  </a:lnTo>
                  <a:close/>
                  <a:moveTo>
                    <a:pt x="127950" y="83611"/>
                  </a:moveTo>
                  <a:lnTo>
                    <a:pt x="127950" y="89695"/>
                  </a:lnTo>
                  <a:lnTo>
                    <a:pt x="121562" y="89695"/>
                  </a:lnTo>
                  <a:lnTo>
                    <a:pt x="121562" y="83611"/>
                  </a:lnTo>
                  <a:close/>
                  <a:moveTo>
                    <a:pt x="134694" y="83611"/>
                  </a:moveTo>
                  <a:lnTo>
                    <a:pt x="134694" y="89695"/>
                  </a:lnTo>
                  <a:lnTo>
                    <a:pt x="128289" y="89695"/>
                  </a:lnTo>
                  <a:lnTo>
                    <a:pt x="128289" y="83611"/>
                  </a:lnTo>
                  <a:close/>
                  <a:moveTo>
                    <a:pt x="141421" y="83611"/>
                  </a:moveTo>
                  <a:lnTo>
                    <a:pt x="141421" y="89695"/>
                  </a:lnTo>
                  <a:lnTo>
                    <a:pt x="135033" y="89695"/>
                  </a:lnTo>
                  <a:lnTo>
                    <a:pt x="135033" y="83611"/>
                  </a:lnTo>
                  <a:close/>
                  <a:moveTo>
                    <a:pt x="148148" y="83611"/>
                  </a:moveTo>
                  <a:lnTo>
                    <a:pt x="148148" y="89695"/>
                  </a:lnTo>
                  <a:lnTo>
                    <a:pt x="141760" y="89695"/>
                  </a:lnTo>
                  <a:lnTo>
                    <a:pt x="141760" y="83611"/>
                  </a:lnTo>
                  <a:close/>
                  <a:moveTo>
                    <a:pt x="154892" y="83611"/>
                  </a:moveTo>
                  <a:lnTo>
                    <a:pt x="154892" y="89695"/>
                  </a:lnTo>
                  <a:lnTo>
                    <a:pt x="148487" y="89695"/>
                  </a:lnTo>
                  <a:lnTo>
                    <a:pt x="148487" y="83611"/>
                  </a:lnTo>
                  <a:close/>
                  <a:moveTo>
                    <a:pt x="161619" y="83611"/>
                  </a:moveTo>
                  <a:lnTo>
                    <a:pt x="161619" y="89695"/>
                  </a:lnTo>
                  <a:lnTo>
                    <a:pt x="155231" y="89695"/>
                  </a:lnTo>
                  <a:lnTo>
                    <a:pt x="155231" y="83611"/>
                  </a:lnTo>
                  <a:close/>
                  <a:moveTo>
                    <a:pt x="168363" y="83611"/>
                  </a:moveTo>
                  <a:lnTo>
                    <a:pt x="168363" y="89695"/>
                  </a:lnTo>
                  <a:lnTo>
                    <a:pt x="161958" y="89695"/>
                  </a:lnTo>
                  <a:lnTo>
                    <a:pt x="161958" y="83611"/>
                  </a:lnTo>
                  <a:close/>
                  <a:moveTo>
                    <a:pt x="175090" y="83611"/>
                  </a:moveTo>
                  <a:lnTo>
                    <a:pt x="175090" y="89695"/>
                  </a:lnTo>
                  <a:lnTo>
                    <a:pt x="168702" y="89695"/>
                  </a:lnTo>
                  <a:lnTo>
                    <a:pt x="168702" y="83611"/>
                  </a:lnTo>
                  <a:close/>
                  <a:moveTo>
                    <a:pt x="181834" y="83611"/>
                  </a:moveTo>
                  <a:lnTo>
                    <a:pt x="181834" y="89695"/>
                  </a:lnTo>
                  <a:lnTo>
                    <a:pt x="175429" y="89695"/>
                  </a:lnTo>
                  <a:lnTo>
                    <a:pt x="175429" y="83611"/>
                  </a:lnTo>
                  <a:close/>
                  <a:moveTo>
                    <a:pt x="188561" y="83611"/>
                  </a:moveTo>
                  <a:lnTo>
                    <a:pt x="188561" y="89695"/>
                  </a:lnTo>
                  <a:lnTo>
                    <a:pt x="182173" y="89695"/>
                  </a:lnTo>
                  <a:lnTo>
                    <a:pt x="182173" y="83611"/>
                  </a:lnTo>
                  <a:close/>
                  <a:moveTo>
                    <a:pt x="195288" y="83611"/>
                  </a:moveTo>
                  <a:lnTo>
                    <a:pt x="195288" y="89695"/>
                  </a:lnTo>
                  <a:lnTo>
                    <a:pt x="188900" y="89695"/>
                  </a:lnTo>
                  <a:lnTo>
                    <a:pt x="188900" y="83611"/>
                  </a:lnTo>
                  <a:close/>
                  <a:moveTo>
                    <a:pt x="202032" y="83611"/>
                  </a:moveTo>
                  <a:lnTo>
                    <a:pt x="202032" y="89695"/>
                  </a:lnTo>
                  <a:lnTo>
                    <a:pt x="195627" y="89695"/>
                  </a:lnTo>
                  <a:lnTo>
                    <a:pt x="195627" y="83611"/>
                  </a:lnTo>
                  <a:close/>
                  <a:moveTo>
                    <a:pt x="208759" y="83611"/>
                  </a:moveTo>
                  <a:lnTo>
                    <a:pt x="208759" y="89695"/>
                  </a:lnTo>
                  <a:lnTo>
                    <a:pt x="202371" y="89695"/>
                  </a:lnTo>
                  <a:lnTo>
                    <a:pt x="202371" y="83611"/>
                  </a:lnTo>
                  <a:close/>
                  <a:moveTo>
                    <a:pt x="215504" y="83611"/>
                  </a:moveTo>
                  <a:lnTo>
                    <a:pt x="215504" y="89695"/>
                  </a:lnTo>
                  <a:lnTo>
                    <a:pt x="209098" y="89695"/>
                  </a:lnTo>
                  <a:lnTo>
                    <a:pt x="209098" y="83611"/>
                  </a:lnTo>
                  <a:close/>
                  <a:moveTo>
                    <a:pt x="222230" y="83611"/>
                  </a:moveTo>
                  <a:lnTo>
                    <a:pt x="222230" y="89695"/>
                  </a:lnTo>
                  <a:lnTo>
                    <a:pt x="215843" y="89695"/>
                  </a:lnTo>
                  <a:lnTo>
                    <a:pt x="215843" y="83611"/>
                  </a:lnTo>
                  <a:close/>
                  <a:moveTo>
                    <a:pt x="228975" y="83611"/>
                  </a:moveTo>
                  <a:lnTo>
                    <a:pt x="228975" y="89695"/>
                  </a:lnTo>
                  <a:lnTo>
                    <a:pt x="222569" y="89695"/>
                  </a:lnTo>
                  <a:lnTo>
                    <a:pt x="222569" y="83611"/>
                  </a:lnTo>
                  <a:close/>
                  <a:moveTo>
                    <a:pt x="235701" y="83611"/>
                  </a:moveTo>
                  <a:lnTo>
                    <a:pt x="235701" y="89695"/>
                  </a:lnTo>
                  <a:lnTo>
                    <a:pt x="229296" y="89695"/>
                  </a:lnTo>
                  <a:lnTo>
                    <a:pt x="229296" y="83611"/>
                  </a:lnTo>
                  <a:close/>
                  <a:moveTo>
                    <a:pt x="242428" y="83611"/>
                  </a:moveTo>
                  <a:lnTo>
                    <a:pt x="242428" y="89695"/>
                  </a:lnTo>
                  <a:lnTo>
                    <a:pt x="236040" y="89695"/>
                  </a:lnTo>
                  <a:lnTo>
                    <a:pt x="236040" y="83611"/>
                  </a:lnTo>
                  <a:close/>
                  <a:moveTo>
                    <a:pt x="249173" y="83611"/>
                  </a:moveTo>
                  <a:lnTo>
                    <a:pt x="249173" y="89695"/>
                  </a:lnTo>
                  <a:lnTo>
                    <a:pt x="242767" y="89695"/>
                  </a:lnTo>
                  <a:lnTo>
                    <a:pt x="242767" y="83611"/>
                  </a:lnTo>
                  <a:close/>
                  <a:moveTo>
                    <a:pt x="255899" y="83611"/>
                  </a:moveTo>
                  <a:lnTo>
                    <a:pt x="255899" y="89695"/>
                  </a:lnTo>
                  <a:lnTo>
                    <a:pt x="249512" y="89695"/>
                  </a:lnTo>
                  <a:lnTo>
                    <a:pt x="249512" y="83611"/>
                  </a:lnTo>
                  <a:close/>
                  <a:moveTo>
                    <a:pt x="262644" y="83611"/>
                  </a:moveTo>
                  <a:lnTo>
                    <a:pt x="262644" y="89695"/>
                  </a:lnTo>
                  <a:lnTo>
                    <a:pt x="256238" y="89695"/>
                  </a:lnTo>
                  <a:lnTo>
                    <a:pt x="256238" y="83611"/>
                  </a:lnTo>
                  <a:close/>
                  <a:moveTo>
                    <a:pt x="269370" y="83611"/>
                  </a:moveTo>
                  <a:lnTo>
                    <a:pt x="269370" y="89695"/>
                  </a:lnTo>
                  <a:lnTo>
                    <a:pt x="262983" y="89695"/>
                  </a:lnTo>
                  <a:lnTo>
                    <a:pt x="262983" y="83611"/>
                  </a:lnTo>
                  <a:close/>
                  <a:moveTo>
                    <a:pt x="276115" y="83611"/>
                  </a:moveTo>
                  <a:lnTo>
                    <a:pt x="276115" y="89695"/>
                  </a:lnTo>
                  <a:lnTo>
                    <a:pt x="269709" y="89695"/>
                  </a:lnTo>
                  <a:lnTo>
                    <a:pt x="269709" y="83611"/>
                  </a:lnTo>
                  <a:close/>
                  <a:moveTo>
                    <a:pt x="282842" y="83611"/>
                  </a:moveTo>
                  <a:lnTo>
                    <a:pt x="282842" y="89695"/>
                  </a:lnTo>
                  <a:lnTo>
                    <a:pt x="276436" y="89695"/>
                  </a:lnTo>
                  <a:lnTo>
                    <a:pt x="276436" y="83611"/>
                  </a:lnTo>
                  <a:close/>
                  <a:moveTo>
                    <a:pt x="6745" y="90016"/>
                  </a:moveTo>
                  <a:lnTo>
                    <a:pt x="6745" y="96100"/>
                  </a:lnTo>
                  <a:lnTo>
                    <a:pt x="339" y="96100"/>
                  </a:lnTo>
                  <a:lnTo>
                    <a:pt x="339" y="90016"/>
                  </a:lnTo>
                  <a:close/>
                  <a:moveTo>
                    <a:pt x="13471" y="90016"/>
                  </a:moveTo>
                  <a:lnTo>
                    <a:pt x="13471" y="96100"/>
                  </a:lnTo>
                  <a:lnTo>
                    <a:pt x="7066" y="96100"/>
                  </a:lnTo>
                  <a:lnTo>
                    <a:pt x="7066" y="90016"/>
                  </a:lnTo>
                  <a:close/>
                  <a:moveTo>
                    <a:pt x="20198" y="90016"/>
                  </a:moveTo>
                  <a:lnTo>
                    <a:pt x="20198" y="96100"/>
                  </a:lnTo>
                  <a:lnTo>
                    <a:pt x="13810" y="96100"/>
                  </a:lnTo>
                  <a:lnTo>
                    <a:pt x="13810" y="90016"/>
                  </a:lnTo>
                  <a:close/>
                  <a:moveTo>
                    <a:pt x="26942" y="90016"/>
                  </a:moveTo>
                  <a:lnTo>
                    <a:pt x="26942" y="96100"/>
                  </a:lnTo>
                  <a:lnTo>
                    <a:pt x="20537" y="96100"/>
                  </a:lnTo>
                  <a:lnTo>
                    <a:pt x="20537" y="90016"/>
                  </a:lnTo>
                  <a:close/>
                  <a:moveTo>
                    <a:pt x="33669" y="90016"/>
                  </a:moveTo>
                  <a:lnTo>
                    <a:pt x="33669" y="96100"/>
                  </a:lnTo>
                  <a:lnTo>
                    <a:pt x="27281" y="96100"/>
                  </a:lnTo>
                  <a:lnTo>
                    <a:pt x="27281" y="90016"/>
                  </a:lnTo>
                  <a:close/>
                  <a:moveTo>
                    <a:pt x="40414" y="90016"/>
                  </a:moveTo>
                  <a:lnTo>
                    <a:pt x="40414" y="96100"/>
                  </a:lnTo>
                  <a:lnTo>
                    <a:pt x="34008" y="96100"/>
                  </a:lnTo>
                  <a:lnTo>
                    <a:pt x="34008" y="90016"/>
                  </a:lnTo>
                  <a:close/>
                  <a:moveTo>
                    <a:pt x="47140" y="90016"/>
                  </a:moveTo>
                  <a:lnTo>
                    <a:pt x="47140" y="96100"/>
                  </a:lnTo>
                  <a:lnTo>
                    <a:pt x="40753" y="96100"/>
                  </a:lnTo>
                  <a:lnTo>
                    <a:pt x="40753" y="90016"/>
                  </a:lnTo>
                  <a:close/>
                  <a:moveTo>
                    <a:pt x="53885" y="90016"/>
                  </a:moveTo>
                  <a:lnTo>
                    <a:pt x="53885" y="96100"/>
                  </a:lnTo>
                  <a:lnTo>
                    <a:pt x="47479" y="96100"/>
                  </a:lnTo>
                  <a:lnTo>
                    <a:pt x="47479" y="90016"/>
                  </a:lnTo>
                  <a:close/>
                  <a:moveTo>
                    <a:pt x="60611" y="90016"/>
                  </a:moveTo>
                  <a:lnTo>
                    <a:pt x="60611" y="96100"/>
                  </a:lnTo>
                  <a:lnTo>
                    <a:pt x="54206" y="96100"/>
                  </a:lnTo>
                  <a:lnTo>
                    <a:pt x="54206" y="90016"/>
                  </a:lnTo>
                  <a:close/>
                  <a:moveTo>
                    <a:pt x="67338" y="90016"/>
                  </a:moveTo>
                  <a:lnTo>
                    <a:pt x="67338" y="96100"/>
                  </a:lnTo>
                  <a:lnTo>
                    <a:pt x="60950" y="96100"/>
                  </a:lnTo>
                  <a:lnTo>
                    <a:pt x="60950" y="90016"/>
                  </a:lnTo>
                  <a:close/>
                  <a:moveTo>
                    <a:pt x="74083" y="90016"/>
                  </a:moveTo>
                  <a:lnTo>
                    <a:pt x="74083" y="96100"/>
                  </a:lnTo>
                  <a:lnTo>
                    <a:pt x="67677" y="96100"/>
                  </a:lnTo>
                  <a:lnTo>
                    <a:pt x="67677" y="90016"/>
                  </a:lnTo>
                  <a:close/>
                  <a:moveTo>
                    <a:pt x="80809" y="90016"/>
                  </a:moveTo>
                  <a:lnTo>
                    <a:pt x="80809" y="96100"/>
                  </a:lnTo>
                  <a:lnTo>
                    <a:pt x="74422" y="96100"/>
                  </a:lnTo>
                  <a:lnTo>
                    <a:pt x="74422" y="90016"/>
                  </a:lnTo>
                  <a:close/>
                  <a:moveTo>
                    <a:pt x="87554" y="90016"/>
                  </a:moveTo>
                  <a:lnTo>
                    <a:pt x="87554" y="96100"/>
                  </a:lnTo>
                  <a:lnTo>
                    <a:pt x="81148" y="96100"/>
                  </a:lnTo>
                  <a:lnTo>
                    <a:pt x="81148" y="90016"/>
                  </a:lnTo>
                  <a:close/>
                  <a:moveTo>
                    <a:pt x="94281" y="90016"/>
                  </a:moveTo>
                  <a:lnTo>
                    <a:pt x="94281" y="96100"/>
                  </a:lnTo>
                  <a:lnTo>
                    <a:pt x="87893" y="96100"/>
                  </a:lnTo>
                  <a:lnTo>
                    <a:pt x="87893" y="90016"/>
                  </a:lnTo>
                  <a:close/>
                  <a:moveTo>
                    <a:pt x="101007" y="90016"/>
                  </a:moveTo>
                  <a:lnTo>
                    <a:pt x="101007" y="96100"/>
                  </a:lnTo>
                  <a:lnTo>
                    <a:pt x="94620" y="96100"/>
                  </a:lnTo>
                  <a:lnTo>
                    <a:pt x="94620" y="90016"/>
                  </a:lnTo>
                  <a:close/>
                  <a:moveTo>
                    <a:pt x="107752" y="90016"/>
                  </a:moveTo>
                  <a:lnTo>
                    <a:pt x="107752" y="96100"/>
                  </a:lnTo>
                  <a:lnTo>
                    <a:pt x="101346" y="96100"/>
                  </a:lnTo>
                  <a:lnTo>
                    <a:pt x="101346" y="90016"/>
                  </a:lnTo>
                  <a:close/>
                  <a:moveTo>
                    <a:pt x="114478" y="90016"/>
                  </a:moveTo>
                  <a:lnTo>
                    <a:pt x="114478" y="96100"/>
                  </a:lnTo>
                  <a:lnTo>
                    <a:pt x="108091" y="96100"/>
                  </a:lnTo>
                  <a:lnTo>
                    <a:pt x="108091" y="90016"/>
                  </a:lnTo>
                  <a:close/>
                  <a:moveTo>
                    <a:pt x="121223" y="90016"/>
                  </a:moveTo>
                  <a:lnTo>
                    <a:pt x="121223" y="96100"/>
                  </a:lnTo>
                  <a:lnTo>
                    <a:pt x="114817" y="96100"/>
                  </a:lnTo>
                  <a:lnTo>
                    <a:pt x="114817" y="90016"/>
                  </a:lnTo>
                  <a:close/>
                  <a:moveTo>
                    <a:pt x="127950" y="90016"/>
                  </a:moveTo>
                  <a:lnTo>
                    <a:pt x="127950" y="96100"/>
                  </a:lnTo>
                  <a:lnTo>
                    <a:pt x="121562" y="96100"/>
                  </a:lnTo>
                  <a:lnTo>
                    <a:pt x="121562" y="90016"/>
                  </a:lnTo>
                  <a:close/>
                  <a:moveTo>
                    <a:pt x="134694" y="90016"/>
                  </a:moveTo>
                  <a:lnTo>
                    <a:pt x="134694" y="96100"/>
                  </a:lnTo>
                  <a:lnTo>
                    <a:pt x="128289" y="96100"/>
                  </a:lnTo>
                  <a:lnTo>
                    <a:pt x="128289" y="90016"/>
                  </a:lnTo>
                  <a:close/>
                  <a:moveTo>
                    <a:pt x="141421" y="90016"/>
                  </a:moveTo>
                  <a:lnTo>
                    <a:pt x="141421" y="96100"/>
                  </a:lnTo>
                  <a:lnTo>
                    <a:pt x="135033" y="96100"/>
                  </a:lnTo>
                  <a:lnTo>
                    <a:pt x="135033" y="90016"/>
                  </a:lnTo>
                  <a:close/>
                  <a:moveTo>
                    <a:pt x="148148" y="90016"/>
                  </a:moveTo>
                  <a:lnTo>
                    <a:pt x="148148" y="96100"/>
                  </a:lnTo>
                  <a:lnTo>
                    <a:pt x="141760" y="96100"/>
                  </a:lnTo>
                  <a:lnTo>
                    <a:pt x="141760" y="90016"/>
                  </a:lnTo>
                  <a:close/>
                  <a:moveTo>
                    <a:pt x="154892" y="90016"/>
                  </a:moveTo>
                  <a:lnTo>
                    <a:pt x="154892" y="96100"/>
                  </a:lnTo>
                  <a:lnTo>
                    <a:pt x="148487" y="96100"/>
                  </a:lnTo>
                  <a:lnTo>
                    <a:pt x="148487" y="90016"/>
                  </a:lnTo>
                  <a:close/>
                  <a:moveTo>
                    <a:pt x="161619" y="90016"/>
                  </a:moveTo>
                  <a:lnTo>
                    <a:pt x="161619" y="96100"/>
                  </a:lnTo>
                  <a:lnTo>
                    <a:pt x="155231" y="96100"/>
                  </a:lnTo>
                  <a:lnTo>
                    <a:pt x="155231" y="90016"/>
                  </a:lnTo>
                  <a:close/>
                  <a:moveTo>
                    <a:pt x="168363" y="90016"/>
                  </a:moveTo>
                  <a:lnTo>
                    <a:pt x="168363" y="96100"/>
                  </a:lnTo>
                  <a:lnTo>
                    <a:pt x="161958" y="96100"/>
                  </a:lnTo>
                  <a:lnTo>
                    <a:pt x="161958" y="90016"/>
                  </a:lnTo>
                  <a:close/>
                  <a:moveTo>
                    <a:pt x="175090" y="90016"/>
                  </a:moveTo>
                  <a:lnTo>
                    <a:pt x="175090" y="96100"/>
                  </a:lnTo>
                  <a:lnTo>
                    <a:pt x="168702" y="96100"/>
                  </a:lnTo>
                  <a:lnTo>
                    <a:pt x="168702" y="90016"/>
                  </a:lnTo>
                  <a:close/>
                  <a:moveTo>
                    <a:pt x="181834" y="90016"/>
                  </a:moveTo>
                  <a:lnTo>
                    <a:pt x="181834" y="96100"/>
                  </a:lnTo>
                  <a:lnTo>
                    <a:pt x="175429" y="96100"/>
                  </a:lnTo>
                  <a:lnTo>
                    <a:pt x="175429" y="90016"/>
                  </a:lnTo>
                  <a:close/>
                  <a:moveTo>
                    <a:pt x="188561" y="90016"/>
                  </a:moveTo>
                  <a:lnTo>
                    <a:pt x="188561" y="96100"/>
                  </a:lnTo>
                  <a:lnTo>
                    <a:pt x="182173" y="96100"/>
                  </a:lnTo>
                  <a:lnTo>
                    <a:pt x="182173" y="90016"/>
                  </a:lnTo>
                  <a:close/>
                  <a:moveTo>
                    <a:pt x="195288" y="90016"/>
                  </a:moveTo>
                  <a:lnTo>
                    <a:pt x="195288" y="96100"/>
                  </a:lnTo>
                  <a:lnTo>
                    <a:pt x="188900" y="96100"/>
                  </a:lnTo>
                  <a:lnTo>
                    <a:pt x="188900" y="90016"/>
                  </a:lnTo>
                  <a:close/>
                  <a:moveTo>
                    <a:pt x="202032" y="90016"/>
                  </a:moveTo>
                  <a:lnTo>
                    <a:pt x="202032" y="96100"/>
                  </a:lnTo>
                  <a:lnTo>
                    <a:pt x="195627" y="96100"/>
                  </a:lnTo>
                  <a:lnTo>
                    <a:pt x="195627" y="90016"/>
                  </a:lnTo>
                  <a:close/>
                  <a:moveTo>
                    <a:pt x="208759" y="90016"/>
                  </a:moveTo>
                  <a:lnTo>
                    <a:pt x="208759" y="96100"/>
                  </a:lnTo>
                  <a:lnTo>
                    <a:pt x="202371" y="96100"/>
                  </a:lnTo>
                  <a:lnTo>
                    <a:pt x="202371" y="90016"/>
                  </a:lnTo>
                  <a:close/>
                  <a:moveTo>
                    <a:pt x="215504" y="90016"/>
                  </a:moveTo>
                  <a:lnTo>
                    <a:pt x="215504" y="96100"/>
                  </a:lnTo>
                  <a:lnTo>
                    <a:pt x="209098" y="96100"/>
                  </a:lnTo>
                  <a:lnTo>
                    <a:pt x="209098" y="90016"/>
                  </a:lnTo>
                  <a:close/>
                  <a:moveTo>
                    <a:pt x="222230" y="90016"/>
                  </a:moveTo>
                  <a:lnTo>
                    <a:pt x="222230" y="96100"/>
                  </a:lnTo>
                  <a:lnTo>
                    <a:pt x="215843" y="96100"/>
                  </a:lnTo>
                  <a:lnTo>
                    <a:pt x="215843" y="90016"/>
                  </a:lnTo>
                  <a:close/>
                  <a:moveTo>
                    <a:pt x="228975" y="90016"/>
                  </a:moveTo>
                  <a:lnTo>
                    <a:pt x="228975" y="96100"/>
                  </a:lnTo>
                  <a:lnTo>
                    <a:pt x="222569" y="96100"/>
                  </a:lnTo>
                  <a:lnTo>
                    <a:pt x="222569" y="90016"/>
                  </a:lnTo>
                  <a:close/>
                  <a:moveTo>
                    <a:pt x="235701" y="90016"/>
                  </a:moveTo>
                  <a:lnTo>
                    <a:pt x="235701" y="96100"/>
                  </a:lnTo>
                  <a:lnTo>
                    <a:pt x="229296" y="96100"/>
                  </a:lnTo>
                  <a:lnTo>
                    <a:pt x="229296" y="90016"/>
                  </a:lnTo>
                  <a:close/>
                  <a:moveTo>
                    <a:pt x="242428" y="90016"/>
                  </a:moveTo>
                  <a:lnTo>
                    <a:pt x="242428" y="96100"/>
                  </a:lnTo>
                  <a:lnTo>
                    <a:pt x="236040" y="96100"/>
                  </a:lnTo>
                  <a:lnTo>
                    <a:pt x="236040" y="90016"/>
                  </a:lnTo>
                  <a:close/>
                  <a:moveTo>
                    <a:pt x="249173" y="90016"/>
                  </a:moveTo>
                  <a:lnTo>
                    <a:pt x="249173" y="96100"/>
                  </a:lnTo>
                  <a:lnTo>
                    <a:pt x="242767" y="96100"/>
                  </a:lnTo>
                  <a:lnTo>
                    <a:pt x="242767" y="90016"/>
                  </a:lnTo>
                  <a:close/>
                  <a:moveTo>
                    <a:pt x="255899" y="90016"/>
                  </a:moveTo>
                  <a:lnTo>
                    <a:pt x="255899" y="96100"/>
                  </a:lnTo>
                  <a:lnTo>
                    <a:pt x="249512" y="96100"/>
                  </a:lnTo>
                  <a:lnTo>
                    <a:pt x="249512" y="90016"/>
                  </a:lnTo>
                  <a:close/>
                  <a:moveTo>
                    <a:pt x="262644" y="90016"/>
                  </a:moveTo>
                  <a:lnTo>
                    <a:pt x="262644" y="96100"/>
                  </a:lnTo>
                  <a:lnTo>
                    <a:pt x="256238" y="96100"/>
                  </a:lnTo>
                  <a:lnTo>
                    <a:pt x="256238" y="90016"/>
                  </a:lnTo>
                  <a:close/>
                  <a:moveTo>
                    <a:pt x="269370" y="90016"/>
                  </a:moveTo>
                  <a:lnTo>
                    <a:pt x="269370" y="96100"/>
                  </a:lnTo>
                  <a:lnTo>
                    <a:pt x="262983" y="96100"/>
                  </a:lnTo>
                  <a:lnTo>
                    <a:pt x="262983" y="90016"/>
                  </a:lnTo>
                  <a:close/>
                  <a:moveTo>
                    <a:pt x="276115" y="90016"/>
                  </a:moveTo>
                  <a:lnTo>
                    <a:pt x="276115" y="96100"/>
                  </a:lnTo>
                  <a:lnTo>
                    <a:pt x="269709" y="96100"/>
                  </a:lnTo>
                  <a:lnTo>
                    <a:pt x="269709" y="90016"/>
                  </a:lnTo>
                  <a:close/>
                  <a:moveTo>
                    <a:pt x="282842" y="90016"/>
                  </a:moveTo>
                  <a:lnTo>
                    <a:pt x="282842" y="96100"/>
                  </a:lnTo>
                  <a:lnTo>
                    <a:pt x="276436" y="96100"/>
                  </a:lnTo>
                  <a:lnTo>
                    <a:pt x="276436" y="90016"/>
                  </a:lnTo>
                  <a:close/>
                  <a:moveTo>
                    <a:pt x="6745" y="96422"/>
                  </a:moveTo>
                  <a:lnTo>
                    <a:pt x="6745" y="102524"/>
                  </a:lnTo>
                  <a:lnTo>
                    <a:pt x="339" y="102524"/>
                  </a:lnTo>
                  <a:lnTo>
                    <a:pt x="339" y="96422"/>
                  </a:lnTo>
                  <a:close/>
                  <a:moveTo>
                    <a:pt x="13471" y="96422"/>
                  </a:moveTo>
                  <a:lnTo>
                    <a:pt x="13471" y="102524"/>
                  </a:lnTo>
                  <a:lnTo>
                    <a:pt x="7066" y="102524"/>
                  </a:lnTo>
                  <a:lnTo>
                    <a:pt x="7066" y="96422"/>
                  </a:lnTo>
                  <a:close/>
                  <a:moveTo>
                    <a:pt x="20198" y="96422"/>
                  </a:moveTo>
                  <a:lnTo>
                    <a:pt x="20198" y="102524"/>
                  </a:lnTo>
                  <a:lnTo>
                    <a:pt x="13810" y="102524"/>
                  </a:lnTo>
                  <a:lnTo>
                    <a:pt x="13810" y="96422"/>
                  </a:lnTo>
                  <a:close/>
                  <a:moveTo>
                    <a:pt x="26942" y="96422"/>
                  </a:moveTo>
                  <a:lnTo>
                    <a:pt x="26942" y="102524"/>
                  </a:lnTo>
                  <a:lnTo>
                    <a:pt x="20537" y="102524"/>
                  </a:lnTo>
                  <a:lnTo>
                    <a:pt x="20537" y="96422"/>
                  </a:lnTo>
                  <a:close/>
                  <a:moveTo>
                    <a:pt x="33669" y="96422"/>
                  </a:moveTo>
                  <a:lnTo>
                    <a:pt x="33669" y="102524"/>
                  </a:lnTo>
                  <a:lnTo>
                    <a:pt x="27281" y="102524"/>
                  </a:lnTo>
                  <a:lnTo>
                    <a:pt x="27281" y="96422"/>
                  </a:lnTo>
                  <a:close/>
                  <a:moveTo>
                    <a:pt x="40414" y="96422"/>
                  </a:moveTo>
                  <a:lnTo>
                    <a:pt x="40414" y="102524"/>
                  </a:lnTo>
                  <a:lnTo>
                    <a:pt x="34008" y="102524"/>
                  </a:lnTo>
                  <a:lnTo>
                    <a:pt x="34008" y="96422"/>
                  </a:lnTo>
                  <a:close/>
                  <a:moveTo>
                    <a:pt x="47140" y="96422"/>
                  </a:moveTo>
                  <a:lnTo>
                    <a:pt x="47140" y="102524"/>
                  </a:lnTo>
                  <a:lnTo>
                    <a:pt x="40753" y="102524"/>
                  </a:lnTo>
                  <a:lnTo>
                    <a:pt x="40753" y="96422"/>
                  </a:lnTo>
                  <a:close/>
                  <a:moveTo>
                    <a:pt x="53885" y="96422"/>
                  </a:moveTo>
                  <a:lnTo>
                    <a:pt x="53885" y="102524"/>
                  </a:lnTo>
                  <a:lnTo>
                    <a:pt x="47479" y="102524"/>
                  </a:lnTo>
                  <a:lnTo>
                    <a:pt x="47479" y="96422"/>
                  </a:lnTo>
                  <a:close/>
                  <a:moveTo>
                    <a:pt x="60611" y="96422"/>
                  </a:moveTo>
                  <a:lnTo>
                    <a:pt x="60611" y="102524"/>
                  </a:lnTo>
                  <a:lnTo>
                    <a:pt x="54206" y="102524"/>
                  </a:lnTo>
                  <a:lnTo>
                    <a:pt x="54206" y="96422"/>
                  </a:lnTo>
                  <a:close/>
                  <a:moveTo>
                    <a:pt x="67338" y="96422"/>
                  </a:moveTo>
                  <a:lnTo>
                    <a:pt x="67338" y="102524"/>
                  </a:lnTo>
                  <a:lnTo>
                    <a:pt x="60950" y="102524"/>
                  </a:lnTo>
                  <a:lnTo>
                    <a:pt x="60950" y="96422"/>
                  </a:lnTo>
                  <a:close/>
                  <a:moveTo>
                    <a:pt x="74083" y="96422"/>
                  </a:moveTo>
                  <a:lnTo>
                    <a:pt x="74083" y="102524"/>
                  </a:lnTo>
                  <a:lnTo>
                    <a:pt x="67677" y="102524"/>
                  </a:lnTo>
                  <a:lnTo>
                    <a:pt x="67677" y="96422"/>
                  </a:lnTo>
                  <a:close/>
                  <a:moveTo>
                    <a:pt x="80809" y="96422"/>
                  </a:moveTo>
                  <a:lnTo>
                    <a:pt x="80809" y="102524"/>
                  </a:lnTo>
                  <a:lnTo>
                    <a:pt x="74422" y="102524"/>
                  </a:lnTo>
                  <a:lnTo>
                    <a:pt x="74422" y="96422"/>
                  </a:lnTo>
                  <a:close/>
                  <a:moveTo>
                    <a:pt x="87554" y="96422"/>
                  </a:moveTo>
                  <a:lnTo>
                    <a:pt x="87554" y="102524"/>
                  </a:lnTo>
                  <a:lnTo>
                    <a:pt x="81148" y="102524"/>
                  </a:lnTo>
                  <a:lnTo>
                    <a:pt x="81148" y="96422"/>
                  </a:lnTo>
                  <a:close/>
                  <a:moveTo>
                    <a:pt x="94281" y="96422"/>
                  </a:moveTo>
                  <a:lnTo>
                    <a:pt x="94281" y="102524"/>
                  </a:lnTo>
                  <a:lnTo>
                    <a:pt x="87893" y="102524"/>
                  </a:lnTo>
                  <a:lnTo>
                    <a:pt x="87893" y="96422"/>
                  </a:lnTo>
                  <a:close/>
                  <a:moveTo>
                    <a:pt x="101007" y="96422"/>
                  </a:moveTo>
                  <a:lnTo>
                    <a:pt x="101007" y="102524"/>
                  </a:lnTo>
                  <a:lnTo>
                    <a:pt x="94620" y="102524"/>
                  </a:lnTo>
                  <a:lnTo>
                    <a:pt x="94620" y="96422"/>
                  </a:lnTo>
                  <a:close/>
                  <a:moveTo>
                    <a:pt x="107752" y="96422"/>
                  </a:moveTo>
                  <a:lnTo>
                    <a:pt x="107752" y="102524"/>
                  </a:lnTo>
                  <a:lnTo>
                    <a:pt x="101346" y="102524"/>
                  </a:lnTo>
                  <a:lnTo>
                    <a:pt x="101346" y="96422"/>
                  </a:lnTo>
                  <a:close/>
                  <a:moveTo>
                    <a:pt x="114478" y="96422"/>
                  </a:moveTo>
                  <a:lnTo>
                    <a:pt x="114478" y="102524"/>
                  </a:lnTo>
                  <a:lnTo>
                    <a:pt x="108091" y="102524"/>
                  </a:lnTo>
                  <a:lnTo>
                    <a:pt x="108091" y="96422"/>
                  </a:lnTo>
                  <a:close/>
                  <a:moveTo>
                    <a:pt x="121223" y="96422"/>
                  </a:moveTo>
                  <a:lnTo>
                    <a:pt x="121223" y="102524"/>
                  </a:lnTo>
                  <a:lnTo>
                    <a:pt x="114817" y="102524"/>
                  </a:lnTo>
                  <a:lnTo>
                    <a:pt x="114817" y="96422"/>
                  </a:lnTo>
                  <a:close/>
                  <a:moveTo>
                    <a:pt x="127950" y="96422"/>
                  </a:moveTo>
                  <a:lnTo>
                    <a:pt x="127950" y="102524"/>
                  </a:lnTo>
                  <a:lnTo>
                    <a:pt x="121562" y="102524"/>
                  </a:lnTo>
                  <a:lnTo>
                    <a:pt x="121562" y="96422"/>
                  </a:lnTo>
                  <a:close/>
                  <a:moveTo>
                    <a:pt x="134694" y="96422"/>
                  </a:moveTo>
                  <a:lnTo>
                    <a:pt x="134694" y="102524"/>
                  </a:lnTo>
                  <a:lnTo>
                    <a:pt x="128289" y="102524"/>
                  </a:lnTo>
                  <a:lnTo>
                    <a:pt x="128289" y="96422"/>
                  </a:lnTo>
                  <a:close/>
                  <a:moveTo>
                    <a:pt x="141421" y="96422"/>
                  </a:moveTo>
                  <a:lnTo>
                    <a:pt x="141421" y="102524"/>
                  </a:lnTo>
                  <a:lnTo>
                    <a:pt x="135033" y="102524"/>
                  </a:lnTo>
                  <a:lnTo>
                    <a:pt x="135033" y="96422"/>
                  </a:lnTo>
                  <a:close/>
                  <a:moveTo>
                    <a:pt x="148148" y="96422"/>
                  </a:moveTo>
                  <a:lnTo>
                    <a:pt x="148148" y="102524"/>
                  </a:lnTo>
                  <a:lnTo>
                    <a:pt x="141760" y="102524"/>
                  </a:lnTo>
                  <a:lnTo>
                    <a:pt x="141760" y="96422"/>
                  </a:lnTo>
                  <a:close/>
                  <a:moveTo>
                    <a:pt x="154892" y="96422"/>
                  </a:moveTo>
                  <a:lnTo>
                    <a:pt x="154892" y="102524"/>
                  </a:lnTo>
                  <a:lnTo>
                    <a:pt x="148487" y="102524"/>
                  </a:lnTo>
                  <a:lnTo>
                    <a:pt x="148487" y="96422"/>
                  </a:lnTo>
                  <a:close/>
                  <a:moveTo>
                    <a:pt x="161619" y="96422"/>
                  </a:moveTo>
                  <a:lnTo>
                    <a:pt x="161619" y="102524"/>
                  </a:lnTo>
                  <a:lnTo>
                    <a:pt x="155231" y="102524"/>
                  </a:lnTo>
                  <a:lnTo>
                    <a:pt x="155231" y="96422"/>
                  </a:lnTo>
                  <a:close/>
                  <a:moveTo>
                    <a:pt x="168363" y="96422"/>
                  </a:moveTo>
                  <a:lnTo>
                    <a:pt x="168363" y="102524"/>
                  </a:lnTo>
                  <a:lnTo>
                    <a:pt x="161958" y="102524"/>
                  </a:lnTo>
                  <a:lnTo>
                    <a:pt x="161958" y="96422"/>
                  </a:lnTo>
                  <a:close/>
                  <a:moveTo>
                    <a:pt x="175090" y="96422"/>
                  </a:moveTo>
                  <a:lnTo>
                    <a:pt x="175090" y="102524"/>
                  </a:lnTo>
                  <a:lnTo>
                    <a:pt x="168702" y="102524"/>
                  </a:lnTo>
                  <a:lnTo>
                    <a:pt x="168702" y="96422"/>
                  </a:lnTo>
                  <a:close/>
                  <a:moveTo>
                    <a:pt x="181834" y="96422"/>
                  </a:moveTo>
                  <a:lnTo>
                    <a:pt x="181834" y="102524"/>
                  </a:lnTo>
                  <a:lnTo>
                    <a:pt x="175429" y="102524"/>
                  </a:lnTo>
                  <a:lnTo>
                    <a:pt x="175429" y="96422"/>
                  </a:lnTo>
                  <a:close/>
                  <a:moveTo>
                    <a:pt x="188561" y="96422"/>
                  </a:moveTo>
                  <a:lnTo>
                    <a:pt x="188561" y="102524"/>
                  </a:lnTo>
                  <a:lnTo>
                    <a:pt x="182173" y="102524"/>
                  </a:lnTo>
                  <a:lnTo>
                    <a:pt x="182173" y="96422"/>
                  </a:lnTo>
                  <a:close/>
                  <a:moveTo>
                    <a:pt x="195288" y="96422"/>
                  </a:moveTo>
                  <a:lnTo>
                    <a:pt x="195288" y="102524"/>
                  </a:lnTo>
                  <a:lnTo>
                    <a:pt x="188900" y="102524"/>
                  </a:lnTo>
                  <a:lnTo>
                    <a:pt x="188900" y="96422"/>
                  </a:lnTo>
                  <a:close/>
                  <a:moveTo>
                    <a:pt x="202032" y="96422"/>
                  </a:moveTo>
                  <a:lnTo>
                    <a:pt x="202032" y="102524"/>
                  </a:lnTo>
                  <a:lnTo>
                    <a:pt x="195627" y="102524"/>
                  </a:lnTo>
                  <a:lnTo>
                    <a:pt x="195627" y="96422"/>
                  </a:lnTo>
                  <a:close/>
                  <a:moveTo>
                    <a:pt x="208759" y="96422"/>
                  </a:moveTo>
                  <a:lnTo>
                    <a:pt x="208759" y="102524"/>
                  </a:lnTo>
                  <a:lnTo>
                    <a:pt x="202371" y="102524"/>
                  </a:lnTo>
                  <a:lnTo>
                    <a:pt x="202371" y="96422"/>
                  </a:lnTo>
                  <a:close/>
                  <a:moveTo>
                    <a:pt x="215504" y="96422"/>
                  </a:moveTo>
                  <a:lnTo>
                    <a:pt x="215504" y="102524"/>
                  </a:lnTo>
                  <a:lnTo>
                    <a:pt x="209098" y="102524"/>
                  </a:lnTo>
                  <a:lnTo>
                    <a:pt x="209098" y="96422"/>
                  </a:lnTo>
                  <a:close/>
                  <a:moveTo>
                    <a:pt x="222230" y="96422"/>
                  </a:moveTo>
                  <a:lnTo>
                    <a:pt x="222230" y="102524"/>
                  </a:lnTo>
                  <a:lnTo>
                    <a:pt x="215843" y="102524"/>
                  </a:lnTo>
                  <a:lnTo>
                    <a:pt x="215843" y="96422"/>
                  </a:lnTo>
                  <a:close/>
                  <a:moveTo>
                    <a:pt x="228975" y="96422"/>
                  </a:moveTo>
                  <a:lnTo>
                    <a:pt x="228975" y="102524"/>
                  </a:lnTo>
                  <a:lnTo>
                    <a:pt x="222569" y="102524"/>
                  </a:lnTo>
                  <a:lnTo>
                    <a:pt x="222569" y="96422"/>
                  </a:lnTo>
                  <a:close/>
                  <a:moveTo>
                    <a:pt x="235701" y="96422"/>
                  </a:moveTo>
                  <a:lnTo>
                    <a:pt x="235701" y="102524"/>
                  </a:lnTo>
                  <a:lnTo>
                    <a:pt x="229296" y="102524"/>
                  </a:lnTo>
                  <a:lnTo>
                    <a:pt x="229296" y="96422"/>
                  </a:lnTo>
                  <a:close/>
                  <a:moveTo>
                    <a:pt x="242428" y="96422"/>
                  </a:moveTo>
                  <a:lnTo>
                    <a:pt x="242428" y="102524"/>
                  </a:lnTo>
                  <a:lnTo>
                    <a:pt x="236040" y="102524"/>
                  </a:lnTo>
                  <a:lnTo>
                    <a:pt x="236040" y="96422"/>
                  </a:lnTo>
                  <a:close/>
                  <a:moveTo>
                    <a:pt x="249173" y="96422"/>
                  </a:moveTo>
                  <a:lnTo>
                    <a:pt x="249173" y="102524"/>
                  </a:lnTo>
                  <a:lnTo>
                    <a:pt x="242767" y="102524"/>
                  </a:lnTo>
                  <a:lnTo>
                    <a:pt x="242767" y="96422"/>
                  </a:lnTo>
                  <a:close/>
                  <a:moveTo>
                    <a:pt x="255899" y="96422"/>
                  </a:moveTo>
                  <a:lnTo>
                    <a:pt x="255899" y="102524"/>
                  </a:lnTo>
                  <a:lnTo>
                    <a:pt x="249512" y="102524"/>
                  </a:lnTo>
                  <a:lnTo>
                    <a:pt x="249512" y="96422"/>
                  </a:lnTo>
                  <a:close/>
                  <a:moveTo>
                    <a:pt x="262644" y="96422"/>
                  </a:moveTo>
                  <a:lnTo>
                    <a:pt x="262644" y="102524"/>
                  </a:lnTo>
                  <a:lnTo>
                    <a:pt x="256238" y="102524"/>
                  </a:lnTo>
                  <a:lnTo>
                    <a:pt x="256238" y="96422"/>
                  </a:lnTo>
                  <a:close/>
                  <a:moveTo>
                    <a:pt x="269370" y="96422"/>
                  </a:moveTo>
                  <a:lnTo>
                    <a:pt x="269370" y="102524"/>
                  </a:lnTo>
                  <a:lnTo>
                    <a:pt x="262983" y="102524"/>
                  </a:lnTo>
                  <a:lnTo>
                    <a:pt x="262983" y="96422"/>
                  </a:lnTo>
                  <a:close/>
                  <a:moveTo>
                    <a:pt x="276115" y="96422"/>
                  </a:moveTo>
                  <a:lnTo>
                    <a:pt x="276115" y="102524"/>
                  </a:lnTo>
                  <a:lnTo>
                    <a:pt x="269709" y="102524"/>
                  </a:lnTo>
                  <a:lnTo>
                    <a:pt x="269709" y="96422"/>
                  </a:lnTo>
                  <a:close/>
                  <a:moveTo>
                    <a:pt x="282842" y="96422"/>
                  </a:moveTo>
                  <a:lnTo>
                    <a:pt x="282842" y="102524"/>
                  </a:lnTo>
                  <a:lnTo>
                    <a:pt x="276436" y="102524"/>
                  </a:lnTo>
                  <a:lnTo>
                    <a:pt x="276436" y="96422"/>
                  </a:lnTo>
                  <a:close/>
                  <a:moveTo>
                    <a:pt x="6745" y="102827"/>
                  </a:moveTo>
                  <a:lnTo>
                    <a:pt x="6745" y="108929"/>
                  </a:lnTo>
                  <a:lnTo>
                    <a:pt x="339" y="108929"/>
                  </a:lnTo>
                  <a:lnTo>
                    <a:pt x="339" y="102827"/>
                  </a:lnTo>
                  <a:close/>
                  <a:moveTo>
                    <a:pt x="13471" y="102827"/>
                  </a:moveTo>
                  <a:lnTo>
                    <a:pt x="13471" y="108929"/>
                  </a:lnTo>
                  <a:lnTo>
                    <a:pt x="7066" y="108929"/>
                  </a:lnTo>
                  <a:lnTo>
                    <a:pt x="7066" y="102827"/>
                  </a:lnTo>
                  <a:close/>
                  <a:moveTo>
                    <a:pt x="20198" y="102827"/>
                  </a:moveTo>
                  <a:lnTo>
                    <a:pt x="20198" y="108929"/>
                  </a:lnTo>
                  <a:lnTo>
                    <a:pt x="13810" y="108929"/>
                  </a:lnTo>
                  <a:lnTo>
                    <a:pt x="13810" y="102827"/>
                  </a:lnTo>
                  <a:close/>
                  <a:moveTo>
                    <a:pt x="26942" y="102827"/>
                  </a:moveTo>
                  <a:lnTo>
                    <a:pt x="26942" y="108929"/>
                  </a:lnTo>
                  <a:lnTo>
                    <a:pt x="20537" y="108929"/>
                  </a:lnTo>
                  <a:lnTo>
                    <a:pt x="20537" y="102827"/>
                  </a:lnTo>
                  <a:close/>
                  <a:moveTo>
                    <a:pt x="33669" y="102827"/>
                  </a:moveTo>
                  <a:lnTo>
                    <a:pt x="33669" y="108929"/>
                  </a:lnTo>
                  <a:lnTo>
                    <a:pt x="27281" y="108929"/>
                  </a:lnTo>
                  <a:lnTo>
                    <a:pt x="27281" y="102827"/>
                  </a:lnTo>
                  <a:close/>
                  <a:moveTo>
                    <a:pt x="40414" y="102827"/>
                  </a:moveTo>
                  <a:lnTo>
                    <a:pt x="40414" y="108929"/>
                  </a:lnTo>
                  <a:lnTo>
                    <a:pt x="34008" y="108929"/>
                  </a:lnTo>
                  <a:lnTo>
                    <a:pt x="34008" y="102827"/>
                  </a:lnTo>
                  <a:close/>
                  <a:moveTo>
                    <a:pt x="47140" y="102827"/>
                  </a:moveTo>
                  <a:lnTo>
                    <a:pt x="47140" y="108929"/>
                  </a:lnTo>
                  <a:lnTo>
                    <a:pt x="40753" y="108929"/>
                  </a:lnTo>
                  <a:lnTo>
                    <a:pt x="40753" y="102827"/>
                  </a:lnTo>
                  <a:close/>
                  <a:moveTo>
                    <a:pt x="53885" y="102827"/>
                  </a:moveTo>
                  <a:lnTo>
                    <a:pt x="53885" y="108929"/>
                  </a:lnTo>
                  <a:lnTo>
                    <a:pt x="47479" y="108929"/>
                  </a:lnTo>
                  <a:lnTo>
                    <a:pt x="47479" y="102827"/>
                  </a:lnTo>
                  <a:close/>
                  <a:moveTo>
                    <a:pt x="60611" y="102827"/>
                  </a:moveTo>
                  <a:lnTo>
                    <a:pt x="60611" y="108929"/>
                  </a:lnTo>
                  <a:lnTo>
                    <a:pt x="54206" y="108929"/>
                  </a:lnTo>
                  <a:lnTo>
                    <a:pt x="54206" y="102827"/>
                  </a:lnTo>
                  <a:close/>
                  <a:moveTo>
                    <a:pt x="67338" y="102827"/>
                  </a:moveTo>
                  <a:lnTo>
                    <a:pt x="67338" y="108929"/>
                  </a:lnTo>
                  <a:lnTo>
                    <a:pt x="60950" y="108929"/>
                  </a:lnTo>
                  <a:lnTo>
                    <a:pt x="60950" y="102827"/>
                  </a:lnTo>
                  <a:close/>
                  <a:moveTo>
                    <a:pt x="74083" y="102827"/>
                  </a:moveTo>
                  <a:lnTo>
                    <a:pt x="74083" y="108929"/>
                  </a:lnTo>
                  <a:lnTo>
                    <a:pt x="67677" y="108929"/>
                  </a:lnTo>
                  <a:lnTo>
                    <a:pt x="67677" y="102827"/>
                  </a:lnTo>
                  <a:close/>
                  <a:moveTo>
                    <a:pt x="80809" y="102827"/>
                  </a:moveTo>
                  <a:lnTo>
                    <a:pt x="80809" y="108929"/>
                  </a:lnTo>
                  <a:lnTo>
                    <a:pt x="74422" y="108929"/>
                  </a:lnTo>
                  <a:lnTo>
                    <a:pt x="74422" y="102827"/>
                  </a:lnTo>
                  <a:close/>
                  <a:moveTo>
                    <a:pt x="87554" y="102827"/>
                  </a:moveTo>
                  <a:lnTo>
                    <a:pt x="87554" y="108929"/>
                  </a:lnTo>
                  <a:lnTo>
                    <a:pt x="81148" y="108929"/>
                  </a:lnTo>
                  <a:lnTo>
                    <a:pt x="81148" y="102827"/>
                  </a:lnTo>
                  <a:close/>
                  <a:moveTo>
                    <a:pt x="94281" y="102827"/>
                  </a:moveTo>
                  <a:lnTo>
                    <a:pt x="94281" y="108929"/>
                  </a:lnTo>
                  <a:lnTo>
                    <a:pt x="87893" y="108929"/>
                  </a:lnTo>
                  <a:lnTo>
                    <a:pt x="87893" y="102827"/>
                  </a:lnTo>
                  <a:close/>
                  <a:moveTo>
                    <a:pt x="101007" y="102827"/>
                  </a:moveTo>
                  <a:lnTo>
                    <a:pt x="101007" y="108929"/>
                  </a:lnTo>
                  <a:lnTo>
                    <a:pt x="94620" y="108929"/>
                  </a:lnTo>
                  <a:lnTo>
                    <a:pt x="94620" y="102827"/>
                  </a:lnTo>
                  <a:close/>
                  <a:moveTo>
                    <a:pt x="107752" y="102827"/>
                  </a:moveTo>
                  <a:lnTo>
                    <a:pt x="107752" y="108929"/>
                  </a:lnTo>
                  <a:lnTo>
                    <a:pt x="101346" y="108929"/>
                  </a:lnTo>
                  <a:lnTo>
                    <a:pt x="101346" y="102827"/>
                  </a:lnTo>
                  <a:close/>
                  <a:moveTo>
                    <a:pt x="114478" y="102827"/>
                  </a:moveTo>
                  <a:lnTo>
                    <a:pt x="114478" y="108929"/>
                  </a:lnTo>
                  <a:lnTo>
                    <a:pt x="108091" y="108929"/>
                  </a:lnTo>
                  <a:lnTo>
                    <a:pt x="108091" y="102827"/>
                  </a:lnTo>
                  <a:close/>
                  <a:moveTo>
                    <a:pt x="121223" y="102827"/>
                  </a:moveTo>
                  <a:lnTo>
                    <a:pt x="121223" y="108929"/>
                  </a:lnTo>
                  <a:lnTo>
                    <a:pt x="114817" y="108929"/>
                  </a:lnTo>
                  <a:lnTo>
                    <a:pt x="114817" y="102827"/>
                  </a:lnTo>
                  <a:close/>
                  <a:moveTo>
                    <a:pt x="127950" y="102827"/>
                  </a:moveTo>
                  <a:lnTo>
                    <a:pt x="127950" y="108929"/>
                  </a:lnTo>
                  <a:lnTo>
                    <a:pt x="121562" y="108929"/>
                  </a:lnTo>
                  <a:lnTo>
                    <a:pt x="121562" y="102827"/>
                  </a:lnTo>
                  <a:close/>
                  <a:moveTo>
                    <a:pt x="134694" y="102827"/>
                  </a:moveTo>
                  <a:lnTo>
                    <a:pt x="134694" y="108929"/>
                  </a:lnTo>
                  <a:lnTo>
                    <a:pt x="128289" y="108929"/>
                  </a:lnTo>
                  <a:lnTo>
                    <a:pt x="128289" y="102827"/>
                  </a:lnTo>
                  <a:close/>
                  <a:moveTo>
                    <a:pt x="141421" y="102827"/>
                  </a:moveTo>
                  <a:lnTo>
                    <a:pt x="141421" y="108929"/>
                  </a:lnTo>
                  <a:lnTo>
                    <a:pt x="135033" y="108929"/>
                  </a:lnTo>
                  <a:lnTo>
                    <a:pt x="135033" y="102827"/>
                  </a:lnTo>
                  <a:close/>
                  <a:moveTo>
                    <a:pt x="148148" y="102827"/>
                  </a:moveTo>
                  <a:lnTo>
                    <a:pt x="148148" y="108929"/>
                  </a:lnTo>
                  <a:lnTo>
                    <a:pt x="141760" y="108929"/>
                  </a:lnTo>
                  <a:lnTo>
                    <a:pt x="141760" y="102827"/>
                  </a:lnTo>
                  <a:close/>
                  <a:moveTo>
                    <a:pt x="154892" y="102827"/>
                  </a:moveTo>
                  <a:lnTo>
                    <a:pt x="154892" y="108929"/>
                  </a:lnTo>
                  <a:lnTo>
                    <a:pt x="148487" y="108929"/>
                  </a:lnTo>
                  <a:lnTo>
                    <a:pt x="148487" y="102827"/>
                  </a:lnTo>
                  <a:close/>
                  <a:moveTo>
                    <a:pt x="161619" y="102827"/>
                  </a:moveTo>
                  <a:lnTo>
                    <a:pt x="161619" y="108929"/>
                  </a:lnTo>
                  <a:lnTo>
                    <a:pt x="155231" y="108929"/>
                  </a:lnTo>
                  <a:lnTo>
                    <a:pt x="155231" y="102827"/>
                  </a:lnTo>
                  <a:close/>
                  <a:moveTo>
                    <a:pt x="168363" y="102827"/>
                  </a:moveTo>
                  <a:lnTo>
                    <a:pt x="168363" y="108929"/>
                  </a:lnTo>
                  <a:lnTo>
                    <a:pt x="161958" y="108929"/>
                  </a:lnTo>
                  <a:lnTo>
                    <a:pt x="161958" y="102827"/>
                  </a:lnTo>
                  <a:close/>
                  <a:moveTo>
                    <a:pt x="175090" y="102827"/>
                  </a:moveTo>
                  <a:lnTo>
                    <a:pt x="175090" y="108929"/>
                  </a:lnTo>
                  <a:lnTo>
                    <a:pt x="168702" y="108929"/>
                  </a:lnTo>
                  <a:lnTo>
                    <a:pt x="168702" y="102827"/>
                  </a:lnTo>
                  <a:close/>
                  <a:moveTo>
                    <a:pt x="181834" y="102827"/>
                  </a:moveTo>
                  <a:lnTo>
                    <a:pt x="181834" y="108929"/>
                  </a:lnTo>
                  <a:lnTo>
                    <a:pt x="175429" y="108929"/>
                  </a:lnTo>
                  <a:lnTo>
                    <a:pt x="175429" y="102827"/>
                  </a:lnTo>
                  <a:close/>
                  <a:moveTo>
                    <a:pt x="188561" y="102827"/>
                  </a:moveTo>
                  <a:lnTo>
                    <a:pt x="188561" y="108929"/>
                  </a:lnTo>
                  <a:lnTo>
                    <a:pt x="182173" y="108929"/>
                  </a:lnTo>
                  <a:lnTo>
                    <a:pt x="182173" y="102827"/>
                  </a:lnTo>
                  <a:close/>
                  <a:moveTo>
                    <a:pt x="195288" y="102827"/>
                  </a:moveTo>
                  <a:lnTo>
                    <a:pt x="195288" y="108929"/>
                  </a:lnTo>
                  <a:lnTo>
                    <a:pt x="188900" y="108929"/>
                  </a:lnTo>
                  <a:lnTo>
                    <a:pt x="188900" y="102827"/>
                  </a:lnTo>
                  <a:close/>
                  <a:moveTo>
                    <a:pt x="202032" y="102827"/>
                  </a:moveTo>
                  <a:lnTo>
                    <a:pt x="202032" y="108929"/>
                  </a:lnTo>
                  <a:lnTo>
                    <a:pt x="195627" y="108929"/>
                  </a:lnTo>
                  <a:lnTo>
                    <a:pt x="195627" y="102827"/>
                  </a:lnTo>
                  <a:close/>
                  <a:moveTo>
                    <a:pt x="208759" y="102827"/>
                  </a:moveTo>
                  <a:lnTo>
                    <a:pt x="208759" y="108929"/>
                  </a:lnTo>
                  <a:lnTo>
                    <a:pt x="202371" y="108929"/>
                  </a:lnTo>
                  <a:lnTo>
                    <a:pt x="202371" y="102827"/>
                  </a:lnTo>
                  <a:close/>
                  <a:moveTo>
                    <a:pt x="215504" y="102827"/>
                  </a:moveTo>
                  <a:lnTo>
                    <a:pt x="215504" y="108929"/>
                  </a:lnTo>
                  <a:lnTo>
                    <a:pt x="209098" y="108929"/>
                  </a:lnTo>
                  <a:lnTo>
                    <a:pt x="209098" y="102827"/>
                  </a:lnTo>
                  <a:close/>
                  <a:moveTo>
                    <a:pt x="222230" y="102827"/>
                  </a:moveTo>
                  <a:lnTo>
                    <a:pt x="222230" y="108929"/>
                  </a:lnTo>
                  <a:lnTo>
                    <a:pt x="215843" y="108929"/>
                  </a:lnTo>
                  <a:lnTo>
                    <a:pt x="215843" y="102827"/>
                  </a:lnTo>
                  <a:close/>
                  <a:moveTo>
                    <a:pt x="228975" y="102827"/>
                  </a:moveTo>
                  <a:lnTo>
                    <a:pt x="228975" y="108929"/>
                  </a:lnTo>
                  <a:lnTo>
                    <a:pt x="222569" y="108929"/>
                  </a:lnTo>
                  <a:lnTo>
                    <a:pt x="222569" y="102827"/>
                  </a:lnTo>
                  <a:close/>
                  <a:moveTo>
                    <a:pt x="235701" y="102827"/>
                  </a:moveTo>
                  <a:lnTo>
                    <a:pt x="235701" y="108929"/>
                  </a:lnTo>
                  <a:lnTo>
                    <a:pt x="229296" y="108929"/>
                  </a:lnTo>
                  <a:lnTo>
                    <a:pt x="229296" y="102827"/>
                  </a:lnTo>
                  <a:close/>
                  <a:moveTo>
                    <a:pt x="242428" y="102827"/>
                  </a:moveTo>
                  <a:lnTo>
                    <a:pt x="242428" y="108929"/>
                  </a:lnTo>
                  <a:lnTo>
                    <a:pt x="236040" y="108929"/>
                  </a:lnTo>
                  <a:lnTo>
                    <a:pt x="236040" y="102827"/>
                  </a:lnTo>
                  <a:close/>
                  <a:moveTo>
                    <a:pt x="249173" y="102827"/>
                  </a:moveTo>
                  <a:lnTo>
                    <a:pt x="249173" y="108929"/>
                  </a:lnTo>
                  <a:lnTo>
                    <a:pt x="242767" y="108929"/>
                  </a:lnTo>
                  <a:lnTo>
                    <a:pt x="242767" y="102827"/>
                  </a:lnTo>
                  <a:close/>
                  <a:moveTo>
                    <a:pt x="255899" y="102827"/>
                  </a:moveTo>
                  <a:lnTo>
                    <a:pt x="255899" y="108929"/>
                  </a:lnTo>
                  <a:lnTo>
                    <a:pt x="249512" y="108929"/>
                  </a:lnTo>
                  <a:lnTo>
                    <a:pt x="249512" y="102827"/>
                  </a:lnTo>
                  <a:close/>
                  <a:moveTo>
                    <a:pt x="262644" y="102827"/>
                  </a:moveTo>
                  <a:lnTo>
                    <a:pt x="262644" y="108929"/>
                  </a:lnTo>
                  <a:lnTo>
                    <a:pt x="256238" y="108929"/>
                  </a:lnTo>
                  <a:lnTo>
                    <a:pt x="256238" y="102827"/>
                  </a:lnTo>
                  <a:close/>
                  <a:moveTo>
                    <a:pt x="269370" y="102827"/>
                  </a:moveTo>
                  <a:lnTo>
                    <a:pt x="269370" y="108929"/>
                  </a:lnTo>
                  <a:lnTo>
                    <a:pt x="262983" y="108929"/>
                  </a:lnTo>
                  <a:lnTo>
                    <a:pt x="262983" y="102827"/>
                  </a:lnTo>
                  <a:close/>
                  <a:moveTo>
                    <a:pt x="276115" y="102827"/>
                  </a:moveTo>
                  <a:lnTo>
                    <a:pt x="276115" y="108929"/>
                  </a:lnTo>
                  <a:lnTo>
                    <a:pt x="269709" y="108929"/>
                  </a:lnTo>
                  <a:lnTo>
                    <a:pt x="269709" y="102827"/>
                  </a:lnTo>
                  <a:close/>
                  <a:moveTo>
                    <a:pt x="282842" y="102827"/>
                  </a:moveTo>
                  <a:lnTo>
                    <a:pt x="282842" y="108929"/>
                  </a:lnTo>
                  <a:lnTo>
                    <a:pt x="276436" y="108929"/>
                  </a:lnTo>
                  <a:lnTo>
                    <a:pt x="276436" y="102827"/>
                  </a:lnTo>
                  <a:close/>
                  <a:moveTo>
                    <a:pt x="6745" y="109250"/>
                  </a:moveTo>
                  <a:lnTo>
                    <a:pt x="6745" y="115335"/>
                  </a:lnTo>
                  <a:lnTo>
                    <a:pt x="339" y="115335"/>
                  </a:lnTo>
                  <a:lnTo>
                    <a:pt x="339" y="109250"/>
                  </a:lnTo>
                  <a:close/>
                  <a:moveTo>
                    <a:pt x="13471" y="109250"/>
                  </a:moveTo>
                  <a:lnTo>
                    <a:pt x="13471" y="115335"/>
                  </a:lnTo>
                  <a:lnTo>
                    <a:pt x="7066" y="115335"/>
                  </a:lnTo>
                  <a:lnTo>
                    <a:pt x="7066" y="109250"/>
                  </a:lnTo>
                  <a:close/>
                  <a:moveTo>
                    <a:pt x="20198" y="109250"/>
                  </a:moveTo>
                  <a:lnTo>
                    <a:pt x="20198" y="115335"/>
                  </a:lnTo>
                  <a:lnTo>
                    <a:pt x="13810" y="115335"/>
                  </a:lnTo>
                  <a:lnTo>
                    <a:pt x="13810" y="109250"/>
                  </a:lnTo>
                  <a:close/>
                  <a:moveTo>
                    <a:pt x="26942" y="109250"/>
                  </a:moveTo>
                  <a:lnTo>
                    <a:pt x="26942" y="115335"/>
                  </a:lnTo>
                  <a:lnTo>
                    <a:pt x="20537" y="115335"/>
                  </a:lnTo>
                  <a:lnTo>
                    <a:pt x="20537" y="109250"/>
                  </a:lnTo>
                  <a:close/>
                  <a:moveTo>
                    <a:pt x="33669" y="109250"/>
                  </a:moveTo>
                  <a:lnTo>
                    <a:pt x="33669" y="115335"/>
                  </a:lnTo>
                  <a:lnTo>
                    <a:pt x="27281" y="115335"/>
                  </a:lnTo>
                  <a:lnTo>
                    <a:pt x="27281" y="109250"/>
                  </a:lnTo>
                  <a:close/>
                  <a:moveTo>
                    <a:pt x="40414" y="109250"/>
                  </a:moveTo>
                  <a:lnTo>
                    <a:pt x="40414" y="115335"/>
                  </a:lnTo>
                  <a:lnTo>
                    <a:pt x="34008" y="115335"/>
                  </a:lnTo>
                  <a:lnTo>
                    <a:pt x="34008" y="109250"/>
                  </a:lnTo>
                  <a:close/>
                  <a:moveTo>
                    <a:pt x="47140" y="109250"/>
                  </a:moveTo>
                  <a:lnTo>
                    <a:pt x="47140" y="115335"/>
                  </a:lnTo>
                  <a:lnTo>
                    <a:pt x="40753" y="115335"/>
                  </a:lnTo>
                  <a:lnTo>
                    <a:pt x="40753" y="109250"/>
                  </a:lnTo>
                  <a:close/>
                  <a:moveTo>
                    <a:pt x="53885" y="109250"/>
                  </a:moveTo>
                  <a:lnTo>
                    <a:pt x="53885" y="115335"/>
                  </a:lnTo>
                  <a:lnTo>
                    <a:pt x="47479" y="115335"/>
                  </a:lnTo>
                  <a:lnTo>
                    <a:pt x="47479" y="109250"/>
                  </a:lnTo>
                  <a:close/>
                  <a:moveTo>
                    <a:pt x="60611" y="109250"/>
                  </a:moveTo>
                  <a:lnTo>
                    <a:pt x="60611" y="115335"/>
                  </a:lnTo>
                  <a:lnTo>
                    <a:pt x="54206" y="115335"/>
                  </a:lnTo>
                  <a:lnTo>
                    <a:pt x="54206" y="109250"/>
                  </a:lnTo>
                  <a:close/>
                  <a:moveTo>
                    <a:pt x="67338" y="109250"/>
                  </a:moveTo>
                  <a:lnTo>
                    <a:pt x="67338" y="115335"/>
                  </a:lnTo>
                  <a:lnTo>
                    <a:pt x="60950" y="115335"/>
                  </a:lnTo>
                  <a:lnTo>
                    <a:pt x="60950" y="109250"/>
                  </a:lnTo>
                  <a:close/>
                  <a:moveTo>
                    <a:pt x="74083" y="109250"/>
                  </a:moveTo>
                  <a:lnTo>
                    <a:pt x="74083" y="115335"/>
                  </a:lnTo>
                  <a:lnTo>
                    <a:pt x="67677" y="115335"/>
                  </a:lnTo>
                  <a:lnTo>
                    <a:pt x="67677" y="109250"/>
                  </a:lnTo>
                  <a:close/>
                  <a:moveTo>
                    <a:pt x="80809" y="109250"/>
                  </a:moveTo>
                  <a:lnTo>
                    <a:pt x="80809" y="115335"/>
                  </a:lnTo>
                  <a:lnTo>
                    <a:pt x="74422" y="115335"/>
                  </a:lnTo>
                  <a:lnTo>
                    <a:pt x="74422" y="109250"/>
                  </a:lnTo>
                  <a:close/>
                  <a:moveTo>
                    <a:pt x="87554" y="109250"/>
                  </a:moveTo>
                  <a:lnTo>
                    <a:pt x="87554" y="115335"/>
                  </a:lnTo>
                  <a:lnTo>
                    <a:pt x="81148" y="115335"/>
                  </a:lnTo>
                  <a:lnTo>
                    <a:pt x="81148" y="109250"/>
                  </a:lnTo>
                  <a:close/>
                  <a:moveTo>
                    <a:pt x="94281" y="109250"/>
                  </a:moveTo>
                  <a:lnTo>
                    <a:pt x="94281" y="115335"/>
                  </a:lnTo>
                  <a:lnTo>
                    <a:pt x="87893" y="115335"/>
                  </a:lnTo>
                  <a:lnTo>
                    <a:pt x="87893" y="109250"/>
                  </a:lnTo>
                  <a:close/>
                  <a:moveTo>
                    <a:pt x="101007" y="109250"/>
                  </a:moveTo>
                  <a:lnTo>
                    <a:pt x="101007" y="115335"/>
                  </a:lnTo>
                  <a:lnTo>
                    <a:pt x="94620" y="115335"/>
                  </a:lnTo>
                  <a:lnTo>
                    <a:pt x="94620" y="109250"/>
                  </a:lnTo>
                  <a:close/>
                  <a:moveTo>
                    <a:pt x="107752" y="109250"/>
                  </a:moveTo>
                  <a:lnTo>
                    <a:pt x="107752" y="115335"/>
                  </a:lnTo>
                  <a:lnTo>
                    <a:pt x="101346" y="115335"/>
                  </a:lnTo>
                  <a:lnTo>
                    <a:pt x="101346" y="109250"/>
                  </a:lnTo>
                  <a:close/>
                  <a:moveTo>
                    <a:pt x="114478" y="109250"/>
                  </a:moveTo>
                  <a:lnTo>
                    <a:pt x="114478" y="115335"/>
                  </a:lnTo>
                  <a:lnTo>
                    <a:pt x="108091" y="115335"/>
                  </a:lnTo>
                  <a:lnTo>
                    <a:pt x="108091" y="109250"/>
                  </a:lnTo>
                  <a:close/>
                  <a:moveTo>
                    <a:pt x="121223" y="109250"/>
                  </a:moveTo>
                  <a:lnTo>
                    <a:pt x="121223" y="115335"/>
                  </a:lnTo>
                  <a:lnTo>
                    <a:pt x="114817" y="115335"/>
                  </a:lnTo>
                  <a:lnTo>
                    <a:pt x="114817" y="109250"/>
                  </a:lnTo>
                  <a:close/>
                  <a:moveTo>
                    <a:pt x="127950" y="109250"/>
                  </a:moveTo>
                  <a:lnTo>
                    <a:pt x="127950" y="115335"/>
                  </a:lnTo>
                  <a:lnTo>
                    <a:pt x="121562" y="115335"/>
                  </a:lnTo>
                  <a:lnTo>
                    <a:pt x="121562" y="109250"/>
                  </a:lnTo>
                  <a:close/>
                  <a:moveTo>
                    <a:pt x="134694" y="109250"/>
                  </a:moveTo>
                  <a:lnTo>
                    <a:pt x="134694" y="115335"/>
                  </a:lnTo>
                  <a:lnTo>
                    <a:pt x="128289" y="115335"/>
                  </a:lnTo>
                  <a:lnTo>
                    <a:pt x="128289" y="109250"/>
                  </a:lnTo>
                  <a:close/>
                  <a:moveTo>
                    <a:pt x="141421" y="109250"/>
                  </a:moveTo>
                  <a:lnTo>
                    <a:pt x="141421" y="115335"/>
                  </a:lnTo>
                  <a:lnTo>
                    <a:pt x="135033" y="115335"/>
                  </a:lnTo>
                  <a:lnTo>
                    <a:pt x="135033" y="109250"/>
                  </a:lnTo>
                  <a:close/>
                  <a:moveTo>
                    <a:pt x="148148" y="109250"/>
                  </a:moveTo>
                  <a:lnTo>
                    <a:pt x="148148" y="115335"/>
                  </a:lnTo>
                  <a:lnTo>
                    <a:pt x="141760" y="115335"/>
                  </a:lnTo>
                  <a:lnTo>
                    <a:pt x="141760" y="109250"/>
                  </a:lnTo>
                  <a:close/>
                  <a:moveTo>
                    <a:pt x="154892" y="109250"/>
                  </a:moveTo>
                  <a:lnTo>
                    <a:pt x="154892" y="115335"/>
                  </a:lnTo>
                  <a:lnTo>
                    <a:pt x="148487" y="115335"/>
                  </a:lnTo>
                  <a:lnTo>
                    <a:pt x="148487" y="109250"/>
                  </a:lnTo>
                  <a:close/>
                  <a:moveTo>
                    <a:pt x="161619" y="109250"/>
                  </a:moveTo>
                  <a:lnTo>
                    <a:pt x="161619" y="115335"/>
                  </a:lnTo>
                  <a:lnTo>
                    <a:pt x="155231" y="115335"/>
                  </a:lnTo>
                  <a:lnTo>
                    <a:pt x="155231" y="109250"/>
                  </a:lnTo>
                  <a:close/>
                  <a:moveTo>
                    <a:pt x="168363" y="109250"/>
                  </a:moveTo>
                  <a:lnTo>
                    <a:pt x="168363" y="115335"/>
                  </a:lnTo>
                  <a:lnTo>
                    <a:pt x="161958" y="115335"/>
                  </a:lnTo>
                  <a:lnTo>
                    <a:pt x="161958" y="109250"/>
                  </a:lnTo>
                  <a:close/>
                  <a:moveTo>
                    <a:pt x="175090" y="109250"/>
                  </a:moveTo>
                  <a:lnTo>
                    <a:pt x="175090" y="115335"/>
                  </a:lnTo>
                  <a:lnTo>
                    <a:pt x="168702" y="115335"/>
                  </a:lnTo>
                  <a:lnTo>
                    <a:pt x="168702" y="109250"/>
                  </a:lnTo>
                  <a:close/>
                  <a:moveTo>
                    <a:pt x="181834" y="109250"/>
                  </a:moveTo>
                  <a:lnTo>
                    <a:pt x="181834" y="115335"/>
                  </a:lnTo>
                  <a:lnTo>
                    <a:pt x="175429" y="115335"/>
                  </a:lnTo>
                  <a:lnTo>
                    <a:pt x="175429" y="109250"/>
                  </a:lnTo>
                  <a:close/>
                  <a:moveTo>
                    <a:pt x="188561" y="109250"/>
                  </a:moveTo>
                  <a:lnTo>
                    <a:pt x="188561" y="115335"/>
                  </a:lnTo>
                  <a:lnTo>
                    <a:pt x="182173" y="115335"/>
                  </a:lnTo>
                  <a:lnTo>
                    <a:pt x="182173" y="109250"/>
                  </a:lnTo>
                  <a:close/>
                  <a:moveTo>
                    <a:pt x="195288" y="109250"/>
                  </a:moveTo>
                  <a:lnTo>
                    <a:pt x="195288" y="115335"/>
                  </a:lnTo>
                  <a:lnTo>
                    <a:pt x="188900" y="115335"/>
                  </a:lnTo>
                  <a:lnTo>
                    <a:pt x="188900" y="109250"/>
                  </a:lnTo>
                  <a:close/>
                  <a:moveTo>
                    <a:pt x="202032" y="109250"/>
                  </a:moveTo>
                  <a:lnTo>
                    <a:pt x="202032" y="115335"/>
                  </a:lnTo>
                  <a:lnTo>
                    <a:pt x="195627" y="115335"/>
                  </a:lnTo>
                  <a:lnTo>
                    <a:pt x="195627" y="109250"/>
                  </a:lnTo>
                  <a:close/>
                  <a:moveTo>
                    <a:pt x="208759" y="109250"/>
                  </a:moveTo>
                  <a:lnTo>
                    <a:pt x="208759" y="115335"/>
                  </a:lnTo>
                  <a:lnTo>
                    <a:pt x="202371" y="115335"/>
                  </a:lnTo>
                  <a:lnTo>
                    <a:pt x="202371" y="109250"/>
                  </a:lnTo>
                  <a:close/>
                  <a:moveTo>
                    <a:pt x="215504" y="109250"/>
                  </a:moveTo>
                  <a:lnTo>
                    <a:pt x="215504" y="115335"/>
                  </a:lnTo>
                  <a:lnTo>
                    <a:pt x="209098" y="115335"/>
                  </a:lnTo>
                  <a:lnTo>
                    <a:pt x="209098" y="109250"/>
                  </a:lnTo>
                  <a:close/>
                  <a:moveTo>
                    <a:pt x="222230" y="109250"/>
                  </a:moveTo>
                  <a:lnTo>
                    <a:pt x="222230" y="115335"/>
                  </a:lnTo>
                  <a:lnTo>
                    <a:pt x="215843" y="115335"/>
                  </a:lnTo>
                  <a:lnTo>
                    <a:pt x="215843" y="109250"/>
                  </a:lnTo>
                  <a:close/>
                  <a:moveTo>
                    <a:pt x="228975" y="109250"/>
                  </a:moveTo>
                  <a:lnTo>
                    <a:pt x="228975" y="115335"/>
                  </a:lnTo>
                  <a:lnTo>
                    <a:pt x="222569" y="115335"/>
                  </a:lnTo>
                  <a:lnTo>
                    <a:pt x="222569" y="109250"/>
                  </a:lnTo>
                  <a:close/>
                  <a:moveTo>
                    <a:pt x="235701" y="109250"/>
                  </a:moveTo>
                  <a:lnTo>
                    <a:pt x="235701" y="115335"/>
                  </a:lnTo>
                  <a:lnTo>
                    <a:pt x="229296" y="115335"/>
                  </a:lnTo>
                  <a:lnTo>
                    <a:pt x="229296" y="109250"/>
                  </a:lnTo>
                  <a:close/>
                  <a:moveTo>
                    <a:pt x="242428" y="109250"/>
                  </a:moveTo>
                  <a:lnTo>
                    <a:pt x="242428" y="115335"/>
                  </a:lnTo>
                  <a:lnTo>
                    <a:pt x="236040" y="115335"/>
                  </a:lnTo>
                  <a:lnTo>
                    <a:pt x="236040" y="109250"/>
                  </a:lnTo>
                  <a:close/>
                  <a:moveTo>
                    <a:pt x="249173" y="109250"/>
                  </a:moveTo>
                  <a:lnTo>
                    <a:pt x="249173" y="115335"/>
                  </a:lnTo>
                  <a:lnTo>
                    <a:pt x="242767" y="115335"/>
                  </a:lnTo>
                  <a:lnTo>
                    <a:pt x="242767" y="109250"/>
                  </a:lnTo>
                  <a:close/>
                  <a:moveTo>
                    <a:pt x="255899" y="109250"/>
                  </a:moveTo>
                  <a:lnTo>
                    <a:pt x="255899" y="115335"/>
                  </a:lnTo>
                  <a:lnTo>
                    <a:pt x="249512" y="115335"/>
                  </a:lnTo>
                  <a:lnTo>
                    <a:pt x="249512" y="109250"/>
                  </a:lnTo>
                  <a:close/>
                  <a:moveTo>
                    <a:pt x="262644" y="109250"/>
                  </a:moveTo>
                  <a:lnTo>
                    <a:pt x="262644" y="115335"/>
                  </a:lnTo>
                  <a:lnTo>
                    <a:pt x="256238" y="115335"/>
                  </a:lnTo>
                  <a:lnTo>
                    <a:pt x="256238" y="109250"/>
                  </a:lnTo>
                  <a:close/>
                  <a:moveTo>
                    <a:pt x="269370" y="109250"/>
                  </a:moveTo>
                  <a:lnTo>
                    <a:pt x="269370" y="115335"/>
                  </a:lnTo>
                  <a:lnTo>
                    <a:pt x="262983" y="115335"/>
                  </a:lnTo>
                  <a:lnTo>
                    <a:pt x="262983" y="109250"/>
                  </a:lnTo>
                  <a:close/>
                  <a:moveTo>
                    <a:pt x="276115" y="109250"/>
                  </a:moveTo>
                  <a:lnTo>
                    <a:pt x="276115" y="115335"/>
                  </a:lnTo>
                  <a:lnTo>
                    <a:pt x="269709" y="115335"/>
                  </a:lnTo>
                  <a:lnTo>
                    <a:pt x="269709" y="109250"/>
                  </a:lnTo>
                  <a:close/>
                  <a:moveTo>
                    <a:pt x="282842" y="109250"/>
                  </a:moveTo>
                  <a:lnTo>
                    <a:pt x="282842" y="115335"/>
                  </a:lnTo>
                  <a:lnTo>
                    <a:pt x="276436" y="115335"/>
                  </a:lnTo>
                  <a:lnTo>
                    <a:pt x="276436" y="109250"/>
                  </a:lnTo>
                  <a:close/>
                  <a:moveTo>
                    <a:pt x="6745" y="115656"/>
                  </a:moveTo>
                  <a:lnTo>
                    <a:pt x="6745" y="121740"/>
                  </a:lnTo>
                  <a:lnTo>
                    <a:pt x="339" y="121740"/>
                  </a:lnTo>
                  <a:lnTo>
                    <a:pt x="339" y="115656"/>
                  </a:lnTo>
                  <a:close/>
                  <a:moveTo>
                    <a:pt x="13471" y="115656"/>
                  </a:moveTo>
                  <a:lnTo>
                    <a:pt x="13471" y="121740"/>
                  </a:lnTo>
                  <a:lnTo>
                    <a:pt x="7066" y="121740"/>
                  </a:lnTo>
                  <a:lnTo>
                    <a:pt x="7066" y="115656"/>
                  </a:lnTo>
                  <a:close/>
                  <a:moveTo>
                    <a:pt x="20198" y="115656"/>
                  </a:moveTo>
                  <a:lnTo>
                    <a:pt x="20198" y="121740"/>
                  </a:lnTo>
                  <a:lnTo>
                    <a:pt x="13810" y="121740"/>
                  </a:lnTo>
                  <a:lnTo>
                    <a:pt x="13810" y="115656"/>
                  </a:lnTo>
                  <a:close/>
                  <a:moveTo>
                    <a:pt x="26942" y="115656"/>
                  </a:moveTo>
                  <a:lnTo>
                    <a:pt x="26942" y="121740"/>
                  </a:lnTo>
                  <a:lnTo>
                    <a:pt x="20537" y="121740"/>
                  </a:lnTo>
                  <a:lnTo>
                    <a:pt x="20537" y="115656"/>
                  </a:lnTo>
                  <a:close/>
                  <a:moveTo>
                    <a:pt x="33669" y="115656"/>
                  </a:moveTo>
                  <a:lnTo>
                    <a:pt x="33669" y="121740"/>
                  </a:lnTo>
                  <a:lnTo>
                    <a:pt x="27281" y="121740"/>
                  </a:lnTo>
                  <a:lnTo>
                    <a:pt x="27281" y="115656"/>
                  </a:lnTo>
                  <a:close/>
                  <a:moveTo>
                    <a:pt x="40414" y="115656"/>
                  </a:moveTo>
                  <a:lnTo>
                    <a:pt x="40414" y="121740"/>
                  </a:lnTo>
                  <a:lnTo>
                    <a:pt x="34008" y="121740"/>
                  </a:lnTo>
                  <a:lnTo>
                    <a:pt x="34008" y="115656"/>
                  </a:lnTo>
                  <a:close/>
                  <a:moveTo>
                    <a:pt x="47140" y="115656"/>
                  </a:moveTo>
                  <a:lnTo>
                    <a:pt x="47140" y="121740"/>
                  </a:lnTo>
                  <a:lnTo>
                    <a:pt x="40753" y="121740"/>
                  </a:lnTo>
                  <a:lnTo>
                    <a:pt x="40753" y="115656"/>
                  </a:lnTo>
                  <a:close/>
                  <a:moveTo>
                    <a:pt x="53885" y="115656"/>
                  </a:moveTo>
                  <a:lnTo>
                    <a:pt x="53885" y="121740"/>
                  </a:lnTo>
                  <a:lnTo>
                    <a:pt x="47479" y="121740"/>
                  </a:lnTo>
                  <a:lnTo>
                    <a:pt x="47479" y="115656"/>
                  </a:lnTo>
                  <a:close/>
                  <a:moveTo>
                    <a:pt x="60611" y="115656"/>
                  </a:moveTo>
                  <a:lnTo>
                    <a:pt x="60611" y="121740"/>
                  </a:lnTo>
                  <a:lnTo>
                    <a:pt x="54206" y="121740"/>
                  </a:lnTo>
                  <a:lnTo>
                    <a:pt x="54206" y="115656"/>
                  </a:lnTo>
                  <a:close/>
                  <a:moveTo>
                    <a:pt x="67338" y="115656"/>
                  </a:moveTo>
                  <a:lnTo>
                    <a:pt x="67338" y="121740"/>
                  </a:lnTo>
                  <a:lnTo>
                    <a:pt x="60950" y="121740"/>
                  </a:lnTo>
                  <a:lnTo>
                    <a:pt x="60950" y="115656"/>
                  </a:lnTo>
                  <a:close/>
                  <a:moveTo>
                    <a:pt x="74083" y="115656"/>
                  </a:moveTo>
                  <a:lnTo>
                    <a:pt x="74083" y="121740"/>
                  </a:lnTo>
                  <a:lnTo>
                    <a:pt x="67677" y="121740"/>
                  </a:lnTo>
                  <a:lnTo>
                    <a:pt x="67677" y="115656"/>
                  </a:lnTo>
                  <a:close/>
                  <a:moveTo>
                    <a:pt x="80809" y="115656"/>
                  </a:moveTo>
                  <a:lnTo>
                    <a:pt x="80809" y="121740"/>
                  </a:lnTo>
                  <a:lnTo>
                    <a:pt x="74422" y="121740"/>
                  </a:lnTo>
                  <a:lnTo>
                    <a:pt x="74422" y="115656"/>
                  </a:lnTo>
                  <a:close/>
                  <a:moveTo>
                    <a:pt x="87554" y="115656"/>
                  </a:moveTo>
                  <a:lnTo>
                    <a:pt x="87554" y="121740"/>
                  </a:lnTo>
                  <a:lnTo>
                    <a:pt x="81148" y="121740"/>
                  </a:lnTo>
                  <a:lnTo>
                    <a:pt x="81148" y="115656"/>
                  </a:lnTo>
                  <a:close/>
                  <a:moveTo>
                    <a:pt x="94281" y="115656"/>
                  </a:moveTo>
                  <a:lnTo>
                    <a:pt x="94281" y="121740"/>
                  </a:lnTo>
                  <a:lnTo>
                    <a:pt x="87893" y="121740"/>
                  </a:lnTo>
                  <a:lnTo>
                    <a:pt x="87893" y="115656"/>
                  </a:lnTo>
                  <a:close/>
                  <a:moveTo>
                    <a:pt x="101007" y="115656"/>
                  </a:moveTo>
                  <a:lnTo>
                    <a:pt x="101007" y="121740"/>
                  </a:lnTo>
                  <a:lnTo>
                    <a:pt x="94620" y="121740"/>
                  </a:lnTo>
                  <a:lnTo>
                    <a:pt x="94620" y="115656"/>
                  </a:lnTo>
                  <a:close/>
                  <a:moveTo>
                    <a:pt x="107752" y="115656"/>
                  </a:moveTo>
                  <a:lnTo>
                    <a:pt x="107752" y="121740"/>
                  </a:lnTo>
                  <a:lnTo>
                    <a:pt x="101346" y="121740"/>
                  </a:lnTo>
                  <a:lnTo>
                    <a:pt x="101346" y="115656"/>
                  </a:lnTo>
                  <a:close/>
                  <a:moveTo>
                    <a:pt x="114478" y="115656"/>
                  </a:moveTo>
                  <a:lnTo>
                    <a:pt x="114478" y="121740"/>
                  </a:lnTo>
                  <a:lnTo>
                    <a:pt x="108091" y="121740"/>
                  </a:lnTo>
                  <a:lnTo>
                    <a:pt x="108091" y="115656"/>
                  </a:lnTo>
                  <a:close/>
                  <a:moveTo>
                    <a:pt x="121223" y="115656"/>
                  </a:moveTo>
                  <a:lnTo>
                    <a:pt x="121223" y="121740"/>
                  </a:lnTo>
                  <a:lnTo>
                    <a:pt x="114817" y="121740"/>
                  </a:lnTo>
                  <a:lnTo>
                    <a:pt x="114817" y="115656"/>
                  </a:lnTo>
                  <a:close/>
                  <a:moveTo>
                    <a:pt x="127950" y="115656"/>
                  </a:moveTo>
                  <a:lnTo>
                    <a:pt x="127950" y="121740"/>
                  </a:lnTo>
                  <a:lnTo>
                    <a:pt x="121562" y="121740"/>
                  </a:lnTo>
                  <a:lnTo>
                    <a:pt x="121562" y="115656"/>
                  </a:lnTo>
                  <a:close/>
                  <a:moveTo>
                    <a:pt x="134694" y="115656"/>
                  </a:moveTo>
                  <a:lnTo>
                    <a:pt x="134694" y="121740"/>
                  </a:lnTo>
                  <a:lnTo>
                    <a:pt x="128289" y="121740"/>
                  </a:lnTo>
                  <a:lnTo>
                    <a:pt x="128289" y="115656"/>
                  </a:lnTo>
                  <a:close/>
                  <a:moveTo>
                    <a:pt x="141421" y="115656"/>
                  </a:moveTo>
                  <a:lnTo>
                    <a:pt x="141421" y="121740"/>
                  </a:lnTo>
                  <a:lnTo>
                    <a:pt x="135033" y="121740"/>
                  </a:lnTo>
                  <a:lnTo>
                    <a:pt x="135033" y="115656"/>
                  </a:lnTo>
                  <a:close/>
                  <a:moveTo>
                    <a:pt x="148148" y="115656"/>
                  </a:moveTo>
                  <a:lnTo>
                    <a:pt x="148148" y="121740"/>
                  </a:lnTo>
                  <a:lnTo>
                    <a:pt x="141760" y="121740"/>
                  </a:lnTo>
                  <a:lnTo>
                    <a:pt x="141760" y="115656"/>
                  </a:lnTo>
                  <a:close/>
                  <a:moveTo>
                    <a:pt x="154892" y="115656"/>
                  </a:moveTo>
                  <a:lnTo>
                    <a:pt x="154892" y="121740"/>
                  </a:lnTo>
                  <a:lnTo>
                    <a:pt x="148487" y="121740"/>
                  </a:lnTo>
                  <a:lnTo>
                    <a:pt x="148487" y="115656"/>
                  </a:lnTo>
                  <a:close/>
                  <a:moveTo>
                    <a:pt x="161619" y="115656"/>
                  </a:moveTo>
                  <a:lnTo>
                    <a:pt x="161619" y="121740"/>
                  </a:lnTo>
                  <a:lnTo>
                    <a:pt x="155231" y="121740"/>
                  </a:lnTo>
                  <a:lnTo>
                    <a:pt x="155231" y="115656"/>
                  </a:lnTo>
                  <a:close/>
                  <a:moveTo>
                    <a:pt x="168363" y="115656"/>
                  </a:moveTo>
                  <a:lnTo>
                    <a:pt x="168363" y="121740"/>
                  </a:lnTo>
                  <a:lnTo>
                    <a:pt x="161958" y="121740"/>
                  </a:lnTo>
                  <a:lnTo>
                    <a:pt x="161958" y="115656"/>
                  </a:lnTo>
                  <a:close/>
                  <a:moveTo>
                    <a:pt x="175090" y="115656"/>
                  </a:moveTo>
                  <a:lnTo>
                    <a:pt x="175090" y="121740"/>
                  </a:lnTo>
                  <a:lnTo>
                    <a:pt x="168702" y="121740"/>
                  </a:lnTo>
                  <a:lnTo>
                    <a:pt x="168702" y="115656"/>
                  </a:lnTo>
                  <a:close/>
                  <a:moveTo>
                    <a:pt x="181834" y="115656"/>
                  </a:moveTo>
                  <a:lnTo>
                    <a:pt x="181834" y="121740"/>
                  </a:lnTo>
                  <a:lnTo>
                    <a:pt x="175429" y="121740"/>
                  </a:lnTo>
                  <a:lnTo>
                    <a:pt x="175429" y="115656"/>
                  </a:lnTo>
                  <a:close/>
                  <a:moveTo>
                    <a:pt x="188561" y="115656"/>
                  </a:moveTo>
                  <a:lnTo>
                    <a:pt x="188561" y="121740"/>
                  </a:lnTo>
                  <a:lnTo>
                    <a:pt x="182173" y="121740"/>
                  </a:lnTo>
                  <a:lnTo>
                    <a:pt x="182173" y="115656"/>
                  </a:lnTo>
                  <a:close/>
                  <a:moveTo>
                    <a:pt x="195288" y="115656"/>
                  </a:moveTo>
                  <a:lnTo>
                    <a:pt x="195288" y="121740"/>
                  </a:lnTo>
                  <a:lnTo>
                    <a:pt x="188900" y="121740"/>
                  </a:lnTo>
                  <a:lnTo>
                    <a:pt x="188900" y="115656"/>
                  </a:lnTo>
                  <a:close/>
                  <a:moveTo>
                    <a:pt x="202032" y="115656"/>
                  </a:moveTo>
                  <a:lnTo>
                    <a:pt x="202032" y="121740"/>
                  </a:lnTo>
                  <a:lnTo>
                    <a:pt x="195627" y="121740"/>
                  </a:lnTo>
                  <a:lnTo>
                    <a:pt x="195627" y="115656"/>
                  </a:lnTo>
                  <a:close/>
                  <a:moveTo>
                    <a:pt x="208759" y="115656"/>
                  </a:moveTo>
                  <a:lnTo>
                    <a:pt x="208759" y="121740"/>
                  </a:lnTo>
                  <a:lnTo>
                    <a:pt x="202371" y="121740"/>
                  </a:lnTo>
                  <a:lnTo>
                    <a:pt x="202371" y="115656"/>
                  </a:lnTo>
                  <a:close/>
                  <a:moveTo>
                    <a:pt x="215504" y="115656"/>
                  </a:moveTo>
                  <a:lnTo>
                    <a:pt x="215504" y="121740"/>
                  </a:lnTo>
                  <a:lnTo>
                    <a:pt x="209098" y="121740"/>
                  </a:lnTo>
                  <a:lnTo>
                    <a:pt x="209098" y="115656"/>
                  </a:lnTo>
                  <a:close/>
                  <a:moveTo>
                    <a:pt x="222230" y="115656"/>
                  </a:moveTo>
                  <a:lnTo>
                    <a:pt x="222230" y="121740"/>
                  </a:lnTo>
                  <a:lnTo>
                    <a:pt x="215843" y="121740"/>
                  </a:lnTo>
                  <a:lnTo>
                    <a:pt x="215843" y="115656"/>
                  </a:lnTo>
                  <a:close/>
                  <a:moveTo>
                    <a:pt x="228975" y="115656"/>
                  </a:moveTo>
                  <a:lnTo>
                    <a:pt x="228975" y="121740"/>
                  </a:lnTo>
                  <a:lnTo>
                    <a:pt x="222569" y="121740"/>
                  </a:lnTo>
                  <a:lnTo>
                    <a:pt x="222569" y="115656"/>
                  </a:lnTo>
                  <a:close/>
                  <a:moveTo>
                    <a:pt x="235701" y="115656"/>
                  </a:moveTo>
                  <a:lnTo>
                    <a:pt x="235701" y="121740"/>
                  </a:lnTo>
                  <a:lnTo>
                    <a:pt x="229296" y="121740"/>
                  </a:lnTo>
                  <a:lnTo>
                    <a:pt x="229296" y="115656"/>
                  </a:lnTo>
                  <a:close/>
                  <a:moveTo>
                    <a:pt x="242428" y="115656"/>
                  </a:moveTo>
                  <a:lnTo>
                    <a:pt x="242428" y="121740"/>
                  </a:lnTo>
                  <a:lnTo>
                    <a:pt x="236040" y="121740"/>
                  </a:lnTo>
                  <a:lnTo>
                    <a:pt x="236040" y="115656"/>
                  </a:lnTo>
                  <a:close/>
                  <a:moveTo>
                    <a:pt x="249173" y="115656"/>
                  </a:moveTo>
                  <a:lnTo>
                    <a:pt x="249173" y="121740"/>
                  </a:lnTo>
                  <a:lnTo>
                    <a:pt x="242767" y="121740"/>
                  </a:lnTo>
                  <a:lnTo>
                    <a:pt x="242767" y="115656"/>
                  </a:lnTo>
                  <a:close/>
                  <a:moveTo>
                    <a:pt x="255899" y="115656"/>
                  </a:moveTo>
                  <a:lnTo>
                    <a:pt x="255899" y="121740"/>
                  </a:lnTo>
                  <a:lnTo>
                    <a:pt x="249512" y="121740"/>
                  </a:lnTo>
                  <a:lnTo>
                    <a:pt x="249512" y="115656"/>
                  </a:lnTo>
                  <a:close/>
                  <a:moveTo>
                    <a:pt x="262644" y="115656"/>
                  </a:moveTo>
                  <a:lnTo>
                    <a:pt x="262644" y="121740"/>
                  </a:lnTo>
                  <a:lnTo>
                    <a:pt x="256238" y="121740"/>
                  </a:lnTo>
                  <a:lnTo>
                    <a:pt x="256238" y="115656"/>
                  </a:lnTo>
                  <a:close/>
                  <a:moveTo>
                    <a:pt x="269370" y="115656"/>
                  </a:moveTo>
                  <a:lnTo>
                    <a:pt x="269370" y="121740"/>
                  </a:lnTo>
                  <a:lnTo>
                    <a:pt x="262983" y="121740"/>
                  </a:lnTo>
                  <a:lnTo>
                    <a:pt x="262983" y="115656"/>
                  </a:lnTo>
                  <a:close/>
                  <a:moveTo>
                    <a:pt x="276115" y="115656"/>
                  </a:moveTo>
                  <a:lnTo>
                    <a:pt x="276115" y="121740"/>
                  </a:lnTo>
                  <a:lnTo>
                    <a:pt x="269709" y="121740"/>
                  </a:lnTo>
                  <a:lnTo>
                    <a:pt x="269709" y="115656"/>
                  </a:lnTo>
                  <a:close/>
                  <a:moveTo>
                    <a:pt x="282842" y="115656"/>
                  </a:moveTo>
                  <a:lnTo>
                    <a:pt x="282842" y="121740"/>
                  </a:lnTo>
                  <a:lnTo>
                    <a:pt x="276436" y="121740"/>
                  </a:lnTo>
                  <a:lnTo>
                    <a:pt x="276436" y="115656"/>
                  </a:lnTo>
                  <a:close/>
                  <a:moveTo>
                    <a:pt x="6745" y="122061"/>
                  </a:moveTo>
                  <a:lnTo>
                    <a:pt x="6745" y="128146"/>
                  </a:lnTo>
                  <a:lnTo>
                    <a:pt x="339" y="128146"/>
                  </a:lnTo>
                  <a:lnTo>
                    <a:pt x="339" y="122061"/>
                  </a:lnTo>
                  <a:close/>
                  <a:moveTo>
                    <a:pt x="13471" y="122061"/>
                  </a:moveTo>
                  <a:lnTo>
                    <a:pt x="13471" y="128146"/>
                  </a:lnTo>
                  <a:lnTo>
                    <a:pt x="7066" y="128146"/>
                  </a:lnTo>
                  <a:lnTo>
                    <a:pt x="7066" y="122061"/>
                  </a:lnTo>
                  <a:close/>
                  <a:moveTo>
                    <a:pt x="20198" y="122061"/>
                  </a:moveTo>
                  <a:lnTo>
                    <a:pt x="20198" y="128146"/>
                  </a:lnTo>
                  <a:lnTo>
                    <a:pt x="13810" y="128146"/>
                  </a:lnTo>
                  <a:lnTo>
                    <a:pt x="13810" y="122061"/>
                  </a:lnTo>
                  <a:close/>
                  <a:moveTo>
                    <a:pt x="26942" y="122061"/>
                  </a:moveTo>
                  <a:lnTo>
                    <a:pt x="26942" y="128146"/>
                  </a:lnTo>
                  <a:lnTo>
                    <a:pt x="20537" y="128146"/>
                  </a:lnTo>
                  <a:lnTo>
                    <a:pt x="20537" y="122061"/>
                  </a:lnTo>
                  <a:close/>
                  <a:moveTo>
                    <a:pt x="33669" y="122061"/>
                  </a:moveTo>
                  <a:lnTo>
                    <a:pt x="33669" y="128146"/>
                  </a:lnTo>
                  <a:lnTo>
                    <a:pt x="27281" y="128146"/>
                  </a:lnTo>
                  <a:lnTo>
                    <a:pt x="27281" y="122061"/>
                  </a:lnTo>
                  <a:close/>
                  <a:moveTo>
                    <a:pt x="40414" y="122061"/>
                  </a:moveTo>
                  <a:lnTo>
                    <a:pt x="40414" y="128146"/>
                  </a:lnTo>
                  <a:lnTo>
                    <a:pt x="34008" y="128146"/>
                  </a:lnTo>
                  <a:lnTo>
                    <a:pt x="34008" y="122061"/>
                  </a:lnTo>
                  <a:close/>
                  <a:moveTo>
                    <a:pt x="47140" y="122061"/>
                  </a:moveTo>
                  <a:lnTo>
                    <a:pt x="47140" y="128146"/>
                  </a:lnTo>
                  <a:lnTo>
                    <a:pt x="40753" y="128146"/>
                  </a:lnTo>
                  <a:lnTo>
                    <a:pt x="40753" y="122061"/>
                  </a:lnTo>
                  <a:close/>
                  <a:moveTo>
                    <a:pt x="53885" y="122061"/>
                  </a:moveTo>
                  <a:lnTo>
                    <a:pt x="53885" y="128146"/>
                  </a:lnTo>
                  <a:lnTo>
                    <a:pt x="47479" y="128146"/>
                  </a:lnTo>
                  <a:lnTo>
                    <a:pt x="47479" y="122061"/>
                  </a:lnTo>
                  <a:close/>
                  <a:moveTo>
                    <a:pt x="60611" y="122061"/>
                  </a:moveTo>
                  <a:lnTo>
                    <a:pt x="60611" y="128146"/>
                  </a:lnTo>
                  <a:lnTo>
                    <a:pt x="54206" y="128146"/>
                  </a:lnTo>
                  <a:lnTo>
                    <a:pt x="54206" y="122061"/>
                  </a:lnTo>
                  <a:close/>
                  <a:moveTo>
                    <a:pt x="67338" y="122061"/>
                  </a:moveTo>
                  <a:lnTo>
                    <a:pt x="67338" y="128146"/>
                  </a:lnTo>
                  <a:lnTo>
                    <a:pt x="60950" y="128146"/>
                  </a:lnTo>
                  <a:lnTo>
                    <a:pt x="60950" y="122061"/>
                  </a:lnTo>
                  <a:close/>
                  <a:moveTo>
                    <a:pt x="74083" y="122061"/>
                  </a:moveTo>
                  <a:lnTo>
                    <a:pt x="74083" y="128146"/>
                  </a:lnTo>
                  <a:lnTo>
                    <a:pt x="67677" y="128146"/>
                  </a:lnTo>
                  <a:lnTo>
                    <a:pt x="67677" y="122061"/>
                  </a:lnTo>
                  <a:close/>
                  <a:moveTo>
                    <a:pt x="80809" y="122061"/>
                  </a:moveTo>
                  <a:lnTo>
                    <a:pt x="80809" y="128146"/>
                  </a:lnTo>
                  <a:lnTo>
                    <a:pt x="74422" y="128146"/>
                  </a:lnTo>
                  <a:lnTo>
                    <a:pt x="74422" y="122061"/>
                  </a:lnTo>
                  <a:close/>
                  <a:moveTo>
                    <a:pt x="87554" y="122061"/>
                  </a:moveTo>
                  <a:lnTo>
                    <a:pt x="87554" y="128146"/>
                  </a:lnTo>
                  <a:lnTo>
                    <a:pt x="81148" y="128146"/>
                  </a:lnTo>
                  <a:lnTo>
                    <a:pt x="81148" y="122061"/>
                  </a:lnTo>
                  <a:close/>
                  <a:moveTo>
                    <a:pt x="94281" y="122061"/>
                  </a:moveTo>
                  <a:lnTo>
                    <a:pt x="94281" y="128146"/>
                  </a:lnTo>
                  <a:lnTo>
                    <a:pt x="87893" y="128146"/>
                  </a:lnTo>
                  <a:lnTo>
                    <a:pt x="87893" y="122061"/>
                  </a:lnTo>
                  <a:close/>
                  <a:moveTo>
                    <a:pt x="101007" y="122061"/>
                  </a:moveTo>
                  <a:lnTo>
                    <a:pt x="101007" y="128146"/>
                  </a:lnTo>
                  <a:lnTo>
                    <a:pt x="94620" y="128146"/>
                  </a:lnTo>
                  <a:lnTo>
                    <a:pt x="94620" y="122061"/>
                  </a:lnTo>
                  <a:close/>
                  <a:moveTo>
                    <a:pt x="107752" y="122061"/>
                  </a:moveTo>
                  <a:lnTo>
                    <a:pt x="107752" y="128146"/>
                  </a:lnTo>
                  <a:lnTo>
                    <a:pt x="101346" y="128146"/>
                  </a:lnTo>
                  <a:lnTo>
                    <a:pt x="101346" y="122061"/>
                  </a:lnTo>
                  <a:close/>
                  <a:moveTo>
                    <a:pt x="114478" y="122061"/>
                  </a:moveTo>
                  <a:lnTo>
                    <a:pt x="114478" y="128146"/>
                  </a:lnTo>
                  <a:lnTo>
                    <a:pt x="108091" y="128146"/>
                  </a:lnTo>
                  <a:lnTo>
                    <a:pt x="108091" y="122061"/>
                  </a:lnTo>
                  <a:close/>
                  <a:moveTo>
                    <a:pt x="121223" y="122061"/>
                  </a:moveTo>
                  <a:lnTo>
                    <a:pt x="121223" y="128146"/>
                  </a:lnTo>
                  <a:lnTo>
                    <a:pt x="114817" y="128146"/>
                  </a:lnTo>
                  <a:lnTo>
                    <a:pt x="114817" y="122061"/>
                  </a:lnTo>
                  <a:close/>
                  <a:moveTo>
                    <a:pt x="127950" y="122061"/>
                  </a:moveTo>
                  <a:lnTo>
                    <a:pt x="127950" y="128146"/>
                  </a:lnTo>
                  <a:lnTo>
                    <a:pt x="121562" y="128146"/>
                  </a:lnTo>
                  <a:lnTo>
                    <a:pt x="121562" y="122061"/>
                  </a:lnTo>
                  <a:close/>
                  <a:moveTo>
                    <a:pt x="134694" y="122061"/>
                  </a:moveTo>
                  <a:lnTo>
                    <a:pt x="134694" y="128146"/>
                  </a:lnTo>
                  <a:lnTo>
                    <a:pt x="128289" y="128146"/>
                  </a:lnTo>
                  <a:lnTo>
                    <a:pt x="128289" y="122061"/>
                  </a:lnTo>
                  <a:close/>
                  <a:moveTo>
                    <a:pt x="141421" y="122061"/>
                  </a:moveTo>
                  <a:lnTo>
                    <a:pt x="141421" y="128146"/>
                  </a:lnTo>
                  <a:lnTo>
                    <a:pt x="135033" y="128146"/>
                  </a:lnTo>
                  <a:lnTo>
                    <a:pt x="135033" y="122061"/>
                  </a:lnTo>
                  <a:close/>
                  <a:moveTo>
                    <a:pt x="148148" y="122061"/>
                  </a:moveTo>
                  <a:lnTo>
                    <a:pt x="148148" y="128146"/>
                  </a:lnTo>
                  <a:lnTo>
                    <a:pt x="141760" y="128146"/>
                  </a:lnTo>
                  <a:lnTo>
                    <a:pt x="141760" y="122061"/>
                  </a:lnTo>
                  <a:close/>
                  <a:moveTo>
                    <a:pt x="154892" y="122061"/>
                  </a:moveTo>
                  <a:lnTo>
                    <a:pt x="154892" y="128146"/>
                  </a:lnTo>
                  <a:lnTo>
                    <a:pt x="148487" y="128146"/>
                  </a:lnTo>
                  <a:lnTo>
                    <a:pt x="148487" y="122061"/>
                  </a:lnTo>
                  <a:close/>
                  <a:moveTo>
                    <a:pt x="161619" y="122061"/>
                  </a:moveTo>
                  <a:lnTo>
                    <a:pt x="161619" y="128146"/>
                  </a:lnTo>
                  <a:lnTo>
                    <a:pt x="155231" y="128146"/>
                  </a:lnTo>
                  <a:lnTo>
                    <a:pt x="155231" y="122061"/>
                  </a:lnTo>
                  <a:close/>
                  <a:moveTo>
                    <a:pt x="168363" y="122061"/>
                  </a:moveTo>
                  <a:lnTo>
                    <a:pt x="168363" y="128146"/>
                  </a:lnTo>
                  <a:lnTo>
                    <a:pt x="161958" y="128146"/>
                  </a:lnTo>
                  <a:lnTo>
                    <a:pt x="161958" y="122061"/>
                  </a:lnTo>
                  <a:close/>
                  <a:moveTo>
                    <a:pt x="175090" y="122061"/>
                  </a:moveTo>
                  <a:lnTo>
                    <a:pt x="175090" y="128146"/>
                  </a:lnTo>
                  <a:lnTo>
                    <a:pt x="168702" y="128146"/>
                  </a:lnTo>
                  <a:lnTo>
                    <a:pt x="168702" y="122061"/>
                  </a:lnTo>
                  <a:close/>
                  <a:moveTo>
                    <a:pt x="181834" y="122061"/>
                  </a:moveTo>
                  <a:lnTo>
                    <a:pt x="181834" y="128146"/>
                  </a:lnTo>
                  <a:lnTo>
                    <a:pt x="175429" y="128146"/>
                  </a:lnTo>
                  <a:lnTo>
                    <a:pt x="175429" y="122061"/>
                  </a:lnTo>
                  <a:close/>
                  <a:moveTo>
                    <a:pt x="188561" y="122061"/>
                  </a:moveTo>
                  <a:lnTo>
                    <a:pt x="188561" y="128146"/>
                  </a:lnTo>
                  <a:lnTo>
                    <a:pt x="182173" y="128146"/>
                  </a:lnTo>
                  <a:lnTo>
                    <a:pt x="182173" y="122061"/>
                  </a:lnTo>
                  <a:close/>
                  <a:moveTo>
                    <a:pt x="195288" y="122061"/>
                  </a:moveTo>
                  <a:lnTo>
                    <a:pt x="195288" y="128146"/>
                  </a:lnTo>
                  <a:lnTo>
                    <a:pt x="188900" y="128146"/>
                  </a:lnTo>
                  <a:lnTo>
                    <a:pt x="188900" y="122061"/>
                  </a:lnTo>
                  <a:close/>
                  <a:moveTo>
                    <a:pt x="202032" y="122061"/>
                  </a:moveTo>
                  <a:lnTo>
                    <a:pt x="202032" y="128146"/>
                  </a:lnTo>
                  <a:lnTo>
                    <a:pt x="195627" y="128146"/>
                  </a:lnTo>
                  <a:lnTo>
                    <a:pt x="195627" y="122061"/>
                  </a:lnTo>
                  <a:close/>
                  <a:moveTo>
                    <a:pt x="208759" y="122061"/>
                  </a:moveTo>
                  <a:lnTo>
                    <a:pt x="208759" y="128146"/>
                  </a:lnTo>
                  <a:lnTo>
                    <a:pt x="202371" y="128146"/>
                  </a:lnTo>
                  <a:lnTo>
                    <a:pt x="202371" y="122061"/>
                  </a:lnTo>
                  <a:close/>
                  <a:moveTo>
                    <a:pt x="215504" y="122061"/>
                  </a:moveTo>
                  <a:lnTo>
                    <a:pt x="215504" y="128146"/>
                  </a:lnTo>
                  <a:lnTo>
                    <a:pt x="209098" y="128146"/>
                  </a:lnTo>
                  <a:lnTo>
                    <a:pt x="209098" y="122061"/>
                  </a:lnTo>
                  <a:close/>
                  <a:moveTo>
                    <a:pt x="222230" y="122061"/>
                  </a:moveTo>
                  <a:lnTo>
                    <a:pt x="222230" y="128146"/>
                  </a:lnTo>
                  <a:lnTo>
                    <a:pt x="215843" y="128146"/>
                  </a:lnTo>
                  <a:lnTo>
                    <a:pt x="215843" y="122061"/>
                  </a:lnTo>
                  <a:close/>
                  <a:moveTo>
                    <a:pt x="228975" y="122061"/>
                  </a:moveTo>
                  <a:lnTo>
                    <a:pt x="228975" y="128146"/>
                  </a:lnTo>
                  <a:lnTo>
                    <a:pt x="222569" y="128146"/>
                  </a:lnTo>
                  <a:lnTo>
                    <a:pt x="222569" y="122061"/>
                  </a:lnTo>
                  <a:close/>
                  <a:moveTo>
                    <a:pt x="235701" y="122061"/>
                  </a:moveTo>
                  <a:lnTo>
                    <a:pt x="235701" y="128146"/>
                  </a:lnTo>
                  <a:lnTo>
                    <a:pt x="229296" y="128146"/>
                  </a:lnTo>
                  <a:lnTo>
                    <a:pt x="229296" y="122061"/>
                  </a:lnTo>
                  <a:close/>
                  <a:moveTo>
                    <a:pt x="242428" y="122061"/>
                  </a:moveTo>
                  <a:lnTo>
                    <a:pt x="242428" y="128146"/>
                  </a:lnTo>
                  <a:lnTo>
                    <a:pt x="236040" y="128146"/>
                  </a:lnTo>
                  <a:lnTo>
                    <a:pt x="236040" y="122061"/>
                  </a:lnTo>
                  <a:close/>
                  <a:moveTo>
                    <a:pt x="249173" y="122061"/>
                  </a:moveTo>
                  <a:lnTo>
                    <a:pt x="249173" y="128146"/>
                  </a:lnTo>
                  <a:lnTo>
                    <a:pt x="242767" y="128146"/>
                  </a:lnTo>
                  <a:lnTo>
                    <a:pt x="242767" y="122061"/>
                  </a:lnTo>
                  <a:close/>
                  <a:moveTo>
                    <a:pt x="255899" y="122061"/>
                  </a:moveTo>
                  <a:lnTo>
                    <a:pt x="255899" y="128146"/>
                  </a:lnTo>
                  <a:lnTo>
                    <a:pt x="249512" y="128146"/>
                  </a:lnTo>
                  <a:lnTo>
                    <a:pt x="249512" y="122061"/>
                  </a:lnTo>
                  <a:close/>
                  <a:moveTo>
                    <a:pt x="262644" y="122061"/>
                  </a:moveTo>
                  <a:lnTo>
                    <a:pt x="262644" y="128146"/>
                  </a:lnTo>
                  <a:lnTo>
                    <a:pt x="256238" y="128146"/>
                  </a:lnTo>
                  <a:lnTo>
                    <a:pt x="256238" y="122061"/>
                  </a:lnTo>
                  <a:close/>
                  <a:moveTo>
                    <a:pt x="269370" y="122061"/>
                  </a:moveTo>
                  <a:lnTo>
                    <a:pt x="269370" y="128146"/>
                  </a:lnTo>
                  <a:lnTo>
                    <a:pt x="262983" y="128146"/>
                  </a:lnTo>
                  <a:lnTo>
                    <a:pt x="262983" y="122061"/>
                  </a:lnTo>
                  <a:close/>
                  <a:moveTo>
                    <a:pt x="276115" y="122061"/>
                  </a:moveTo>
                  <a:lnTo>
                    <a:pt x="276115" y="128146"/>
                  </a:lnTo>
                  <a:lnTo>
                    <a:pt x="269709" y="128146"/>
                  </a:lnTo>
                  <a:lnTo>
                    <a:pt x="269709" y="122061"/>
                  </a:lnTo>
                  <a:close/>
                  <a:moveTo>
                    <a:pt x="282842" y="122061"/>
                  </a:moveTo>
                  <a:lnTo>
                    <a:pt x="282842" y="128146"/>
                  </a:lnTo>
                  <a:lnTo>
                    <a:pt x="276436" y="128146"/>
                  </a:lnTo>
                  <a:lnTo>
                    <a:pt x="276436" y="122061"/>
                  </a:lnTo>
                  <a:close/>
                  <a:moveTo>
                    <a:pt x="6745" y="128467"/>
                  </a:moveTo>
                  <a:lnTo>
                    <a:pt x="6745" y="134551"/>
                  </a:lnTo>
                  <a:lnTo>
                    <a:pt x="339" y="134551"/>
                  </a:lnTo>
                  <a:lnTo>
                    <a:pt x="339" y="128467"/>
                  </a:lnTo>
                  <a:close/>
                  <a:moveTo>
                    <a:pt x="13471" y="128467"/>
                  </a:moveTo>
                  <a:lnTo>
                    <a:pt x="13471" y="134551"/>
                  </a:lnTo>
                  <a:lnTo>
                    <a:pt x="7066" y="134551"/>
                  </a:lnTo>
                  <a:lnTo>
                    <a:pt x="7066" y="128467"/>
                  </a:lnTo>
                  <a:close/>
                  <a:moveTo>
                    <a:pt x="20198" y="128467"/>
                  </a:moveTo>
                  <a:lnTo>
                    <a:pt x="20198" y="134551"/>
                  </a:lnTo>
                  <a:lnTo>
                    <a:pt x="13810" y="134551"/>
                  </a:lnTo>
                  <a:lnTo>
                    <a:pt x="13810" y="128467"/>
                  </a:lnTo>
                  <a:close/>
                  <a:moveTo>
                    <a:pt x="26942" y="128467"/>
                  </a:moveTo>
                  <a:lnTo>
                    <a:pt x="26942" y="134551"/>
                  </a:lnTo>
                  <a:lnTo>
                    <a:pt x="20537" y="134551"/>
                  </a:lnTo>
                  <a:lnTo>
                    <a:pt x="20537" y="128467"/>
                  </a:lnTo>
                  <a:close/>
                  <a:moveTo>
                    <a:pt x="33669" y="128467"/>
                  </a:moveTo>
                  <a:lnTo>
                    <a:pt x="33669" y="134551"/>
                  </a:lnTo>
                  <a:lnTo>
                    <a:pt x="27281" y="134551"/>
                  </a:lnTo>
                  <a:lnTo>
                    <a:pt x="27281" y="128467"/>
                  </a:lnTo>
                  <a:close/>
                  <a:moveTo>
                    <a:pt x="40414" y="128467"/>
                  </a:moveTo>
                  <a:lnTo>
                    <a:pt x="40414" y="134551"/>
                  </a:lnTo>
                  <a:lnTo>
                    <a:pt x="34008" y="134551"/>
                  </a:lnTo>
                  <a:lnTo>
                    <a:pt x="34008" y="128467"/>
                  </a:lnTo>
                  <a:close/>
                  <a:moveTo>
                    <a:pt x="47140" y="128467"/>
                  </a:moveTo>
                  <a:lnTo>
                    <a:pt x="47140" y="134551"/>
                  </a:lnTo>
                  <a:lnTo>
                    <a:pt x="40753" y="134551"/>
                  </a:lnTo>
                  <a:lnTo>
                    <a:pt x="40753" y="128467"/>
                  </a:lnTo>
                  <a:close/>
                  <a:moveTo>
                    <a:pt x="53885" y="128467"/>
                  </a:moveTo>
                  <a:lnTo>
                    <a:pt x="53885" y="134551"/>
                  </a:lnTo>
                  <a:lnTo>
                    <a:pt x="47479" y="134551"/>
                  </a:lnTo>
                  <a:lnTo>
                    <a:pt x="47479" y="128467"/>
                  </a:lnTo>
                  <a:close/>
                  <a:moveTo>
                    <a:pt x="60611" y="128467"/>
                  </a:moveTo>
                  <a:lnTo>
                    <a:pt x="60611" y="134551"/>
                  </a:lnTo>
                  <a:lnTo>
                    <a:pt x="54206" y="134551"/>
                  </a:lnTo>
                  <a:lnTo>
                    <a:pt x="54206" y="128467"/>
                  </a:lnTo>
                  <a:close/>
                  <a:moveTo>
                    <a:pt x="67338" y="128467"/>
                  </a:moveTo>
                  <a:lnTo>
                    <a:pt x="67338" y="134551"/>
                  </a:lnTo>
                  <a:lnTo>
                    <a:pt x="60950" y="134551"/>
                  </a:lnTo>
                  <a:lnTo>
                    <a:pt x="60950" y="128467"/>
                  </a:lnTo>
                  <a:close/>
                  <a:moveTo>
                    <a:pt x="74083" y="128467"/>
                  </a:moveTo>
                  <a:lnTo>
                    <a:pt x="74083" y="134551"/>
                  </a:lnTo>
                  <a:lnTo>
                    <a:pt x="67677" y="134551"/>
                  </a:lnTo>
                  <a:lnTo>
                    <a:pt x="67677" y="128467"/>
                  </a:lnTo>
                  <a:close/>
                  <a:moveTo>
                    <a:pt x="80809" y="128467"/>
                  </a:moveTo>
                  <a:lnTo>
                    <a:pt x="80809" y="134551"/>
                  </a:lnTo>
                  <a:lnTo>
                    <a:pt x="74422" y="134551"/>
                  </a:lnTo>
                  <a:lnTo>
                    <a:pt x="74422" y="128467"/>
                  </a:lnTo>
                  <a:close/>
                  <a:moveTo>
                    <a:pt x="87554" y="128467"/>
                  </a:moveTo>
                  <a:lnTo>
                    <a:pt x="87554" y="134551"/>
                  </a:lnTo>
                  <a:lnTo>
                    <a:pt x="81148" y="134551"/>
                  </a:lnTo>
                  <a:lnTo>
                    <a:pt x="81148" y="128467"/>
                  </a:lnTo>
                  <a:close/>
                  <a:moveTo>
                    <a:pt x="94281" y="128467"/>
                  </a:moveTo>
                  <a:lnTo>
                    <a:pt x="94281" y="134551"/>
                  </a:lnTo>
                  <a:lnTo>
                    <a:pt x="87893" y="134551"/>
                  </a:lnTo>
                  <a:lnTo>
                    <a:pt x="87893" y="128467"/>
                  </a:lnTo>
                  <a:close/>
                  <a:moveTo>
                    <a:pt x="101007" y="128467"/>
                  </a:moveTo>
                  <a:lnTo>
                    <a:pt x="101007" y="134551"/>
                  </a:lnTo>
                  <a:lnTo>
                    <a:pt x="94620" y="134551"/>
                  </a:lnTo>
                  <a:lnTo>
                    <a:pt x="94620" y="128467"/>
                  </a:lnTo>
                  <a:close/>
                  <a:moveTo>
                    <a:pt x="107752" y="128467"/>
                  </a:moveTo>
                  <a:lnTo>
                    <a:pt x="107752" y="134551"/>
                  </a:lnTo>
                  <a:lnTo>
                    <a:pt x="101346" y="134551"/>
                  </a:lnTo>
                  <a:lnTo>
                    <a:pt x="101346" y="128467"/>
                  </a:lnTo>
                  <a:close/>
                  <a:moveTo>
                    <a:pt x="114478" y="128467"/>
                  </a:moveTo>
                  <a:lnTo>
                    <a:pt x="114478" y="134551"/>
                  </a:lnTo>
                  <a:lnTo>
                    <a:pt x="108091" y="134551"/>
                  </a:lnTo>
                  <a:lnTo>
                    <a:pt x="108091" y="128467"/>
                  </a:lnTo>
                  <a:close/>
                  <a:moveTo>
                    <a:pt x="121223" y="128467"/>
                  </a:moveTo>
                  <a:lnTo>
                    <a:pt x="121223" y="134551"/>
                  </a:lnTo>
                  <a:lnTo>
                    <a:pt x="114817" y="134551"/>
                  </a:lnTo>
                  <a:lnTo>
                    <a:pt x="114817" y="128467"/>
                  </a:lnTo>
                  <a:close/>
                  <a:moveTo>
                    <a:pt x="127950" y="128467"/>
                  </a:moveTo>
                  <a:lnTo>
                    <a:pt x="127950" y="134551"/>
                  </a:lnTo>
                  <a:lnTo>
                    <a:pt x="121562" y="134551"/>
                  </a:lnTo>
                  <a:lnTo>
                    <a:pt x="121562" y="128467"/>
                  </a:lnTo>
                  <a:close/>
                  <a:moveTo>
                    <a:pt x="134694" y="128467"/>
                  </a:moveTo>
                  <a:lnTo>
                    <a:pt x="134694" y="134551"/>
                  </a:lnTo>
                  <a:lnTo>
                    <a:pt x="128289" y="134551"/>
                  </a:lnTo>
                  <a:lnTo>
                    <a:pt x="128289" y="128467"/>
                  </a:lnTo>
                  <a:close/>
                  <a:moveTo>
                    <a:pt x="141421" y="128467"/>
                  </a:moveTo>
                  <a:lnTo>
                    <a:pt x="141421" y="134551"/>
                  </a:lnTo>
                  <a:lnTo>
                    <a:pt x="135033" y="134551"/>
                  </a:lnTo>
                  <a:lnTo>
                    <a:pt x="135033" y="128467"/>
                  </a:lnTo>
                  <a:close/>
                  <a:moveTo>
                    <a:pt x="148148" y="128467"/>
                  </a:moveTo>
                  <a:lnTo>
                    <a:pt x="148148" y="134551"/>
                  </a:lnTo>
                  <a:lnTo>
                    <a:pt x="141760" y="134551"/>
                  </a:lnTo>
                  <a:lnTo>
                    <a:pt x="141760" y="128467"/>
                  </a:lnTo>
                  <a:close/>
                  <a:moveTo>
                    <a:pt x="154892" y="128467"/>
                  </a:moveTo>
                  <a:lnTo>
                    <a:pt x="154892" y="134551"/>
                  </a:lnTo>
                  <a:lnTo>
                    <a:pt x="148487" y="134551"/>
                  </a:lnTo>
                  <a:lnTo>
                    <a:pt x="148487" y="128467"/>
                  </a:lnTo>
                  <a:close/>
                  <a:moveTo>
                    <a:pt x="161619" y="128467"/>
                  </a:moveTo>
                  <a:lnTo>
                    <a:pt x="161619" y="134551"/>
                  </a:lnTo>
                  <a:lnTo>
                    <a:pt x="155231" y="134551"/>
                  </a:lnTo>
                  <a:lnTo>
                    <a:pt x="155231" y="128467"/>
                  </a:lnTo>
                  <a:close/>
                  <a:moveTo>
                    <a:pt x="168363" y="128467"/>
                  </a:moveTo>
                  <a:lnTo>
                    <a:pt x="168363" y="134551"/>
                  </a:lnTo>
                  <a:lnTo>
                    <a:pt x="161958" y="134551"/>
                  </a:lnTo>
                  <a:lnTo>
                    <a:pt x="161958" y="128467"/>
                  </a:lnTo>
                  <a:close/>
                  <a:moveTo>
                    <a:pt x="175090" y="128467"/>
                  </a:moveTo>
                  <a:lnTo>
                    <a:pt x="175090" y="134551"/>
                  </a:lnTo>
                  <a:lnTo>
                    <a:pt x="168702" y="134551"/>
                  </a:lnTo>
                  <a:lnTo>
                    <a:pt x="168702" y="128467"/>
                  </a:lnTo>
                  <a:close/>
                  <a:moveTo>
                    <a:pt x="181834" y="128467"/>
                  </a:moveTo>
                  <a:lnTo>
                    <a:pt x="181834" y="134551"/>
                  </a:lnTo>
                  <a:lnTo>
                    <a:pt x="175429" y="134551"/>
                  </a:lnTo>
                  <a:lnTo>
                    <a:pt x="175429" y="128467"/>
                  </a:lnTo>
                  <a:close/>
                  <a:moveTo>
                    <a:pt x="188561" y="128467"/>
                  </a:moveTo>
                  <a:lnTo>
                    <a:pt x="188561" y="134551"/>
                  </a:lnTo>
                  <a:lnTo>
                    <a:pt x="182173" y="134551"/>
                  </a:lnTo>
                  <a:lnTo>
                    <a:pt x="182173" y="128467"/>
                  </a:lnTo>
                  <a:close/>
                  <a:moveTo>
                    <a:pt x="195288" y="128467"/>
                  </a:moveTo>
                  <a:lnTo>
                    <a:pt x="195288" y="134551"/>
                  </a:lnTo>
                  <a:lnTo>
                    <a:pt x="188900" y="134551"/>
                  </a:lnTo>
                  <a:lnTo>
                    <a:pt x="188900" y="128467"/>
                  </a:lnTo>
                  <a:close/>
                  <a:moveTo>
                    <a:pt x="202032" y="128467"/>
                  </a:moveTo>
                  <a:lnTo>
                    <a:pt x="202032" y="134551"/>
                  </a:lnTo>
                  <a:lnTo>
                    <a:pt x="195627" y="134551"/>
                  </a:lnTo>
                  <a:lnTo>
                    <a:pt x="195627" y="128467"/>
                  </a:lnTo>
                  <a:close/>
                  <a:moveTo>
                    <a:pt x="208759" y="128467"/>
                  </a:moveTo>
                  <a:lnTo>
                    <a:pt x="208759" y="134551"/>
                  </a:lnTo>
                  <a:lnTo>
                    <a:pt x="202371" y="134551"/>
                  </a:lnTo>
                  <a:lnTo>
                    <a:pt x="202371" y="128467"/>
                  </a:lnTo>
                  <a:close/>
                  <a:moveTo>
                    <a:pt x="215504" y="128467"/>
                  </a:moveTo>
                  <a:lnTo>
                    <a:pt x="215504" y="134551"/>
                  </a:lnTo>
                  <a:lnTo>
                    <a:pt x="209098" y="134551"/>
                  </a:lnTo>
                  <a:lnTo>
                    <a:pt x="209098" y="128467"/>
                  </a:lnTo>
                  <a:close/>
                  <a:moveTo>
                    <a:pt x="222230" y="128467"/>
                  </a:moveTo>
                  <a:lnTo>
                    <a:pt x="222230" y="134551"/>
                  </a:lnTo>
                  <a:lnTo>
                    <a:pt x="215843" y="134551"/>
                  </a:lnTo>
                  <a:lnTo>
                    <a:pt x="215843" y="128467"/>
                  </a:lnTo>
                  <a:close/>
                  <a:moveTo>
                    <a:pt x="228975" y="128467"/>
                  </a:moveTo>
                  <a:lnTo>
                    <a:pt x="228975" y="134551"/>
                  </a:lnTo>
                  <a:lnTo>
                    <a:pt x="222569" y="134551"/>
                  </a:lnTo>
                  <a:lnTo>
                    <a:pt x="222569" y="128467"/>
                  </a:lnTo>
                  <a:close/>
                  <a:moveTo>
                    <a:pt x="235701" y="128467"/>
                  </a:moveTo>
                  <a:lnTo>
                    <a:pt x="235701" y="134551"/>
                  </a:lnTo>
                  <a:lnTo>
                    <a:pt x="229296" y="134551"/>
                  </a:lnTo>
                  <a:lnTo>
                    <a:pt x="229296" y="128467"/>
                  </a:lnTo>
                  <a:close/>
                  <a:moveTo>
                    <a:pt x="242428" y="128467"/>
                  </a:moveTo>
                  <a:lnTo>
                    <a:pt x="242428" y="134551"/>
                  </a:lnTo>
                  <a:lnTo>
                    <a:pt x="236040" y="134551"/>
                  </a:lnTo>
                  <a:lnTo>
                    <a:pt x="236040" y="128467"/>
                  </a:lnTo>
                  <a:close/>
                  <a:moveTo>
                    <a:pt x="249173" y="128467"/>
                  </a:moveTo>
                  <a:lnTo>
                    <a:pt x="249173" y="134551"/>
                  </a:lnTo>
                  <a:lnTo>
                    <a:pt x="242767" y="134551"/>
                  </a:lnTo>
                  <a:lnTo>
                    <a:pt x="242767" y="128467"/>
                  </a:lnTo>
                  <a:close/>
                  <a:moveTo>
                    <a:pt x="255899" y="128467"/>
                  </a:moveTo>
                  <a:lnTo>
                    <a:pt x="255899" y="134551"/>
                  </a:lnTo>
                  <a:lnTo>
                    <a:pt x="249512" y="134551"/>
                  </a:lnTo>
                  <a:lnTo>
                    <a:pt x="249512" y="128467"/>
                  </a:lnTo>
                  <a:close/>
                  <a:moveTo>
                    <a:pt x="262644" y="128467"/>
                  </a:moveTo>
                  <a:lnTo>
                    <a:pt x="262644" y="134551"/>
                  </a:lnTo>
                  <a:lnTo>
                    <a:pt x="256238" y="134551"/>
                  </a:lnTo>
                  <a:lnTo>
                    <a:pt x="256238" y="128467"/>
                  </a:lnTo>
                  <a:close/>
                  <a:moveTo>
                    <a:pt x="269370" y="128467"/>
                  </a:moveTo>
                  <a:lnTo>
                    <a:pt x="269370" y="134551"/>
                  </a:lnTo>
                  <a:lnTo>
                    <a:pt x="262983" y="134551"/>
                  </a:lnTo>
                  <a:lnTo>
                    <a:pt x="262983" y="128467"/>
                  </a:lnTo>
                  <a:close/>
                  <a:moveTo>
                    <a:pt x="276115" y="128467"/>
                  </a:moveTo>
                  <a:lnTo>
                    <a:pt x="276115" y="134551"/>
                  </a:lnTo>
                  <a:lnTo>
                    <a:pt x="269709" y="134551"/>
                  </a:lnTo>
                  <a:lnTo>
                    <a:pt x="269709" y="128467"/>
                  </a:lnTo>
                  <a:close/>
                  <a:moveTo>
                    <a:pt x="282842" y="128467"/>
                  </a:moveTo>
                  <a:lnTo>
                    <a:pt x="282842" y="134551"/>
                  </a:lnTo>
                  <a:lnTo>
                    <a:pt x="276436" y="134551"/>
                  </a:lnTo>
                  <a:lnTo>
                    <a:pt x="276436" y="128467"/>
                  </a:lnTo>
                  <a:close/>
                  <a:moveTo>
                    <a:pt x="6745" y="134872"/>
                  </a:moveTo>
                  <a:lnTo>
                    <a:pt x="6745" y="140957"/>
                  </a:lnTo>
                  <a:lnTo>
                    <a:pt x="339" y="140957"/>
                  </a:lnTo>
                  <a:lnTo>
                    <a:pt x="339" y="134872"/>
                  </a:lnTo>
                  <a:close/>
                  <a:moveTo>
                    <a:pt x="13471" y="134872"/>
                  </a:moveTo>
                  <a:lnTo>
                    <a:pt x="13471" y="140957"/>
                  </a:lnTo>
                  <a:lnTo>
                    <a:pt x="7066" y="140957"/>
                  </a:lnTo>
                  <a:lnTo>
                    <a:pt x="7066" y="134872"/>
                  </a:lnTo>
                  <a:close/>
                  <a:moveTo>
                    <a:pt x="20198" y="134872"/>
                  </a:moveTo>
                  <a:lnTo>
                    <a:pt x="20198" y="140957"/>
                  </a:lnTo>
                  <a:lnTo>
                    <a:pt x="13810" y="140957"/>
                  </a:lnTo>
                  <a:lnTo>
                    <a:pt x="13810" y="134872"/>
                  </a:lnTo>
                  <a:close/>
                  <a:moveTo>
                    <a:pt x="26942" y="134872"/>
                  </a:moveTo>
                  <a:lnTo>
                    <a:pt x="26942" y="140957"/>
                  </a:lnTo>
                  <a:lnTo>
                    <a:pt x="20537" y="140957"/>
                  </a:lnTo>
                  <a:lnTo>
                    <a:pt x="20537" y="134872"/>
                  </a:lnTo>
                  <a:close/>
                  <a:moveTo>
                    <a:pt x="33669" y="134872"/>
                  </a:moveTo>
                  <a:lnTo>
                    <a:pt x="33669" y="140957"/>
                  </a:lnTo>
                  <a:lnTo>
                    <a:pt x="27281" y="140957"/>
                  </a:lnTo>
                  <a:lnTo>
                    <a:pt x="27281" y="134872"/>
                  </a:lnTo>
                  <a:close/>
                  <a:moveTo>
                    <a:pt x="40414" y="134872"/>
                  </a:moveTo>
                  <a:lnTo>
                    <a:pt x="40414" y="140957"/>
                  </a:lnTo>
                  <a:lnTo>
                    <a:pt x="34008" y="140957"/>
                  </a:lnTo>
                  <a:lnTo>
                    <a:pt x="34008" y="134872"/>
                  </a:lnTo>
                  <a:close/>
                  <a:moveTo>
                    <a:pt x="47140" y="134872"/>
                  </a:moveTo>
                  <a:lnTo>
                    <a:pt x="47140" y="140957"/>
                  </a:lnTo>
                  <a:lnTo>
                    <a:pt x="40753" y="140957"/>
                  </a:lnTo>
                  <a:lnTo>
                    <a:pt x="40753" y="134872"/>
                  </a:lnTo>
                  <a:close/>
                  <a:moveTo>
                    <a:pt x="53885" y="134872"/>
                  </a:moveTo>
                  <a:lnTo>
                    <a:pt x="53885" y="140957"/>
                  </a:lnTo>
                  <a:lnTo>
                    <a:pt x="47479" y="140957"/>
                  </a:lnTo>
                  <a:lnTo>
                    <a:pt x="47479" y="134872"/>
                  </a:lnTo>
                  <a:close/>
                  <a:moveTo>
                    <a:pt x="60611" y="134872"/>
                  </a:moveTo>
                  <a:lnTo>
                    <a:pt x="60611" y="140957"/>
                  </a:lnTo>
                  <a:lnTo>
                    <a:pt x="54206" y="140957"/>
                  </a:lnTo>
                  <a:lnTo>
                    <a:pt x="54206" y="134872"/>
                  </a:lnTo>
                  <a:close/>
                  <a:moveTo>
                    <a:pt x="67338" y="134872"/>
                  </a:moveTo>
                  <a:lnTo>
                    <a:pt x="67338" y="140957"/>
                  </a:lnTo>
                  <a:lnTo>
                    <a:pt x="60950" y="140957"/>
                  </a:lnTo>
                  <a:lnTo>
                    <a:pt x="60950" y="134872"/>
                  </a:lnTo>
                  <a:close/>
                  <a:moveTo>
                    <a:pt x="74083" y="134872"/>
                  </a:moveTo>
                  <a:lnTo>
                    <a:pt x="74083" y="140957"/>
                  </a:lnTo>
                  <a:lnTo>
                    <a:pt x="67677" y="140957"/>
                  </a:lnTo>
                  <a:lnTo>
                    <a:pt x="67677" y="134872"/>
                  </a:lnTo>
                  <a:close/>
                  <a:moveTo>
                    <a:pt x="80809" y="134872"/>
                  </a:moveTo>
                  <a:lnTo>
                    <a:pt x="80809" y="140957"/>
                  </a:lnTo>
                  <a:lnTo>
                    <a:pt x="74422" y="140957"/>
                  </a:lnTo>
                  <a:lnTo>
                    <a:pt x="74422" y="134872"/>
                  </a:lnTo>
                  <a:close/>
                  <a:moveTo>
                    <a:pt x="87554" y="134872"/>
                  </a:moveTo>
                  <a:lnTo>
                    <a:pt x="87554" y="140957"/>
                  </a:lnTo>
                  <a:lnTo>
                    <a:pt x="81148" y="140957"/>
                  </a:lnTo>
                  <a:lnTo>
                    <a:pt x="81148" y="134872"/>
                  </a:lnTo>
                  <a:close/>
                  <a:moveTo>
                    <a:pt x="94281" y="134872"/>
                  </a:moveTo>
                  <a:lnTo>
                    <a:pt x="94281" y="140957"/>
                  </a:lnTo>
                  <a:lnTo>
                    <a:pt x="87893" y="140957"/>
                  </a:lnTo>
                  <a:lnTo>
                    <a:pt x="87893" y="134872"/>
                  </a:lnTo>
                  <a:close/>
                  <a:moveTo>
                    <a:pt x="101007" y="134872"/>
                  </a:moveTo>
                  <a:lnTo>
                    <a:pt x="101007" y="140957"/>
                  </a:lnTo>
                  <a:lnTo>
                    <a:pt x="94620" y="140957"/>
                  </a:lnTo>
                  <a:lnTo>
                    <a:pt x="94620" y="134872"/>
                  </a:lnTo>
                  <a:close/>
                  <a:moveTo>
                    <a:pt x="107752" y="134872"/>
                  </a:moveTo>
                  <a:lnTo>
                    <a:pt x="107752" y="140957"/>
                  </a:lnTo>
                  <a:lnTo>
                    <a:pt x="101346" y="140957"/>
                  </a:lnTo>
                  <a:lnTo>
                    <a:pt x="101346" y="134872"/>
                  </a:lnTo>
                  <a:close/>
                  <a:moveTo>
                    <a:pt x="114478" y="134872"/>
                  </a:moveTo>
                  <a:lnTo>
                    <a:pt x="114478" y="140957"/>
                  </a:lnTo>
                  <a:lnTo>
                    <a:pt x="108091" y="140957"/>
                  </a:lnTo>
                  <a:lnTo>
                    <a:pt x="108091" y="134872"/>
                  </a:lnTo>
                  <a:close/>
                  <a:moveTo>
                    <a:pt x="121223" y="134872"/>
                  </a:moveTo>
                  <a:lnTo>
                    <a:pt x="121223" y="140957"/>
                  </a:lnTo>
                  <a:lnTo>
                    <a:pt x="114817" y="140957"/>
                  </a:lnTo>
                  <a:lnTo>
                    <a:pt x="114817" y="134872"/>
                  </a:lnTo>
                  <a:close/>
                  <a:moveTo>
                    <a:pt x="127950" y="134872"/>
                  </a:moveTo>
                  <a:lnTo>
                    <a:pt x="127950" y="140957"/>
                  </a:lnTo>
                  <a:lnTo>
                    <a:pt x="121562" y="140957"/>
                  </a:lnTo>
                  <a:lnTo>
                    <a:pt x="121562" y="134872"/>
                  </a:lnTo>
                  <a:close/>
                  <a:moveTo>
                    <a:pt x="134694" y="134872"/>
                  </a:moveTo>
                  <a:lnTo>
                    <a:pt x="134694" y="140957"/>
                  </a:lnTo>
                  <a:lnTo>
                    <a:pt x="128289" y="140957"/>
                  </a:lnTo>
                  <a:lnTo>
                    <a:pt x="128289" y="134872"/>
                  </a:lnTo>
                  <a:close/>
                  <a:moveTo>
                    <a:pt x="141421" y="134872"/>
                  </a:moveTo>
                  <a:lnTo>
                    <a:pt x="141421" y="140957"/>
                  </a:lnTo>
                  <a:lnTo>
                    <a:pt x="135033" y="140957"/>
                  </a:lnTo>
                  <a:lnTo>
                    <a:pt x="135033" y="134872"/>
                  </a:lnTo>
                  <a:close/>
                  <a:moveTo>
                    <a:pt x="148148" y="134872"/>
                  </a:moveTo>
                  <a:lnTo>
                    <a:pt x="148148" y="140957"/>
                  </a:lnTo>
                  <a:lnTo>
                    <a:pt x="141760" y="140957"/>
                  </a:lnTo>
                  <a:lnTo>
                    <a:pt x="141760" y="134872"/>
                  </a:lnTo>
                  <a:close/>
                  <a:moveTo>
                    <a:pt x="154892" y="134872"/>
                  </a:moveTo>
                  <a:lnTo>
                    <a:pt x="154892" y="140957"/>
                  </a:lnTo>
                  <a:lnTo>
                    <a:pt x="148487" y="140957"/>
                  </a:lnTo>
                  <a:lnTo>
                    <a:pt x="148487" y="134872"/>
                  </a:lnTo>
                  <a:close/>
                  <a:moveTo>
                    <a:pt x="161619" y="134872"/>
                  </a:moveTo>
                  <a:lnTo>
                    <a:pt x="161619" y="140957"/>
                  </a:lnTo>
                  <a:lnTo>
                    <a:pt x="155231" y="140957"/>
                  </a:lnTo>
                  <a:lnTo>
                    <a:pt x="155231" y="134872"/>
                  </a:lnTo>
                  <a:close/>
                  <a:moveTo>
                    <a:pt x="168363" y="134872"/>
                  </a:moveTo>
                  <a:lnTo>
                    <a:pt x="168363" y="140957"/>
                  </a:lnTo>
                  <a:lnTo>
                    <a:pt x="161958" y="140957"/>
                  </a:lnTo>
                  <a:lnTo>
                    <a:pt x="161958" y="134872"/>
                  </a:lnTo>
                  <a:close/>
                  <a:moveTo>
                    <a:pt x="175090" y="134872"/>
                  </a:moveTo>
                  <a:lnTo>
                    <a:pt x="175090" y="140957"/>
                  </a:lnTo>
                  <a:lnTo>
                    <a:pt x="168702" y="140957"/>
                  </a:lnTo>
                  <a:lnTo>
                    <a:pt x="168702" y="134872"/>
                  </a:lnTo>
                  <a:close/>
                  <a:moveTo>
                    <a:pt x="181834" y="134872"/>
                  </a:moveTo>
                  <a:lnTo>
                    <a:pt x="181834" y="140957"/>
                  </a:lnTo>
                  <a:lnTo>
                    <a:pt x="175429" y="140957"/>
                  </a:lnTo>
                  <a:lnTo>
                    <a:pt x="175429" y="134872"/>
                  </a:lnTo>
                  <a:close/>
                  <a:moveTo>
                    <a:pt x="188561" y="134872"/>
                  </a:moveTo>
                  <a:lnTo>
                    <a:pt x="188561" y="140957"/>
                  </a:lnTo>
                  <a:lnTo>
                    <a:pt x="182173" y="140957"/>
                  </a:lnTo>
                  <a:lnTo>
                    <a:pt x="182173" y="134872"/>
                  </a:lnTo>
                  <a:close/>
                  <a:moveTo>
                    <a:pt x="195288" y="134872"/>
                  </a:moveTo>
                  <a:lnTo>
                    <a:pt x="195288" y="140957"/>
                  </a:lnTo>
                  <a:lnTo>
                    <a:pt x="188900" y="140957"/>
                  </a:lnTo>
                  <a:lnTo>
                    <a:pt x="188900" y="134872"/>
                  </a:lnTo>
                  <a:close/>
                  <a:moveTo>
                    <a:pt x="202032" y="134872"/>
                  </a:moveTo>
                  <a:lnTo>
                    <a:pt x="202032" y="140957"/>
                  </a:lnTo>
                  <a:lnTo>
                    <a:pt x="195627" y="140957"/>
                  </a:lnTo>
                  <a:lnTo>
                    <a:pt x="195627" y="134872"/>
                  </a:lnTo>
                  <a:close/>
                  <a:moveTo>
                    <a:pt x="208759" y="134872"/>
                  </a:moveTo>
                  <a:lnTo>
                    <a:pt x="208759" y="140957"/>
                  </a:lnTo>
                  <a:lnTo>
                    <a:pt x="202371" y="140957"/>
                  </a:lnTo>
                  <a:lnTo>
                    <a:pt x="202371" y="134872"/>
                  </a:lnTo>
                  <a:close/>
                  <a:moveTo>
                    <a:pt x="215504" y="134872"/>
                  </a:moveTo>
                  <a:lnTo>
                    <a:pt x="215504" y="140957"/>
                  </a:lnTo>
                  <a:lnTo>
                    <a:pt x="209098" y="140957"/>
                  </a:lnTo>
                  <a:lnTo>
                    <a:pt x="209098" y="134872"/>
                  </a:lnTo>
                  <a:close/>
                  <a:moveTo>
                    <a:pt x="222230" y="134872"/>
                  </a:moveTo>
                  <a:lnTo>
                    <a:pt x="222230" y="140957"/>
                  </a:lnTo>
                  <a:lnTo>
                    <a:pt x="215843" y="140957"/>
                  </a:lnTo>
                  <a:lnTo>
                    <a:pt x="215843" y="134872"/>
                  </a:lnTo>
                  <a:close/>
                  <a:moveTo>
                    <a:pt x="228975" y="134872"/>
                  </a:moveTo>
                  <a:lnTo>
                    <a:pt x="228975" y="140957"/>
                  </a:lnTo>
                  <a:lnTo>
                    <a:pt x="222569" y="140957"/>
                  </a:lnTo>
                  <a:lnTo>
                    <a:pt x="222569" y="134872"/>
                  </a:lnTo>
                  <a:close/>
                  <a:moveTo>
                    <a:pt x="235701" y="134872"/>
                  </a:moveTo>
                  <a:lnTo>
                    <a:pt x="235701" y="140957"/>
                  </a:lnTo>
                  <a:lnTo>
                    <a:pt x="229296" y="140957"/>
                  </a:lnTo>
                  <a:lnTo>
                    <a:pt x="229296" y="134872"/>
                  </a:lnTo>
                  <a:close/>
                  <a:moveTo>
                    <a:pt x="242428" y="134872"/>
                  </a:moveTo>
                  <a:lnTo>
                    <a:pt x="242428" y="140957"/>
                  </a:lnTo>
                  <a:lnTo>
                    <a:pt x="236040" y="140957"/>
                  </a:lnTo>
                  <a:lnTo>
                    <a:pt x="236040" y="134872"/>
                  </a:lnTo>
                  <a:close/>
                  <a:moveTo>
                    <a:pt x="249173" y="134872"/>
                  </a:moveTo>
                  <a:lnTo>
                    <a:pt x="249173" y="140957"/>
                  </a:lnTo>
                  <a:lnTo>
                    <a:pt x="242767" y="140957"/>
                  </a:lnTo>
                  <a:lnTo>
                    <a:pt x="242767" y="134872"/>
                  </a:lnTo>
                  <a:close/>
                  <a:moveTo>
                    <a:pt x="255899" y="134872"/>
                  </a:moveTo>
                  <a:lnTo>
                    <a:pt x="255899" y="140957"/>
                  </a:lnTo>
                  <a:lnTo>
                    <a:pt x="249512" y="140957"/>
                  </a:lnTo>
                  <a:lnTo>
                    <a:pt x="249512" y="134872"/>
                  </a:lnTo>
                  <a:close/>
                  <a:moveTo>
                    <a:pt x="262644" y="134872"/>
                  </a:moveTo>
                  <a:lnTo>
                    <a:pt x="262644" y="140957"/>
                  </a:lnTo>
                  <a:lnTo>
                    <a:pt x="256238" y="140957"/>
                  </a:lnTo>
                  <a:lnTo>
                    <a:pt x="256238" y="134872"/>
                  </a:lnTo>
                  <a:close/>
                  <a:moveTo>
                    <a:pt x="269370" y="134872"/>
                  </a:moveTo>
                  <a:lnTo>
                    <a:pt x="269370" y="140957"/>
                  </a:lnTo>
                  <a:lnTo>
                    <a:pt x="262983" y="140957"/>
                  </a:lnTo>
                  <a:lnTo>
                    <a:pt x="262983" y="134872"/>
                  </a:lnTo>
                  <a:close/>
                  <a:moveTo>
                    <a:pt x="276115" y="134872"/>
                  </a:moveTo>
                  <a:lnTo>
                    <a:pt x="276115" y="140957"/>
                  </a:lnTo>
                  <a:lnTo>
                    <a:pt x="269709" y="140957"/>
                  </a:lnTo>
                  <a:lnTo>
                    <a:pt x="269709" y="134872"/>
                  </a:lnTo>
                  <a:close/>
                  <a:moveTo>
                    <a:pt x="282842" y="134872"/>
                  </a:moveTo>
                  <a:lnTo>
                    <a:pt x="282842" y="140957"/>
                  </a:lnTo>
                  <a:lnTo>
                    <a:pt x="276436" y="140957"/>
                  </a:lnTo>
                  <a:lnTo>
                    <a:pt x="276436" y="134872"/>
                  </a:lnTo>
                  <a:close/>
                  <a:moveTo>
                    <a:pt x="6745" y="141278"/>
                  </a:moveTo>
                  <a:lnTo>
                    <a:pt x="6745" y="147362"/>
                  </a:lnTo>
                  <a:lnTo>
                    <a:pt x="339" y="147362"/>
                  </a:lnTo>
                  <a:lnTo>
                    <a:pt x="339" y="141278"/>
                  </a:lnTo>
                  <a:close/>
                  <a:moveTo>
                    <a:pt x="13471" y="141278"/>
                  </a:moveTo>
                  <a:lnTo>
                    <a:pt x="13471" y="147362"/>
                  </a:lnTo>
                  <a:lnTo>
                    <a:pt x="7066" y="147362"/>
                  </a:lnTo>
                  <a:lnTo>
                    <a:pt x="7066" y="141278"/>
                  </a:lnTo>
                  <a:close/>
                  <a:moveTo>
                    <a:pt x="20198" y="141278"/>
                  </a:moveTo>
                  <a:lnTo>
                    <a:pt x="20198" y="147362"/>
                  </a:lnTo>
                  <a:lnTo>
                    <a:pt x="13810" y="147362"/>
                  </a:lnTo>
                  <a:lnTo>
                    <a:pt x="13810" y="141278"/>
                  </a:lnTo>
                  <a:close/>
                  <a:moveTo>
                    <a:pt x="26942" y="141278"/>
                  </a:moveTo>
                  <a:lnTo>
                    <a:pt x="26942" y="147362"/>
                  </a:lnTo>
                  <a:lnTo>
                    <a:pt x="20537" y="147362"/>
                  </a:lnTo>
                  <a:lnTo>
                    <a:pt x="20537" y="141278"/>
                  </a:lnTo>
                  <a:close/>
                  <a:moveTo>
                    <a:pt x="33669" y="141278"/>
                  </a:moveTo>
                  <a:lnTo>
                    <a:pt x="33669" y="147362"/>
                  </a:lnTo>
                  <a:lnTo>
                    <a:pt x="27281" y="147362"/>
                  </a:lnTo>
                  <a:lnTo>
                    <a:pt x="27281" y="141278"/>
                  </a:lnTo>
                  <a:close/>
                  <a:moveTo>
                    <a:pt x="40414" y="141278"/>
                  </a:moveTo>
                  <a:lnTo>
                    <a:pt x="40414" y="147362"/>
                  </a:lnTo>
                  <a:lnTo>
                    <a:pt x="34008" y="147362"/>
                  </a:lnTo>
                  <a:lnTo>
                    <a:pt x="34008" y="141278"/>
                  </a:lnTo>
                  <a:close/>
                  <a:moveTo>
                    <a:pt x="47140" y="141278"/>
                  </a:moveTo>
                  <a:lnTo>
                    <a:pt x="47140" y="147362"/>
                  </a:lnTo>
                  <a:lnTo>
                    <a:pt x="40753" y="147362"/>
                  </a:lnTo>
                  <a:lnTo>
                    <a:pt x="40753" y="141278"/>
                  </a:lnTo>
                  <a:close/>
                  <a:moveTo>
                    <a:pt x="53885" y="141278"/>
                  </a:moveTo>
                  <a:lnTo>
                    <a:pt x="53885" y="147362"/>
                  </a:lnTo>
                  <a:lnTo>
                    <a:pt x="47479" y="147362"/>
                  </a:lnTo>
                  <a:lnTo>
                    <a:pt x="47479" y="141278"/>
                  </a:lnTo>
                  <a:close/>
                  <a:moveTo>
                    <a:pt x="60611" y="141278"/>
                  </a:moveTo>
                  <a:lnTo>
                    <a:pt x="60611" y="147362"/>
                  </a:lnTo>
                  <a:lnTo>
                    <a:pt x="54206" y="147362"/>
                  </a:lnTo>
                  <a:lnTo>
                    <a:pt x="54206" y="141278"/>
                  </a:lnTo>
                  <a:close/>
                  <a:moveTo>
                    <a:pt x="67338" y="141278"/>
                  </a:moveTo>
                  <a:lnTo>
                    <a:pt x="67338" y="147362"/>
                  </a:lnTo>
                  <a:lnTo>
                    <a:pt x="60950" y="147362"/>
                  </a:lnTo>
                  <a:lnTo>
                    <a:pt x="60950" y="141278"/>
                  </a:lnTo>
                  <a:close/>
                  <a:moveTo>
                    <a:pt x="74083" y="141278"/>
                  </a:moveTo>
                  <a:lnTo>
                    <a:pt x="74083" y="147362"/>
                  </a:lnTo>
                  <a:lnTo>
                    <a:pt x="67677" y="147362"/>
                  </a:lnTo>
                  <a:lnTo>
                    <a:pt x="67677" y="141278"/>
                  </a:lnTo>
                  <a:close/>
                  <a:moveTo>
                    <a:pt x="80809" y="141278"/>
                  </a:moveTo>
                  <a:lnTo>
                    <a:pt x="80809" y="147362"/>
                  </a:lnTo>
                  <a:lnTo>
                    <a:pt x="74422" y="147362"/>
                  </a:lnTo>
                  <a:lnTo>
                    <a:pt x="74422" y="141278"/>
                  </a:lnTo>
                  <a:close/>
                  <a:moveTo>
                    <a:pt x="87554" y="141278"/>
                  </a:moveTo>
                  <a:lnTo>
                    <a:pt x="87554" y="147362"/>
                  </a:lnTo>
                  <a:lnTo>
                    <a:pt x="81148" y="147362"/>
                  </a:lnTo>
                  <a:lnTo>
                    <a:pt x="81148" y="141278"/>
                  </a:lnTo>
                  <a:close/>
                  <a:moveTo>
                    <a:pt x="94281" y="141278"/>
                  </a:moveTo>
                  <a:lnTo>
                    <a:pt x="94281" y="147362"/>
                  </a:lnTo>
                  <a:lnTo>
                    <a:pt x="87893" y="147362"/>
                  </a:lnTo>
                  <a:lnTo>
                    <a:pt x="87893" y="141278"/>
                  </a:lnTo>
                  <a:close/>
                  <a:moveTo>
                    <a:pt x="101007" y="141278"/>
                  </a:moveTo>
                  <a:lnTo>
                    <a:pt x="101007" y="147362"/>
                  </a:lnTo>
                  <a:lnTo>
                    <a:pt x="94620" y="147362"/>
                  </a:lnTo>
                  <a:lnTo>
                    <a:pt x="94620" y="141278"/>
                  </a:lnTo>
                  <a:close/>
                  <a:moveTo>
                    <a:pt x="107752" y="141278"/>
                  </a:moveTo>
                  <a:lnTo>
                    <a:pt x="107752" y="147362"/>
                  </a:lnTo>
                  <a:lnTo>
                    <a:pt x="101346" y="147362"/>
                  </a:lnTo>
                  <a:lnTo>
                    <a:pt x="101346" y="141278"/>
                  </a:lnTo>
                  <a:close/>
                  <a:moveTo>
                    <a:pt x="114478" y="141278"/>
                  </a:moveTo>
                  <a:lnTo>
                    <a:pt x="114478" y="147362"/>
                  </a:lnTo>
                  <a:lnTo>
                    <a:pt x="108091" y="147362"/>
                  </a:lnTo>
                  <a:lnTo>
                    <a:pt x="108091" y="141278"/>
                  </a:lnTo>
                  <a:close/>
                  <a:moveTo>
                    <a:pt x="121223" y="141278"/>
                  </a:moveTo>
                  <a:lnTo>
                    <a:pt x="121223" y="147362"/>
                  </a:lnTo>
                  <a:lnTo>
                    <a:pt x="114817" y="147362"/>
                  </a:lnTo>
                  <a:lnTo>
                    <a:pt x="114817" y="141278"/>
                  </a:lnTo>
                  <a:close/>
                  <a:moveTo>
                    <a:pt x="127950" y="141278"/>
                  </a:moveTo>
                  <a:lnTo>
                    <a:pt x="127950" y="147362"/>
                  </a:lnTo>
                  <a:lnTo>
                    <a:pt x="121562" y="147362"/>
                  </a:lnTo>
                  <a:lnTo>
                    <a:pt x="121562" y="141278"/>
                  </a:lnTo>
                  <a:close/>
                  <a:moveTo>
                    <a:pt x="134694" y="141278"/>
                  </a:moveTo>
                  <a:lnTo>
                    <a:pt x="134694" y="147362"/>
                  </a:lnTo>
                  <a:lnTo>
                    <a:pt x="128289" y="147362"/>
                  </a:lnTo>
                  <a:lnTo>
                    <a:pt x="128289" y="141278"/>
                  </a:lnTo>
                  <a:close/>
                  <a:moveTo>
                    <a:pt x="141421" y="141278"/>
                  </a:moveTo>
                  <a:lnTo>
                    <a:pt x="141421" y="147362"/>
                  </a:lnTo>
                  <a:lnTo>
                    <a:pt x="135033" y="147362"/>
                  </a:lnTo>
                  <a:lnTo>
                    <a:pt x="135033" y="141278"/>
                  </a:lnTo>
                  <a:close/>
                  <a:moveTo>
                    <a:pt x="148148" y="141278"/>
                  </a:moveTo>
                  <a:lnTo>
                    <a:pt x="148148" y="147362"/>
                  </a:lnTo>
                  <a:lnTo>
                    <a:pt x="141760" y="147362"/>
                  </a:lnTo>
                  <a:lnTo>
                    <a:pt x="141760" y="141278"/>
                  </a:lnTo>
                  <a:close/>
                  <a:moveTo>
                    <a:pt x="154892" y="141278"/>
                  </a:moveTo>
                  <a:lnTo>
                    <a:pt x="154892" y="147362"/>
                  </a:lnTo>
                  <a:lnTo>
                    <a:pt x="148487" y="147362"/>
                  </a:lnTo>
                  <a:lnTo>
                    <a:pt x="148487" y="141278"/>
                  </a:lnTo>
                  <a:close/>
                  <a:moveTo>
                    <a:pt x="161619" y="141278"/>
                  </a:moveTo>
                  <a:lnTo>
                    <a:pt x="161619" y="147362"/>
                  </a:lnTo>
                  <a:lnTo>
                    <a:pt x="155231" y="147362"/>
                  </a:lnTo>
                  <a:lnTo>
                    <a:pt x="155231" y="141278"/>
                  </a:lnTo>
                  <a:close/>
                  <a:moveTo>
                    <a:pt x="168363" y="141278"/>
                  </a:moveTo>
                  <a:lnTo>
                    <a:pt x="168363" y="147362"/>
                  </a:lnTo>
                  <a:lnTo>
                    <a:pt x="161958" y="147362"/>
                  </a:lnTo>
                  <a:lnTo>
                    <a:pt x="161958" y="141278"/>
                  </a:lnTo>
                  <a:close/>
                  <a:moveTo>
                    <a:pt x="175090" y="141278"/>
                  </a:moveTo>
                  <a:lnTo>
                    <a:pt x="175090" y="147362"/>
                  </a:lnTo>
                  <a:lnTo>
                    <a:pt x="168702" y="147362"/>
                  </a:lnTo>
                  <a:lnTo>
                    <a:pt x="168702" y="141278"/>
                  </a:lnTo>
                  <a:close/>
                  <a:moveTo>
                    <a:pt x="181834" y="141278"/>
                  </a:moveTo>
                  <a:lnTo>
                    <a:pt x="181834" y="147362"/>
                  </a:lnTo>
                  <a:lnTo>
                    <a:pt x="175429" y="147362"/>
                  </a:lnTo>
                  <a:lnTo>
                    <a:pt x="175429" y="141278"/>
                  </a:lnTo>
                  <a:close/>
                  <a:moveTo>
                    <a:pt x="188561" y="141278"/>
                  </a:moveTo>
                  <a:lnTo>
                    <a:pt x="188561" y="147362"/>
                  </a:lnTo>
                  <a:lnTo>
                    <a:pt x="182173" y="147362"/>
                  </a:lnTo>
                  <a:lnTo>
                    <a:pt x="182173" y="141278"/>
                  </a:lnTo>
                  <a:close/>
                  <a:moveTo>
                    <a:pt x="195288" y="141278"/>
                  </a:moveTo>
                  <a:lnTo>
                    <a:pt x="195288" y="147362"/>
                  </a:lnTo>
                  <a:lnTo>
                    <a:pt x="188900" y="147362"/>
                  </a:lnTo>
                  <a:lnTo>
                    <a:pt x="188900" y="141278"/>
                  </a:lnTo>
                  <a:close/>
                  <a:moveTo>
                    <a:pt x="202032" y="141278"/>
                  </a:moveTo>
                  <a:lnTo>
                    <a:pt x="202032" y="147362"/>
                  </a:lnTo>
                  <a:lnTo>
                    <a:pt x="195627" y="147362"/>
                  </a:lnTo>
                  <a:lnTo>
                    <a:pt x="195627" y="141278"/>
                  </a:lnTo>
                  <a:close/>
                  <a:moveTo>
                    <a:pt x="208759" y="141278"/>
                  </a:moveTo>
                  <a:lnTo>
                    <a:pt x="208759" y="147362"/>
                  </a:lnTo>
                  <a:lnTo>
                    <a:pt x="202371" y="147362"/>
                  </a:lnTo>
                  <a:lnTo>
                    <a:pt x="202371" y="141278"/>
                  </a:lnTo>
                  <a:close/>
                  <a:moveTo>
                    <a:pt x="215504" y="141278"/>
                  </a:moveTo>
                  <a:lnTo>
                    <a:pt x="215504" y="147362"/>
                  </a:lnTo>
                  <a:lnTo>
                    <a:pt x="209098" y="147362"/>
                  </a:lnTo>
                  <a:lnTo>
                    <a:pt x="209098" y="141278"/>
                  </a:lnTo>
                  <a:close/>
                  <a:moveTo>
                    <a:pt x="222230" y="141278"/>
                  </a:moveTo>
                  <a:lnTo>
                    <a:pt x="222230" y="147362"/>
                  </a:lnTo>
                  <a:lnTo>
                    <a:pt x="215843" y="147362"/>
                  </a:lnTo>
                  <a:lnTo>
                    <a:pt x="215843" y="141278"/>
                  </a:lnTo>
                  <a:close/>
                  <a:moveTo>
                    <a:pt x="228975" y="141278"/>
                  </a:moveTo>
                  <a:lnTo>
                    <a:pt x="228975" y="147362"/>
                  </a:lnTo>
                  <a:lnTo>
                    <a:pt x="222569" y="147362"/>
                  </a:lnTo>
                  <a:lnTo>
                    <a:pt x="222569" y="141278"/>
                  </a:lnTo>
                  <a:close/>
                  <a:moveTo>
                    <a:pt x="235701" y="141278"/>
                  </a:moveTo>
                  <a:lnTo>
                    <a:pt x="235701" y="147362"/>
                  </a:lnTo>
                  <a:lnTo>
                    <a:pt x="229296" y="147362"/>
                  </a:lnTo>
                  <a:lnTo>
                    <a:pt x="229296" y="141278"/>
                  </a:lnTo>
                  <a:close/>
                  <a:moveTo>
                    <a:pt x="242428" y="141278"/>
                  </a:moveTo>
                  <a:lnTo>
                    <a:pt x="242428" y="147362"/>
                  </a:lnTo>
                  <a:lnTo>
                    <a:pt x="236040" y="147362"/>
                  </a:lnTo>
                  <a:lnTo>
                    <a:pt x="236040" y="141278"/>
                  </a:lnTo>
                  <a:close/>
                  <a:moveTo>
                    <a:pt x="249173" y="141278"/>
                  </a:moveTo>
                  <a:lnTo>
                    <a:pt x="249173" y="147362"/>
                  </a:lnTo>
                  <a:lnTo>
                    <a:pt x="242767" y="147362"/>
                  </a:lnTo>
                  <a:lnTo>
                    <a:pt x="242767" y="141278"/>
                  </a:lnTo>
                  <a:close/>
                  <a:moveTo>
                    <a:pt x="255899" y="141278"/>
                  </a:moveTo>
                  <a:lnTo>
                    <a:pt x="255899" y="147362"/>
                  </a:lnTo>
                  <a:lnTo>
                    <a:pt x="249512" y="147362"/>
                  </a:lnTo>
                  <a:lnTo>
                    <a:pt x="249512" y="141278"/>
                  </a:lnTo>
                  <a:close/>
                  <a:moveTo>
                    <a:pt x="262644" y="141278"/>
                  </a:moveTo>
                  <a:lnTo>
                    <a:pt x="262644" y="147362"/>
                  </a:lnTo>
                  <a:lnTo>
                    <a:pt x="256238" y="147362"/>
                  </a:lnTo>
                  <a:lnTo>
                    <a:pt x="256238" y="141278"/>
                  </a:lnTo>
                  <a:close/>
                  <a:moveTo>
                    <a:pt x="269370" y="141278"/>
                  </a:moveTo>
                  <a:lnTo>
                    <a:pt x="269370" y="147362"/>
                  </a:lnTo>
                  <a:lnTo>
                    <a:pt x="262983" y="147362"/>
                  </a:lnTo>
                  <a:lnTo>
                    <a:pt x="262983" y="141278"/>
                  </a:lnTo>
                  <a:close/>
                  <a:moveTo>
                    <a:pt x="276115" y="141278"/>
                  </a:moveTo>
                  <a:lnTo>
                    <a:pt x="276115" y="147362"/>
                  </a:lnTo>
                  <a:lnTo>
                    <a:pt x="269709" y="147362"/>
                  </a:lnTo>
                  <a:lnTo>
                    <a:pt x="269709" y="141278"/>
                  </a:lnTo>
                  <a:close/>
                  <a:moveTo>
                    <a:pt x="282842" y="141278"/>
                  </a:moveTo>
                  <a:lnTo>
                    <a:pt x="282842" y="147362"/>
                  </a:lnTo>
                  <a:lnTo>
                    <a:pt x="276436" y="147362"/>
                  </a:lnTo>
                  <a:lnTo>
                    <a:pt x="276436" y="141278"/>
                  </a:lnTo>
                  <a:close/>
                  <a:moveTo>
                    <a:pt x="6745" y="147683"/>
                  </a:moveTo>
                  <a:lnTo>
                    <a:pt x="6745" y="153768"/>
                  </a:lnTo>
                  <a:lnTo>
                    <a:pt x="339" y="153768"/>
                  </a:lnTo>
                  <a:lnTo>
                    <a:pt x="339" y="147683"/>
                  </a:lnTo>
                  <a:close/>
                  <a:moveTo>
                    <a:pt x="13471" y="147683"/>
                  </a:moveTo>
                  <a:lnTo>
                    <a:pt x="13471" y="153768"/>
                  </a:lnTo>
                  <a:lnTo>
                    <a:pt x="7066" y="153768"/>
                  </a:lnTo>
                  <a:lnTo>
                    <a:pt x="7066" y="147683"/>
                  </a:lnTo>
                  <a:close/>
                  <a:moveTo>
                    <a:pt x="20198" y="147683"/>
                  </a:moveTo>
                  <a:lnTo>
                    <a:pt x="20198" y="153768"/>
                  </a:lnTo>
                  <a:lnTo>
                    <a:pt x="13810" y="153768"/>
                  </a:lnTo>
                  <a:lnTo>
                    <a:pt x="13810" y="147683"/>
                  </a:lnTo>
                  <a:close/>
                  <a:moveTo>
                    <a:pt x="26942" y="147683"/>
                  </a:moveTo>
                  <a:lnTo>
                    <a:pt x="26942" y="153768"/>
                  </a:lnTo>
                  <a:lnTo>
                    <a:pt x="20537" y="153768"/>
                  </a:lnTo>
                  <a:lnTo>
                    <a:pt x="20537" y="147683"/>
                  </a:lnTo>
                  <a:close/>
                  <a:moveTo>
                    <a:pt x="33669" y="147683"/>
                  </a:moveTo>
                  <a:lnTo>
                    <a:pt x="33669" y="153768"/>
                  </a:lnTo>
                  <a:lnTo>
                    <a:pt x="27281" y="153768"/>
                  </a:lnTo>
                  <a:lnTo>
                    <a:pt x="27281" y="147683"/>
                  </a:lnTo>
                  <a:close/>
                  <a:moveTo>
                    <a:pt x="40414" y="147683"/>
                  </a:moveTo>
                  <a:lnTo>
                    <a:pt x="40414" y="153768"/>
                  </a:lnTo>
                  <a:lnTo>
                    <a:pt x="34008" y="153768"/>
                  </a:lnTo>
                  <a:lnTo>
                    <a:pt x="34008" y="147683"/>
                  </a:lnTo>
                  <a:close/>
                  <a:moveTo>
                    <a:pt x="47140" y="147683"/>
                  </a:moveTo>
                  <a:lnTo>
                    <a:pt x="47140" y="153768"/>
                  </a:lnTo>
                  <a:lnTo>
                    <a:pt x="40753" y="153768"/>
                  </a:lnTo>
                  <a:lnTo>
                    <a:pt x="40753" y="147683"/>
                  </a:lnTo>
                  <a:close/>
                  <a:moveTo>
                    <a:pt x="53885" y="147683"/>
                  </a:moveTo>
                  <a:lnTo>
                    <a:pt x="53885" y="153768"/>
                  </a:lnTo>
                  <a:lnTo>
                    <a:pt x="47479" y="153768"/>
                  </a:lnTo>
                  <a:lnTo>
                    <a:pt x="47479" y="147683"/>
                  </a:lnTo>
                  <a:close/>
                  <a:moveTo>
                    <a:pt x="60611" y="147683"/>
                  </a:moveTo>
                  <a:lnTo>
                    <a:pt x="60611" y="153768"/>
                  </a:lnTo>
                  <a:lnTo>
                    <a:pt x="54206" y="153768"/>
                  </a:lnTo>
                  <a:lnTo>
                    <a:pt x="54206" y="147683"/>
                  </a:lnTo>
                  <a:close/>
                  <a:moveTo>
                    <a:pt x="67338" y="147683"/>
                  </a:moveTo>
                  <a:lnTo>
                    <a:pt x="67338" y="153768"/>
                  </a:lnTo>
                  <a:lnTo>
                    <a:pt x="60950" y="153768"/>
                  </a:lnTo>
                  <a:lnTo>
                    <a:pt x="60950" y="147683"/>
                  </a:lnTo>
                  <a:close/>
                  <a:moveTo>
                    <a:pt x="74083" y="147683"/>
                  </a:moveTo>
                  <a:lnTo>
                    <a:pt x="74083" y="153768"/>
                  </a:lnTo>
                  <a:lnTo>
                    <a:pt x="67677" y="153768"/>
                  </a:lnTo>
                  <a:lnTo>
                    <a:pt x="67677" y="147683"/>
                  </a:lnTo>
                  <a:close/>
                  <a:moveTo>
                    <a:pt x="80809" y="147683"/>
                  </a:moveTo>
                  <a:lnTo>
                    <a:pt x="80809" y="153768"/>
                  </a:lnTo>
                  <a:lnTo>
                    <a:pt x="74422" y="153768"/>
                  </a:lnTo>
                  <a:lnTo>
                    <a:pt x="74422" y="147683"/>
                  </a:lnTo>
                  <a:close/>
                  <a:moveTo>
                    <a:pt x="87554" y="147683"/>
                  </a:moveTo>
                  <a:lnTo>
                    <a:pt x="87554" y="153768"/>
                  </a:lnTo>
                  <a:lnTo>
                    <a:pt x="81148" y="153768"/>
                  </a:lnTo>
                  <a:lnTo>
                    <a:pt x="81148" y="147683"/>
                  </a:lnTo>
                  <a:close/>
                  <a:moveTo>
                    <a:pt x="94281" y="147683"/>
                  </a:moveTo>
                  <a:lnTo>
                    <a:pt x="94281" y="153768"/>
                  </a:lnTo>
                  <a:lnTo>
                    <a:pt x="87893" y="153768"/>
                  </a:lnTo>
                  <a:lnTo>
                    <a:pt x="87893" y="147683"/>
                  </a:lnTo>
                  <a:close/>
                  <a:moveTo>
                    <a:pt x="101007" y="147683"/>
                  </a:moveTo>
                  <a:lnTo>
                    <a:pt x="101007" y="153768"/>
                  </a:lnTo>
                  <a:lnTo>
                    <a:pt x="94620" y="153768"/>
                  </a:lnTo>
                  <a:lnTo>
                    <a:pt x="94620" y="147683"/>
                  </a:lnTo>
                  <a:close/>
                  <a:moveTo>
                    <a:pt x="107752" y="147683"/>
                  </a:moveTo>
                  <a:lnTo>
                    <a:pt x="107752" y="153768"/>
                  </a:lnTo>
                  <a:lnTo>
                    <a:pt x="101346" y="153768"/>
                  </a:lnTo>
                  <a:lnTo>
                    <a:pt x="101346" y="147683"/>
                  </a:lnTo>
                  <a:close/>
                  <a:moveTo>
                    <a:pt x="114478" y="147683"/>
                  </a:moveTo>
                  <a:lnTo>
                    <a:pt x="114478" y="153768"/>
                  </a:lnTo>
                  <a:lnTo>
                    <a:pt x="108091" y="153768"/>
                  </a:lnTo>
                  <a:lnTo>
                    <a:pt x="108091" y="147683"/>
                  </a:lnTo>
                  <a:close/>
                  <a:moveTo>
                    <a:pt x="121223" y="147683"/>
                  </a:moveTo>
                  <a:lnTo>
                    <a:pt x="121223" y="153768"/>
                  </a:lnTo>
                  <a:lnTo>
                    <a:pt x="114817" y="153768"/>
                  </a:lnTo>
                  <a:lnTo>
                    <a:pt x="114817" y="147683"/>
                  </a:lnTo>
                  <a:close/>
                  <a:moveTo>
                    <a:pt x="127950" y="147683"/>
                  </a:moveTo>
                  <a:lnTo>
                    <a:pt x="127950" y="153768"/>
                  </a:lnTo>
                  <a:lnTo>
                    <a:pt x="121562" y="153768"/>
                  </a:lnTo>
                  <a:lnTo>
                    <a:pt x="121562" y="147683"/>
                  </a:lnTo>
                  <a:close/>
                  <a:moveTo>
                    <a:pt x="134694" y="147683"/>
                  </a:moveTo>
                  <a:lnTo>
                    <a:pt x="134694" y="153768"/>
                  </a:lnTo>
                  <a:lnTo>
                    <a:pt x="128289" y="153768"/>
                  </a:lnTo>
                  <a:lnTo>
                    <a:pt x="128289" y="147683"/>
                  </a:lnTo>
                  <a:close/>
                  <a:moveTo>
                    <a:pt x="141421" y="147683"/>
                  </a:moveTo>
                  <a:lnTo>
                    <a:pt x="141421" y="153768"/>
                  </a:lnTo>
                  <a:lnTo>
                    <a:pt x="135033" y="153768"/>
                  </a:lnTo>
                  <a:lnTo>
                    <a:pt x="135033" y="147683"/>
                  </a:lnTo>
                  <a:close/>
                  <a:moveTo>
                    <a:pt x="148148" y="147683"/>
                  </a:moveTo>
                  <a:lnTo>
                    <a:pt x="148148" y="153768"/>
                  </a:lnTo>
                  <a:lnTo>
                    <a:pt x="141760" y="153768"/>
                  </a:lnTo>
                  <a:lnTo>
                    <a:pt x="141760" y="147683"/>
                  </a:lnTo>
                  <a:close/>
                  <a:moveTo>
                    <a:pt x="154892" y="147683"/>
                  </a:moveTo>
                  <a:lnTo>
                    <a:pt x="154892" y="153768"/>
                  </a:lnTo>
                  <a:lnTo>
                    <a:pt x="148487" y="153768"/>
                  </a:lnTo>
                  <a:lnTo>
                    <a:pt x="148487" y="147683"/>
                  </a:lnTo>
                  <a:close/>
                  <a:moveTo>
                    <a:pt x="161619" y="147683"/>
                  </a:moveTo>
                  <a:lnTo>
                    <a:pt x="161619" y="153768"/>
                  </a:lnTo>
                  <a:lnTo>
                    <a:pt x="155231" y="153768"/>
                  </a:lnTo>
                  <a:lnTo>
                    <a:pt x="155231" y="147683"/>
                  </a:lnTo>
                  <a:close/>
                  <a:moveTo>
                    <a:pt x="168363" y="147683"/>
                  </a:moveTo>
                  <a:lnTo>
                    <a:pt x="168363" y="153768"/>
                  </a:lnTo>
                  <a:lnTo>
                    <a:pt x="161958" y="153768"/>
                  </a:lnTo>
                  <a:lnTo>
                    <a:pt x="161958" y="147683"/>
                  </a:lnTo>
                  <a:close/>
                  <a:moveTo>
                    <a:pt x="175090" y="147683"/>
                  </a:moveTo>
                  <a:lnTo>
                    <a:pt x="175090" y="153768"/>
                  </a:lnTo>
                  <a:lnTo>
                    <a:pt x="168702" y="153768"/>
                  </a:lnTo>
                  <a:lnTo>
                    <a:pt x="168702" y="147683"/>
                  </a:lnTo>
                  <a:close/>
                  <a:moveTo>
                    <a:pt x="181834" y="147683"/>
                  </a:moveTo>
                  <a:lnTo>
                    <a:pt x="181834" y="153768"/>
                  </a:lnTo>
                  <a:lnTo>
                    <a:pt x="175429" y="153768"/>
                  </a:lnTo>
                  <a:lnTo>
                    <a:pt x="175429" y="147683"/>
                  </a:lnTo>
                  <a:close/>
                  <a:moveTo>
                    <a:pt x="188561" y="147683"/>
                  </a:moveTo>
                  <a:lnTo>
                    <a:pt x="188561" y="153768"/>
                  </a:lnTo>
                  <a:lnTo>
                    <a:pt x="182173" y="153768"/>
                  </a:lnTo>
                  <a:lnTo>
                    <a:pt x="182173" y="147683"/>
                  </a:lnTo>
                  <a:close/>
                  <a:moveTo>
                    <a:pt x="195288" y="147683"/>
                  </a:moveTo>
                  <a:lnTo>
                    <a:pt x="195288" y="153768"/>
                  </a:lnTo>
                  <a:lnTo>
                    <a:pt x="188900" y="153768"/>
                  </a:lnTo>
                  <a:lnTo>
                    <a:pt x="188900" y="147683"/>
                  </a:lnTo>
                  <a:close/>
                  <a:moveTo>
                    <a:pt x="202032" y="147683"/>
                  </a:moveTo>
                  <a:lnTo>
                    <a:pt x="202032" y="153768"/>
                  </a:lnTo>
                  <a:lnTo>
                    <a:pt x="195627" y="153768"/>
                  </a:lnTo>
                  <a:lnTo>
                    <a:pt x="195627" y="147683"/>
                  </a:lnTo>
                  <a:close/>
                  <a:moveTo>
                    <a:pt x="208759" y="147683"/>
                  </a:moveTo>
                  <a:lnTo>
                    <a:pt x="208759" y="153768"/>
                  </a:lnTo>
                  <a:lnTo>
                    <a:pt x="202371" y="153768"/>
                  </a:lnTo>
                  <a:lnTo>
                    <a:pt x="202371" y="147683"/>
                  </a:lnTo>
                  <a:close/>
                  <a:moveTo>
                    <a:pt x="215504" y="147683"/>
                  </a:moveTo>
                  <a:lnTo>
                    <a:pt x="215504" y="153768"/>
                  </a:lnTo>
                  <a:lnTo>
                    <a:pt x="209098" y="153768"/>
                  </a:lnTo>
                  <a:lnTo>
                    <a:pt x="209098" y="147683"/>
                  </a:lnTo>
                  <a:close/>
                  <a:moveTo>
                    <a:pt x="222230" y="147683"/>
                  </a:moveTo>
                  <a:lnTo>
                    <a:pt x="222230" y="153768"/>
                  </a:lnTo>
                  <a:lnTo>
                    <a:pt x="215843" y="153768"/>
                  </a:lnTo>
                  <a:lnTo>
                    <a:pt x="215843" y="147683"/>
                  </a:lnTo>
                  <a:close/>
                  <a:moveTo>
                    <a:pt x="228975" y="147683"/>
                  </a:moveTo>
                  <a:lnTo>
                    <a:pt x="228975" y="153768"/>
                  </a:lnTo>
                  <a:lnTo>
                    <a:pt x="222569" y="153768"/>
                  </a:lnTo>
                  <a:lnTo>
                    <a:pt x="222569" y="147683"/>
                  </a:lnTo>
                  <a:close/>
                  <a:moveTo>
                    <a:pt x="235701" y="147683"/>
                  </a:moveTo>
                  <a:lnTo>
                    <a:pt x="235701" y="153768"/>
                  </a:lnTo>
                  <a:lnTo>
                    <a:pt x="229296" y="153768"/>
                  </a:lnTo>
                  <a:lnTo>
                    <a:pt x="229296" y="147683"/>
                  </a:lnTo>
                  <a:close/>
                  <a:moveTo>
                    <a:pt x="242428" y="147683"/>
                  </a:moveTo>
                  <a:lnTo>
                    <a:pt x="242428" y="153768"/>
                  </a:lnTo>
                  <a:lnTo>
                    <a:pt x="236040" y="153768"/>
                  </a:lnTo>
                  <a:lnTo>
                    <a:pt x="236040" y="147683"/>
                  </a:lnTo>
                  <a:close/>
                  <a:moveTo>
                    <a:pt x="249173" y="147683"/>
                  </a:moveTo>
                  <a:lnTo>
                    <a:pt x="249173" y="153768"/>
                  </a:lnTo>
                  <a:lnTo>
                    <a:pt x="242767" y="153768"/>
                  </a:lnTo>
                  <a:lnTo>
                    <a:pt x="242767" y="147683"/>
                  </a:lnTo>
                  <a:close/>
                  <a:moveTo>
                    <a:pt x="255899" y="147683"/>
                  </a:moveTo>
                  <a:lnTo>
                    <a:pt x="255899" y="153768"/>
                  </a:lnTo>
                  <a:lnTo>
                    <a:pt x="249512" y="153768"/>
                  </a:lnTo>
                  <a:lnTo>
                    <a:pt x="249512" y="147683"/>
                  </a:lnTo>
                  <a:close/>
                  <a:moveTo>
                    <a:pt x="262644" y="147683"/>
                  </a:moveTo>
                  <a:lnTo>
                    <a:pt x="262644" y="153768"/>
                  </a:lnTo>
                  <a:lnTo>
                    <a:pt x="256238" y="153768"/>
                  </a:lnTo>
                  <a:lnTo>
                    <a:pt x="256238" y="147683"/>
                  </a:lnTo>
                  <a:close/>
                  <a:moveTo>
                    <a:pt x="269370" y="147683"/>
                  </a:moveTo>
                  <a:lnTo>
                    <a:pt x="269370" y="153768"/>
                  </a:lnTo>
                  <a:lnTo>
                    <a:pt x="262983" y="153768"/>
                  </a:lnTo>
                  <a:lnTo>
                    <a:pt x="262983" y="147683"/>
                  </a:lnTo>
                  <a:close/>
                  <a:moveTo>
                    <a:pt x="276115" y="147683"/>
                  </a:moveTo>
                  <a:lnTo>
                    <a:pt x="276115" y="153768"/>
                  </a:lnTo>
                  <a:lnTo>
                    <a:pt x="269709" y="153768"/>
                  </a:lnTo>
                  <a:lnTo>
                    <a:pt x="269709" y="147683"/>
                  </a:lnTo>
                  <a:close/>
                  <a:moveTo>
                    <a:pt x="282842" y="147683"/>
                  </a:moveTo>
                  <a:lnTo>
                    <a:pt x="282842" y="153768"/>
                  </a:lnTo>
                  <a:lnTo>
                    <a:pt x="276436" y="153768"/>
                  </a:lnTo>
                  <a:lnTo>
                    <a:pt x="276436" y="147683"/>
                  </a:lnTo>
                  <a:close/>
                  <a:moveTo>
                    <a:pt x="6745" y="154089"/>
                  </a:moveTo>
                  <a:lnTo>
                    <a:pt x="6745" y="160173"/>
                  </a:lnTo>
                  <a:lnTo>
                    <a:pt x="339" y="160173"/>
                  </a:lnTo>
                  <a:lnTo>
                    <a:pt x="339" y="154089"/>
                  </a:lnTo>
                  <a:close/>
                  <a:moveTo>
                    <a:pt x="13471" y="154089"/>
                  </a:moveTo>
                  <a:lnTo>
                    <a:pt x="13471" y="160173"/>
                  </a:lnTo>
                  <a:lnTo>
                    <a:pt x="7066" y="160173"/>
                  </a:lnTo>
                  <a:lnTo>
                    <a:pt x="7066" y="154089"/>
                  </a:lnTo>
                  <a:close/>
                  <a:moveTo>
                    <a:pt x="20198" y="154089"/>
                  </a:moveTo>
                  <a:lnTo>
                    <a:pt x="20198" y="160173"/>
                  </a:lnTo>
                  <a:lnTo>
                    <a:pt x="13810" y="160173"/>
                  </a:lnTo>
                  <a:lnTo>
                    <a:pt x="13810" y="154089"/>
                  </a:lnTo>
                  <a:close/>
                  <a:moveTo>
                    <a:pt x="26942" y="154089"/>
                  </a:moveTo>
                  <a:lnTo>
                    <a:pt x="26942" y="160173"/>
                  </a:lnTo>
                  <a:lnTo>
                    <a:pt x="20537" y="160173"/>
                  </a:lnTo>
                  <a:lnTo>
                    <a:pt x="20537" y="154089"/>
                  </a:lnTo>
                  <a:close/>
                  <a:moveTo>
                    <a:pt x="33669" y="154089"/>
                  </a:moveTo>
                  <a:lnTo>
                    <a:pt x="33669" y="160173"/>
                  </a:lnTo>
                  <a:lnTo>
                    <a:pt x="27281" y="160173"/>
                  </a:lnTo>
                  <a:lnTo>
                    <a:pt x="27281" y="154089"/>
                  </a:lnTo>
                  <a:close/>
                  <a:moveTo>
                    <a:pt x="40414" y="154089"/>
                  </a:moveTo>
                  <a:lnTo>
                    <a:pt x="40414" y="160173"/>
                  </a:lnTo>
                  <a:lnTo>
                    <a:pt x="34008" y="160173"/>
                  </a:lnTo>
                  <a:lnTo>
                    <a:pt x="34008" y="154089"/>
                  </a:lnTo>
                  <a:close/>
                  <a:moveTo>
                    <a:pt x="47140" y="154089"/>
                  </a:moveTo>
                  <a:lnTo>
                    <a:pt x="47140" y="160173"/>
                  </a:lnTo>
                  <a:lnTo>
                    <a:pt x="40753" y="160173"/>
                  </a:lnTo>
                  <a:lnTo>
                    <a:pt x="40753" y="154089"/>
                  </a:lnTo>
                  <a:close/>
                  <a:moveTo>
                    <a:pt x="53885" y="154089"/>
                  </a:moveTo>
                  <a:lnTo>
                    <a:pt x="53885" y="160173"/>
                  </a:lnTo>
                  <a:lnTo>
                    <a:pt x="47479" y="160173"/>
                  </a:lnTo>
                  <a:lnTo>
                    <a:pt x="47479" y="154089"/>
                  </a:lnTo>
                  <a:close/>
                  <a:moveTo>
                    <a:pt x="60611" y="154089"/>
                  </a:moveTo>
                  <a:lnTo>
                    <a:pt x="60611" y="160173"/>
                  </a:lnTo>
                  <a:lnTo>
                    <a:pt x="54206" y="160173"/>
                  </a:lnTo>
                  <a:lnTo>
                    <a:pt x="54206" y="154089"/>
                  </a:lnTo>
                  <a:close/>
                  <a:moveTo>
                    <a:pt x="67338" y="154089"/>
                  </a:moveTo>
                  <a:lnTo>
                    <a:pt x="67338" y="160173"/>
                  </a:lnTo>
                  <a:lnTo>
                    <a:pt x="60950" y="160173"/>
                  </a:lnTo>
                  <a:lnTo>
                    <a:pt x="60950" y="154089"/>
                  </a:lnTo>
                  <a:close/>
                  <a:moveTo>
                    <a:pt x="74083" y="154089"/>
                  </a:moveTo>
                  <a:lnTo>
                    <a:pt x="74083" y="160173"/>
                  </a:lnTo>
                  <a:lnTo>
                    <a:pt x="67677" y="160173"/>
                  </a:lnTo>
                  <a:lnTo>
                    <a:pt x="67677" y="154089"/>
                  </a:lnTo>
                  <a:close/>
                  <a:moveTo>
                    <a:pt x="80809" y="154089"/>
                  </a:moveTo>
                  <a:lnTo>
                    <a:pt x="80809" y="160173"/>
                  </a:lnTo>
                  <a:lnTo>
                    <a:pt x="74422" y="160173"/>
                  </a:lnTo>
                  <a:lnTo>
                    <a:pt x="74422" y="154089"/>
                  </a:lnTo>
                  <a:close/>
                  <a:moveTo>
                    <a:pt x="87554" y="154089"/>
                  </a:moveTo>
                  <a:lnTo>
                    <a:pt x="87554" y="160173"/>
                  </a:lnTo>
                  <a:lnTo>
                    <a:pt x="81148" y="160173"/>
                  </a:lnTo>
                  <a:lnTo>
                    <a:pt x="81148" y="154089"/>
                  </a:lnTo>
                  <a:close/>
                  <a:moveTo>
                    <a:pt x="94281" y="154089"/>
                  </a:moveTo>
                  <a:lnTo>
                    <a:pt x="94281" y="160173"/>
                  </a:lnTo>
                  <a:lnTo>
                    <a:pt x="87893" y="160173"/>
                  </a:lnTo>
                  <a:lnTo>
                    <a:pt x="87893" y="154089"/>
                  </a:lnTo>
                  <a:close/>
                  <a:moveTo>
                    <a:pt x="101007" y="154089"/>
                  </a:moveTo>
                  <a:lnTo>
                    <a:pt x="101007" y="160173"/>
                  </a:lnTo>
                  <a:lnTo>
                    <a:pt x="94620" y="160173"/>
                  </a:lnTo>
                  <a:lnTo>
                    <a:pt x="94620" y="154089"/>
                  </a:lnTo>
                  <a:close/>
                  <a:moveTo>
                    <a:pt x="107752" y="154089"/>
                  </a:moveTo>
                  <a:lnTo>
                    <a:pt x="107752" y="160173"/>
                  </a:lnTo>
                  <a:lnTo>
                    <a:pt x="101346" y="160173"/>
                  </a:lnTo>
                  <a:lnTo>
                    <a:pt x="101346" y="154089"/>
                  </a:lnTo>
                  <a:close/>
                  <a:moveTo>
                    <a:pt x="114478" y="154089"/>
                  </a:moveTo>
                  <a:lnTo>
                    <a:pt x="114478" y="160173"/>
                  </a:lnTo>
                  <a:lnTo>
                    <a:pt x="108091" y="160173"/>
                  </a:lnTo>
                  <a:lnTo>
                    <a:pt x="108091" y="154089"/>
                  </a:lnTo>
                  <a:close/>
                  <a:moveTo>
                    <a:pt x="121223" y="154089"/>
                  </a:moveTo>
                  <a:lnTo>
                    <a:pt x="121223" y="160173"/>
                  </a:lnTo>
                  <a:lnTo>
                    <a:pt x="114817" y="160173"/>
                  </a:lnTo>
                  <a:lnTo>
                    <a:pt x="114817" y="154089"/>
                  </a:lnTo>
                  <a:close/>
                  <a:moveTo>
                    <a:pt x="127950" y="154089"/>
                  </a:moveTo>
                  <a:lnTo>
                    <a:pt x="127950" y="160173"/>
                  </a:lnTo>
                  <a:lnTo>
                    <a:pt x="121562" y="160173"/>
                  </a:lnTo>
                  <a:lnTo>
                    <a:pt x="121562" y="154089"/>
                  </a:lnTo>
                  <a:close/>
                  <a:moveTo>
                    <a:pt x="134694" y="154089"/>
                  </a:moveTo>
                  <a:lnTo>
                    <a:pt x="134694" y="160173"/>
                  </a:lnTo>
                  <a:lnTo>
                    <a:pt x="128289" y="160173"/>
                  </a:lnTo>
                  <a:lnTo>
                    <a:pt x="128289" y="154089"/>
                  </a:lnTo>
                  <a:close/>
                  <a:moveTo>
                    <a:pt x="141421" y="154089"/>
                  </a:moveTo>
                  <a:lnTo>
                    <a:pt x="141421" y="160173"/>
                  </a:lnTo>
                  <a:lnTo>
                    <a:pt x="135033" y="160173"/>
                  </a:lnTo>
                  <a:lnTo>
                    <a:pt x="135033" y="154089"/>
                  </a:lnTo>
                  <a:close/>
                  <a:moveTo>
                    <a:pt x="148148" y="154089"/>
                  </a:moveTo>
                  <a:lnTo>
                    <a:pt x="148148" y="160173"/>
                  </a:lnTo>
                  <a:lnTo>
                    <a:pt x="141760" y="160173"/>
                  </a:lnTo>
                  <a:lnTo>
                    <a:pt x="141760" y="154089"/>
                  </a:lnTo>
                  <a:close/>
                  <a:moveTo>
                    <a:pt x="154892" y="154089"/>
                  </a:moveTo>
                  <a:lnTo>
                    <a:pt x="154892" y="160173"/>
                  </a:lnTo>
                  <a:lnTo>
                    <a:pt x="148487" y="160173"/>
                  </a:lnTo>
                  <a:lnTo>
                    <a:pt x="148487" y="154089"/>
                  </a:lnTo>
                  <a:close/>
                  <a:moveTo>
                    <a:pt x="161619" y="154089"/>
                  </a:moveTo>
                  <a:lnTo>
                    <a:pt x="161619" y="160173"/>
                  </a:lnTo>
                  <a:lnTo>
                    <a:pt x="155231" y="160173"/>
                  </a:lnTo>
                  <a:lnTo>
                    <a:pt x="155231" y="154089"/>
                  </a:lnTo>
                  <a:close/>
                  <a:moveTo>
                    <a:pt x="168363" y="154089"/>
                  </a:moveTo>
                  <a:lnTo>
                    <a:pt x="168363" y="160173"/>
                  </a:lnTo>
                  <a:lnTo>
                    <a:pt x="161958" y="160173"/>
                  </a:lnTo>
                  <a:lnTo>
                    <a:pt x="161958" y="154089"/>
                  </a:lnTo>
                  <a:close/>
                  <a:moveTo>
                    <a:pt x="175090" y="154089"/>
                  </a:moveTo>
                  <a:lnTo>
                    <a:pt x="175090" y="160173"/>
                  </a:lnTo>
                  <a:lnTo>
                    <a:pt x="168702" y="160173"/>
                  </a:lnTo>
                  <a:lnTo>
                    <a:pt x="168702" y="154089"/>
                  </a:lnTo>
                  <a:close/>
                  <a:moveTo>
                    <a:pt x="181834" y="154089"/>
                  </a:moveTo>
                  <a:lnTo>
                    <a:pt x="181834" y="160173"/>
                  </a:lnTo>
                  <a:lnTo>
                    <a:pt x="175429" y="160173"/>
                  </a:lnTo>
                  <a:lnTo>
                    <a:pt x="175429" y="154089"/>
                  </a:lnTo>
                  <a:close/>
                  <a:moveTo>
                    <a:pt x="188561" y="154089"/>
                  </a:moveTo>
                  <a:lnTo>
                    <a:pt x="188561" y="160173"/>
                  </a:lnTo>
                  <a:lnTo>
                    <a:pt x="182173" y="160173"/>
                  </a:lnTo>
                  <a:lnTo>
                    <a:pt x="182173" y="154089"/>
                  </a:lnTo>
                  <a:close/>
                  <a:moveTo>
                    <a:pt x="195288" y="154089"/>
                  </a:moveTo>
                  <a:lnTo>
                    <a:pt x="195288" y="160173"/>
                  </a:lnTo>
                  <a:lnTo>
                    <a:pt x="188900" y="160173"/>
                  </a:lnTo>
                  <a:lnTo>
                    <a:pt x="188900" y="154089"/>
                  </a:lnTo>
                  <a:close/>
                  <a:moveTo>
                    <a:pt x="202032" y="154089"/>
                  </a:moveTo>
                  <a:lnTo>
                    <a:pt x="202032" y="160173"/>
                  </a:lnTo>
                  <a:lnTo>
                    <a:pt x="195627" y="160173"/>
                  </a:lnTo>
                  <a:lnTo>
                    <a:pt x="195627" y="154089"/>
                  </a:lnTo>
                  <a:close/>
                  <a:moveTo>
                    <a:pt x="208759" y="154089"/>
                  </a:moveTo>
                  <a:lnTo>
                    <a:pt x="208759" y="160173"/>
                  </a:lnTo>
                  <a:lnTo>
                    <a:pt x="202371" y="160173"/>
                  </a:lnTo>
                  <a:lnTo>
                    <a:pt x="202371" y="154089"/>
                  </a:lnTo>
                  <a:close/>
                  <a:moveTo>
                    <a:pt x="215504" y="154089"/>
                  </a:moveTo>
                  <a:lnTo>
                    <a:pt x="215504" y="160173"/>
                  </a:lnTo>
                  <a:lnTo>
                    <a:pt x="209098" y="160173"/>
                  </a:lnTo>
                  <a:lnTo>
                    <a:pt x="209098" y="154089"/>
                  </a:lnTo>
                  <a:close/>
                  <a:moveTo>
                    <a:pt x="222230" y="154089"/>
                  </a:moveTo>
                  <a:lnTo>
                    <a:pt x="222230" y="160173"/>
                  </a:lnTo>
                  <a:lnTo>
                    <a:pt x="215843" y="160173"/>
                  </a:lnTo>
                  <a:lnTo>
                    <a:pt x="215843" y="154089"/>
                  </a:lnTo>
                  <a:close/>
                  <a:moveTo>
                    <a:pt x="228975" y="154089"/>
                  </a:moveTo>
                  <a:lnTo>
                    <a:pt x="228975" y="160173"/>
                  </a:lnTo>
                  <a:lnTo>
                    <a:pt x="222569" y="160173"/>
                  </a:lnTo>
                  <a:lnTo>
                    <a:pt x="222569" y="154089"/>
                  </a:lnTo>
                  <a:close/>
                  <a:moveTo>
                    <a:pt x="235701" y="154089"/>
                  </a:moveTo>
                  <a:lnTo>
                    <a:pt x="235701" y="160173"/>
                  </a:lnTo>
                  <a:lnTo>
                    <a:pt x="229296" y="160173"/>
                  </a:lnTo>
                  <a:lnTo>
                    <a:pt x="229296" y="154089"/>
                  </a:lnTo>
                  <a:close/>
                  <a:moveTo>
                    <a:pt x="242428" y="154089"/>
                  </a:moveTo>
                  <a:lnTo>
                    <a:pt x="242428" y="160173"/>
                  </a:lnTo>
                  <a:lnTo>
                    <a:pt x="236040" y="160173"/>
                  </a:lnTo>
                  <a:lnTo>
                    <a:pt x="236040" y="154089"/>
                  </a:lnTo>
                  <a:close/>
                  <a:moveTo>
                    <a:pt x="249173" y="154089"/>
                  </a:moveTo>
                  <a:lnTo>
                    <a:pt x="249173" y="160173"/>
                  </a:lnTo>
                  <a:lnTo>
                    <a:pt x="242767" y="160173"/>
                  </a:lnTo>
                  <a:lnTo>
                    <a:pt x="242767" y="154089"/>
                  </a:lnTo>
                  <a:close/>
                  <a:moveTo>
                    <a:pt x="255899" y="154089"/>
                  </a:moveTo>
                  <a:lnTo>
                    <a:pt x="255899" y="160173"/>
                  </a:lnTo>
                  <a:lnTo>
                    <a:pt x="249512" y="160173"/>
                  </a:lnTo>
                  <a:lnTo>
                    <a:pt x="249512" y="154089"/>
                  </a:lnTo>
                  <a:close/>
                  <a:moveTo>
                    <a:pt x="262644" y="154089"/>
                  </a:moveTo>
                  <a:lnTo>
                    <a:pt x="262644" y="160173"/>
                  </a:lnTo>
                  <a:lnTo>
                    <a:pt x="256238" y="160173"/>
                  </a:lnTo>
                  <a:lnTo>
                    <a:pt x="256238" y="154089"/>
                  </a:lnTo>
                  <a:close/>
                  <a:moveTo>
                    <a:pt x="269370" y="154089"/>
                  </a:moveTo>
                  <a:lnTo>
                    <a:pt x="269370" y="160173"/>
                  </a:lnTo>
                  <a:lnTo>
                    <a:pt x="262983" y="160173"/>
                  </a:lnTo>
                  <a:lnTo>
                    <a:pt x="262983" y="154089"/>
                  </a:lnTo>
                  <a:close/>
                  <a:moveTo>
                    <a:pt x="276115" y="154089"/>
                  </a:moveTo>
                  <a:lnTo>
                    <a:pt x="276115" y="160173"/>
                  </a:lnTo>
                  <a:lnTo>
                    <a:pt x="269709" y="160173"/>
                  </a:lnTo>
                  <a:lnTo>
                    <a:pt x="269709" y="154089"/>
                  </a:lnTo>
                  <a:close/>
                  <a:moveTo>
                    <a:pt x="282842" y="154089"/>
                  </a:moveTo>
                  <a:lnTo>
                    <a:pt x="282842" y="160173"/>
                  </a:lnTo>
                  <a:lnTo>
                    <a:pt x="276436" y="160173"/>
                  </a:lnTo>
                  <a:lnTo>
                    <a:pt x="276436" y="154089"/>
                  </a:lnTo>
                  <a:close/>
                  <a:moveTo>
                    <a:pt x="178" y="0"/>
                  </a:moveTo>
                  <a:lnTo>
                    <a:pt x="178" y="161"/>
                  </a:lnTo>
                  <a:lnTo>
                    <a:pt x="0" y="161"/>
                  </a:lnTo>
                  <a:lnTo>
                    <a:pt x="0" y="160334"/>
                  </a:lnTo>
                  <a:lnTo>
                    <a:pt x="178" y="160334"/>
                  </a:lnTo>
                  <a:lnTo>
                    <a:pt x="178" y="160494"/>
                  </a:lnTo>
                  <a:lnTo>
                    <a:pt x="285482" y="160494"/>
                  </a:lnTo>
                  <a:lnTo>
                    <a:pt x="285482" y="160173"/>
                  </a:lnTo>
                  <a:lnTo>
                    <a:pt x="283181" y="160173"/>
                  </a:lnTo>
                  <a:lnTo>
                    <a:pt x="283181" y="154089"/>
                  </a:lnTo>
                  <a:lnTo>
                    <a:pt x="285482" y="154089"/>
                  </a:lnTo>
                  <a:lnTo>
                    <a:pt x="285482" y="153768"/>
                  </a:lnTo>
                  <a:lnTo>
                    <a:pt x="283181" y="153768"/>
                  </a:lnTo>
                  <a:lnTo>
                    <a:pt x="283181" y="147683"/>
                  </a:lnTo>
                  <a:lnTo>
                    <a:pt x="285482" y="147683"/>
                  </a:lnTo>
                  <a:lnTo>
                    <a:pt x="285482" y="147362"/>
                  </a:lnTo>
                  <a:lnTo>
                    <a:pt x="283181" y="147362"/>
                  </a:lnTo>
                  <a:lnTo>
                    <a:pt x="283181" y="141278"/>
                  </a:lnTo>
                  <a:lnTo>
                    <a:pt x="285482" y="141278"/>
                  </a:lnTo>
                  <a:lnTo>
                    <a:pt x="285482" y="140957"/>
                  </a:lnTo>
                  <a:lnTo>
                    <a:pt x="283181" y="140957"/>
                  </a:lnTo>
                  <a:lnTo>
                    <a:pt x="283181" y="134872"/>
                  </a:lnTo>
                  <a:lnTo>
                    <a:pt x="285482" y="134872"/>
                  </a:lnTo>
                  <a:lnTo>
                    <a:pt x="285482" y="134551"/>
                  </a:lnTo>
                  <a:lnTo>
                    <a:pt x="283181" y="134551"/>
                  </a:lnTo>
                  <a:lnTo>
                    <a:pt x="283181" y="128467"/>
                  </a:lnTo>
                  <a:lnTo>
                    <a:pt x="285482" y="128467"/>
                  </a:lnTo>
                  <a:lnTo>
                    <a:pt x="285482" y="128146"/>
                  </a:lnTo>
                  <a:lnTo>
                    <a:pt x="283181" y="128146"/>
                  </a:lnTo>
                  <a:lnTo>
                    <a:pt x="283181" y="122061"/>
                  </a:lnTo>
                  <a:lnTo>
                    <a:pt x="285482" y="122061"/>
                  </a:lnTo>
                  <a:lnTo>
                    <a:pt x="285482" y="121740"/>
                  </a:lnTo>
                  <a:lnTo>
                    <a:pt x="283181" y="121740"/>
                  </a:lnTo>
                  <a:lnTo>
                    <a:pt x="283181" y="115656"/>
                  </a:lnTo>
                  <a:lnTo>
                    <a:pt x="285482" y="115656"/>
                  </a:lnTo>
                  <a:lnTo>
                    <a:pt x="285482" y="115335"/>
                  </a:lnTo>
                  <a:lnTo>
                    <a:pt x="283181" y="115335"/>
                  </a:lnTo>
                  <a:lnTo>
                    <a:pt x="283181" y="109250"/>
                  </a:lnTo>
                  <a:lnTo>
                    <a:pt x="285482" y="109250"/>
                  </a:lnTo>
                  <a:lnTo>
                    <a:pt x="285482" y="108929"/>
                  </a:lnTo>
                  <a:lnTo>
                    <a:pt x="283181" y="108929"/>
                  </a:lnTo>
                  <a:lnTo>
                    <a:pt x="283181" y="102827"/>
                  </a:lnTo>
                  <a:lnTo>
                    <a:pt x="285482" y="102827"/>
                  </a:lnTo>
                  <a:lnTo>
                    <a:pt x="285482" y="102524"/>
                  </a:lnTo>
                  <a:lnTo>
                    <a:pt x="283181" y="102524"/>
                  </a:lnTo>
                  <a:lnTo>
                    <a:pt x="283181" y="96422"/>
                  </a:lnTo>
                  <a:lnTo>
                    <a:pt x="285482" y="96422"/>
                  </a:lnTo>
                  <a:lnTo>
                    <a:pt x="285482" y="96100"/>
                  </a:lnTo>
                  <a:lnTo>
                    <a:pt x="283181" y="96100"/>
                  </a:lnTo>
                  <a:lnTo>
                    <a:pt x="283181" y="90016"/>
                  </a:lnTo>
                  <a:lnTo>
                    <a:pt x="285482" y="90016"/>
                  </a:lnTo>
                  <a:lnTo>
                    <a:pt x="285482" y="89695"/>
                  </a:lnTo>
                  <a:lnTo>
                    <a:pt x="283181" y="89695"/>
                  </a:lnTo>
                  <a:lnTo>
                    <a:pt x="283181" y="83611"/>
                  </a:lnTo>
                  <a:lnTo>
                    <a:pt x="285482" y="83611"/>
                  </a:lnTo>
                  <a:lnTo>
                    <a:pt x="285482" y="83289"/>
                  </a:lnTo>
                  <a:lnTo>
                    <a:pt x="283181" y="83289"/>
                  </a:lnTo>
                  <a:lnTo>
                    <a:pt x="283181" y="77205"/>
                  </a:lnTo>
                  <a:lnTo>
                    <a:pt x="285482" y="77205"/>
                  </a:lnTo>
                  <a:lnTo>
                    <a:pt x="285482" y="76884"/>
                  </a:lnTo>
                  <a:lnTo>
                    <a:pt x="283181" y="76884"/>
                  </a:lnTo>
                  <a:lnTo>
                    <a:pt x="283181" y="70800"/>
                  </a:lnTo>
                  <a:lnTo>
                    <a:pt x="285482" y="70800"/>
                  </a:lnTo>
                  <a:lnTo>
                    <a:pt x="285482" y="70478"/>
                  </a:lnTo>
                  <a:lnTo>
                    <a:pt x="283181" y="70478"/>
                  </a:lnTo>
                  <a:lnTo>
                    <a:pt x="283181" y="64394"/>
                  </a:lnTo>
                  <a:lnTo>
                    <a:pt x="285482" y="64394"/>
                  </a:lnTo>
                  <a:lnTo>
                    <a:pt x="285482" y="64073"/>
                  </a:lnTo>
                  <a:lnTo>
                    <a:pt x="283181" y="64073"/>
                  </a:lnTo>
                  <a:lnTo>
                    <a:pt x="283181" y="57989"/>
                  </a:lnTo>
                  <a:lnTo>
                    <a:pt x="285482" y="57989"/>
                  </a:lnTo>
                  <a:lnTo>
                    <a:pt x="285482" y="57667"/>
                  </a:lnTo>
                  <a:lnTo>
                    <a:pt x="283181" y="57667"/>
                  </a:lnTo>
                  <a:lnTo>
                    <a:pt x="283181" y="51583"/>
                  </a:lnTo>
                  <a:lnTo>
                    <a:pt x="285482" y="51583"/>
                  </a:lnTo>
                  <a:lnTo>
                    <a:pt x="285482" y="51262"/>
                  </a:lnTo>
                  <a:lnTo>
                    <a:pt x="283181" y="51262"/>
                  </a:lnTo>
                  <a:lnTo>
                    <a:pt x="283181" y="45178"/>
                  </a:lnTo>
                  <a:lnTo>
                    <a:pt x="285482" y="45178"/>
                  </a:lnTo>
                  <a:lnTo>
                    <a:pt x="285482" y="44856"/>
                  </a:lnTo>
                  <a:lnTo>
                    <a:pt x="283181" y="44856"/>
                  </a:lnTo>
                  <a:lnTo>
                    <a:pt x="283181" y="38772"/>
                  </a:lnTo>
                  <a:lnTo>
                    <a:pt x="285482" y="38772"/>
                  </a:lnTo>
                  <a:lnTo>
                    <a:pt x="285482" y="38451"/>
                  </a:lnTo>
                  <a:lnTo>
                    <a:pt x="283181" y="38451"/>
                  </a:lnTo>
                  <a:lnTo>
                    <a:pt x="283181" y="32367"/>
                  </a:lnTo>
                  <a:lnTo>
                    <a:pt x="285482" y="32367"/>
                  </a:lnTo>
                  <a:lnTo>
                    <a:pt x="285482" y="32028"/>
                  </a:lnTo>
                  <a:lnTo>
                    <a:pt x="283181" y="32028"/>
                  </a:lnTo>
                  <a:lnTo>
                    <a:pt x="283181" y="25943"/>
                  </a:lnTo>
                  <a:lnTo>
                    <a:pt x="285482" y="25943"/>
                  </a:lnTo>
                  <a:lnTo>
                    <a:pt x="285482" y="25622"/>
                  </a:lnTo>
                  <a:lnTo>
                    <a:pt x="283181" y="25622"/>
                  </a:lnTo>
                  <a:lnTo>
                    <a:pt x="283181" y="19538"/>
                  </a:lnTo>
                  <a:lnTo>
                    <a:pt x="285482" y="19538"/>
                  </a:lnTo>
                  <a:lnTo>
                    <a:pt x="285482" y="19217"/>
                  </a:lnTo>
                  <a:lnTo>
                    <a:pt x="283181" y="19217"/>
                  </a:lnTo>
                  <a:lnTo>
                    <a:pt x="283181" y="13132"/>
                  </a:lnTo>
                  <a:lnTo>
                    <a:pt x="285482" y="13132"/>
                  </a:lnTo>
                  <a:lnTo>
                    <a:pt x="285482" y="12811"/>
                  </a:lnTo>
                  <a:lnTo>
                    <a:pt x="283181" y="12811"/>
                  </a:lnTo>
                  <a:lnTo>
                    <a:pt x="283181" y="6727"/>
                  </a:lnTo>
                  <a:lnTo>
                    <a:pt x="285482" y="6727"/>
                  </a:lnTo>
                  <a:lnTo>
                    <a:pt x="285482" y="6406"/>
                  </a:lnTo>
                  <a:lnTo>
                    <a:pt x="283181" y="6406"/>
                  </a:lnTo>
                  <a:lnTo>
                    <a:pt x="283181" y="321"/>
                  </a:lnTo>
                  <a:lnTo>
                    <a:pt x="285482" y="321"/>
                  </a:lnTo>
                  <a:lnTo>
                    <a:pt x="285482"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5" name="Google Shape;145;p4"/>
            <p:cNvSpPr/>
            <p:nvPr/>
          </p:nvSpPr>
          <p:spPr>
            <a:xfrm>
              <a:off x="576225" y="847300"/>
              <a:ext cx="25" cy="4012375"/>
            </a:xfrm>
            <a:custGeom>
              <a:avLst/>
              <a:gdLst/>
              <a:ahLst/>
              <a:cxnLst/>
              <a:rect l="l" t="t" r="r" b="b"/>
              <a:pathLst>
                <a:path w="1" h="160495" extrusionOk="0">
                  <a:moveTo>
                    <a:pt x="1" y="0"/>
                  </a:moveTo>
                  <a:lnTo>
                    <a:pt x="1" y="160495"/>
                  </a:lnTo>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6" name="Google Shape;146;p4"/>
            <p:cNvSpPr/>
            <p:nvPr/>
          </p:nvSpPr>
          <p:spPr>
            <a:xfrm>
              <a:off x="576225" y="847300"/>
              <a:ext cx="25" cy="4012375"/>
            </a:xfrm>
            <a:custGeom>
              <a:avLst/>
              <a:gdLst/>
              <a:ahLst/>
              <a:cxnLst/>
              <a:rect l="l" t="t" r="r" b="b"/>
              <a:pathLst>
                <a:path w="1" h="160495" fill="none" extrusionOk="0">
                  <a:moveTo>
                    <a:pt x="1" y="0"/>
                  </a:moveTo>
                  <a:lnTo>
                    <a:pt x="1" y="160495"/>
                  </a:lnTo>
                </a:path>
              </a:pathLst>
            </a:custGeom>
            <a:noFill/>
            <a:ln w="14725"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7" name="Google Shape;147;p4"/>
            <p:cNvSpPr/>
            <p:nvPr/>
          </p:nvSpPr>
          <p:spPr>
            <a:xfrm>
              <a:off x="529850" y="847300"/>
              <a:ext cx="25" cy="4012375"/>
            </a:xfrm>
            <a:custGeom>
              <a:avLst/>
              <a:gdLst/>
              <a:ahLst/>
              <a:cxnLst/>
              <a:rect l="l" t="t" r="r" b="b"/>
              <a:pathLst>
                <a:path w="1" h="160495" extrusionOk="0">
                  <a:moveTo>
                    <a:pt x="0" y="0"/>
                  </a:moveTo>
                  <a:lnTo>
                    <a:pt x="0" y="160495"/>
                  </a:lnTo>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8" name="Google Shape;148;p4"/>
            <p:cNvSpPr/>
            <p:nvPr/>
          </p:nvSpPr>
          <p:spPr>
            <a:xfrm>
              <a:off x="529850" y="847300"/>
              <a:ext cx="25" cy="4012375"/>
            </a:xfrm>
            <a:custGeom>
              <a:avLst/>
              <a:gdLst/>
              <a:ahLst/>
              <a:cxnLst/>
              <a:rect l="l" t="t" r="r" b="b"/>
              <a:pathLst>
                <a:path w="1" h="160495" fill="none" extrusionOk="0">
                  <a:moveTo>
                    <a:pt x="0" y="0"/>
                  </a:moveTo>
                  <a:lnTo>
                    <a:pt x="0" y="160495"/>
                  </a:lnTo>
                </a:path>
              </a:pathLst>
            </a:custGeom>
            <a:noFill/>
            <a:ln w="14725"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9" name="Google Shape;149;p4"/>
            <p:cNvSpPr/>
            <p:nvPr/>
          </p:nvSpPr>
          <p:spPr>
            <a:xfrm>
              <a:off x="323300" y="1768875"/>
              <a:ext cx="92375" cy="92350"/>
            </a:xfrm>
            <a:custGeom>
              <a:avLst/>
              <a:gdLst/>
              <a:ahLst/>
              <a:cxnLst/>
              <a:rect l="l" t="t" r="r" b="b"/>
              <a:pathLst>
                <a:path w="3695" h="3694" extrusionOk="0">
                  <a:moveTo>
                    <a:pt x="1857" y="0"/>
                  </a:moveTo>
                  <a:cubicBezTo>
                    <a:pt x="822" y="0"/>
                    <a:pt x="1" y="839"/>
                    <a:pt x="1" y="1856"/>
                  </a:cubicBezTo>
                  <a:cubicBezTo>
                    <a:pt x="1" y="2873"/>
                    <a:pt x="822" y="3694"/>
                    <a:pt x="1857" y="3694"/>
                  </a:cubicBezTo>
                  <a:cubicBezTo>
                    <a:pt x="2874" y="3694"/>
                    <a:pt x="3694" y="2873"/>
                    <a:pt x="3694" y="1856"/>
                  </a:cubicBezTo>
                  <a:cubicBezTo>
                    <a:pt x="3694" y="1374"/>
                    <a:pt x="3498" y="892"/>
                    <a:pt x="3159" y="553"/>
                  </a:cubicBezTo>
                  <a:cubicBezTo>
                    <a:pt x="2802" y="196"/>
                    <a:pt x="2338" y="0"/>
                    <a:pt x="1857"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0" name="Google Shape;150;p4"/>
            <p:cNvSpPr/>
            <p:nvPr/>
          </p:nvSpPr>
          <p:spPr>
            <a:xfrm>
              <a:off x="323300" y="1078350"/>
              <a:ext cx="92375" cy="92375"/>
            </a:xfrm>
            <a:custGeom>
              <a:avLst/>
              <a:gdLst/>
              <a:ahLst/>
              <a:cxnLst/>
              <a:rect l="l" t="t" r="r" b="b"/>
              <a:pathLst>
                <a:path w="3695" h="3695" extrusionOk="0">
                  <a:moveTo>
                    <a:pt x="1857" y="1"/>
                  </a:moveTo>
                  <a:cubicBezTo>
                    <a:pt x="822" y="1"/>
                    <a:pt x="1" y="821"/>
                    <a:pt x="1" y="1838"/>
                  </a:cubicBezTo>
                  <a:cubicBezTo>
                    <a:pt x="1" y="2856"/>
                    <a:pt x="822" y="3694"/>
                    <a:pt x="1857" y="3694"/>
                  </a:cubicBezTo>
                  <a:cubicBezTo>
                    <a:pt x="2874" y="3694"/>
                    <a:pt x="3694" y="2856"/>
                    <a:pt x="3694" y="1838"/>
                  </a:cubicBezTo>
                  <a:cubicBezTo>
                    <a:pt x="3694" y="1357"/>
                    <a:pt x="3498" y="893"/>
                    <a:pt x="3159" y="536"/>
                  </a:cubicBezTo>
                  <a:cubicBezTo>
                    <a:pt x="2802" y="197"/>
                    <a:pt x="2338" y="1"/>
                    <a:pt x="1857"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1" name="Google Shape;151;p4"/>
            <p:cNvSpPr/>
            <p:nvPr/>
          </p:nvSpPr>
          <p:spPr>
            <a:xfrm>
              <a:off x="323300" y="4532250"/>
              <a:ext cx="92375" cy="92350"/>
            </a:xfrm>
            <a:custGeom>
              <a:avLst/>
              <a:gdLst/>
              <a:ahLst/>
              <a:cxnLst/>
              <a:rect l="l" t="t" r="r" b="b"/>
              <a:pathLst>
                <a:path w="3695" h="3694" extrusionOk="0">
                  <a:moveTo>
                    <a:pt x="1857" y="0"/>
                  </a:moveTo>
                  <a:cubicBezTo>
                    <a:pt x="822" y="0"/>
                    <a:pt x="1" y="821"/>
                    <a:pt x="1" y="1838"/>
                  </a:cubicBezTo>
                  <a:cubicBezTo>
                    <a:pt x="1" y="2873"/>
                    <a:pt x="822" y="3694"/>
                    <a:pt x="1857" y="3694"/>
                  </a:cubicBezTo>
                  <a:cubicBezTo>
                    <a:pt x="2874" y="3694"/>
                    <a:pt x="3694" y="2873"/>
                    <a:pt x="3694" y="1838"/>
                  </a:cubicBezTo>
                  <a:cubicBezTo>
                    <a:pt x="3694" y="1356"/>
                    <a:pt x="3498" y="892"/>
                    <a:pt x="3159" y="535"/>
                  </a:cubicBezTo>
                  <a:cubicBezTo>
                    <a:pt x="2802" y="196"/>
                    <a:pt x="2338" y="0"/>
                    <a:pt x="1857"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2" name="Google Shape;152;p4"/>
            <p:cNvSpPr/>
            <p:nvPr/>
          </p:nvSpPr>
          <p:spPr>
            <a:xfrm>
              <a:off x="323300" y="3841275"/>
              <a:ext cx="92375" cy="92375"/>
            </a:xfrm>
            <a:custGeom>
              <a:avLst/>
              <a:gdLst/>
              <a:ahLst/>
              <a:cxnLst/>
              <a:rect l="l" t="t" r="r" b="b"/>
              <a:pathLst>
                <a:path w="3695" h="3695" extrusionOk="0">
                  <a:moveTo>
                    <a:pt x="1857" y="1"/>
                  </a:moveTo>
                  <a:cubicBezTo>
                    <a:pt x="822" y="1"/>
                    <a:pt x="1" y="840"/>
                    <a:pt x="1" y="1857"/>
                  </a:cubicBezTo>
                  <a:cubicBezTo>
                    <a:pt x="1" y="2874"/>
                    <a:pt x="822" y="3694"/>
                    <a:pt x="1857" y="3694"/>
                  </a:cubicBezTo>
                  <a:cubicBezTo>
                    <a:pt x="2874" y="3694"/>
                    <a:pt x="3694" y="2874"/>
                    <a:pt x="3694" y="1857"/>
                  </a:cubicBezTo>
                  <a:cubicBezTo>
                    <a:pt x="3694" y="1357"/>
                    <a:pt x="3498" y="893"/>
                    <a:pt x="3159" y="554"/>
                  </a:cubicBezTo>
                  <a:cubicBezTo>
                    <a:pt x="2802" y="197"/>
                    <a:pt x="2338" y="1"/>
                    <a:pt x="1857"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3" name="Google Shape;153;p4"/>
            <p:cNvSpPr/>
            <p:nvPr/>
          </p:nvSpPr>
          <p:spPr>
            <a:xfrm>
              <a:off x="323300" y="3150775"/>
              <a:ext cx="92375" cy="92350"/>
            </a:xfrm>
            <a:custGeom>
              <a:avLst/>
              <a:gdLst/>
              <a:ahLst/>
              <a:cxnLst/>
              <a:rect l="l" t="t" r="r" b="b"/>
              <a:pathLst>
                <a:path w="3695" h="3694" extrusionOk="0">
                  <a:moveTo>
                    <a:pt x="1857" y="1"/>
                  </a:moveTo>
                  <a:cubicBezTo>
                    <a:pt x="822" y="1"/>
                    <a:pt x="1" y="821"/>
                    <a:pt x="1" y="1838"/>
                  </a:cubicBezTo>
                  <a:cubicBezTo>
                    <a:pt x="1" y="2855"/>
                    <a:pt x="822" y="3694"/>
                    <a:pt x="1857" y="3694"/>
                  </a:cubicBezTo>
                  <a:cubicBezTo>
                    <a:pt x="2874" y="3694"/>
                    <a:pt x="3694" y="2855"/>
                    <a:pt x="3694" y="1838"/>
                  </a:cubicBezTo>
                  <a:cubicBezTo>
                    <a:pt x="3694" y="1357"/>
                    <a:pt x="3498" y="875"/>
                    <a:pt x="3159" y="536"/>
                  </a:cubicBezTo>
                  <a:cubicBezTo>
                    <a:pt x="2802" y="197"/>
                    <a:pt x="2338" y="1"/>
                    <a:pt x="1857"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4" name="Google Shape;154;p4"/>
            <p:cNvSpPr/>
            <p:nvPr/>
          </p:nvSpPr>
          <p:spPr>
            <a:xfrm>
              <a:off x="323300" y="2459825"/>
              <a:ext cx="92375" cy="92350"/>
            </a:xfrm>
            <a:custGeom>
              <a:avLst/>
              <a:gdLst/>
              <a:ahLst/>
              <a:cxnLst/>
              <a:rect l="l" t="t" r="r" b="b"/>
              <a:pathLst>
                <a:path w="3695" h="3694" extrusionOk="0">
                  <a:moveTo>
                    <a:pt x="1857" y="0"/>
                  </a:moveTo>
                  <a:cubicBezTo>
                    <a:pt x="822" y="0"/>
                    <a:pt x="1" y="821"/>
                    <a:pt x="1" y="1856"/>
                  </a:cubicBezTo>
                  <a:cubicBezTo>
                    <a:pt x="1" y="2873"/>
                    <a:pt x="822" y="3694"/>
                    <a:pt x="1857" y="3694"/>
                  </a:cubicBezTo>
                  <a:cubicBezTo>
                    <a:pt x="2874" y="3694"/>
                    <a:pt x="3694" y="2873"/>
                    <a:pt x="3694" y="1856"/>
                  </a:cubicBezTo>
                  <a:cubicBezTo>
                    <a:pt x="3694" y="1356"/>
                    <a:pt x="3498" y="892"/>
                    <a:pt x="3159" y="536"/>
                  </a:cubicBezTo>
                  <a:cubicBezTo>
                    <a:pt x="2802" y="197"/>
                    <a:pt x="2338" y="0"/>
                    <a:pt x="1857"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5" name="Google Shape;155;p4"/>
            <p:cNvSpPr/>
            <p:nvPr/>
          </p:nvSpPr>
          <p:spPr>
            <a:xfrm>
              <a:off x="7375175" y="4529125"/>
              <a:ext cx="3150" cy="8050"/>
            </a:xfrm>
            <a:custGeom>
              <a:avLst/>
              <a:gdLst/>
              <a:ahLst/>
              <a:cxnLst/>
              <a:rect l="l" t="t" r="r" b="b"/>
              <a:pathLst>
                <a:path w="126" h="322" extrusionOk="0">
                  <a:moveTo>
                    <a:pt x="0" y="0"/>
                  </a:moveTo>
                  <a:lnTo>
                    <a:pt x="0" y="321"/>
                  </a:lnTo>
                  <a:lnTo>
                    <a:pt x="125" y="321"/>
                  </a:lnTo>
                  <a:lnTo>
                    <a:pt x="125" y="0"/>
                  </a:lnTo>
                  <a:close/>
                </a:path>
              </a:pathLst>
            </a:custGeom>
            <a:solidFill>
              <a:srgbClr val="FFE4E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 name="Google Shape;156;p4"/>
            <p:cNvSpPr/>
            <p:nvPr/>
          </p:nvSpPr>
          <p:spPr>
            <a:xfrm>
              <a:off x="7375175" y="2767150"/>
              <a:ext cx="3150" cy="8075"/>
            </a:xfrm>
            <a:custGeom>
              <a:avLst/>
              <a:gdLst/>
              <a:ahLst/>
              <a:cxnLst/>
              <a:rect l="l" t="t" r="r" b="b"/>
              <a:pathLst>
                <a:path w="126" h="323" extrusionOk="0">
                  <a:moveTo>
                    <a:pt x="0" y="1"/>
                  </a:moveTo>
                  <a:lnTo>
                    <a:pt x="0" y="322"/>
                  </a:lnTo>
                  <a:lnTo>
                    <a:pt x="125" y="322"/>
                  </a:lnTo>
                  <a:lnTo>
                    <a:pt x="125" y="1"/>
                  </a:lnTo>
                  <a:close/>
                </a:path>
              </a:pathLst>
            </a:custGeom>
            <a:solidFill>
              <a:srgbClr val="FFE4E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 name="Google Shape;157;p4"/>
            <p:cNvSpPr/>
            <p:nvPr/>
          </p:nvSpPr>
          <p:spPr>
            <a:xfrm>
              <a:off x="7375175" y="4368975"/>
              <a:ext cx="3150" cy="8050"/>
            </a:xfrm>
            <a:custGeom>
              <a:avLst/>
              <a:gdLst/>
              <a:ahLst/>
              <a:cxnLst/>
              <a:rect l="l" t="t" r="r" b="b"/>
              <a:pathLst>
                <a:path w="126" h="322" extrusionOk="0">
                  <a:moveTo>
                    <a:pt x="0" y="1"/>
                  </a:moveTo>
                  <a:lnTo>
                    <a:pt x="0" y="322"/>
                  </a:lnTo>
                  <a:lnTo>
                    <a:pt x="125" y="322"/>
                  </a:lnTo>
                  <a:lnTo>
                    <a:pt x="125" y="1"/>
                  </a:lnTo>
                  <a:close/>
                </a:path>
              </a:pathLst>
            </a:custGeom>
            <a:solidFill>
              <a:srgbClr val="FFE4E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8" name="Google Shape;158;p4"/>
            <p:cNvSpPr/>
            <p:nvPr/>
          </p:nvSpPr>
          <p:spPr>
            <a:xfrm>
              <a:off x="7375175" y="4208850"/>
              <a:ext cx="3150" cy="8050"/>
            </a:xfrm>
            <a:custGeom>
              <a:avLst/>
              <a:gdLst/>
              <a:ahLst/>
              <a:cxnLst/>
              <a:rect l="l" t="t" r="r" b="b"/>
              <a:pathLst>
                <a:path w="126" h="322" extrusionOk="0">
                  <a:moveTo>
                    <a:pt x="0" y="0"/>
                  </a:moveTo>
                  <a:lnTo>
                    <a:pt x="0" y="321"/>
                  </a:lnTo>
                  <a:lnTo>
                    <a:pt x="125" y="321"/>
                  </a:lnTo>
                  <a:lnTo>
                    <a:pt x="125" y="0"/>
                  </a:lnTo>
                  <a:close/>
                </a:path>
              </a:pathLst>
            </a:custGeom>
            <a:solidFill>
              <a:srgbClr val="FFE4E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9" name="Google Shape;159;p4"/>
            <p:cNvSpPr/>
            <p:nvPr/>
          </p:nvSpPr>
          <p:spPr>
            <a:xfrm>
              <a:off x="7375175" y="3248025"/>
              <a:ext cx="3150" cy="7600"/>
            </a:xfrm>
            <a:custGeom>
              <a:avLst/>
              <a:gdLst/>
              <a:ahLst/>
              <a:cxnLst/>
              <a:rect l="l" t="t" r="r" b="b"/>
              <a:pathLst>
                <a:path w="126" h="304" extrusionOk="0">
                  <a:moveTo>
                    <a:pt x="0" y="0"/>
                  </a:moveTo>
                  <a:lnTo>
                    <a:pt x="0" y="304"/>
                  </a:lnTo>
                  <a:lnTo>
                    <a:pt x="125" y="304"/>
                  </a:lnTo>
                  <a:lnTo>
                    <a:pt x="125" y="0"/>
                  </a:lnTo>
                  <a:close/>
                </a:path>
              </a:pathLst>
            </a:custGeom>
            <a:solidFill>
              <a:srgbClr val="FFE4E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0" name="Google Shape;160;p4"/>
            <p:cNvSpPr/>
            <p:nvPr/>
          </p:nvSpPr>
          <p:spPr>
            <a:xfrm>
              <a:off x="7375175" y="3728425"/>
              <a:ext cx="3150" cy="8050"/>
            </a:xfrm>
            <a:custGeom>
              <a:avLst/>
              <a:gdLst/>
              <a:ahLst/>
              <a:cxnLst/>
              <a:rect l="l" t="t" r="r" b="b"/>
              <a:pathLst>
                <a:path w="126" h="322" extrusionOk="0">
                  <a:moveTo>
                    <a:pt x="0" y="1"/>
                  </a:moveTo>
                  <a:lnTo>
                    <a:pt x="0" y="322"/>
                  </a:lnTo>
                  <a:lnTo>
                    <a:pt x="125" y="322"/>
                  </a:lnTo>
                  <a:lnTo>
                    <a:pt x="125" y="1"/>
                  </a:lnTo>
                  <a:close/>
                </a:path>
              </a:pathLst>
            </a:custGeom>
            <a:solidFill>
              <a:srgbClr val="FFE4E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1" name="Google Shape;161;p4"/>
            <p:cNvSpPr/>
            <p:nvPr/>
          </p:nvSpPr>
          <p:spPr>
            <a:xfrm>
              <a:off x="7375175" y="3568300"/>
              <a:ext cx="3150" cy="8050"/>
            </a:xfrm>
            <a:custGeom>
              <a:avLst/>
              <a:gdLst/>
              <a:ahLst/>
              <a:cxnLst/>
              <a:rect l="l" t="t" r="r" b="b"/>
              <a:pathLst>
                <a:path w="126" h="322" extrusionOk="0">
                  <a:moveTo>
                    <a:pt x="0" y="0"/>
                  </a:moveTo>
                  <a:lnTo>
                    <a:pt x="0" y="321"/>
                  </a:lnTo>
                  <a:lnTo>
                    <a:pt x="125" y="321"/>
                  </a:lnTo>
                  <a:lnTo>
                    <a:pt x="125" y="0"/>
                  </a:lnTo>
                  <a:close/>
                </a:path>
              </a:pathLst>
            </a:custGeom>
            <a:solidFill>
              <a:srgbClr val="FFE4E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2" name="Google Shape;162;p4"/>
            <p:cNvSpPr/>
            <p:nvPr/>
          </p:nvSpPr>
          <p:spPr>
            <a:xfrm>
              <a:off x="7375175" y="3888575"/>
              <a:ext cx="3150" cy="8050"/>
            </a:xfrm>
            <a:custGeom>
              <a:avLst/>
              <a:gdLst/>
              <a:ahLst/>
              <a:cxnLst/>
              <a:rect l="l" t="t" r="r" b="b"/>
              <a:pathLst>
                <a:path w="126" h="322" extrusionOk="0">
                  <a:moveTo>
                    <a:pt x="0" y="0"/>
                  </a:moveTo>
                  <a:lnTo>
                    <a:pt x="0" y="321"/>
                  </a:lnTo>
                  <a:lnTo>
                    <a:pt x="125" y="321"/>
                  </a:lnTo>
                  <a:lnTo>
                    <a:pt x="125" y="0"/>
                  </a:lnTo>
                  <a:close/>
                </a:path>
              </a:pathLst>
            </a:custGeom>
            <a:solidFill>
              <a:srgbClr val="FFE4E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3" name="Google Shape;163;p4"/>
            <p:cNvSpPr/>
            <p:nvPr/>
          </p:nvSpPr>
          <p:spPr>
            <a:xfrm>
              <a:off x="7375175" y="3087425"/>
              <a:ext cx="3150" cy="8075"/>
            </a:xfrm>
            <a:custGeom>
              <a:avLst/>
              <a:gdLst/>
              <a:ahLst/>
              <a:cxnLst/>
              <a:rect l="l" t="t" r="r" b="b"/>
              <a:pathLst>
                <a:path w="126" h="323" extrusionOk="0">
                  <a:moveTo>
                    <a:pt x="0" y="1"/>
                  </a:moveTo>
                  <a:lnTo>
                    <a:pt x="0" y="322"/>
                  </a:lnTo>
                  <a:lnTo>
                    <a:pt x="125" y="322"/>
                  </a:lnTo>
                  <a:lnTo>
                    <a:pt x="125" y="1"/>
                  </a:lnTo>
                  <a:close/>
                </a:path>
              </a:pathLst>
            </a:custGeom>
            <a:solidFill>
              <a:srgbClr val="FFE4E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4" name="Google Shape;164;p4"/>
            <p:cNvSpPr/>
            <p:nvPr/>
          </p:nvSpPr>
          <p:spPr>
            <a:xfrm>
              <a:off x="7375175" y="4849400"/>
              <a:ext cx="3150" cy="8050"/>
            </a:xfrm>
            <a:custGeom>
              <a:avLst/>
              <a:gdLst/>
              <a:ahLst/>
              <a:cxnLst/>
              <a:rect l="l" t="t" r="r" b="b"/>
              <a:pathLst>
                <a:path w="126" h="322" extrusionOk="0">
                  <a:moveTo>
                    <a:pt x="0" y="0"/>
                  </a:moveTo>
                  <a:lnTo>
                    <a:pt x="0" y="321"/>
                  </a:lnTo>
                  <a:lnTo>
                    <a:pt x="125" y="321"/>
                  </a:lnTo>
                  <a:lnTo>
                    <a:pt x="125" y="0"/>
                  </a:lnTo>
                  <a:close/>
                </a:path>
              </a:pathLst>
            </a:custGeom>
            <a:solidFill>
              <a:srgbClr val="FFE4E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5" name="Google Shape;165;p4"/>
            <p:cNvSpPr/>
            <p:nvPr/>
          </p:nvSpPr>
          <p:spPr>
            <a:xfrm>
              <a:off x="7375175" y="2927300"/>
              <a:ext cx="3150" cy="8050"/>
            </a:xfrm>
            <a:custGeom>
              <a:avLst/>
              <a:gdLst/>
              <a:ahLst/>
              <a:cxnLst/>
              <a:rect l="l" t="t" r="r" b="b"/>
              <a:pathLst>
                <a:path w="126" h="322" extrusionOk="0">
                  <a:moveTo>
                    <a:pt x="0" y="0"/>
                  </a:moveTo>
                  <a:lnTo>
                    <a:pt x="0" y="322"/>
                  </a:lnTo>
                  <a:lnTo>
                    <a:pt x="125" y="322"/>
                  </a:lnTo>
                  <a:lnTo>
                    <a:pt x="125" y="0"/>
                  </a:lnTo>
                  <a:close/>
                </a:path>
              </a:pathLst>
            </a:custGeom>
            <a:solidFill>
              <a:srgbClr val="FFE4E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6" name="Google Shape;166;p4"/>
            <p:cNvSpPr/>
            <p:nvPr/>
          </p:nvSpPr>
          <p:spPr>
            <a:xfrm>
              <a:off x="7375175" y="4048700"/>
              <a:ext cx="3150" cy="8050"/>
            </a:xfrm>
            <a:custGeom>
              <a:avLst/>
              <a:gdLst/>
              <a:ahLst/>
              <a:cxnLst/>
              <a:rect l="l" t="t" r="r" b="b"/>
              <a:pathLst>
                <a:path w="126" h="322" extrusionOk="0">
                  <a:moveTo>
                    <a:pt x="0" y="1"/>
                  </a:moveTo>
                  <a:lnTo>
                    <a:pt x="0" y="322"/>
                  </a:lnTo>
                  <a:lnTo>
                    <a:pt x="125" y="322"/>
                  </a:lnTo>
                  <a:lnTo>
                    <a:pt x="125" y="1"/>
                  </a:lnTo>
                  <a:close/>
                </a:path>
              </a:pathLst>
            </a:custGeom>
            <a:solidFill>
              <a:srgbClr val="FFE4E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7" name="Google Shape;167;p4"/>
            <p:cNvSpPr/>
            <p:nvPr/>
          </p:nvSpPr>
          <p:spPr>
            <a:xfrm>
              <a:off x="7375175" y="2446875"/>
              <a:ext cx="3150" cy="8075"/>
            </a:xfrm>
            <a:custGeom>
              <a:avLst/>
              <a:gdLst/>
              <a:ahLst/>
              <a:cxnLst/>
              <a:rect l="l" t="t" r="r" b="b"/>
              <a:pathLst>
                <a:path w="126" h="323" extrusionOk="0">
                  <a:moveTo>
                    <a:pt x="0" y="1"/>
                  </a:moveTo>
                  <a:lnTo>
                    <a:pt x="0" y="322"/>
                  </a:lnTo>
                  <a:lnTo>
                    <a:pt x="125" y="322"/>
                  </a:lnTo>
                  <a:lnTo>
                    <a:pt x="125" y="1"/>
                  </a:lnTo>
                  <a:close/>
                </a:path>
              </a:pathLst>
            </a:custGeom>
            <a:solidFill>
              <a:srgbClr val="FFE4E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8" name="Google Shape;168;p4"/>
            <p:cNvSpPr/>
            <p:nvPr/>
          </p:nvSpPr>
          <p:spPr>
            <a:xfrm>
              <a:off x="7375175" y="1005200"/>
              <a:ext cx="3150" cy="8050"/>
            </a:xfrm>
            <a:custGeom>
              <a:avLst/>
              <a:gdLst/>
              <a:ahLst/>
              <a:cxnLst/>
              <a:rect l="l" t="t" r="r" b="b"/>
              <a:pathLst>
                <a:path w="126" h="322" extrusionOk="0">
                  <a:moveTo>
                    <a:pt x="0" y="1"/>
                  </a:moveTo>
                  <a:lnTo>
                    <a:pt x="0" y="322"/>
                  </a:lnTo>
                  <a:lnTo>
                    <a:pt x="125" y="322"/>
                  </a:lnTo>
                  <a:lnTo>
                    <a:pt x="125" y="1"/>
                  </a:lnTo>
                  <a:close/>
                </a:path>
              </a:pathLst>
            </a:custGeom>
            <a:solidFill>
              <a:srgbClr val="FFE4E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9" name="Google Shape;169;p4"/>
            <p:cNvSpPr/>
            <p:nvPr/>
          </p:nvSpPr>
          <p:spPr>
            <a:xfrm>
              <a:off x="7375175" y="1645750"/>
              <a:ext cx="3150" cy="8500"/>
            </a:xfrm>
            <a:custGeom>
              <a:avLst/>
              <a:gdLst/>
              <a:ahLst/>
              <a:cxnLst/>
              <a:rect l="l" t="t" r="r" b="b"/>
              <a:pathLst>
                <a:path w="126" h="340" extrusionOk="0">
                  <a:moveTo>
                    <a:pt x="0" y="1"/>
                  </a:moveTo>
                  <a:lnTo>
                    <a:pt x="0" y="340"/>
                  </a:lnTo>
                  <a:lnTo>
                    <a:pt x="125" y="340"/>
                  </a:lnTo>
                  <a:lnTo>
                    <a:pt x="125" y="1"/>
                  </a:lnTo>
                  <a:close/>
                </a:path>
              </a:pathLst>
            </a:custGeom>
            <a:solidFill>
              <a:srgbClr val="FFE4E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0" name="Google Shape;170;p4"/>
            <p:cNvSpPr/>
            <p:nvPr/>
          </p:nvSpPr>
          <p:spPr>
            <a:xfrm>
              <a:off x="7375175" y="845075"/>
              <a:ext cx="3150" cy="8050"/>
            </a:xfrm>
            <a:custGeom>
              <a:avLst/>
              <a:gdLst/>
              <a:ahLst/>
              <a:cxnLst/>
              <a:rect l="l" t="t" r="r" b="b"/>
              <a:pathLst>
                <a:path w="126" h="322" extrusionOk="0">
                  <a:moveTo>
                    <a:pt x="0" y="0"/>
                  </a:moveTo>
                  <a:lnTo>
                    <a:pt x="0" y="321"/>
                  </a:lnTo>
                  <a:lnTo>
                    <a:pt x="125" y="321"/>
                  </a:lnTo>
                  <a:lnTo>
                    <a:pt x="125" y="0"/>
                  </a:lnTo>
                  <a:close/>
                </a:path>
              </a:pathLst>
            </a:custGeom>
            <a:solidFill>
              <a:srgbClr val="FFE4E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1" name="Google Shape;171;p4"/>
            <p:cNvSpPr/>
            <p:nvPr/>
          </p:nvSpPr>
          <p:spPr>
            <a:xfrm>
              <a:off x="7375175" y="1806325"/>
              <a:ext cx="3150" cy="8075"/>
            </a:xfrm>
            <a:custGeom>
              <a:avLst/>
              <a:gdLst/>
              <a:ahLst/>
              <a:cxnLst/>
              <a:rect l="l" t="t" r="r" b="b"/>
              <a:pathLst>
                <a:path w="126" h="323" extrusionOk="0">
                  <a:moveTo>
                    <a:pt x="0" y="1"/>
                  </a:moveTo>
                  <a:lnTo>
                    <a:pt x="0" y="322"/>
                  </a:lnTo>
                  <a:lnTo>
                    <a:pt x="125" y="322"/>
                  </a:lnTo>
                  <a:lnTo>
                    <a:pt x="125" y="1"/>
                  </a:lnTo>
                  <a:close/>
                </a:path>
              </a:pathLst>
            </a:custGeom>
            <a:solidFill>
              <a:srgbClr val="FFE4E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2" name="Google Shape;172;p4"/>
            <p:cNvSpPr/>
            <p:nvPr/>
          </p:nvSpPr>
          <p:spPr>
            <a:xfrm>
              <a:off x="7375175" y="2607025"/>
              <a:ext cx="3150" cy="8050"/>
            </a:xfrm>
            <a:custGeom>
              <a:avLst/>
              <a:gdLst/>
              <a:ahLst/>
              <a:cxnLst/>
              <a:rect l="l" t="t" r="r" b="b"/>
              <a:pathLst>
                <a:path w="126" h="322" extrusionOk="0">
                  <a:moveTo>
                    <a:pt x="0" y="0"/>
                  </a:moveTo>
                  <a:lnTo>
                    <a:pt x="0" y="322"/>
                  </a:lnTo>
                  <a:lnTo>
                    <a:pt x="125" y="322"/>
                  </a:lnTo>
                  <a:lnTo>
                    <a:pt x="125" y="0"/>
                  </a:lnTo>
                  <a:close/>
                </a:path>
              </a:pathLst>
            </a:custGeom>
            <a:solidFill>
              <a:srgbClr val="FFE4E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3" name="Google Shape;173;p4"/>
            <p:cNvSpPr/>
            <p:nvPr/>
          </p:nvSpPr>
          <p:spPr>
            <a:xfrm>
              <a:off x="7375175" y="1325475"/>
              <a:ext cx="3150" cy="8050"/>
            </a:xfrm>
            <a:custGeom>
              <a:avLst/>
              <a:gdLst/>
              <a:ahLst/>
              <a:cxnLst/>
              <a:rect l="l" t="t" r="r" b="b"/>
              <a:pathLst>
                <a:path w="126" h="322" extrusionOk="0">
                  <a:moveTo>
                    <a:pt x="0" y="1"/>
                  </a:moveTo>
                  <a:lnTo>
                    <a:pt x="0" y="322"/>
                  </a:lnTo>
                  <a:lnTo>
                    <a:pt x="125" y="322"/>
                  </a:lnTo>
                  <a:lnTo>
                    <a:pt x="125" y="1"/>
                  </a:lnTo>
                  <a:close/>
                </a:path>
              </a:pathLst>
            </a:custGeom>
            <a:solidFill>
              <a:srgbClr val="FFE4E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4" name="Google Shape;174;p4"/>
            <p:cNvSpPr/>
            <p:nvPr/>
          </p:nvSpPr>
          <p:spPr>
            <a:xfrm>
              <a:off x="7375175" y="1485625"/>
              <a:ext cx="3150" cy="8050"/>
            </a:xfrm>
            <a:custGeom>
              <a:avLst/>
              <a:gdLst/>
              <a:ahLst/>
              <a:cxnLst/>
              <a:rect l="l" t="t" r="r" b="b"/>
              <a:pathLst>
                <a:path w="126" h="322" extrusionOk="0">
                  <a:moveTo>
                    <a:pt x="0" y="0"/>
                  </a:moveTo>
                  <a:lnTo>
                    <a:pt x="0" y="321"/>
                  </a:lnTo>
                  <a:lnTo>
                    <a:pt x="125" y="321"/>
                  </a:lnTo>
                  <a:lnTo>
                    <a:pt x="125" y="0"/>
                  </a:lnTo>
                  <a:close/>
                </a:path>
              </a:pathLst>
            </a:custGeom>
            <a:solidFill>
              <a:srgbClr val="FFE4E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5" name="Google Shape;175;p4"/>
            <p:cNvSpPr/>
            <p:nvPr/>
          </p:nvSpPr>
          <p:spPr>
            <a:xfrm>
              <a:off x="7375175" y="2286750"/>
              <a:ext cx="3150" cy="8050"/>
            </a:xfrm>
            <a:custGeom>
              <a:avLst/>
              <a:gdLst/>
              <a:ahLst/>
              <a:cxnLst/>
              <a:rect l="l" t="t" r="r" b="b"/>
              <a:pathLst>
                <a:path w="126" h="322" extrusionOk="0">
                  <a:moveTo>
                    <a:pt x="0" y="0"/>
                  </a:moveTo>
                  <a:lnTo>
                    <a:pt x="0" y="322"/>
                  </a:lnTo>
                  <a:lnTo>
                    <a:pt x="125" y="322"/>
                  </a:lnTo>
                  <a:lnTo>
                    <a:pt x="125" y="0"/>
                  </a:lnTo>
                  <a:close/>
                </a:path>
              </a:pathLst>
            </a:custGeom>
            <a:solidFill>
              <a:srgbClr val="FFE4E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6" name="Google Shape;176;p4"/>
            <p:cNvSpPr/>
            <p:nvPr/>
          </p:nvSpPr>
          <p:spPr>
            <a:xfrm>
              <a:off x="7375175" y="1165350"/>
              <a:ext cx="3150" cy="8050"/>
            </a:xfrm>
            <a:custGeom>
              <a:avLst/>
              <a:gdLst/>
              <a:ahLst/>
              <a:cxnLst/>
              <a:rect l="l" t="t" r="r" b="b"/>
              <a:pathLst>
                <a:path w="126" h="322" extrusionOk="0">
                  <a:moveTo>
                    <a:pt x="0" y="0"/>
                  </a:moveTo>
                  <a:lnTo>
                    <a:pt x="0" y="321"/>
                  </a:lnTo>
                  <a:lnTo>
                    <a:pt x="125" y="321"/>
                  </a:lnTo>
                  <a:lnTo>
                    <a:pt x="125" y="0"/>
                  </a:lnTo>
                  <a:close/>
                </a:path>
              </a:pathLst>
            </a:custGeom>
            <a:solidFill>
              <a:srgbClr val="FFE4E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7" name="Google Shape;177;p4"/>
            <p:cNvSpPr/>
            <p:nvPr/>
          </p:nvSpPr>
          <p:spPr>
            <a:xfrm>
              <a:off x="7375175" y="4689250"/>
              <a:ext cx="3150" cy="8050"/>
            </a:xfrm>
            <a:custGeom>
              <a:avLst/>
              <a:gdLst/>
              <a:ahLst/>
              <a:cxnLst/>
              <a:rect l="l" t="t" r="r" b="b"/>
              <a:pathLst>
                <a:path w="126" h="322" extrusionOk="0">
                  <a:moveTo>
                    <a:pt x="0" y="1"/>
                  </a:moveTo>
                  <a:lnTo>
                    <a:pt x="0" y="322"/>
                  </a:lnTo>
                  <a:lnTo>
                    <a:pt x="125" y="322"/>
                  </a:lnTo>
                  <a:lnTo>
                    <a:pt x="125" y="1"/>
                  </a:lnTo>
                  <a:close/>
                </a:path>
              </a:pathLst>
            </a:custGeom>
            <a:solidFill>
              <a:srgbClr val="FFE4E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8" name="Google Shape;178;p4"/>
            <p:cNvSpPr/>
            <p:nvPr/>
          </p:nvSpPr>
          <p:spPr>
            <a:xfrm>
              <a:off x="7375175" y="3408150"/>
              <a:ext cx="3150" cy="7625"/>
            </a:xfrm>
            <a:custGeom>
              <a:avLst/>
              <a:gdLst/>
              <a:ahLst/>
              <a:cxnLst/>
              <a:rect l="l" t="t" r="r" b="b"/>
              <a:pathLst>
                <a:path w="126" h="305" extrusionOk="0">
                  <a:moveTo>
                    <a:pt x="0" y="1"/>
                  </a:moveTo>
                  <a:lnTo>
                    <a:pt x="0" y="304"/>
                  </a:lnTo>
                  <a:lnTo>
                    <a:pt x="125" y="304"/>
                  </a:lnTo>
                  <a:lnTo>
                    <a:pt x="125" y="1"/>
                  </a:lnTo>
                  <a:close/>
                </a:path>
              </a:pathLst>
            </a:custGeom>
            <a:solidFill>
              <a:srgbClr val="FFE4E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9" name="Google Shape;179;p4"/>
            <p:cNvSpPr/>
            <p:nvPr/>
          </p:nvSpPr>
          <p:spPr>
            <a:xfrm>
              <a:off x="7375175" y="1966475"/>
              <a:ext cx="3150" cy="8050"/>
            </a:xfrm>
            <a:custGeom>
              <a:avLst/>
              <a:gdLst/>
              <a:ahLst/>
              <a:cxnLst/>
              <a:rect l="l" t="t" r="r" b="b"/>
              <a:pathLst>
                <a:path w="126" h="322" extrusionOk="0">
                  <a:moveTo>
                    <a:pt x="0" y="0"/>
                  </a:moveTo>
                  <a:lnTo>
                    <a:pt x="0" y="322"/>
                  </a:lnTo>
                  <a:lnTo>
                    <a:pt x="125" y="322"/>
                  </a:lnTo>
                  <a:lnTo>
                    <a:pt x="125" y="0"/>
                  </a:lnTo>
                  <a:close/>
                </a:path>
              </a:pathLst>
            </a:custGeom>
            <a:solidFill>
              <a:srgbClr val="FFE4E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0" name="Google Shape;180;p4"/>
            <p:cNvSpPr/>
            <p:nvPr/>
          </p:nvSpPr>
          <p:spPr>
            <a:xfrm>
              <a:off x="7375175" y="2126600"/>
              <a:ext cx="3150" cy="8075"/>
            </a:xfrm>
            <a:custGeom>
              <a:avLst/>
              <a:gdLst/>
              <a:ahLst/>
              <a:cxnLst/>
              <a:rect l="l" t="t" r="r" b="b"/>
              <a:pathLst>
                <a:path w="126" h="323" extrusionOk="0">
                  <a:moveTo>
                    <a:pt x="0" y="1"/>
                  </a:moveTo>
                  <a:lnTo>
                    <a:pt x="0" y="322"/>
                  </a:lnTo>
                  <a:lnTo>
                    <a:pt x="125" y="322"/>
                  </a:lnTo>
                  <a:lnTo>
                    <a:pt x="125" y="1"/>
                  </a:lnTo>
                  <a:close/>
                </a:path>
              </a:pathLst>
            </a:custGeom>
            <a:solidFill>
              <a:srgbClr val="FFE4E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81" name="Google Shape;181;p4"/>
          <p:cNvSpPr txBox="1">
            <a:spLocks noGrp="1"/>
          </p:cNvSpPr>
          <p:nvPr>
            <p:ph type="title"/>
          </p:nvPr>
        </p:nvSpPr>
        <p:spPr>
          <a:xfrm>
            <a:off x="720000" y="445025"/>
            <a:ext cx="7704000" cy="572700"/>
          </a:xfrm>
          <a:prstGeom prst="rect">
            <a:avLst/>
          </a:prstGeom>
        </p:spPr>
        <p:txBody>
          <a:bodyPr spcFirstLastPara="1" wrap="square" lIns="91425" tIns="91425" rIns="91425" bIns="91425" anchor="ctr" anchorCtr="0">
            <a:noAutofit/>
          </a:bodyPr>
          <a:lstStyle>
            <a:lvl1pPr lvl="0" rtl="0">
              <a:spcBef>
                <a:spcPts val="0"/>
              </a:spcBef>
              <a:spcAft>
                <a:spcPts val="0"/>
              </a:spcAft>
              <a:buSzPts val="3500"/>
              <a:buNone/>
              <a:defRPr/>
            </a:lvl1pPr>
            <a:lvl2pPr lvl="1" rtl="0">
              <a:spcBef>
                <a:spcPts val="0"/>
              </a:spcBef>
              <a:spcAft>
                <a:spcPts val="0"/>
              </a:spcAft>
              <a:buSzPts val="3500"/>
              <a:buNone/>
              <a:defRPr/>
            </a:lvl2pPr>
            <a:lvl3pPr lvl="2" rtl="0">
              <a:spcBef>
                <a:spcPts val="0"/>
              </a:spcBef>
              <a:spcAft>
                <a:spcPts val="0"/>
              </a:spcAft>
              <a:buSzPts val="3500"/>
              <a:buNone/>
              <a:defRPr/>
            </a:lvl3pPr>
            <a:lvl4pPr lvl="3" rtl="0">
              <a:spcBef>
                <a:spcPts val="0"/>
              </a:spcBef>
              <a:spcAft>
                <a:spcPts val="0"/>
              </a:spcAft>
              <a:buSzPts val="3500"/>
              <a:buNone/>
              <a:defRPr/>
            </a:lvl4pPr>
            <a:lvl5pPr lvl="4" rtl="0">
              <a:spcBef>
                <a:spcPts val="0"/>
              </a:spcBef>
              <a:spcAft>
                <a:spcPts val="0"/>
              </a:spcAft>
              <a:buSzPts val="3500"/>
              <a:buNone/>
              <a:defRPr/>
            </a:lvl5pPr>
            <a:lvl6pPr lvl="5" rtl="0">
              <a:spcBef>
                <a:spcPts val="0"/>
              </a:spcBef>
              <a:spcAft>
                <a:spcPts val="0"/>
              </a:spcAft>
              <a:buSzPts val="3500"/>
              <a:buNone/>
              <a:defRPr/>
            </a:lvl6pPr>
            <a:lvl7pPr lvl="6" rtl="0">
              <a:spcBef>
                <a:spcPts val="0"/>
              </a:spcBef>
              <a:spcAft>
                <a:spcPts val="0"/>
              </a:spcAft>
              <a:buSzPts val="3500"/>
              <a:buNone/>
              <a:defRPr/>
            </a:lvl7pPr>
            <a:lvl8pPr lvl="7" rtl="0">
              <a:spcBef>
                <a:spcPts val="0"/>
              </a:spcBef>
              <a:spcAft>
                <a:spcPts val="0"/>
              </a:spcAft>
              <a:buSzPts val="3500"/>
              <a:buNone/>
              <a:defRPr/>
            </a:lvl8pPr>
            <a:lvl9pPr lvl="8" rtl="0">
              <a:spcBef>
                <a:spcPts val="0"/>
              </a:spcBef>
              <a:spcAft>
                <a:spcPts val="0"/>
              </a:spcAft>
              <a:buSzPts val="3500"/>
              <a:buNone/>
              <a:defRPr/>
            </a:lvl9pPr>
          </a:lstStyle>
          <a:p>
            <a:endParaRPr/>
          </a:p>
        </p:txBody>
      </p:sp>
      <p:sp>
        <p:nvSpPr>
          <p:cNvPr id="182" name="Google Shape;182;p4"/>
          <p:cNvSpPr txBox="1">
            <a:spLocks noGrp="1"/>
          </p:cNvSpPr>
          <p:nvPr>
            <p:ph type="body" idx="1"/>
          </p:nvPr>
        </p:nvSpPr>
        <p:spPr>
          <a:xfrm>
            <a:off x="720000" y="1215752"/>
            <a:ext cx="7704000" cy="3416400"/>
          </a:xfrm>
          <a:prstGeom prst="rect">
            <a:avLst/>
          </a:prstGeom>
        </p:spPr>
        <p:txBody>
          <a:bodyPr spcFirstLastPara="1" wrap="square" lIns="91425" tIns="91425" rIns="91425" bIns="91425" anchor="ctr" anchorCtr="0">
            <a:noAutofit/>
          </a:bodyPr>
          <a:lstStyle>
            <a:lvl1pPr marL="457200" lvl="0" indent="-304800" rtl="0">
              <a:lnSpc>
                <a:spcPct val="100000"/>
              </a:lnSpc>
              <a:spcBef>
                <a:spcPts val="0"/>
              </a:spcBef>
              <a:spcAft>
                <a:spcPts val="0"/>
              </a:spcAft>
              <a:buSzPts val="1200"/>
              <a:buAutoNum type="arabicPeriod"/>
              <a:defRPr sz="1250"/>
            </a:lvl1pPr>
            <a:lvl2pPr marL="914400" lvl="1" indent="-304800" rtl="0">
              <a:lnSpc>
                <a:spcPct val="115000"/>
              </a:lnSpc>
              <a:spcBef>
                <a:spcPts val="1600"/>
              </a:spcBef>
              <a:spcAft>
                <a:spcPts val="0"/>
              </a:spcAft>
              <a:buSzPts val="1200"/>
              <a:buFont typeface="Roboto Condensed Light"/>
              <a:buAutoNum type="alphaLcPeriod"/>
              <a:defRPr/>
            </a:lvl2pPr>
            <a:lvl3pPr marL="1371600" lvl="2" indent="-304800" rtl="0">
              <a:lnSpc>
                <a:spcPct val="115000"/>
              </a:lnSpc>
              <a:spcBef>
                <a:spcPts val="1600"/>
              </a:spcBef>
              <a:spcAft>
                <a:spcPts val="0"/>
              </a:spcAft>
              <a:buSzPts val="1200"/>
              <a:buFont typeface="Roboto Condensed Light"/>
              <a:buAutoNum type="romanLcPeriod"/>
              <a:defRPr/>
            </a:lvl3pPr>
            <a:lvl4pPr marL="1828800" lvl="3" indent="-304800" rtl="0">
              <a:lnSpc>
                <a:spcPct val="115000"/>
              </a:lnSpc>
              <a:spcBef>
                <a:spcPts val="1600"/>
              </a:spcBef>
              <a:spcAft>
                <a:spcPts val="0"/>
              </a:spcAft>
              <a:buSzPts val="1200"/>
              <a:buFont typeface="Roboto Condensed Light"/>
              <a:buAutoNum type="arabicPeriod"/>
              <a:defRPr/>
            </a:lvl4pPr>
            <a:lvl5pPr marL="2286000" lvl="4" indent="-304800" rtl="0">
              <a:lnSpc>
                <a:spcPct val="115000"/>
              </a:lnSpc>
              <a:spcBef>
                <a:spcPts val="1600"/>
              </a:spcBef>
              <a:spcAft>
                <a:spcPts val="0"/>
              </a:spcAft>
              <a:buSzPts val="1200"/>
              <a:buFont typeface="Roboto Condensed Light"/>
              <a:buAutoNum type="alphaLcPeriod"/>
              <a:defRPr/>
            </a:lvl5pPr>
            <a:lvl6pPr marL="2743200" lvl="5" indent="-304800" rtl="0">
              <a:lnSpc>
                <a:spcPct val="115000"/>
              </a:lnSpc>
              <a:spcBef>
                <a:spcPts val="1600"/>
              </a:spcBef>
              <a:spcAft>
                <a:spcPts val="0"/>
              </a:spcAft>
              <a:buSzPts val="1200"/>
              <a:buFont typeface="Roboto Condensed Light"/>
              <a:buAutoNum type="romanLcPeriod"/>
              <a:defRPr/>
            </a:lvl6pPr>
            <a:lvl7pPr marL="3200400" lvl="6" indent="-304800" rtl="0">
              <a:lnSpc>
                <a:spcPct val="115000"/>
              </a:lnSpc>
              <a:spcBef>
                <a:spcPts val="1600"/>
              </a:spcBef>
              <a:spcAft>
                <a:spcPts val="0"/>
              </a:spcAft>
              <a:buSzPts val="1200"/>
              <a:buFont typeface="Roboto Condensed Light"/>
              <a:buAutoNum type="arabicPeriod"/>
              <a:defRPr/>
            </a:lvl7pPr>
            <a:lvl8pPr marL="3657600" lvl="7" indent="-304800" rtl="0">
              <a:lnSpc>
                <a:spcPct val="115000"/>
              </a:lnSpc>
              <a:spcBef>
                <a:spcPts val="1600"/>
              </a:spcBef>
              <a:spcAft>
                <a:spcPts val="0"/>
              </a:spcAft>
              <a:buSzPts val="1200"/>
              <a:buFont typeface="Roboto Condensed Light"/>
              <a:buAutoNum type="alphaLcPeriod"/>
              <a:defRPr/>
            </a:lvl8pPr>
            <a:lvl9pPr marL="4114800" lvl="8" indent="-304800" rtl="0">
              <a:lnSpc>
                <a:spcPct val="115000"/>
              </a:lnSpc>
              <a:spcBef>
                <a:spcPts val="1600"/>
              </a:spcBef>
              <a:spcAft>
                <a:spcPts val="1600"/>
              </a:spcAft>
              <a:buSzPts val="1200"/>
              <a:buFont typeface="Roboto Condensed Light"/>
              <a:buAutoNum type="romanLcPeriod"/>
              <a:defRPr/>
            </a:lvl9pPr>
          </a:lstStyle>
          <a:p>
            <a:endParaRPr/>
          </a:p>
        </p:txBody>
      </p:sp>
      <p:grpSp>
        <p:nvGrpSpPr>
          <p:cNvPr id="183" name="Google Shape;183;p4"/>
          <p:cNvGrpSpPr/>
          <p:nvPr/>
        </p:nvGrpSpPr>
        <p:grpSpPr>
          <a:xfrm>
            <a:off x="615560" y="324252"/>
            <a:ext cx="8363190" cy="4443748"/>
            <a:chOff x="615560" y="324252"/>
            <a:chExt cx="8363190" cy="4443748"/>
          </a:xfrm>
        </p:grpSpPr>
        <p:grpSp>
          <p:nvGrpSpPr>
            <p:cNvPr id="184" name="Google Shape;184;p4"/>
            <p:cNvGrpSpPr/>
            <p:nvPr/>
          </p:nvGrpSpPr>
          <p:grpSpPr>
            <a:xfrm>
              <a:off x="8874850" y="3912550"/>
              <a:ext cx="103900" cy="115875"/>
              <a:chOff x="1385075" y="3682325"/>
              <a:chExt cx="103900" cy="115875"/>
            </a:xfrm>
          </p:grpSpPr>
          <p:sp>
            <p:nvSpPr>
              <p:cNvPr id="185" name="Google Shape;185;p4"/>
              <p:cNvSpPr/>
              <p:nvPr/>
            </p:nvSpPr>
            <p:spPr>
              <a:xfrm>
                <a:off x="1399350" y="3682325"/>
                <a:ext cx="86200" cy="115875"/>
              </a:xfrm>
              <a:custGeom>
                <a:avLst/>
                <a:gdLst/>
                <a:ahLst/>
                <a:cxnLst/>
                <a:rect l="l" t="t" r="r" b="b"/>
                <a:pathLst>
                  <a:path w="3448" h="4635" fill="none" extrusionOk="0">
                    <a:moveTo>
                      <a:pt x="0" y="1"/>
                    </a:moveTo>
                    <a:cubicBezTo>
                      <a:pt x="1073" y="1599"/>
                      <a:pt x="2215" y="3128"/>
                      <a:pt x="3447" y="4634"/>
                    </a:cubicBezTo>
                  </a:path>
                </a:pathLst>
              </a:custGeom>
              <a:noFill/>
              <a:ln w="19050" cap="rnd"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6" name="Google Shape;186;p4"/>
              <p:cNvSpPr/>
              <p:nvPr/>
            </p:nvSpPr>
            <p:spPr>
              <a:xfrm>
                <a:off x="1385075" y="3685200"/>
                <a:ext cx="103900" cy="110725"/>
              </a:xfrm>
              <a:custGeom>
                <a:avLst/>
                <a:gdLst/>
                <a:ahLst/>
                <a:cxnLst/>
                <a:rect l="l" t="t" r="r" b="b"/>
                <a:pathLst>
                  <a:path w="4156" h="4429" fill="none" extrusionOk="0">
                    <a:moveTo>
                      <a:pt x="1" y="4428"/>
                    </a:moveTo>
                    <a:cubicBezTo>
                      <a:pt x="1644" y="2785"/>
                      <a:pt x="2534" y="1666"/>
                      <a:pt x="4155" y="0"/>
                    </a:cubicBezTo>
                  </a:path>
                </a:pathLst>
              </a:custGeom>
              <a:noFill/>
              <a:ln w="19050" cap="rnd"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87" name="Google Shape;187;p4"/>
            <p:cNvSpPr/>
            <p:nvPr/>
          </p:nvSpPr>
          <p:spPr>
            <a:xfrm>
              <a:off x="8533013" y="4632150"/>
              <a:ext cx="122125" cy="135850"/>
            </a:xfrm>
            <a:custGeom>
              <a:avLst/>
              <a:gdLst/>
              <a:ahLst/>
              <a:cxnLst/>
              <a:rect l="l" t="t" r="r" b="b"/>
              <a:pathLst>
                <a:path w="4885" h="5434" fill="none" extrusionOk="0">
                  <a:moveTo>
                    <a:pt x="274" y="3493"/>
                  </a:moveTo>
                  <a:cubicBezTo>
                    <a:pt x="411" y="4452"/>
                    <a:pt x="1370" y="5273"/>
                    <a:pt x="2351" y="5319"/>
                  </a:cubicBezTo>
                  <a:cubicBezTo>
                    <a:pt x="3903" y="5433"/>
                    <a:pt x="4702" y="4315"/>
                    <a:pt x="4816" y="3151"/>
                  </a:cubicBezTo>
                  <a:cubicBezTo>
                    <a:pt x="4885" y="2420"/>
                    <a:pt x="4519" y="1507"/>
                    <a:pt x="3903" y="1119"/>
                  </a:cubicBezTo>
                  <a:cubicBezTo>
                    <a:pt x="2191" y="1"/>
                    <a:pt x="0" y="1530"/>
                    <a:pt x="274" y="3493"/>
                  </a:cubicBezTo>
                  <a:close/>
                </a:path>
              </a:pathLst>
            </a:custGeom>
            <a:noFill/>
            <a:ln w="19050" cap="rnd"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8" name="Google Shape;188;p4"/>
            <p:cNvSpPr/>
            <p:nvPr/>
          </p:nvSpPr>
          <p:spPr>
            <a:xfrm>
              <a:off x="8783663" y="433650"/>
              <a:ext cx="195075" cy="211500"/>
            </a:xfrm>
            <a:custGeom>
              <a:avLst/>
              <a:gdLst/>
              <a:ahLst/>
              <a:cxnLst/>
              <a:rect l="l" t="t" r="r" b="b"/>
              <a:pathLst>
                <a:path w="7803" h="8460" extrusionOk="0">
                  <a:moveTo>
                    <a:pt x="5958" y="1015"/>
                  </a:moveTo>
                  <a:lnTo>
                    <a:pt x="5270" y="3433"/>
                  </a:lnTo>
                  <a:lnTo>
                    <a:pt x="3993" y="2794"/>
                  </a:lnTo>
                  <a:lnTo>
                    <a:pt x="5958" y="1015"/>
                  </a:lnTo>
                  <a:close/>
                  <a:moveTo>
                    <a:pt x="1414" y="2059"/>
                  </a:moveTo>
                  <a:lnTo>
                    <a:pt x="3117" y="2912"/>
                  </a:lnTo>
                  <a:lnTo>
                    <a:pt x="2229" y="3716"/>
                  </a:lnTo>
                  <a:lnTo>
                    <a:pt x="1414" y="2059"/>
                  </a:lnTo>
                  <a:close/>
                  <a:moveTo>
                    <a:pt x="5584" y="4146"/>
                  </a:moveTo>
                  <a:lnTo>
                    <a:pt x="6706" y="4710"/>
                  </a:lnTo>
                  <a:lnTo>
                    <a:pt x="5373" y="4888"/>
                  </a:lnTo>
                  <a:lnTo>
                    <a:pt x="5584" y="4146"/>
                  </a:lnTo>
                  <a:close/>
                  <a:moveTo>
                    <a:pt x="3595" y="3151"/>
                  </a:moveTo>
                  <a:lnTo>
                    <a:pt x="5130" y="3919"/>
                  </a:lnTo>
                  <a:lnTo>
                    <a:pt x="4834" y="4958"/>
                  </a:lnTo>
                  <a:lnTo>
                    <a:pt x="2964" y="5208"/>
                  </a:lnTo>
                  <a:lnTo>
                    <a:pt x="2457" y="4179"/>
                  </a:lnTo>
                  <a:lnTo>
                    <a:pt x="3595" y="3151"/>
                  </a:lnTo>
                  <a:close/>
                  <a:moveTo>
                    <a:pt x="2074" y="4528"/>
                  </a:moveTo>
                  <a:lnTo>
                    <a:pt x="2445" y="5280"/>
                  </a:lnTo>
                  <a:lnTo>
                    <a:pt x="1034" y="5469"/>
                  </a:lnTo>
                  <a:lnTo>
                    <a:pt x="2074" y="4528"/>
                  </a:lnTo>
                  <a:close/>
                  <a:moveTo>
                    <a:pt x="4686" y="5480"/>
                  </a:moveTo>
                  <a:lnTo>
                    <a:pt x="4104" y="7522"/>
                  </a:lnTo>
                  <a:lnTo>
                    <a:pt x="3197" y="5680"/>
                  </a:lnTo>
                  <a:lnTo>
                    <a:pt x="4686" y="5480"/>
                  </a:lnTo>
                  <a:close/>
                  <a:moveTo>
                    <a:pt x="6436" y="1"/>
                  </a:moveTo>
                  <a:cubicBezTo>
                    <a:pt x="6376" y="1"/>
                    <a:pt x="6316" y="23"/>
                    <a:pt x="6269" y="65"/>
                  </a:cubicBezTo>
                  <a:lnTo>
                    <a:pt x="3515" y="2555"/>
                  </a:lnTo>
                  <a:lnTo>
                    <a:pt x="975" y="1283"/>
                  </a:lnTo>
                  <a:cubicBezTo>
                    <a:pt x="940" y="1266"/>
                    <a:pt x="901" y="1257"/>
                    <a:pt x="863" y="1257"/>
                  </a:cubicBezTo>
                  <a:cubicBezTo>
                    <a:pt x="799" y="1257"/>
                    <a:pt x="736" y="1282"/>
                    <a:pt x="688" y="1329"/>
                  </a:cubicBezTo>
                  <a:cubicBezTo>
                    <a:pt x="613" y="1405"/>
                    <a:pt x="593" y="1520"/>
                    <a:pt x="640" y="1616"/>
                  </a:cubicBezTo>
                  <a:lnTo>
                    <a:pt x="1845" y="4063"/>
                  </a:lnTo>
                  <a:lnTo>
                    <a:pt x="105" y="5636"/>
                  </a:lnTo>
                  <a:cubicBezTo>
                    <a:pt x="23" y="5709"/>
                    <a:pt x="0" y="5827"/>
                    <a:pt x="46" y="5925"/>
                  </a:cubicBezTo>
                  <a:cubicBezTo>
                    <a:pt x="86" y="6011"/>
                    <a:pt x="170" y="6070"/>
                    <a:pt x="263" y="6070"/>
                  </a:cubicBezTo>
                  <a:cubicBezTo>
                    <a:pt x="277" y="6070"/>
                    <a:pt x="291" y="6069"/>
                    <a:pt x="305" y="6066"/>
                  </a:cubicBezTo>
                  <a:lnTo>
                    <a:pt x="2676" y="5749"/>
                  </a:lnTo>
                  <a:lnTo>
                    <a:pt x="3943" y="8321"/>
                  </a:lnTo>
                  <a:cubicBezTo>
                    <a:pt x="3986" y="8406"/>
                    <a:pt x="4073" y="8460"/>
                    <a:pt x="4167" y="8460"/>
                  </a:cubicBezTo>
                  <a:lnTo>
                    <a:pt x="4189" y="8460"/>
                  </a:lnTo>
                  <a:cubicBezTo>
                    <a:pt x="4292" y="8450"/>
                    <a:pt x="4377" y="8380"/>
                    <a:pt x="4405" y="8281"/>
                  </a:cubicBezTo>
                  <a:lnTo>
                    <a:pt x="5224" y="5409"/>
                  </a:lnTo>
                  <a:lnTo>
                    <a:pt x="7574" y="5095"/>
                  </a:lnTo>
                  <a:cubicBezTo>
                    <a:pt x="7681" y="5081"/>
                    <a:pt x="7768" y="4998"/>
                    <a:pt x="7786" y="4890"/>
                  </a:cubicBezTo>
                  <a:cubicBezTo>
                    <a:pt x="7802" y="4783"/>
                    <a:pt x="7749" y="4676"/>
                    <a:pt x="7651" y="4627"/>
                  </a:cubicBezTo>
                  <a:lnTo>
                    <a:pt x="5722" y="3661"/>
                  </a:lnTo>
                  <a:lnTo>
                    <a:pt x="6675" y="319"/>
                  </a:lnTo>
                  <a:cubicBezTo>
                    <a:pt x="6706" y="211"/>
                    <a:pt x="6661" y="98"/>
                    <a:pt x="6567" y="39"/>
                  </a:cubicBezTo>
                  <a:cubicBezTo>
                    <a:pt x="6527" y="13"/>
                    <a:pt x="6482" y="1"/>
                    <a:pt x="6436"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89" name="Google Shape;189;p4"/>
            <p:cNvGrpSpPr/>
            <p:nvPr/>
          </p:nvGrpSpPr>
          <p:grpSpPr>
            <a:xfrm>
              <a:off x="615560" y="324252"/>
              <a:ext cx="195076" cy="215146"/>
              <a:chOff x="3080000" y="3727500"/>
              <a:chExt cx="99625" cy="109875"/>
            </a:xfrm>
          </p:grpSpPr>
          <p:sp>
            <p:nvSpPr>
              <p:cNvPr id="190" name="Google Shape;190;p4"/>
              <p:cNvSpPr/>
              <p:nvPr/>
            </p:nvSpPr>
            <p:spPr>
              <a:xfrm>
                <a:off x="3096775" y="3751800"/>
                <a:ext cx="60225" cy="59975"/>
              </a:xfrm>
              <a:custGeom>
                <a:avLst/>
                <a:gdLst/>
                <a:ahLst/>
                <a:cxnLst/>
                <a:rect l="l" t="t" r="r" b="b"/>
                <a:pathLst>
                  <a:path w="2409" h="2399" extrusionOk="0">
                    <a:moveTo>
                      <a:pt x="187" y="0"/>
                    </a:moveTo>
                    <a:cubicBezTo>
                      <a:pt x="137" y="0"/>
                      <a:pt x="88" y="23"/>
                      <a:pt x="56" y="66"/>
                    </a:cubicBezTo>
                    <a:cubicBezTo>
                      <a:pt x="1" y="139"/>
                      <a:pt x="15" y="243"/>
                      <a:pt x="89" y="298"/>
                    </a:cubicBezTo>
                    <a:cubicBezTo>
                      <a:pt x="853" y="875"/>
                      <a:pt x="1524" y="1560"/>
                      <a:pt x="2089" y="2331"/>
                    </a:cubicBezTo>
                    <a:cubicBezTo>
                      <a:pt x="2121" y="2376"/>
                      <a:pt x="2171" y="2399"/>
                      <a:pt x="2223" y="2399"/>
                    </a:cubicBezTo>
                    <a:cubicBezTo>
                      <a:pt x="2256" y="2399"/>
                      <a:pt x="2291" y="2388"/>
                      <a:pt x="2319" y="2369"/>
                    </a:cubicBezTo>
                    <a:cubicBezTo>
                      <a:pt x="2393" y="2315"/>
                      <a:pt x="2409" y="2211"/>
                      <a:pt x="2355" y="2137"/>
                    </a:cubicBezTo>
                    <a:cubicBezTo>
                      <a:pt x="1773" y="1340"/>
                      <a:pt x="1077" y="631"/>
                      <a:pt x="287" y="35"/>
                    </a:cubicBezTo>
                    <a:cubicBezTo>
                      <a:pt x="257" y="11"/>
                      <a:pt x="222" y="0"/>
                      <a:pt x="187"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1" name="Google Shape;191;p4"/>
              <p:cNvSpPr/>
              <p:nvPr/>
            </p:nvSpPr>
            <p:spPr>
              <a:xfrm>
                <a:off x="3106225" y="3744750"/>
                <a:ext cx="45925" cy="73150"/>
              </a:xfrm>
              <a:custGeom>
                <a:avLst/>
                <a:gdLst/>
                <a:ahLst/>
                <a:cxnLst/>
                <a:rect l="l" t="t" r="r" b="b"/>
                <a:pathLst>
                  <a:path w="1837" h="2926" extrusionOk="0">
                    <a:moveTo>
                      <a:pt x="1648" y="1"/>
                    </a:moveTo>
                    <a:cubicBezTo>
                      <a:pt x="1590" y="1"/>
                      <a:pt x="1534" y="31"/>
                      <a:pt x="1504" y="85"/>
                    </a:cubicBezTo>
                    <a:lnTo>
                      <a:pt x="45" y="2680"/>
                    </a:lnTo>
                    <a:cubicBezTo>
                      <a:pt x="0" y="2759"/>
                      <a:pt x="29" y="2860"/>
                      <a:pt x="108" y="2905"/>
                    </a:cubicBezTo>
                    <a:cubicBezTo>
                      <a:pt x="134" y="2920"/>
                      <a:pt x="162" y="2926"/>
                      <a:pt x="189" y="2926"/>
                    </a:cubicBezTo>
                    <a:cubicBezTo>
                      <a:pt x="246" y="2926"/>
                      <a:pt x="303" y="2895"/>
                      <a:pt x="333" y="2842"/>
                    </a:cubicBezTo>
                    <a:lnTo>
                      <a:pt x="1792" y="248"/>
                    </a:lnTo>
                    <a:cubicBezTo>
                      <a:pt x="1836" y="168"/>
                      <a:pt x="1809" y="68"/>
                      <a:pt x="1729" y="23"/>
                    </a:cubicBezTo>
                    <a:cubicBezTo>
                      <a:pt x="1703" y="8"/>
                      <a:pt x="1675" y="1"/>
                      <a:pt x="1648"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2" name="Google Shape;192;p4"/>
              <p:cNvSpPr/>
              <p:nvPr/>
            </p:nvSpPr>
            <p:spPr>
              <a:xfrm>
                <a:off x="3080000" y="3775125"/>
                <a:ext cx="99625" cy="14400"/>
              </a:xfrm>
              <a:custGeom>
                <a:avLst/>
                <a:gdLst/>
                <a:ahLst/>
                <a:cxnLst/>
                <a:rect l="l" t="t" r="r" b="b"/>
                <a:pathLst>
                  <a:path w="3985" h="576" extrusionOk="0">
                    <a:moveTo>
                      <a:pt x="3405" y="1"/>
                    </a:moveTo>
                    <a:cubicBezTo>
                      <a:pt x="2317" y="1"/>
                      <a:pt x="1225" y="84"/>
                      <a:pt x="152" y="247"/>
                    </a:cubicBezTo>
                    <a:cubicBezTo>
                      <a:pt x="62" y="260"/>
                      <a:pt x="1" y="345"/>
                      <a:pt x="13" y="435"/>
                    </a:cubicBezTo>
                    <a:cubicBezTo>
                      <a:pt x="27" y="517"/>
                      <a:pt x="97" y="575"/>
                      <a:pt x="178" y="575"/>
                    </a:cubicBezTo>
                    <a:cubicBezTo>
                      <a:pt x="185" y="575"/>
                      <a:pt x="194" y="574"/>
                      <a:pt x="202" y="574"/>
                    </a:cubicBezTo>
                    <a:cubicBezTo>
                      <a:pt x="1260" y="413"/>
                      <a:pt x="2338" y="332"/>
                      <a:pt x="3411" y="332"/>
                    </a:cubicBezTo>
                    <a:cubicBezTo>
                      <a:pt x="3546" y="332"/>
                      <a:pt x="3680" y="333"/>
                      <a:pt x="3815" y="336"/>
                    </a:cubicBezTo>
                    <a:cubicBezTo>
                      <a:pt x="3904" y="331"/>
                      <a:pt x="3982" y="264"/>
                      <a:pt x="3983" y="173"/>
                    </a:cubicBezTo>
                    <a:cubicBezTo>
                      <a:pt x="3984" y="81"/>
                      <a:pt x="3912" y="6"/>
                      <a:pt x="3821" y="5"/>
                    </a:cubicBezTo>
                    <a:cubicBezTo>
                      <a:pt x="3682" y="2"/>
                      <a:pt x="3543" y="1"/>
                      <a:pt x="3405"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3" name="Google Shape;193;p4"/>
              <p:cNvSpPr/>
              <p:nvPr/>
            </p:nvSpPr>
            <p:spPr>
              <a:xfrm>
                <a:off x="3124475" y="3727500"/>
                <a:ext cx="10275" cy="109875"/>
              </a:xfrm>
              <a:custGeom>
                <a:avLst/>
                <a:gdLst/>
                <a:ahLst/>
                <a:cxnLst/>
                <a:rect l="l" t="t" r="r" b="b"/>
                <a:pathLst>
                  <a:path w="411" h="4395" extrusionOk="0">
                    <a:moveTo>
                      <a:pt x="174" y="0"/>
                    </a:moveTo>
                    <a:cubicBezTo>
                      <a:pt x="171" y="0"/>
                      <a:pt x="167" y="1"/>
                      <a:pt x="164" y="1"/>
                    </a:cubicBezTo>
                    <a:cubicBezTo>
                      <a:pt x="73" y="4"/>
                      <a:pt x="1" y="78"/>
                      <a:pt x="2" y="169"/>
                    </a:cubicBezTo>
                    <a:lnTo>
                      <a:pt x="78" y="4232"/>
                    </a:lnTo>
                    <a:cubicBezTo>
                      <a:pt x="79" y="4322"/>
                      <a:pt x="153" y="4394"/>
                      <a:pt x="243" y="4394"/>
                    </a:cubicBezTo>
                    <a:cubicBezTo>
                      <a:pt x="243" y="4394"/>
                      <a:pt x="244" y="4394"/>
                      <a:pt x="247" y="4392"/>
                    </a:cubicBezTo>
                    <a:cubicBezTo>
                      <a:pt x="338" y="4391"/>
                      <a:pt x="410" y="4316"/>
                      <a:pt x="409" y="4224"/>
                    </a:cubicBezTo>
                    <a:lnTo>
                      <a:pt x="333" y="163"/>
                    </a:lnTo>
                    <a:cubicBezTo>
                      <a:pt x="331" y="75"/>
                      <a:pt x="254" y="0"/>
                      <a:pt x="174"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Blank" type="blank">
  <p:cSld name="BLANK">
    <p:bg>
      <p:bgPr>
        <a:noFill/>
        <a:effectLst/>
      </p:bgPr>
    </p:bg>
    <p:spTree>
      <p:nvGrpSpPr>
        <p:cNvPr id="1" name="Shape 579"/>
        <p:cNvGrpSpPr/>
        <p:nvPr/>
      </p:nvGrpSpPr>
      <p:grpSpPr>
        <a:xfrm>
          <a:off x="0" y="0"/>
          <a:ext cx="0" cy="0"/>
          <a:chOff x="0" y="0"/>
          <a:chExt cx="0" cy="0"/>
        </a:xfrm>
      </p:grpSpPr>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able of Contents">
  <p:cSld name="BLANK_1_1_1_1_1_1">
    <p:spTree>
      <p:nvGrpSpPr>
        <p:cNvPr id="1" name="Shape 580"/>
        <p:cNvGrpSpPr/>
        <p:nvPr/>
      </p:nvGrpSpPr>
      <p:grpSpPr>
        <a:xfrm>
          <a:off x="0" y="0"/>
          <a:ext cx="0" cy="0"/>
          <a:chOff x="0" y="0"/>
          <a:chExt cx="0" cy="0"/>
        </a:xfrm>
      </p:grpSpPr>
      <p:grpSp>
        <p:nvGrpSpPr>
          <p:cNvPr id="581" name="Google Shape;581;p13"/>
          <p:cNvGrpSpPr/>
          <p:nvPr/>
        </p:nvGrpSpPr>
        <p:grpSpPr>
          <a:xfrm>
            <a:off x="-9" y="-31"/>
            <a:ext cx="9143740" cy="5141097"/>
            <a:chOff x="238125" y="845075"/>
            <a:chExt cx="7140200" cy="4014600"/>
          </a:xfrm>
        </p:grpSpPr>
        <p:sp>
          <p:nvSpPr>
            <p:cNvPr id="582" name="Google Shape;582;p13"/>
            <p:cNvSpPr/>
            <p:nvPr/>
          </p:nvSpPr>
          <p:spPr>
            <a:xfrm>
              <a:off x="238125" y="845075"/>
              <a:ext cx="7137075" cy="4012375"/>
            </a:xfrm>
            <a:custGeom>
              <a:avLst/>
              <a:gdLst/>
              <a:ahLst/>
              <a:cxnLst/>
              <a:rect l="l" t="t" r="r" b="b"/>
              <a:pathLst>
                <a:path w="285483" h="160495" extrusionOk="0">
                  <a:moveTo>
                    <a:pt x="6745" y="321"/>
                  </a:moveTo>
                  <a:lnTo>
                    <a:pt x="6745" y="6406"/>
                  </a:lnTo>
                  <a:lnTo>
                    <a:pt x="339" y="6406"/>
                  </a:lnTo>
                  <a:lnTo>
                    <a:pt x="339" y="321"/>
                  </a:lnTo>
                  <a:close/>
                  <a:moveTo>
                    <a:pt x="13471" y="321"/>
                  </a:moveTo>
                  <a:lnTo>
                    <a:pt x="13471" y="6406"/>
                  </a:lnTo>
                  <a:lnTo>
                    <a:pt x="7066" y="6406"/>
                  </a:lnTo>
                  <a:lnTo>
                    <a:pt x="7066" y="321"/>
                  </a:lnTo>
                  <a:close/>
                  <a:moveTo>
                    <a:pt x="20198" y="321"/>
                  </a:moveTo>
                  <a:lnTo>
                    <a:pt x="20198" y="6406"/>
                  </a:lnTo>
                  <a:lnTo>
                    <a:pt x="13810" y="6406"/>
                  </a:lnTo>
                  <a:lnTo>
                    <a:pt x="13810" y="321"/>
                  </a:lnTo>
                  <a:close/>
                  <a:moveTo>
                    <a:pt x="26942" y="321"/>
                  </a:moveTo>
                  <a:lnTo>
                    <a:pt x="26942" y="6406"/>
                  </a:lnTo>
                  <a:lnTo>
                    <a:pt x="20537" y="6406"/>
                  </a:lnTo>
                  <a:lnTo>
                    <a:pt x="20537" y="321"/>
                  </a:lnTo>
                  <a:close/>
                  <a:moveTo>
                    <a:pt x="33669" y="321"/>
                  </a:moveTo>
                  <a:lnTo>
                    <a:pt x="33669" y="6406"/>
                  </a:lnTo>
                  <a:lnTo>
                    <a:pt x="27281" y="6406"/>
                  </a:lnTo>
                  <a:lnTo>
                    <a:pt x="27281" y="321"/>
                  </a:lnTo>
                  <a:close/>
                  <a:moveTo>
                    <a:pt x="40414" y="321"/>
                  </a:moveTo>
                  <a:lnTo>
                    <a:pt x="40414" y="6406"/>
                  </a:lnTo>
                  <a:lnTo>
                    <a:pt x="34008" y="6406"/>
                  </a:lnTo>
                  <a:lnTo>
                    <a:pt x="34008" y="321"/>
                  </a:lnTo>
                  <a:close/>
                  <a:moveTo>
                    <a:pt x="47140" y="321"/>
                  </a:moveTo>
                  <a:lnTo>
                    <a:pt x="47140" y="6406"/>
                  </a:lnTo>
                  <a:lnTo>
                    <a:pt x="40753" y="6406"/>
                  </a:lnTo>
                  <a:lnTo>
                    <a:pt x="40753" y="321"/>
                  </a:lnTo>
                  <a:close/>
                  <a:moveTo>
                    <a:pt x="53885" y="321"/>
                  </a:moveTo>
                  <a:lnTo>
                    <a:pt x="53885" y="6406"/>
                  </a:lnTo>
                  <a:lnTo>
                    <a:pt x="47479" y="6406"/>
                  </a:lnTo>
                  <a:lnTo>
                    <a:pt x="47479" y="321"/>
                  </a:lnTo>
                  <a:close/>
                  <a:moveTo>
                    <a:pt x="60611" y="321"/>
                  </a:moveTo>
                  <a:lnTo>
                    <a:pt x="60611" y="6406"/>
                  </a:lnTo>
                  <a:lnTo>
                    <a:pt x="54206" y="6406"/>
                  </a:lnTo>
                  <a:lnTo>
                    <a:pt x="54206" y="321"/>
                  </a:lnTo>
                  <a:close/>
                  <a:moveTo>
                    <a:pt x="67338" y="321"/>
                  </a:moveTo>
                  <a:lnTo>
                    <a:pt x="67338" y="6406"/>
                  </a:lnTo>
                  <a:lnTo>
                    <a:pt x="60950" y="6406"/>
                  </a:lnTo>
                  <a:lnTo>
                    <a:pt x="60950" y="321"/>
                  </a:lnTo>
                  <a:close/>
                  <a:moveTo>
                    <a:pt x="74083" y="321"/>
                  </a:moveTo>
                  <a:lnTo>
                    <a:pt x="74083" y="6406"/>
                  </a:lnTo>
                  <a:lnTo>
                    <a:pt x="67677" y="6406"/>
                  </a:lnTo>
                  <a:lnTo>
                    <a:pt x="67677" y="321"/>
                  </a:lnTo>
                  <a:close/>
                  <a:moveTo>
                    <a:pt x="80809" y="321"/>
                  </a:moveTo>
                  <a:lnTo>
                    <a:pt x="80809" y="6406"/>
                  </a:lnTo>
                  <a:lnTo>
                    <a:pt x="74422" y="6406"/>
                  </a:lnTo>
                  <a:lnTo>
                    <a:pt x="74422" y="321"/>
                  </a:lnTo>
                  <a:close/>
                  <a:moveTo>
                    <a:pt x="87554" y="321"/>
                  </a:moveTo>
                  <a:lnTo>
                    <a:pt x="87554" y="6406"/>
                  </a:lnTo>
                  <a:lnTo>
                    <a:pt x="81148" y="6406"/>
                  </a:lnTo>
                  <a:lnTo>
                    <a:pt x="81148" y="321"/>
                  </a:lnTo>
                  <a:close/>
                  <a:moveTo>
                    <a:pt x="94281" y="321"/>
                  </a:moveTo>
                  <a:lnTo>
                    <a:pt x="94281" y="6406"/>
                  </a:lnTo>
                  <a:lnTo>
                    <a:pt x="87893" y="6406"/>
                  </a:lnTo>
                  <a:lnTo>
                    <a:pt x="87893" y="321"/>
                  </a:lnTo>
                  <a:close/>
                  <a:moveTo>
                    <a:pt x="101025" y="321"/>
                  </a:moveTo>
                  <a:lnTo>
                    <a:pt x="101025" y="6406"/>
                  </a:lnTo>
                  <a:lnTo>
                    <a:pt x="94620" y="6406"/>
                  </a:lnTo>
                  <a:lnTo>
                    <a:pt x="94620" y="321"/>
                  </a:lnTo>
                  <a:close/>
                  <a:moveTo>
                    <a:pt x="107752" y="321"/>
                  </a:moveTo>
                  <a:lnTo>
                    <a:pt x="107752" y="6406"/>
                  </a:lnTo>
                  <a:lnTo>
                    <a:pt x="101346" y="6406"/>
                  </a:lnTo>
                  <a:lnTo>
                    <a:pt x="101346" y="321"/>
                  </a:lnTo>
                  <a:close/>
                  <a:moveTo>
                    <a:pt x="114478" y="321"/>
                  </a:moveTo>
                  <a:lnTo>
                    <a:pt x="114478" y="6406"/>
                  </a:lnTo>
                  <a:lnTo>
                    <a:pt x="108091" y="6406"/>
                  </a:lnTo>
                  <a:lnTo>
                    <a:pt x="108091" y="321"/>
                  </a:lnTo>
                  <a:close/>
                  <a:moveTo>
                    <a:pt x="121223" y="321"/>
                  </a:moveTo>
                  <a:lnTo>
                    <a:pt x="121223" y="6406"/>
                  </a:lnTo>
                  <a:lnTo>
                    <a:pt x="114817" y="6406"/>
                  </a:lnTo>
                  <a:lnTo>
                    <a:pt x="114817" y="321"/>
                  </a:lnTo>
                  <a:close/>
                  <a:moveTo>
                    <a:pt x="127950" y="321"/>
                  </a:moveTo>
                  <a:lnTo>
                    <a:pt x="127950" y="6406"/>
                  </a:lnTo>
                  <a:lnTo>
                    <a:pt x="121562" y="6406"/>
                  </a:lnTo>
                  <a:lnTo>
                    <a:pt x="121562" y="321"/>
                  </a:lnTo>
                  <a:close/>
                  <a:moveTo>
                    <a:pt x="134694" y="321"/>
                  </a:moveTo>
                  <a:lnTo>
                    <a:pt x="134694" y="6406"/>
                  </a:lnTo>
                  <a:lnTo>
                    <a:pt x="128289" y="6406"/>
                  </a:lnTo>
                  <a:lnTo>
                    <a:pt x="128289" y="321"/>
                  </a:lnTo>
                  <a:close/>
                  <a:moveTo>
                    <a:pt x="141421" y="321"/>
                  </a:moveTo>
                  <a:lnTo>
                    <a:pt x="141421" y="6406"/>
                  </a:lnTo>
                  <a:lnTo>
                    <a:pt x="135033" y="6406"/>
                  </a:lnTo>
                  <a:lnTo>
                    <a:pt x="135033" y="321"/>
                  </a:lnTo>
                  <a:close/>
                  <a:moveTo>
                    <a:pt x="148148" y="321"/>
                  </a:moveTo>
                  <a:lnTo>
                    <a:pt x="148148" y="6406"/>
                  </a:lnTo>
                  <a:lnTo>
                    <a:pt x="141760" y="6406"/>
                  </a:lnTo>
                  <a:lnTo>
                    <a:pt x="141760" y="321"/>
                  </a:lnTo>
                  <a:close/>
                  <a:moveTo>
                    <a:pt x="154892" y="321"/>
                  </a:moveTo>
                  <a:lnTo>
                    <a:pt x="154892" y="6406"/>
                  </a:lnTo>
                  <a:lnTo>
                    <a:pt x="148487" y="6406"/>
                  </a:lnTo>
                  <a:lnTo>
                    <a:pt x="148487" y="321"/>
                  </a:lnTo>
                  <a:close/>
                  <a:moveTo>
                    <a:pt x="161619" y="321"/>
                  </a:moveTo>
                  <a:lnTo>
                    <a:pt x="161619" y="6406"/>
                  </a:lnTo>
                  <a:lnTo>
                    <a:pt x="155231" y="6406"/>
                  </a:lnTo>
                  <a:lnTo>
                    <a:pt x="155231" y="321"/>
                  </a:lnTo>
                  <a:close/>
                  <a:moveTo>
                    <a:pt x="168363" y="321"/>
                  </a:moveTo>
                  <a:lnTo>
                    <a:pt x="168363" y="6406"/>
                  </a:lnTo>
                  <a:lnTo>
                    <a:pt x="161958" y="6406"/>
                  </a:lnTo>
                  <a:lnTo>
                    <a:pt x="161958" y="321"/>
                  </a:lnTo>
                  <a:close/>
                  <a:moveTo>
                    <a:pt x="175090" y="321"/>
                  </a:moveTo>
                  <a:lnTo>
                    <a:pt x="175090" y="6406"/>
                  </a:lnTo>
                  <a:lnTo>
                    <a:pt x="168702" y="6406"/>
                  </a:lnTo>
                  <a:lnTo>
                    <a:pt x="168702" y="321"/>
                  </a:lnTo>
                  <a:close/>
                  <a:moveTo>
                    <a:pt x="181834" y="321"/>
                  </a:moveTo>
                  <a:lnTo>
                    <a:pt x="181834" y="6406"/>
                  </a:lnTo>
                  <a:lnTo>
                    <a:pt x="175429" y="6406"/>
                  </a:lnTo>
                  <a:lnTo>
                    <a:pt x="175429" y="321"/>
                  </a:lnTo>
                  <a:close/>
                  <a:moveTo>
                    <a:pt x="188561" y="321"/>
                  </a:moveTo>
                  <a:lnTo>
                    <a:pt x="188561" y="6406"/>
                  </a:lnTo>
                  <a:lnTo>
                    <a:pt x="182173" y="6406"/>
                  </a:lnTo>
                  <a:lnTo>
                    <a:pt x="182173" y="321"/>
                  </a:lnTo>
                  <a:close/>
                  <a:moveTo>
                    <a:pt x="195288" y="321"/>
                  </a:moveTo>
                  <a:lnTo>
                    <a:pt x="195288" y="6406"/>
                  </a:lnTo>
                  <a:lnTo>
                    <a:pt x="188900" y="6406"/>
                  </a:lnTo>
                  <a:lnTo>
                    <a:pt x="188900" y="321"/>
                  </a:lnTo>
                  <a:close/>
                  <a:moveTo>
                    <a:pt x="202032" y="321"/>
                  </a:moveTo>
                  <a:lnTo>
                    <a:pt x="202032" y="6406"/>
                  </a:lnTo>
                  <a:lnTo>
                    <a:pt x="195627" y="6406"/>
                  </a:lnTo>
                  <a:lnTo>
                    <a:pt x="195627" y="321"/>
                  </a:lnTo>
                  <a:close/>
                  <a:moveTo>
                    <a:pt x="208759" y="321"/>
                  </a:moveTo>
                  <a:lnTo>
                    <a:pt x="208759" y="6406"/>
                  </a:lnTo>
                  <a:lnTo>
                    <a:pt x="202371" y="6406"/>
                  </a:lnTo>
                  <a:lnTo>
                    <a:pt x="202371" y="321"/>
                  </a:lnTo>
                  <a:close/>
                  <a:moveTo>
                    <a:pt x="215504" y="321"/>
                  </a:moveTo>
                  <a:lnTo>
                    <a:pt x="215504" y="6406"/>
                  </a:lnTo>
                  <a:lnTo>
                    <a:pt x="209098" y="6406"/>
                  </a:lnTo>
                  <a:lnTo>
                    <a:pt x="209098" y="321"/>
                  </a:lnTo>
                  <a:close/>
                  <a:moveTo>
                    <a:pt x="222230" y="321"/>
                  </a:moveTo>
                  <a:lnTo>
                    <a:pt x="222230" y="6406"/>
                  </a:lnTo>
                  <a:lnTo>
                    <a:pt x="215843" y="6406"/>
                  </a:lnTo>
                  <a:lnTo>
                    <a:pt x="215843" y="321"/>
                  </a:lnTo>
                  <a:close/>
                  <a:moveTo>
                    <a:pt x="228975" y="321"/>
                  </a:moveTo>
                  <a:lnTo>
                    <a:pt x="228975" y="6406"/>
                  </a:lnTo>
                  <a:lnTo>
                    <a:pt x="222569" y="6406"/>
                  </a:lnTo>
                  <a:lnTo>
                    <a:pt x="222569" y="321"/>
                  </a:lnTo>
                  <a:close/>
                  <a:moveTo>
                    <a:pt x="235701" y="321"/>
                  </a:moveTo>
                  <a:lnTo>
                    <a:pt x="235701" y="6406"/>
                  </a:lnTo>
                  <a:lnTo>
                    <a:pt x="229296" y="6406"/>
                  </a:lnTo>
                  <a:lnTo>
                    <a:pt x="229296" y="321"/>
                  </a:lnTo>
                  <a:close/>
                  <a:moveTo>
                    <a:pt x="242428" y="321"/>
                  </a:moveTo>
                  <a:lnTo>
                    <a:pt x="242428" y="6406"/>
                  </a:lnTo>
                  <a:lnTo>
                    <a:pt x="236040" y="6406"/>
                  </a:lnTo>
                  <a:lnTo>
                    <a:pt x="236040" y="321"/>
                  </a:lnTo>
                  <a:close/>
                  <a:moveTo>
                    <a:pt x="249173" y="321"/>
                  </a:moveTo>
                  <a:lnTo>
                    <a:pt x="249173" y="6406"/>
                  </a:lnTo>
                  <a:lnTo>
                    <a:pt x="242767" y="6406"/>
                  </a:lnTo>
                  <a:lnTo>
                    <a:pt x="242767" y="321"/>
                  </a:lnTo>
                  <a:close/>
                  <a:moveTo>
                    <a:pt x="255899" y="321"/>
                  </a:moveTo>
                  <a:lnTo>
                    <a:pt x="255899" y="6406"/>
                  </a:lnTo>
                  <a:lnTo>
                    <a:pt x="249512" y="6406"/>
                  </a:lnTo>
                  <a:lnTo>
                    <a:pt x="249512" y="321"/>
                  </a:lnTo>
                  <a:close/>
                  <a:moveTo>
                    <a:pt x="262644" y="321"/>
                  </a:moveTo>
                  <a:lnTo>
                    <a:pt x="262644" y="6406"/>
                  </a:lnTo>
                  <a:lnTo>
                    <a:pt x="256238" y="6406"/>
                  </a:lnTo>
                  <a:lnTo>
                    <a:pt x="256238" y="321"/>
                  </a:lnTo>
                  <a:close/>
                  <a:moveTo>
                    <a:pt x="269370" y="321"/>
                  </a:moveTo>
                  <a:lnTo>
                    <a:pt x="269370" y="6406"/>
                  </a:lnTo>
                  <a:lnTo>
                    <a:pt x="262983" y="6406"/>
                  </a:lnTo>
                  <a:lnTo>
                    <a:pt x="262983" y="321"/>
                  </a:lnTo>
                  <a:close/>
                  <a:moveTo>
                    <a:pt x="276115" y="321"/>
                  </a:moveTo>
                  <a:lnTo>
                    <a:pt x="276115" y="6406"/>
                  </a:lnTo>
                  <a:lnTo>
                    <a:pt x="269709" y="6406"/>
                  </a:lnTo>
                  <a:lnTo>
                    <a:pt x="269709" y="321"/>
                  </a:lnTo>
                  <a:close/>
                  <a:moveTo>
                    <a:pt x="282842" y="321"/>
                  </a:moveTo>
                  <a:lnTo>
                    <a:pt x="282842" y="6406"/>
                  </a:lnTo>
                  <a:lnTo>
                    <a:pt x="276436" y="6406"/>
                  </a:lnTo>
                  <a:lnTo>
                    <a:pt x="276436" y="321"/>
                  </a:lnTo>
                  <a:close/>
                  <a:moveTo>
                    <a:pt x="6745" y="6727"/>
                  </a:moveTo>
                  <a:lnTo>
                    <a:pt x="6745" y="12811"/>
                  </a:lnTo>
                  <a:lnTo>
                    <a:pt x="339" y="12811"/>
                  </a:lnTo>
                  <a:lnTo>
                    <a:pt x="339" y="6727"/>
                  </a:lnTo>
                  <a:close/>
                  <a:moveTo>
                    <a:pt x="13471" y="6727"/>
                  </a:moveTo>
                  <a:lnTo>
                    <a:pt x="13471" y="12811"/>
                  </a:lnTo>
                  <a:lnTo>
                    <a:pt x="7066" y="12811"/>
                  </a:lnTo>
                  <a:lnTo>
                    <a:pt x="7066" y="6727"/>
                  </a:lnTo>
                  <a:close/>
                  <a:moveTo>
                    <a:pt x="20198" y="6727"/>
                  </a:moveTo>
                  <a:lnTo>
                    <a:pt x="20198" y="12811"/>
                  </a:lnTo>
                  <a:lnTo>
                    <a:pt x="13810" y="12811"/>
                  </a:lnTo>
                  <a:lnTo>
                    <a:pt x="13810" y="6727"/>
                  </a:lnTo>
                  <a:close/>
                  <a:moveTo>
                    <a:pt x="26942" y="6727"/>
                  </a:moveTo>
                  <a:lnTo>
                    <a:pt x="26942" y="12811"/>
                  </a:lnTo>
                  <a:lnTo>
                    <a:pt x="20537" y="12811"/>
                  </a:lnTo>
                  <a:lnTo>
                    <a:pt x="20537" y="6727"/>
                  </a:lnTo>
                  <a:close/>
                  <a:moveTo>
                    <a:pt x="33669" y="6727"/>
                  </a:moveTo>
                  <a:lnTo>
                    <a:pt x="33669" y="12811"/>
                  </a:lnTo>
                  <a:lnTo>
                    <a:pt x="27281" y="12811"/>
                  </a:lnTo>
                  <a:lnTo>
                    <a:pt x="27281" y="6727"/>
                  </a:lnTo>
                  <a:close/>
                  <a:moveTo>
                    <a:pt x="40414" y="6727"/>
                  </a:moveTo>
                  <a:lnTo>
                    <a:pt x="40414" y="12811"/>
                  </a:lnTo>
                  <a:lnTo>
                    <a:pt x="34008" y="12811"/>
                  </a:lnTo>
                  <a:lnTo>
                    <a:pt x="34008" y="6727"/>
                  </a:lnTo>
                  <a:close/>
                  <a:moveTo>
                    <a:pt x="47140" y="6727"/>
                  </a:moveTo>
                  <a:lnTo>
                    <a:pt x="47140" y="12811"/>
                  </a:lnTo>
                  <a:lnTo>
                    <a:pt x="40753" y="12811"/>
                  </a:lnTo>
                  <a:lnTo>
                    <a:pt x="40753" y="6727"/>
                  </a:lnTo>
                  <a:close/>
                  <a:moveTo>
                    <a:pt x="53885" y="6727"/>
                  </a:moveTo>
                  <a:lnTo>
                    <a:pt x="53885" y="12811"/>
                  </a:lnTo>
                  <a:lnTo>
                    <a:pt x="47479" y="12811"/>
                  </a:lnTo>
                  <a:lnTo>
                    <a:pt x="47479" y="6727"/>
                  </a:lnTo>
                  <a:close/>
                  <a:moveTo>
                    <a:pt x="60611" y="6727"/>
                  </a:moveTo>
                  <a:lnTo>
                    <a:pt x="60611" y="12811"/>
                  </a:lnTo>
                  <a:lnTo>
                    <a:pt x="54206" y="12811"/>
                  </a:lnTo>
                  <a:lnTo>
                    <a:pt x="54206" y="6727"/>
                  </a:lnTo>
                  <a:close/>
                  <a:moveTo>
                    <a:pt x="67338" y="6727"/>
                  </a:moveTo>
                  <a:lnTo>
                    <a:pt x="67338" y="12811"/>
                  </a:lnTo>
                  <a:lnTo>
                    <a:pt x="60950" y="12811"/>
                  </a:lnTo>
                  <a:lnTo>
                    <a:pt x="60950" y="6727"/>
                  </a:lnTo>
                  <a:close/>
                  <a:moveTo>
                    <a:pt x="74083" y="6727"/>
                  </a:moveTo>
                  <a:lnTo>
                    <a:pt x="74083" y="12811"/>
                  </a:lnTo>
                  <a:lnTo>
                    <a:pt x="67677" y="12811"/>
                  </a:lnTo>
                  <a:lnTo>
                    <a:pt x="67677" y="6727"/>
                  </a:lnTo>
                  <a:close/>
                  <a:moveTo>
                    <a:pt x="80809" y="6727"/>
                  </a:moveTo>
                  <a:lnTo>
                    <a:pt x="80809" y="12811"/>
                  </a:lnTo>
                  <a:lnTo>
                    <a:pt x="74422" y="12811"/>
                  </a:lnTo>
                  <a:lnTo>
                    <a:pt x="74422" y="6727"/>
                  </a:lnTo>
                  <a:close/>
                  <a:moveTo>
                    <a:pt x="87554" y="6727"/>
                  </a:moveTo>
                  <a:lnTo>
                    <a:pt x="87554" y="12811"/>
                  </a:lnTo>
                  <a:lnTo>
                    <a:pt x="81148" y="12811"/>
                  </a:lnTo>
                  <a:lnTo>
                    <a:pt x="81148" y="6727"/>
                  </a:lnTo>
                  <a:close/>
                  <a:moveTo>
                    <a:pt x="94281" y="6727"/>
                  </a:moveTo>
                  <a:lnTo>
                    <a:pt x="94281" y="12811"/>
                  </a:lnTo>
                  <a:lnTo>
                    <a:pt x="87893" y="12811"/>
                  </a:lnTo>
                  <a:lnTo>
                    <a:pt x="87893" y="6727"/>
                  </a:lnTo>
                  <a:close/>
                  <a:moveTo>
                    <a:pt x="101025" y="6727"/>
                  </a:moveTo>
                  <a:lnTo>
                    <a:pt x="101025" y="12811"/>
                  </a:lnTo>
                  <a:lnTo>
                    <a:pt x="94620" y="12811"/>
                  </a:lnTo>
                  <a:lnTo>
                    <a:pt x="94620" y="6727"/>
                  </a:lnTo>
                  <a:close/>
                  <a:moveTo>
                    <a:pt x="107752" y="6727"/>
                  </a:moveTo>
                  <a:lnTo>
                    <a:pt x="107752" y="12811"/>
                  </a:lnTo>
                  <a:lnTo>
                    <a:pt x="101346" y="12811"/>
                  </a:lnTo>
                  <a:lnTo>
                    <a:pt x="101346" y="6727"/>
                  </a:lnTo>
                  <a:close/>
                  <a:moveTo>
                    <a:pt x="114478" y="6727"/>
                  </a:moveTo>
                  <a:lnTo>
                    <a:pt x="114478" y="12811"/>
                  </a:lnTo>
                  <a:lnTo>
                    <a:pt x="108091" y="12811"/>
                  </a:lnTo>
                  <a:lnTo>
                    <a:pt x="108091" y="6727"/>
                  </a:lnTo>
                  <a:close/>
                  <a:moveTo>
                    <a:pt x="121223" y="6727"/>
                  </a:moveTo>
                  <a:lnTo>
                    <a:pt x="121223" y="12811"/>
                  </a:lnTo>
                  <a:lnTo>
                    <a:pt x="114817" y="12811"/>
                  </a:lnTo>
                  <a:lnTo>
                    <a:pt x="114817" y="6727"/>
                  </a:lnTo>
                  <a:close/>
                  <a:moveTo>
                    <a:pt x="127950" y="6727"/>
                  </a:moveTo>
                  <a:lnTo>
                    <a:pt x="127950" y="12811"/>
                  </a:lnTo>
                  <a:lnTo>
                    <a:pt x="121562" y="12811"/>
                  </a:lnTo>
                  <a:lnTo>
                    <a:pt x="121562" y="6727"/>
                  </a:lnTo>
                  <a:close/>
                  <a:moveTo>
                    <a:pt x="134694" y="6727"/>
                  </a:moveTo>
                  <a:lnTo>
                    <a:pt x="134694" y="12811"/>
                  </a:lnTo>
                  <a:lnTo>
                    <a:pt x="128289" y="12811"/>
                  </a:lnTo>
                  <a:lnTo>
                    <a:pt x="128289" y="6727"/>
                  </a:lnTo>
                  <a:close/>
                  <a:moveTo>
                    <a:pt x="141421" y="6727"/>
                  </a:moveTo>
                  <a:lnTo>
                    <a:pt x="141421" y="12811"/>
                  </a:lnTo>
                  <a:lnTo>
                    <a:pt x="135033" y="12811"/>
                  </a:lnTo>
                  <a:lnTo>
                    <a:pt x="135033" y="6727"/>
                  </a:lnTo>
                  <a:close/>
                  <a:moveTo>
                    <a:pt x="148148" y="6727"/>
                  </a:moveTo>
                  <a:lnTo>
                    <a:pt x="148148" y="12811"/>
                  </a:lnTo>
                  <a:lnTo>
                    <a:pt x="141760" y="12811"/>
                  </a:lnTo>
                  <a:lnTo>
                    <a:pt x="141760" y="6727"/>
                  </a:lnTo>
                  <a:close/>
                  <a:moveTo>
                    <a:pt x="154892" y="6727"/>
                  </a:moveTo>
                  <a:lnTo>
                    <a:pt x="154892" y="12811"/>
                  </a:lnTo>
                  <a:lnTo>
                    <a:pt x="148487" y="12811"/>
                  </a:lnTo>
                  <a:lnTo>
                    <a:pt x="148487" y="6727"/>
                  </a:lnTo>
                  <a:close/>
                  <a:moveTo>
                    <a:pt x="161619" y="6727"/>
                  </a:moveTo>
                  <a:lnTo>
                    <a:pt x="161619" y="12811"/>
                  </a:lnTo>
                  <a:lnTo>
                    <a:pt x="155231" y="12811"/>
                  </a:lnTo>
                  <a:lnTo>
                    <a:pt x="155231" y="6727"/>
                  </a:lnTo>
                  <a:close/>
                  <a:moveTo>
                    <a:pt x="168363" y="6727"/>
                  </a:moveTo>
                  <a:lnTo>
                    <a:pt x="168363" y="12811"/>
                  </a:lnTo>
                  <a:lnTo>
                    <a:pt x="161958" y="12811"/>
                  </a:lnTo>
                  <a:lnTo>
                    <a:pt x="161958" y="6727"/>
                  </a:lnTo>
                  <a:close/>
                  <a:moveTo>
                    <a:pt x="175090" y="6727"/>
                  </a:moveTo>
                  <a:lnTo>
                    <a:pt x="175090" y="12811"/>
                  </a:lnTo>
                  <a:lnTo>
                    <a:pt x="168702" y="12811"/>
                  </a:lnTo>
                  <a:lnTo>
                    <a:pt x="168702" y="6727"/>
                  </a:lnTo>
                  <a:close/>
                  <a:moveTo>
                    <a:pt x="181834" y="6727"/>
                  </a:moveTo>
                  <a:lnTo>
                    <a:pt x="181834" y="12811"/>
                  </a:lnTo>
                  <a:lnTo>
                    <a:pt x="175429" y="12811"/>
                  </a:lnTo>
                  <a:lnTo>
                    <a:pt x="175429" y="6727"/>
                  </a:lnTo>
                  <a:close/>
                  <a:moveTo>
                    <a:pt x="188561" y="6727"/>
                  </a:moveTo>
                  <a:lnTo>
                    <a:pt x="188561" y="12811"/>
                  </a:lnTo>
                  <a:lnTo>
                    <a:pt x="182173" y="12811"/>
                  </a:lnTo>
                  <a:lnTo>
                    <a:pt x="182173" y="6727"/>
                  </a:lnTo>
                  <a:close/>
                  <a:moveTo>
                    <a:pt x="195288" y="6727"/>
                  </a:moveTo>
                  <a:lnTo>
                    <a:pt x="195288" y="12811"/>
                  </a:lnTo>
                  <a:lnTo>
                    <a:pt x="188900" y="12811"/>
                  </a:lnTo>
                  <a:lnTo>
                    <a:pt x="188900" y="6727"/>
                  </a:lnTo>
                  <a:close/>
                  <a:moveTo>
                    <a:pt x="202032" y="6727"/>
                  </a:moveTo>
                  <a:lnTo>
                    <a:pt x="202032" y="12811"/>
                  </a:lnTo>
                  <a:lnTo>
                    <a:pt x="195627" y="12811"/>
                  </a:lnTo>
                  <a:lnTo>
                    <a:pt x="195627" y="6727"/>
                  </a:lnTo>
                  <a:close/>
                  <a:moveTo>
                    <a:pt x="208759" y="6727"/>
                  </a:moveTo>
                  <a:lnTo>
                    <a:pt x="208759" y="12811"/>
                  </a:lnTo>
                  <a:lnTo>
                    <a:pt x="202371" y="12811"/>
                  </a:lnTo>
                  <a:lnTo>
                    <a:pt x="202371" y="6727"/>
                  </a:lnTo>
                  <a:close/>
                  <a:moveTo>
                    <a:pt x="215504" y="6727"/>
                  </a:moveTo>
                  <a:lnTo>
                    <a:pt x="215504" y="12811"/>
                  </a:lnTo>
                  <a:lnTo>
                    <a:pt x="209098" y="12811"/>
                  </a:lnTo>
                  <a:lnTo>
                    <a:pt x="209098" y="6727"/>
                  </a:lnTo>
                  <a:close/>
                  <a:moveTo>
                    <a:pt x="222230" y="6727"/>
                  </a:moveTo>
                  <a:lnTo>
                    <a:pt x="222230" y="12811"/>
                  </a:lnTo>
                  <a:lnTo>
                    <a:pt x="215843" y="12811"/>
                  </a:lnTo>
                  <a:lnTo>
                    <a:pt x="215843" y="6727"/>
                  </a:lnTo>
                  <a:close/>
                  <a:moveTo>
                    <a:pt x="228975" y="6727"/>
                  </a:moveTo>
                  <a:lnTo>
                    <a:pt x="228975" y="12811"/>
                  </a:lnTo>
                  <a:lnTo>
                    <a:pt x="222569" y="12811"/>
                  </a:lnTo>
                  <a:lnTo>
                    <a:pt x="222569" y="6727"/>
                  </a:lnTo>
                  <a:close/>
                  <a:moveTo>
                    <a:pt x="235701" y="6727"/>
                  </a:moveTo>
                  <a:lnTo>
                    <a:pt x="235701" y="12811"/>
                  </a:lnTo>
                  <a:lnTo>
                    <a:pt x="229296" y="12811"/>
                  </a:lnTo>
                  <a:lnTo>
                    <a:pt x="229296" y="6727"/>
                  </a:lnTo>
                  <a:close/>
                  <a:moveTo>
                    <a:pt x="242428" y="6727"/>
                  </a:moveTo>
                  <a:lnTo>
                    <a:pt x="242428" y="12811"/>
                  </a:lnTo>
                  <a:lnTo>
                    <a:pt x="236040" y="12811"/>
                  </a:lnTo>
                  <a:lnTo>
                    <a:pt x="236040" y="6727"/>
                  </a:lnTo>
                  <a:close/>
                  <a:moveTo>
                    <a:pt x="249173" y="6727"/>
                  </a:moveTo>
                  <a:lnTo>
                    <a:pt x="249173" y="12811"/>
                  </a:lnTo>
                  <a:lnTo>
                    <a:pt x="242767" y="12811"/>
                  </a:lnTo>
                  <a:lnTo>
                    <a:pt x="242767" y="6727"/>
                  </a:lnTo>
                  <a:close/>
                  <a:moveTo>
                    <a:pt x="255899" y="6727"/>
                  </a:moveTo>
                  <a:lnTo>
                    <a:pt x="255899" y="12811"/>
                  </a:lnTo>
                  <a:lnTo>
                    <a:pt x="249512" y="12811"/>
                  </a:lnTo>
                  <a:lnTo>
                    <a:pt x="249512" y="6727"/>
                  </a:lnTo>
                  <a:close/>
                  <a:moveTo>
                    <a:pt x="262644" y="6727"/>
                  </a:moveTo>
                  <a:lnTo>
                    <a:pt x="262644" y="12811"/>
                  </a:lnTo>
                  <a:lnTo>
                    <a:pt x="256238" y="12811"/>
                  </a:lnTo>
                  <a:lnTo>
                    <a:pt x="256238" y="6727"/>
                  </a:lnTo>
                  <a:close/>
                  <a:moveTo>
                    <a:pt x="269370" y="6727"/>
                  </a:moveTo>
                  <a:lnTo>
                    <a:pt x="269370" y="12811"/>
                  </a:lnTo>
                  <a:lnTo>
                    <a:pt x="262983" y="12811"/>
                  </a:lnTo>
                  <a:lnTo>
                    <a:pt x="262983" y="6727"/>
                  </a:lnTo>
                  <a:close/>
                  <a:moveTo>
                    <a:pt x="276115" y="6727"/>
                  </a:moveTo>
                  <a:lnTo>
                    <a:pt x="276115" y="12811"/>
                  </a:lnTo>
                  <a:lnTo>
                    <a:pt x="269709" y="12811"/>
                  </a:lnTo>
                  <a:lnTo>
                    <a:pt x="269709" y="6727"/>
                  </a:lnTo>
                  <a:close/>
                  <a:moveTo>
                    <a:pt x="282842" y="6727"/>
                  </a:moveTo>
                  <a:lnTo>
                    <a:pt x="282842" y="12811"/>
                  </a:lnTo>
                  <a:lnTo>
                    <a:pt x="276436" y="12811"/>
                  </a:lnTo>
                  <a:lnTo>
                    <a:pt x="276436" y="6727"/>
                  </a:lnTo>
                  <a:close/>
                  <a:moveTo>
                    <a:pt x="6745" y="13132"/>
                  </a:moveTo>
                  <a:lnTo>
                    <a:pt x="6745" y="19217"/>
                  </a:lnTo>
                  <a:lnTo>
                    <a:pt x="339" y="19217"/>
                  </a:lnTo>
                  <a:lnTo>
                    <a:pt x="339" y="13132"/>
                  </a:lnTo>
                  <a:close/>
                  <a:moveTo>
                    <a:pt x="13471" y="13132"/>
                  </a:moveTo>
                  <a:lnTo>
                    <a:pt x="13471" y="19217"/>
                  </a:lnTo>
                  <a:lnTo>
                    <a:pt x="7066" y="19217"/>
                  </a:lnTo>
                  <a:lnTo>
                    <a:pt x="7066" y="13132"/>
                  </a:lnTo>
                  <a:close/>
                  <a:moveTo>
                    <a:pt x="20198" y="13132"/>
                  </a:moveTo>
                  <a:lnTo>
                    <a:pt x="20198" y="19217"/>
                  </a:lnTo>
                  <a:lnTo>
                    <a:pt x="13810" y="19217"/>
                  </a:lnTo>
                  <a:lnTo>
                    <a:pt x="13810" y="13132"/>
                  </a:lnTo>
                  <a:close/>
                  <a:moveTo>
                    <a:pt x="26942" y="13132"/>
                  </a:moveTo>
                  <a:lnTo>
                    <a:pt x="26942" y="19217"/>
                  </a:lnTo>
                  <a:lnTo>
                    <a:pt x="20537" y="19217"/>
                  </a:lnTo>
                  <a:lnTo>
                    <a:pt x="20537" y="13132"/>
                  </a:lnTo>
                  <a:close/>
                  <a:moveTo>
                    <a:pt x="33669" y="13132"/>
                  </a:moveTo>
                  <a:lnTo>
                    <a:pt x="33669" y="19217"/>
                  </a:lnTo>
                  <a:lnTo>
                    <a:pt x="27281" y="19217"/>
                  </a:lnTo>
                  <a:lnTo>
                    <a:pt x="27281" y="13132"/>
                  </a:lnTo>
                  <a:close/>
                  <a:moveTo>
                    <a:pt x="40414" y="13132"/>
                  </a:moveTo>
                  <a:lnTo>
                    <a:pt x="40414" y="19217"/>
                  </a:lnTo>
                  <a:lnTo>
                    <a:pt x="34008" y="19217"/>
                  </a:lnTo>
                  <a:lnTo>
                    <a:pt x="34008" y="13132"/>
                  </a:lnTo>
                  <a:close/>
                  <a:moveTo>
                    <a:pt x="47140" y="13132"/>
                  </a:moveTo>
                  <a:lnTo>
                    <a:pt x="47140" y="19217"/>
                  </a:lnTo>
                  <a:lnTo>
                    <a:pt x="40753" y="19217"/>
                  </a:lnTo>
                  <a:lnTo>
                    <a:pt x="40753" y="13132"/>
                  </a:lnTo>
                  <a:close/>
                  <a:moveTo>
                    <a:pt x="53885" y="13132"/>
                  </a:moveTo>
                  <a:lnTo>
                    <a:pt x="53885" y="19217"/>
                  </a:lnTo>
                  <a:lnTo>
                    <a:pt x="47479" y="19217"/>
                  </a:lnTo>
                  <a:lnTo>
                    <a:pt x="47479" y="13132"/>
                  </a:lnTo>
                  <a:close/>
                  <a:moveTo>
                    <a:pt x="60611" y="13132"/>
                  </a:moveTo>
                  <a:lnTo>
                    <a:pt x="60611" y="19217"/>
                  </a:lnTo>
                  <a:lnTo>
                    <a:pt x="54206" y="19217"/>
                  </a:lnTo>
                  <a:lnTo>
                    <a:pt x="54206" y="13132"/>
                  </a:lnTo>
                  <a:close/>
                  <a:moveTo>
                    <a:pt x="67338" y="13132"/>
                  </a:moveTo>
                  <a:lnTo>
                    <a:pt x="67338" y="19217"/>
                  </a:lnTo>
                  <a:lnTo>
                    <a:pt x="60950" y="19217"/>
                  </a:lnTo>
                  <a:lnTo>
                    <a:pt x="60950" y="13132"/>
                  </a:lnTo>
                  <a:close/>
                  <a:moveTo>
                    <a:pt x="74083" y="13132"/>
                  </a:moveTo>
                  <a:lnTo>
                    <a:pt x="74083" y="19217"/>
                  </a:lnTo>
                  <a:lnTo>
                    <a:pt x="67677" y="19217"/>
                  </a:lnTo>
                  <a:lnTo>
                    <a:pt x="67677" y="13132"/>
                  </a:lnTo>
                  <a:close/>
                  <a:moveTo>
                    <a:pt x="80809" y="13132"/>
                  </a:moveTo>
                  <a:lnTo>
                    <a:pt x="80809" y="19217"/>
                  </a:lnTo>
                  <a:lnTo>
                    <a:pt x="74422" y="19217"/>
                  </a:lnTo>
                  <a:lnTo>
                    <a:pt x="74422" y="13132"/>
                  </a:lnTo>
                  <a:close/>
                  <a:moveTo>
                    <a:pt x="87554" y="13132"/>
                  </a:moveTo>
                  <a:lnTo>
                    <a:pt x="87554" y="19217"/>
                  </a:lnTo>
                  <a:lnTo>
                    <a:pt x="81148" y="19217"/>
                  </a:lnTo>
                  <a:lnTo>
                    <a:pt x="81148" y="13132"/>
                  </a:lnTo>
                  <a:close/>
                  <a:moveTo>
                    <a:pt x="94281" y="13132"/>
                  </a:moveTo>
                  <a:lnTo>
                    <a:pt x="94281" y="19217"/>
                  </a:lnTo>
                  <a:lnTo>
                    <a:pt x="87893" y="19217"/>
                  </a:lnTo>
                  <a:lnTo>
                    <a:pt x="87893" y="13132"/>
                  </a:lnTo>
                  <a:close/>
                  <a:moveTo>
                    <a:pt x="101025" y="13132"/>
                  </a:moveTo>
                  <a:lnTo>
                    <a:pt x="101025" y="19217"/>
                  </a:lnTo>
                  <a:lnTo>
                    <a:pt x="94620" y="19217"/>
                  </a:lnTo>
                  <a:lnTo>
                    <a:pt x="94620" y="13132"/>
                  </a:lnTo>
                  <a:close/>
                  <a:moveTo>
                    <a:pt x="107752" y="13132"/>
                  </a:moveTo>
                  <a:lnTo>
                    <a:pt x="107752" y="19217"/>
                  </a:lnTo>
                  <a:lnTo>
                    <a:pt x="101346" y="19217"/>
                  </a:lnTo>
                  <a:lnTo>
                    <a:pt x="101346" y="13132"/>
                  </a:lnTo>
                  <a:close/>
                  <a:moveTo>
                    <a:pt x="114478" y="13132"/>
                  </a:moveTo>
                  <a:lnTo>
                    <a:pt x="114478" y="19217"/>
                  </a:lnTo>
                  <a:lnTo>
                    <a:pt x="108091" y="19217"/>
                  </a:lnTo>
                  <a:lnTo>
                    <a:pt x="108091" y="13132"/>
                  </a:lnTo>
                  <a:close/>
                  <a:moveTo>
                    <a:pt x="121223" y="13132"/>
                  </a:moveTo>
                  <a:lnTo>
                    <a:pt x="121223" y="19217"/>
                  </a:lnTo>
                  <a:lnTo>
                    <a:pt x="114817" y="19217"/>
                  </a:lnTo>
                  <a:lnTo>
                    <a:pt x="114817" y="13132"/>
                  </a:lnTo>
                  <a:close/>
                  <a:moveTo>
                    <a:pt x="127950" y="13132"/>
                  </a:moveTo>
                  <a:lnTo>
                    <a:pt x="127950" y="19217"/>
                  </a:lnTo>
                  <a:lnTo>
                    <a:pt x="121562" y="19217"/>
                  </a:lnTo>
                  <a:lnTo>
                    <a:pt x="121562" y="13132"/>
                  </a:lnTo>
                  <a:close/>
                  <a:moveTo>
                    <a:pt x="134694" y="13132"/>
                  </a:moveTo>
                  <a:lnTo>
                    <a:pt x="134694" y="19217"/>
                  </a:lnTo>
                  <a:lnTo>
                    <a:pt x="128289" y="19217"/>
                  </a:lnTo>
                  <a:lnTo>
                    <a:pt x="128289" y="13132"/>
                  </a:lnTo>
                  <a:close/>
                  <a:moveTo>
                    <a:pt x="141421" y="13132"/>
                  </a:moveTo>
                  <a:lnTo>
                    <a:pt x="141421" y="19217"/>
                  </a:lnTo>
                  <a:lnTo>
                    <a:pt x="135033" y="19217"/>
                  </a:lnTo>
                  <a:lnTo>
                    <a:pt x="135033" y="13132"/>
                  </a:lnTo>
                  <a:close/>
                  <a:moveTo>
                    <a:pt x="148148" y="13132"/>
                  </a:moveTo>
                  <a:lnTo>
                    <a:pt x="148148" y="19217"/>
                  </a:lnTo>
                  <a:lnTo>
                    <a:pt x="141760" y="19217"/>
                  </a:lnTo>
                  <a:lnTo>
                    <a:pt x="141760" y="13132"/>
                  </a:lnTo>
                  <a:close/>
                  <a:moveTo>
                    <a:pt x="154892" y="13132"/>
                  </a:moveTo>
                  <a:lnTo>
                    <a:pt x="154892" y="19217"/>
                  </a:lnTo>
                  <a:lnTo>
                    <a:pt x="148487" y="19217"/>
                  </a:lnTo>
                  <a:lnTo>
                    <a:pt x="148487" y="13132"/>
                  </a:lnTo>
                  <a:close/>
                  <a:moveTo>
                    <a:pt x="161619" y="13132"/>
                  </a:moveTo>
                  <a:lnTo>
                    <a:pt x="161619" y="19217"/>
                  </a:lnTo>
                  <a:lnTo>
                    <a:pt x="155231" y="19217"/>
                  </a:lnTo>
                  <a:lnTo>
                    <a:pt x="155231" y="13132"/>
                  </a:lnTo>
                  <a:close/>
                  <a:moveTo>
                    <a:pt x="168363" y="13132"/>
                  </a:moveTo>
                  <a:lnTo>
                    <a:pt x="168363" y="19217"/>
                  </a:lnTo>
                  <a:lnTo>
                    <a:pt x="161958" y="19217"/>
                  </a:lnTo>
                  <a:lnTo>
                    <a:pt x="161958" y="13132"/>
                  </a:lnTo>
                  <a:close/>
                  <a:moveTo>
                    <a:pt x="175090" y="13132"/>
                  </a:moveTo>
                  <a:lnTo>
                    <a:pt x="175090" y="19217"/>
                  </a:lnTo>
                  <a:lnTo>
                    <a:pt x="168702" y="19217"/>
                  </a:lnTo>
                  <a:lnTo>
                    <a:pt x="168702" y="13132"/>
                  </a:lnTo>
                  <a:close/>
                  <a:moveTo>
                    <a:pt x="181834" y="13132"/>
                  </a:moveTo>
                  <a:lnTo>
                    <a:pt x="181834" y="19217"/>
                  </a:lnTo>
                  <a:lnTo>
                    <a:pt x="175429" y="19217"/>
                  </a:lnTo>
                  <a:lnTo>
                    <a:pt x="175429" y="13132"/>
                  </a:lnTo>
                  <a:close/>
                  <a:moveTo>
                    <a:pt x="188561" y="13132"/>
                  </a:moveTo>
                  <a:lnTo>
                    <a:pt x="188561" y="19217"/>
                  </a:lnTo>
                  <a:lnTo>
                    <a:pt x="182173" y="19217"/>
                  </a:lnTo>
                  <a:lnTo>
                    <a:pt x="182173" y="13132"/>
                  </a:lnTo>
                  <a:close/>
                  <a:moveTo>
                    <a:pt x="195288" y="13132"/>
                  </a:moveTo>
                  <a:lnTo>
                    <a:pt x="195288" y="19217"/>
                  </a:lnTo>
                  <a:lnTo>
                    <a:pt x="188900" y="19217"/>
                  </a:lnTo>
                  <a:lnTo>
                    <a:pt x="188900" y="13132"/>
                  </a:lnTo>
                  <a:close/>
                  <a:moveTo>
                    <a:pt x="202032" y="13132"/>
                  </a:moveTo>
                  <a:lnTo>
                    <a:pt x="202032" y="19217"/>
                  </a:lnTo>
                  <a:lnTo>
                    <a:pt x="195627" y="19217"/>
                  </a:lnTo>
                  <a:lnTo>
                    <a:pt x="195627" y="13132"/>
                  </a:lnTo>
                  <a:close/>
                  <a:moveTo>
                    <a:pt x="208759" y="13132"/>
                  </a:moveTo>
                  <a:lnTo>
                    <a:pt x="208759" y="19217"/>
                  </a:lnTo>
                  <a:lnTo>
                    <a:pt x="202371" y="19217"/>
                  </a:lnTo>
                  <a:lnTo>
                    <a:pt x="202371" y="13132"/>
                  </a:lnTo>
                  <a:close/>
                  <a:moveTo>
                    <a:pt x="215504" y="13132"/>
                  </a:moveTo>
                  <a:lnTo>
                    <a:pt x="215504" y="19217"/>
                  </a:lnTo>
                  <a:lnTo>
                    <a:pt x="209098" y="19217"/>
                  </a:lnTo>
                  <a:lnTo>
                    <a:pt x="209098" y="13132"/>
                  </a:lnTo>
                  <a:close/>
                  <a:moveTo>
                    <a:pt x="222230" y="13132"/>
                  </a:moveTo>
                  <a:lnTo>
                    <a:pt x="222230" y="19217"/>
                  </a:lnTo>
                  <a:lnTo>
                    <a:pt x="215843" y="19217"/>
                  </a:lnTo>
                  <a:lnTo>
                    <a:pt x="215843" y="13132"/>
                  </a:lnTo>
                  <a:close/>
                  <a:moveTo>
                    <a:pt x="228975" y="13132"/>
                  </a:moveTo>
                  <a:lnTo>
                    <a:pt x="228975" y="19217"/>
                  </a:lnTo>
                  <a:lnTo>
                    <a:pt x="222569" y="19217"/>
                  </a:lnTo>
                  <a:lnTo>
                    <a:pt x="222569" y="13132"/>
                  </a:lnTo>
                  <a:close/>
                  <a:moveTo>
                    <a:pt x="235701" y="13132"/>
                  </a:moveTo>
                  <a:lnTo>
                    <a:pt x="235701" y="19217"/>
                  </a:lnTo>
                  <a:lnTo>
                    <a:pt x="229296" y="19217"/>
                  </a:lnTo>
                  <a:lnTo>
                    <a:pt x="229296" y="13132"/>
                  </a:lnTo>
                  <a:close/>
                  <a:moveTo>
                    <a:pt x="242428" y="13132"/>
                  </a:moveTo>
                  <a:lnTo>
                    <a:pt x="242428" y="19217"/>
                  </a:lnTo>
                  <a:lnTo>
                    <a:pt x="236040" y="19217"/>
                  </a:lnTo>
                  <a:lnTo>
                    <a:pt x="236040" y="13132"/>
                  </a:lnTo>
                  <a:close/>
                  <a:moveTo>
                    <a:pt x="249173" y="13132"/>
                  </a:moveTo>
                  <a:lnTo>
                    <a:pt x="249173" y="19217"/>
                  </a:lnTo>
                  <a:lnTo>
                    <a:pt x="242767" y="19217"/>
                  </a:lnTo>
                  <a:lnTo>
                    <a:pt x="242767" y="13132"/>
                  </a:lnTo>
                  <a:close/>
                  <a:moveTo>
                    <a:pt x="255899" y="13132"/>
                  </a:moveTo>
                  <a:lnTo>
                    <a:pt x="255899" y="19217"/>
                  </a:lnTo>
                  <a:lnTo>
                    <a:pt x="249512" y="19217"/>
                  </a:lnTo>
                  <a:lnTo>
                    <a:pt x="249512" y="13132"/>
                  </a:lnTo>
                  <a:close/>
                  <a:moveTo>
                    <a:pt x="262644" y="13132"/>
                  </a:moveTo>
                  <a:lnTo>
                    <a:pt x="262644" y="19217"/>
                  </a:lnTo>
                  <a:lnTo>
                    <a:pt x="256238" y="19217"/>
                  </a:lnTo>
                  <a:lnTo>
                    <a:pt x="256238" y="13132"/>
                  </a:lnTo>
                  <a:close/>
                  <a:moveTo>
                    <a:pt x="269370" y="13132"/>
                  </a:moveTo>
                  <a:lnTo>
                    <a:pt x="269370" y="19217"/>
                  </a:lnTo>
                  <a:lnTo>
                    <a:pt x="262983" y="19217"/>
                  </a:lnTo>
                  <a:lnTo>
                    <a:pt x="262983" y="13132"/>
                  </a:lnTo>
                  <a:close/>
                  <a:moveTo>
                    <a:pt x="276115" y="13132"/>
                  </a:moveTo>
                  <a:lnTo>
                    <a:pt x="276115" y="19217"/>
                  </a:lnTo>
                  <a:lnTo>
                    <a:pt x="269709" y="19217"/>
                  </a:lnTo>
                  <a:lnTo>
                    <a:pt x="269709" y="13132"/>
                  </a:lnTo>
                  <a:close/>
                  <a:moveTo>
                    <a:pt x="282842" y="13132"/>
                  </a:moveTo>
                  <a:lnTo>
                    <a:pt x="282842" y="19217"/>
                  </a:lnTo>
                  <a:lnTo>
                    <a:pt x="276436" y="19217"/>
                  </a:lnTo>
                  <a:lnTo>
                    <a:pt x="276436" y="13132"/>
                  </a:lnTo>
                  <a:close/>
                  <a:moveTo>
                    <a:pt x="6745" y="19538"/>
                  </a:moveTo>
                  <a:lnTo>
                    <a:pt x="6745" y="25622"/>
                  </a:lnTo>
                  <a:lnTo>
                    <a:pt x="339" y="25622"/>
                  </a:lnTo>
                  <a:lnTo>
                    <a:pt x="339" y="19538"/>
                  </a:lnTo>
                  <a:close/>
                  <a:moveTo>
                    <a:pt x="13471" y="19538"/>
                  </a:moveTo>
                  <a:lnTo>
                    <a:pt x="13471" y="25622"/>
                  </a:lnTo>
                  <a:lnTo>
                    <a:pt x="7066" y="25622"/>
                  </a:lnTo>
                  <a:lnTo>
                    <a:pt x="7066" y="19538"/>
                  </a:lnTo>
                  <a:close/>
                  <a:moveTo>
                    <a:pt x="20198" y="19538"/>
                  </a:moveTo>
                  <a:lnTo>
                    <a:pt x="20198" y="25622"/>
                  </a:lnTo>
                  <a:lnTo>
                    <a:pt x="13810" y="25622"/>
                  </a:lnTo>
                  <a:lnTo>
                    <a:pt x="13810" y="19538"/>
                  </a:lnTo>
                  <a:close/>
                  <a:moveTo>
                    <a:pt x="26942" y="19538"/>
                  </a:moveTo>
                  <a:lnTo>
                    <a:pt x="26942" y="25622"/>
                  </a:lnTo>
                  <a:lnTo>
                    <a:pt x="20537" y="25622"/>
                  </a:lnTo>
                  <a:lnTo>
                    <a:pt x="20537" y="19538"/>
                  </a:lnTo>
                  <a:close/>
                  <a:moveTo>
                    <a:pt x="33669" y="19538"/>
                  </a:moveTo>
                  <a:lnTo>
                    <a:pt x="33669" y="25622"/>
                  </a:lnTo>
                  <a:lnTo>
                    <a:pt x="27281" y="25622"/>
                  </a:lnTo>
                  <a:lnTo>
                    <a:pt x="27281" y="19538"/>
                  </a:lnTo>
                  <a:close/>
                  <a:moveTo>
                    <a:pt x="40414" y="19538"/>
                  </a:moveTo>
                  <a:lnTo>
                    <a:pt x="40414" y="25622"/>
                  </a:lnTo>
                  <a:lnTo>
                    <a:pt x="34008" y="25622"/>
                  </a:lnTo>
                  <a:lnTo>
                    <a:pt x="34008" y="19538"/>
                  </a:lnTo>
                  <a:close/>
                  <a:moveTo>
                    <a:pt x="47140" y="19538"/>
                  </a:moveTo>
                  <a:lnTo>
                    <a:pt x="47140" y="25622"/>
                  </a:lnTo>
                  <a:lnTo>
                    <a:pt x="40753" y="25622"/>
                  </a:lnTo>
                  <a:lnTo>
                    <a:pt x="40753" y="19538"/>
                  </a:lnTo>
                  <a:close/>
                  <a:moveTo>
                    <a:pt x="53885" y="19538"/>
                  </a:moveTo>
                  <a:lnTo>
                    <a:pt x="53885" y="25622"/>
                  </a:lnTo>
                  <a:lnTo>
                    <a:pt x="47479" y="25622"/>
                  </a:lnTo>
                  <a:lnTo>
                    <a:pt x="47479" y="19538"/>
                  </a:lnTo>
                  <a:close/>
                  <a:moveTo>
                    <a:pt x="60611" y="19538"/>
                  </a:moveTo>
                  <a:lnTo>
                    <a:pt x="60611" y="25622"/>
                  </a:lnTo>
                  <a:lnTo>
                    <a:pt x="54206" y="25622"/>
                  </a:lnTo>
                  <a:lnTo>
                    <a:pt x="54206" y="19538"/>
                  </a:lnTo>
                  <a:close/>
                  <a:moveTo>
                    <a:pt x="67338" y="19538"/>
                  </a:moveTo>
                  <a:lnTo>
                    <a:pt x="67338" y="25622"/>
                  </a:lnTo>
                  <a:lnTo>
                    <a:pt x="60950" y="25622"/>
                  </a:lnTo>
                  <a:lnTo>
                    <a:pt x="60950" y="19538"/>
                  </a:lnTo>
                  <a:close/>
                  <a:moveTo>
                    <a:pt x="74083" y="19538"/>
                  </a:moveTo>
                  <a:lnTo>
                    <a:pt x="74083" y="25622"/>
                  </a:lnTo>
                  <a:lnTo>
                    <a:pt x="67677" y="25622"/>
                  </a:lnTo>
                  <a:lnTo>
                    <a:pt x="67677" y="19538"/>
                  </a:lnTo>
                  <a:close/>
                  <a:moveTo>
                    <a:pt x="80809" y="19538"/>
                  </a:moveTo>
                  <a:lnTo>
                    <a:pt x="80809" y="25622"/>
                  </a:lnTo>
                  <a:lnTo>
                    <a:pt x="74422" y="25622"/>
                  </a:lnTo>
                  <a:lnTo>
                    <a:pt x="74422" y="19538"/>
                  </a:lnTo>
                  <a:close/>
                  <a:moveTo>
                    <a:pt x="87554" y="19538"/>
                  </a:moveTo>
                  <a:lnTo>
                    <a:pt x="87554" y="25622"/>
                  </a:lnTo>
                  <a:lnTo>
                    <a:pt x="81148" y="25622"/>
                  </a:lnTo>
                  <a:lnTo>
                    <a:pt x="81148" y="19538"/>
                  </a:lnTo>
                  <a:close/>
                  <a:moveTo>
                    <a:pt x="94281" y="19538"/>
                  </a:moveTo>
                  <a:lnTo>
                    <a:pt x="94281" y="25622"/>
                  </a:lnTo>
                  <a:lnTo>
                    <a:pt x="87893" y="25622"/>
                  </a:lnTo>
                  <a:lnTo>
                    <a:pt x="87893" y="19538"/>
                  </a:lnTo>
                  <a:close/>
                  <a:moveTo>
                    <a:pt x="101025" y="19538"/>
                  </a:moveTo>
                  <a:lnTo>
                    <a:pt x="101025" y="25622"/>
                  </a:lnTo>
                  <a:lnTo>
                    <a:pt x="94620" y="25622"/>
                  </a:lnTo>
                  <a:lnTo>
                    <a:pt x="94620" y="19538"/>
                  </a:lnTo>
                  <a:close/>
                  <a:moveTo>
                    <a:pt x="107752" y="19538"/>
                  </a:moveTo>
                  <a:lnTo>
                    <a:pt x="107752" y="25622"/>
                  </a:lnTo>
                  <a:lnTo>
                    <a:pt x="101346" y="25622"/>
                  </a:lnTo>
                  <a:lnTo>
                    <a:pt x="101346" y="19538"/>
                  </a:lnTo>
                  <a:close/>
                  <a:moveTo>
                    <a:pt x="114478" y="19538"/>
                  </a:moveTo>
                  <a:lnTo>
                    <a:pt x="114478" y="25622"/>
                  </a:lnTo>
                  <a:lnTo>
                    <a:pt x="108091" y="25622"/>
                  </a:lnTo>
                  <a:lnTo>
                    <a:pt x="108091" y="19538"/>
                  </a:lnTo>
                  <a:close/>
                  <a:moveTo>
                    <a:pt x="121223" y="19538"/>
                  </a:moveTo>
                  <a:lnTo>
                    <a:pt x="121223" y="25622"/>
                  </a:lnTo>
                  <a:lnTo>
                    <a:pt x="114817" y="25622"/>
                  </a:lnTo>
                  <a:lnTo>
                    <a:pt x="114817" y="19538"/>
                  </a:lnTo>
                  <a:close/>
                  <a:moveTo>
                    <a:pt x="127950" y="19538"/>
                  </a:moveTo>
                  <a:lnTo>
                    <a:pt x="127950" y="25622"/>
                  </a:lnTo>
                  <a:lnTo>
                    <a:pt x="121562" y="25622"/>
                  </a:lnTo>
                  <a:lnTo>
                    <a:pt x="121562" y="19538"/>
                  </a:lnTo>
                  <a:close/>
                  <a:moveTo>
                    <a:pt x="134694" y="19538"/>
                  </a:moveTo>
                  <a:lnTo>
                    <a:pt x="134694" y="25622"/>
                  </a:lnTo>
                  <a:lnTo>
                    <a:pt x="128289" y="25622"/>
                  </a:lnTo>
                  <a:lnTo>
                    <a:pt x="128289" y="19538"/>
                  </a:lnTo>
                  <a:close/>
                  <a:moveTo>
                    <a:pt x="141421" y="19538"/>
                  </a:moveTo>
                  <a:lnTo>
                    <a:pt x="141421" y="25622"/>
                  </a:lnTo>
                  <a:lnTo>
                    <a:pt x="135033" y="25622"/>
                  </a:lnTo>
                  <a:lnTo>
                    <a:pt x="135033" y="19538"/>
                  </a:lnTo>
                  <a:close/>
                  <a:moveTo>
                    <a:pt x="148148" y="19538"/>
                  </a:moveTo>
                  <a:lnTo>
                    <a:pt x="148148" y="25622"/>
                  </a:lnTo>
                  <a:lnTo>
                    <a:pt x="141760" y="25622"/>
                  </a:lnTo>
                  <a:lnTo>
                    <a:pt x="141760" y="19538"/>
                  </a:lnTo>
                  <a:close/>
                  <a:moveTo>
                    <a:pt x="154892" y="19538"/>
                  </a:moveTo>
                  <a:lnTo>
                    <a:pt x="154892" y="25622"/>
                  </a:lnTo>
                  <a:lnTo>
                    <a:pt x="148487" y="25622"/>
                  </a:lnTo>
                  <a:lnTo>
                    <a:pt x="148487" y="19538"/>
                  </a:lnTo>
                  <a:close/>
                  <a:moveTo>
                    <a:pt x="161619" y="19538"/>
                  </a:moveTo>
                  <a:lnTo>
                    <a:pt x="161619" y="25622"/>
                  </a:lnTo>
                  <a:lnTo>
                    <a:pt x="155231" y="25622"/>
                  </a:lnTo>
                  <a:lnTo>
                    <a:pt x="155231" y="19538"/>
                  </a:lnTo>
                  <a:close/>
                  <a:moveTo>
                    <a:pt x="168363" y="19538"/>
                  </a:moveTo>
                  <a:lnTo>
                    <a:pt x="168363" y="25622"/>
                  </a:lnTo>
                  <a:lnTo>
                    <a:pt x="161958" y="25622"/>
                  </a:lnTo>
                  <a:lnTo>
                    <a:pt x="161958" y="19538"/>
                  </a:lnTo>
                  <a:close/>
                  <a:moveTo>
                    <a:pt x="175090" y="19538"/>
                  </a:moveTo>
                  <a:lnTo>
                    <a:pt x="175090" y="25622"/>
                  </a:lnTo>
                  <a:lnTo>
                    <a:pt x="168702" y="25622"/>
                  </a:lnTo>
                  <a:lnTo>
                    <a:pt x="168702" y="19538"/>
                  </a:lnTo>
                  <a:close/>
                  <a:moveTo>
                    <a:pt x="181834" y="19538"/>
                  </a:moveTo>
                  <a:lnTo>
                    <a:pt x="181834" y="25622"/>
                  </a:lnTo>
                  <a:lnTo>
                    <a:pt x="175429" y="25622"/>
                  </a:lnTo>
                  <a:lnTo>
                    <a:pt x="175429" y="19538"/>
                  </a:lnTo>
                  <a:close/>
                  <a:moveTo>
                    <a:pt x="188561" y="19538"/>
                  </a:moveTo>
                  <a:lnTo>
                    <a:pt x="188561" y="25622"/>
                  </a:lnTo>
                  <a:lnTo>
                    <a:pt x="182173" y="25622"/>
                  </a:lnTo>
                  <a:lnTo>
                    <a:pt x="182173" y="19538"/>
                  </a:lnTo>
                  <a:close/>
                  <a:moveTo>
                    <a:pt x="195288" y="19538"/>
                  </a:moveTo>
                  <a:lnTo>
                    <a:pt x="195288" y="25622"/>
                  </a:lnTo>
                  <a:lnTo>
                    <a:pt x="188900" y="25622"/>
                  </a:lnTo>
                  <a:lnTo>
                    <a:pt x="188900" y="19538"/>
                  </a:lnTo>
                  <a:close/>
                  <a:moveTo>
                    <a:pt x="202032" y="19538"/>
                  </a:moveTo>
                  <a:lnTo>
                    <a:pt x="202032" y="25622"/>
                  </a:lnTo>
                  <a:lnTo>
                    <a:pt x="195627" y="25622"/>
                  </a:lnTo>
                  <a:lnTo>
                    <a:pt x="195627" y="19538"/>
                  </a:lnTo>
                  <a:close/>
                  <a:moveTo>
                    <a:pt x="208759" y="19538"/>
                  </a:moveTo>
                  <a:lnTo>
                    <a:pt x="208759" y="25622"/>
                  </a:lnTo>
                  <a:lnTo>
                    <a:pt x="202371" y="25622"/>
                  </a:lnTo>
                  <a:lnTo>
                    <a:pt x="202371" y="19538"/>
                  </a:lnTo>
                  <a:close/>
                  <a:moveTo>
                    <a:pt x="215504" y="19538"/>
                  </a:moveTo>
                  <a:lnTo>
                    <a:pt x="215504" y="25622"/>
                  </a:lnTo>
                  <a:lnTo>
                    <a:pt x="209098" y="25622"/>
                  </a:lnTo>
                  <a:lnTo>
                    <a:pt x="209098" y="19538"/>
                  </a:lnTo>
                  <a:close/>
                  <a:moveTo>
                    <a:pt x="222230" y="19538"/>
                  </a:moveTo>
                  <a:lnTo>
                    <a:pt x="222230" y="25622"/>
                  </a:lnTo>
                  <a:lnTo>
                    <a:pt x="215843" y="25622"/>
                  </a:lnTo>
                  <a:lnTo>
                    <a:pt x="215843" y="19538"/>
                  </a:lnTo>
                  <a:close/>
                  <a:moveTo>
                    <a:pt x="228975" y="19538"/>
                  </a:moveTo>
                  <a:lnTo>
                    <a:pt x="228975" y="25622"/>
                  </a:lnTo>
                  <a:lnTo>
                    <a:pt x="222569" y="25622"/>
                  </a:lnTo>
                  <a:lnTo>
                    <a:pt x="222569" y="19538"/>
                  </a:lnTo>
                  <a:close/>
                  <a:moveTo>
                    <a:pt x="235701" y="19538"/>
                  </a:moveTo>
                  <a:lnTo>
                    <a:pt x="235701" y="25622"/>
                  </a:lnTo>
                  <a:lnTo>
                    <a:pt x="229296" y="25622"/>
                  </a:lnTo>
                  <a:lnTo>
                    <a:pt x="229296" y="19538"/>
                  </a:lnTo>
                  <a:close/>
                  <a:moveTo>
                    <a:pt x="242428" y="19538"/>
                  </a:moveTo>
                  <a:lnTo>
                    <a:pt x="242428" y="25622"/>
                  </a:lnTo>
                  <a:lnTo>
                    <a:pt x="236040" y="25622"/>
                  </a:lnTo>
                  <a:lnTo>
                    <a:pt x="236040" y="19538"/>
                  </a:lnTo>
                  <a:close/>
                  <a:moveTo>
                    <a:pt x="249173" y="19538"/>
                  </a:moveTo>
                  <a:lnTo>
                    <a:pt x="249173" y="25622"/>
                  </a:lnTo>
                  <a:lnTo>
                    <a:pt x="242767" y="25622"/>
                  </a:lnTo>
                  <a:lnTo>
                    <a:pt x="242767" y="19538"/>
                  </a:lnTo>
                  <a:close/>
                  <a:moveTo>
                    <a:pt x="255899" y="19538"/>
                  </a:moveTo>
                  <a:lnTo>
                    <a:pt x="255899" y="25622"/>
                  </a:lnTo>
                  <a:lnTo>
                    <a:pt x="249512" y="25622"/>
                  </a:lnTo>
                  <a:lnTo>
                    <a:pt x="249512" y="19538"/>
                  </a:lnTo>
                  <a:close/>
                  <a:moveTo>
                    <a:pt x="262644" y="19538"/>
                  </a:moveTo>
                  <a:lnTo>
                    <a:pt x="262644" y="25622"/>
                  </a:lnTo>
                  <a:lnTo>
                    <a:pt x="256238" y="25622"/>
                  </a:lnTo>
                  <a:lnTo>
                    <a:pt x="256238" y="19538"/>
                  </a:lnTo>
                  <a:close/>
                  <a:moveTo>
                    <a:pt x="269370" y="19538"/>
                  </a:moveTo>
                  <a:lnTo>
                    <a:pt x="269370" y="25622"/>
                  </a:lnTo>
                  <a:lnTo>
                    <a:pt x="262983" y="25622"/>
                  </a:lnTo>
                  <a:lnTo>
                    <a:pt x="262983" y="19538"/>
                  </a:lnTo>
                  <a:close/>
                  <a:moveTo>
                    <a:pt x="276115" y="19538"/>
                  </a:moveTo>
                  <a:lnTo>
                    <a:pt x="276115" y="25622"/>
                  </a:lnTo>
                  <a:lnTo>
                    <a:pt x="269709" y="25622"/>
                  </a:lnTo>
                  <a:lnTo>
                    <a:pt x="269709" y="19538"/>
                  </a:lnTo>
                  <a:close/>
                  <a:moveTo>
                    <a:pt x="282842" y="19538"/>
                  </a:moveTo>
                  <a:lnTo>
                    <a:pt x="282842" y="25622"/>
                  </a:lnTo>
                  <a:lnTo>
                    <a:pt x="276436" y="25622"/>
                  </a:lnTo>
                  <a:lnTo>
                    <a:pt x="276436" y="19538"/>
                  </a:lnTo>
                  <a:close/>
                  <a:moveTo>
                    <a:pt x="6745" y="25943"/>
                  </a:moveTo>
                  <a:lnTo>
                    <a:pt x="6745" y="32028"/>
                  </a:lnTo>
                  <a:lnTo>
                    <a:pt x="339" y="32028"/>
                  </a:lnTo>
                  <a:lnTo>
                    <a:pt x="339" y="25943"/>
                  </a:lnTo>
                  <a:close/>
                  <a:moveTo>
                    <a:pt x="13471" y="25943"/>
                  </a:moveTo>
                  <a:lnTo>
                    <a:pt x="13471" y="32028"/>
                  </a:lnTo>
                  <a:lnTo>
                    <a:pt x="7066" y="32028"/>
                  </a:lnTo>
                  <a:lnTo>
                    <a:pt x="7066" y="25943"/>
                  </a:lnTo>
                  <a:close/>
                  <a:moveTo>
                    <a:pt x="20198" y="25943"/>
                  </a:moveTo>
                  <a:lnTo>
                    <a:pt x="20198" y="32028"/>
                  </a:lnTo>
                  <a:lnTo>
                    <a:pt x="13810" y="32028"/>
                  </a:lnTo>
                  <a:lnTo>
                    <a:pt x="13810" y="25943"/>
                  </a:lnTo>
                  <a:close/>
                  <a:moveTo>
                    <a:pt x="26942" y="25943"/>
                  </a:moveTo>
                  <a:lnTo>
                    <a:pt x="26942" y="32028"/>
                  </a:lnTo>
                  <a:lnTo>
                    <a:pt x="20537" y="32028"/>
                  </a:lnTo>
                  <a:lnTo>
                    <a:pt x="20537" y="25943"/>
                  </a:lnTo>
                  <a:close/>
                  <a:moveTo>
                    <a:pt x="33669" y="25943"/>
                  </a:moveTo>
                  <a:lnTo>
                    <a:pt x="33669" y="32028"/>
                  </a:lnTo>
                  <a:lnTo>
                    <a:pt x="27281" y="32028"/>
                  </a:lnTo>
                  <a:lnTo>
                    <a:pt x="27281" y="25943"/>
                  </a:lnTo>
                  <a:close/>
                  <a:moveTo>
                    <a:pt x="40414" y="25943"/>
                  </a:moveTo>
                  <a:lnTo>
                    <a:pt x="40414" y="32028"/>
                  </a:lnTo>
                  <a:lnTo>
                    <a:pt x="34008" y="32028"/>
                  </a:lnTo>
                  <a:lnTo>
                    <a:pt x="34008" y="25943"/>
                  </a:lnTo>
                  <a:close/>
                  <a:moveTo>
                    <a:pt x="47140" y="25943"/>
                  </a:moveTo>
                  <a:lnTo>
                    <a:pt x="47140" y="32028"/>
                  </a:lnTo>
                  <a:lnTo>
                    <a:pt x="40753" y="32028"/>
                  </a:lnTo>
                  <a:lnTo>
                    <a:pt x="40753" y="25943"/>
                  </a:lnTo>
                  <a:close/>
                  <a:moveTo>
                    <a:pt x="53885" y="25943"/>
                  </a:moveTo>
                  <a:lnTo>
                    <a:pt x="53885" y="32028"/>
                  </a:lnTo>
                  <a:lnTo>
                    <a:pt x="47479" y="32028"/>
                  </a:lnTo>
                  <a:lnTo>
                    <a:pt x="47479" y="25943"/>
                  </a:lnTo>
                  <a:close/>
                  <a:moveTo>
                    <a:pt x="60611" y="25943"/>
                  </a:moveTo>
                  <a:lnTo>
                    <a:pt x="60611" y="32028"/>
                  </a:lnTo>
                  <a:lnTo>
                    <a:pt x="54206" y="32028"/>
                  </a:lnTo>
                  <a:lnTo>
                    <a:pt x="54206" y="25943"/>
                  </a:lnTo>
                  <a:close/>
                  <a:moveTo>
                    <a:pt x="67338" y="25943"/>
                  </a:moveTo>
                  <a:lnTo>
                    <a:pt x="67338" y="32028"/>
                  </a:lnTo>
                  <a:lnTo>
                    <a:pt x="60950" y="32028"/>
                  </a:lnTo>
                  <a:lnTo>
                    <a:pt x="60950" y="25943"/>
                  </a:lnTo>
                  <a:close/>
                  <a:moveTo>
                    <a:pt x="74083" y="25943"/>
                  </a:moveTo>
                  <a:lnTo>
                    <a:pt x="74083" y="32028"/>
                  </a:lnTo>
                  <a:lnTo>
                    <a:pt x="67677" y="32028"/>
                  </a:lnTo>
                  <a:lnTo>
                    <a:pt x="67677" y="25943"/>
                  </a:lnTo>
                  <a:close/>
                  <a:moveTo>
                    <a:pt x="80809" y="25943"/>
                  </a:moveTo>
                  <a:lnTo>
                    <a:pt x="80809" y="32028"/>
                  </a:lnTo>
                  <a:lnTo>
                    <a:pt x="74422" y="32028"/>
                  </a:lnTo>
                  <a:lnTo>
                    <a:pt x="74422" y="25943"/>
                  </a:lnTo>
                  <a:close/>
                  <a:moveTo>
                    <a:pt x="87554" y="25943"/>
                  </a:moveTo>
                  <a:lnTo>
                    <a:pt x="87554" y="32028"/>
                  </a:lnTo>
                  <a:lnTo>
                    <a:pt x="81148" y="32028"/>
                  </a:lnTo>
                  <a:lnTo>
                    <a:pt x="81148" y="25943"/>
                  </a:lnTo>
                  <a:close/>
                  <a:moveTo>
                    <a:pt x="94281" y="25943"/>
                  </a:moveTo>
                  <a:lnTo>
                    <a:pt x="94281" y="32028"/>
                  </a:lnTo>
                  <a:lnTo>
                    <a:pt x="87893" y="32028"/>
                  </a:lnTo>
                  <a:lnTo>
                    <a:pt x="87893" y="25943"/>
                  </a:lnTo>
                  <a:close/>
                  <a:moveTo>
                    <a:pt x="101025" y="25943"/>
                  </a:moveTo>
                  <a:lnTo>
                    <a:pt x="101025" y="32028"/>
                  </a:lnTo>
                  <a:lnTo>
                    <a:pt x="94620" y="32028"/>
                  </a:lnTo>
                  <a:lnTo>
                    <a:pt x="94620" y="25943"/>
                  </a:lnTo>
                  <a:close/>
                  <a:moveTo>
                    <a:pt x="107752" y="25943"/>
                  </a:moveTo>
                  <a:lnTo>
                    <a:pt x="107752" y="32028"/>
                  </a:lnTo>
                  <a:lnTo>
                    <a:pt x="101346" y="32028"/>
                  </a:lnTo>
                  <a:lnTo>
                    <a:pt x="101346" y="25943"/>
                  </a:lnTo>
                  <a:close/>
                  <a:moveTo>
                    <a:pt x="114478" y="25943"/>
                  </a:moveTo>
                  <a:lnTo>
                    <a:pt x="114478" y="32028"/>
                  </a:lnTo>
                  <a:lnTo>
                    <a:pt x="108091" y="32028"/>
                  </a:lnTo>
                  <a:lnTo>
                    <a:pt x="108091" y="25943"/>
                  </a:lnTo>
                  <a:close/>
                  <a:moveTo>
                    <a:pt x="121223" y="25943"/>
                  </a:moveTo>
                  <a:lnTo>
                    <a:pt x="121223" y="32028"/>
                  </a:lnTo>
                  <a:lnTo>
                    <a:pt x="114817" y="32028"/>
                  </a:lnTo>
                  <a:lnTo>
                    <a:pt x="114817" y="25943"/>
                  </a:lnTo>
                  <a:close/>
                  <a:moveTo>
                    <a:pt x="127950" y="25943"/>
                  </a:moveTo>
                  <a:lnTo>
                    <a:pt x="127950" y="32028"/>
                  </a:lnTo>
                  <a:lnTo>
                    <a:pt x="121562" y="32028"/>
                  </a:lnTo>
                  <a:lnTo>
                    <a:pt x="121562" y="25943"/>
                  </a:lnTo>
                  <a:close/>
                  <a:moveTo>
                    <a:pt x="134694" y="25943"/>
                  </a:moveTo>
                  <a:lnTo>
                    <a:pt x="134694" y="32028"/>
                  </a:lnTo>
                  <a:lnTo>
                    <a:pt x="128289" y="32028"/>
                  </a:lnTo>
                  <a:lnTo>
                    <a:pt x="128289" y="25943"/>
                  </a:lnTo>
                  <a:close/>
                  <a:moveTo>
                    <a:pt x="141421" y="25943"/>
                  </a:moveTo>
                  <a:lnTo>
                    <a:pt x="141421" y="32028"/>
                  </a:lnTo>
                  <a:lnTo>
                    <a:pt x="135033" y="32028"/>
                  </a:lnTo>
                  <a:lnTo>
                    <a:pt x="135033" y="25943"/>
                  </a:lnTo>
                  <a:close/>
                  <a:moveTo>
                    <a:pt x="148148" y="25943"/>
                  </a:moveTo>
                  <a:lnTo>
                    <a:pt x="148148" y="32028"/>
                  </a:lnTo>
                  <a:lnTo>
                    <a:pt x="141760" y="32028"/>
                  </a:lnTo>
                  <a:lnTo>
                    <a:pt x="141760" y="25943"/>
                  </a:lnTo>
                  <a:close/>
                  <a:moveTo>
                    <a:pt x="154892" y="25943"/>
                  </a:moveTo>
                  <a:lnTo>
                    <a:pt x="154892" y="32028"/>
                  </a:lnTo>
                  <a:lnTo>
                    <a:pt x="148487" y="32028"/>
                  </a:lnTo>
                  <a:lnTo>
                    <a:pt x="148487" y="25943"/>
                  </a:lnTo>
                  <a:close/>
                  <a:moveTo>
                    <a:pt x="161619" y="25943"/>
                  </a:moveTo>
                  <a:lnTo>
                    <a:pt x="161619" y="32028"/>
                  </a:lnTo>
                  <a:lnTo>
                    <a:pt x="155231" y="32028"/>
                  </a:lnTo>
                  <a:lnTo>
                    <a:pt x="155231" y="25943"/>
                  </a:lnTo>
                  <a:close/>
                  <a:moveTo>
                    <a:pt x="168363" y="25943"/>
                  </a:moveTo>
                  <a:lnTo>
                    <a:pt x="168363" y="32028"/>
                  </a:lnTo>
                  <a:lnTo>
                    <a:pt x="161958" y="32028"/>
                  </a:lnTo>
                  <a:lnTo>
                    <a:pt x="161958" y="25943"/>
                  </a:lnTo>
                  <a:close/>
                  <a:moveTo>
                    <a:pt x="175090" y="25943"/>
                  </a:moveTo>
                  <a:lnTo>
                    <a:pt x="175090" y="32028"/>
                  </a:lnTo>
                  <a:lnTo>
                    <a:pt x="168702" y="32028"/>
                  </a:lnTo>
                  <a:lnTo>
                    <a:pt x="168702" y="25943"/>
                  </a:lnTo>
                  <a:close/>
                  <a:moveTo>
                    <a:pt x="181834" y="25943"/>
                  </a:moveTo>
                  <a:lnTo>
                    <a:pt x="181834" y="32028"/>
                  </a:lnTo>
                  <a:lnTo>
                    <a:pt x="175429" y="32028"/>
                  </a:lnTo>
                  <a:lnTo>
                    <a:pt x="175429" y="25943"/>
                  </a:lnTo>
                  <a:close/>
                  <a:moveTo>
                    <a:pt x="188561" y="25943"/>
                  </a:moveTo>
                  <a:lnTo>
                    <a:pt x="188561" y="32028"/>
                  </a:lnTo>
                  <a:lnTo>
                    <a:pt x="182173" y="32028"/>
                  </a:lnTo>
                  <a:lnTo>
                    <a:pt x="182173" y="25943"/>
                  </a:lnTo>
                  <a:close/>
                  <a:moveTo>
                    <a:pt x="195288" y="25943"/>
                  </a:moveTo>
                  <a:lnTo>
                    <a:pt x="195288" y="32028"/>
                  </a:lnTo>
                  <a:lnTo>
                    <a:pt x="188900" y="32028"/>
                  </a:lnTo>
                  <a:lnTo>
                    <a:pt x="188900" y="25943"/>
                  </a:lnTo>
                  <a:close/>
                  <a:moveTo>
                    <a:pt x="202032" y="25943"/>
                  </a:moveTo>
                  <a:lnTo>
                    <a:pt x="202032" y="32028"/>
                  </a:lnTo>
                  <a:lnTo>
                    <a:pt x="195627" y="32028"/>
                  </a:lnTo>
                  <a:lnTo>
                    <a:pt x="195627" y="25943"/>
                  </a:lnTo>
                  <a:close/>
                  <a:moveTo>
                    <a:pt x="208759" y="25943"/>
                  </a:moveTo>
                  <a:lnTo>
                    <a:pt x="208759" y="32028"/>
                  </a:lnTo>
                  <a:lnTo>
                    <a:pt x="202371" y="32028"/>
                  </a:lnTo>
                  <a:lnTo>
                    <a:pt x="202371" y="25943"/>
                  </a:lnTo>
                  <a:close/>
                  <a:moveTo>
                    <a:pt x="215504" y="25943"/>
                  </a:moveTo>
                  <a:lnTo>
                    <a:pt x="215504" y="32028"/>
                  </a:lnTo>
                  <a:lnTo>
                    <a:pt x="209098" y="32028"/>
                  </a:lnTo>
                  <a:lnTo>
                    <a:pt x="209098" y="25943"/>
                  </a:lnTo>
                  <a:close/>
                  <a:moveTo>
                    <a:pt x="222230" y="25943"/>
                  </a:moveTo>
                  <a:lnTo>
                    <a:pt x="222230" y="32028"/>
                  </a:lnTo>
                  <a:lnTo>
                    <a:pt x="215843" y="32028"/>
                  </a:lnTo>
                  <a:lnTo>
                    <a:pt x="215843" y="25943"/>
                  </a:lnTo>
                  <a:close/>
                  <a:moveTo>
                    <a:pt x="228975" y="25943"/>
                  </a:moveTo>
                  <a:lnTo>
                    <a:pt x="228975" y="32028"/>
                  </a:lnTo>
                  <a:lnTo>
                    <a:pt x="222569" y="32028"/>
                  </a:lnTo>
                  <a:lnTo>
                    <a:pt x="222569" y="25943"/>
                  </a:lnTo>
                  <a:close/>
                  <a:moveTo>
                    <a:pt x="235701" y="25943"/>
                  </a:moveTo>
                  <a:lnTo>
                    <a:pt x="235701" y="32028"/>
                  </a:lnTo>
                  <a:lnTo>
                    <a:pt x="229296" y="32028"/>
                  </a:lnTo>
                  <a:lnTo>
                    <a:pt x="229296" y="25943"/>
                  </a:lnTo>
                  <a:close/>
                  <a:moveTo>
                    <a:pt x="242428" y="25943"/>
                  </a:moveTo>
                  <a:lnTo>
                    <a:pt x="242428" y="32028"/>
                  </a:lnTo>
                  <a:lnTo>
                    <a:pt x="236040" y="32028"/>
                  </a:lnTo>
                  <a:lnTo>
                    <a:pt x="236040" y="25943"/>
                  </a:lnTo>
                  <a:close/>
                  <a:moveTo>
                    <a:pt x="249173" y="25943"/>
                  </a:moveTo>
                  <a:lnTo>
                    <a:pt x="249173" y="32028"/>
                  </a:lnTo>
                  <a:lnTo>
                    <a:pt x="242767" y="32028"/>
                  </a:lnTo>
                  <a:lnTo>
                    <a:pt x="242767" y="25943"/>
                  </a:lnTo>
                  <a:close/>
                  <a:moveTo>
                    <a:pt x="255899" y="25943"/>
                  </a:moveTo>
                  <a:lnTo>
                    <a:pt x="255899" y="32028"/>
                  </a:lnTo>
                  <a:lnTo>
                    <a:pt x="249512" y="32028"/>
                  </a:lnTo>
                  <a:lnTo>
                    <a:pt x="249512" y="25943"/>
                  </a:lnTo>
                  <a:close/>
                  <a:moveTo>
                    <a:pt x="262644" y="25943"/>
                  </a:moveTo>
                  <a:lnTo>
                    <a:pt x="262644" y="32028"/>
                  </a:lnTo>
                  <a:lnTo>
                    <a:pt x="256238" y="32028"/>
                  </a:lnTo>
                  <a:lnTo>
                    <a:pt x="256238" y="25943"/>
                  </a:lnTo>
                  <a:close/>
                  <a:moveTo>
                    <a:pt x="269370" y="25943"/>
                  </a:moveTo>
                  <a:lnTo>
                    <a:pt x="269370" y="32028"/>
                  </a:lnTo>
                  <a:lnTo>
                    <a:pt x="262983" y="32028"/>
                  </a:lnTo>
                  <a:lnTo>
                    <a:pt x="262983" y="25943"/>
                  </a:lnTo>
                  <a:close/>
                  <a:moveTo>
                    <a:pt x="276115" y="25943"/>
                  </a:moveTo>
                  <a:lnTo>
                    <a:pt x="276115" y="32028"/>
                  </a:lnTo>
                  <a:lnTo>
                    <a:pt x="269709" y="32028"/>
                  </a:lnTo>
                  <a:lnTo>
                    <a:pt x="269709" y="25943"/>
                  </a:lnTo>
                  <a:close/>
                  <a:moveTo>
                    <a:pt x="282842" y="25943"/>
                  </a:moveTo>
                  <a:lnTo>
                    <a:pt x="282842" y="32028"/>
                  </a:lnTo>
                  <a:lnTo>
                    <a:pt x="276436" y="32028"/>
                  </a:lnTo>
                  <a:lnTo>
                    <a:pt x="276436" y="25943"/>
                  </a:lnTo>
                  <a:close/>
                  <a:moveTo>
                    <a:pt x="6745" y="32349"/>
                  </a:moveTo>
                  <a:lnTo>
                    <a:pt x="6745" y="38451"/>
                  </a:lnTo>
                  <a:lnTo>
                    <a:pt x="339" y="38451"/>
                  </a:lnTo>
                  <a:lnTo>
                    <a:pt x="339" y="32349"/>
                  </a:lnTo>
                  <a:close/>
                  <a:moveTo>
                    <a:pt x="13471" y="32349"/>
                  </a:moveTo>
                  <a:lnTo>
                    <a:pt x="13471" y="38451"/>
                  </a:lnTo>
                  <a:lnTo>
                    <a:pt x="7066" y="38451"/>
                  </a:lnTo>
                  <a:lnTo>
                    <a:pt x="7066" y="32349"/>
                  </a:lnTo>
                  <a:close/>
                  <a:moveTo>
                    <a:pt x="20198" y="32349"/>
                  </a:moveTo>
                  <a:lnTo>
                    <a:pt x="20198" y="38451"/>
                  </a:lnTo>
                  <a:lnTo>
                    <a:pt x="13810" y="38451"/>
                  </a:lnTo>
                  <a:lnTo>
                    <a:pt x="13810" y="32349"/>
                  </a:lnTo>
                  <a:close/>
                  <a:moveTo>
                    <a:pt x="26942" y="32349"/>
                  </a:moveTo>
                  <a:lnTo>
                    <a:pt x="26942" y="38451"/>
                  </a:lnTo>
                  <a:lnTo>
                    <a:pt x="20537" y="38451"/>
                  </a:lnTo>
                  <a:lnTo>
                    <a:pt x="20537" y="32349"/>
                  </a:lnTo>
                  <a:close/>
                  <a:moveTo>
                    <a:pt x="33669" y="32349"/>
                  </a:moveTo>
                  <a:lnTo>
                    <a:pt x="33669" y="38451"/>
                  </a:lnTo>
                  <a:lnTo>
                    <a:pt x="27281" y="38451"/>
                  </a:lnTo>
                  <a:lnTo>
                    <a:pt x="27281" y="32349"/>
                  </a:lnTo>
                  <a:close/>
                  <a:moveTo>
                    <a:pt x="40414" y="32367"/>
                  </a:moveTo>
                  <a:lnTo>
                    <a:pt x="40414" y="38451"/>
                  </a:lnTo>
                  <a:lnTo>
                    <a:pt x="34008" y="38451"/>
                  </a:lnTo>
                  <a:lnTo>
                    <a:pt x="34008" y="32367"/>
                  </a:lnTo>
                  <a:close/>
                  <a:moveTo>
                    <a:pt x="47140" y="32367"/>
                  </a:moveTo>
                  <a:lnTo>
                    <a:pt x="47140" y="38451"/>
                  </a:lnTo>
                  <a:lnTo>
                    <a:pt x="40753" y="38451"/>
                  </a:lnTo>
                  <a:lnTo>
                    <a:pt x="40753" y="32367"/>
                  </a:lnTo>
                  <a:close/>
                  <a:moveTo>
                    <a:pt x="53885" y="32367"/>
                  </a:moveTo>
                  <a:lnTo>
                    <a:pt x="53885" y="38451"/>
                  </a:lnTo>
                  <a:lnTo>
                    <a:pt x="47479" y="38451"/>
                  </a:lnTo>
                  <a:lnTo>
                    <a:pt x="47479" y="32367"/>
                  </a:lnTo>
                  <a:close/>
                  <a:moveTo>
                    <a:pt x="60611" y="32367"/>
                  </a:moveTo>
                  <a:lnTo>
                    <a:pt x="60611" y="38451"/>
                  </a:lnTo>
                  <a:lnTo>
                    <a:pt x="54206" y="38451"/>
                  </a:lnTo>
                  <a:lnTo>
                    <a:pt x="54206" y="32367"/>
                  </a:lnTo>
                  <a:close/>
                  <a:moveTo>
                    <a:pt x="67338" y="32367"/>
                  </a:moveTo>
                  <a:lnTo>
                    <a:pt x="67338" y="38451"/>
                  </a:lnTo>
                  <a:lnTo>
                    <a:pt x="60950" y="38451"/>
                  </a:lnTo>
                  <a:lnTo>
                    <a:pt x="60950" y="32367"/>
                  </a:lnTo>
                  <a:close/>
                  <a:moveTo>
                    <a:pt x="74083" y="32367"/>
                  </a:moveTo>
                  <a:lnTo>
                    <a:pt x="74083" y="38451"/>
                  </a:lnTo>
                  <a:lnTo>
                    <a:pt x="67677" y="38451"/>
                  </a:lnTo>
                  <a:lnTo>
                    <a:pt x="67677" y="32367"/>
                  </a:lnTo>
                  <a:close/>
                  <a:moveTo>
                    <a:pt x="80809" y="32367"/>
                  </a:moveTo>
                  <a:lnTo>
                    <a:pt x="80809" y="38451"/>
                  </a:lnTo>
                  <a:lnTo>
                    <a:pt x="74422" y="38451"/>
                  </a:lnTo>
                  <a:lnTo>
                    <a:pt x="74422" y="32367"/>
                  </a:lnTo>
                  <a:close/>
                  <a:moveTo>
                    <a:pt x="87554" y="32367"/>
                  </a:moveTo>
                  <a:lnTo>
                    <a:pt x="87554" y="38451"/>
                  </a:lnTo>
                  <a:lnTo>
                    <a:pt x="81148" y="38451"/>
                  </a:lnTo>
                  <a:lnTo>
                    <a:pt x="81148" y="32367"/>
                  </a:lnTo>
                  <a:close/>
                  <a:moveTo>
                    <a:pt x="94281" y="32367"/>
                  </a:moveTo>
                  <a:lnTo>
                    <a:pt x="94281" y="38451"/>
                  </a:lnTo>
                  <a:lnTo>
                    <a:pt x="87893" y="38451"/>
                  </a:lnTo>
                  <a:lnTo>
                    <a:pt x="87893" y="32367"/>
                  </a:lnTo>
                  <a:close/>
                  <a:moveTo>
                    <a:pt x="101025" y="32367"/>
                  </a:moveTo>
                  <a:lnTo>
                    <a:pt x="101025" y="38451"/>
                  </a:lnTo>
                  <a:lnTo>
                    <a:pt x="94620" y="38451"/>
                  </a:lnTo>
                  <a:lnTo>
                    <a:pt x="94620" y="32367"/>
                  </a:lnTo>
                  <a:close/>
                  <a:moveTo>
                    <a:pt x="107752" y="32367"/>
                  </a:moveTo>
                  <a:lnTo>
                    <a:pt x="107752" y="38451"/>
                  </a:lnTo>
                  <a:lnTo>
                    <a:pt x="101346" y="38451"/>
                  </a:lnTo>
                  <a:lnTo>
                    <a:pt x="101346" y="32367"/>
                  </a:lnTo>
                  <a:close/>
                  <a:moveTo>
                    <a:pt x="114478" y="32367"/>
                  </a:moveTo>
                  <a:lnTo>
                    <a:pt x="114478" y="38451"/>
                  </a:lnTo>
                  <a:lnTo>
                    <a:pt x="108091" y="38451"/>
                  </a:lnTo>
                  <a:lnTo>
                    <a:pt x="108091" y="32367"/>
                  </a:lnTo>
                  <a:close/>
                  <a:moveTo>
                    <a:pt x="121223" y="32367"/>
                  </a:moveTo>
                  <a:lnTo>
                    <a:pt x="121223" y="38451"/>
                  </a:lnTo>
                  <a:lnTo>
                    <a:pt x="114817" y="38451"/>
                  </a:lnTo>
                  <a:lnTo>
                    <a:pt x="114817" y="32367"/>
                  </a:lnTo>
                  <a:close/>
                  <a:moveTo>
                    <a:pt x="127950" y="32367"/>
                  </a:moveTo>
                  <a:lnTo>
                    <a:pt x="127950" y="38451"/>
                  </a:lnTo>
                  <a:lnTo>
                    <a:pt x="121562" y="38451"/>
                  </a:lnTo>
                  <a:lnTo>
                    <a:pt x="121562" y="32367"/>
                  </a:lnTo>
                  <a:close/>
                  <a:moveTo>
                    <a:pt x="134694" y="32367"/>
                  </a:moveTo>
                  <a:lnTo>
                    <a:pt x="134694" y="38451"/>
                  </a:lnTo>
                  <a:lnTo>
                    <a:pt x="128289" y="38451"/>
                  </a:lnTo>
                  <a:lnTo>
                    <a:pt x="128289" y="32367"/>
                  </a:lnTo>
                  <a:close/>
                  <a:moveTo>
                    <a:pt x="141421" y="32367"/>
                  </a:moveTo>
                  <a:lnTo>
                    <a:pt x="141421" y="38451"/>
                  </a:lnTo>
                  <a:lnTo>
                    <a:pt x="135033" y="38451"/>
                  </a:lnTo>
                  <a:lnTo>
                    <a:pt x="135033" y="32367"/>
                  </a:lnTo>
                  <a:close/>
                  <a:moveTo>
                    <a:pt x="148148" y="32367"/>
                  </a:moveTo>
                  <a:lnTo>
                    <a:pt x="148148" y="38451"/>
                  </a:lnTo>
                  <a:lnTo>
                    <a:pt x="141760" y="38451"/>
                  </a:lnTo>
                  <a:lnTo>
                    <a:pt x="141760" y="32367"/>
                  </a:lnTo>
                  <a:close/>
                  <a:moveTo>
                    <a:pt x="154892" y="32367"/>
                  </a:moveTo>
                  <a:lnTo>
                    <a:pt x="154892" y="38451"/>
                  </a:lnTo>
                  <a:lnTo>
                    <a:pt x="148487" y="38451"/>
                  </a:lnTo>
                  <a:lnTo>
                    <a:pt x="148487" y="32367"/>
                  </a:lnTo>
                  <a:close/>
                  <a:moveTo>
                    <a:pt x="161619" y="32367"/>
                  </a:moveTo>
                  <a:lnTo>
                    <a:pt x="161619" y="38451"/>
                  </a:lnTo>
                  <a:lnTo>
                    <a:pt x="155231" y="38451"/>
                  </a:lnTo>
                  <a:lnTo>
                    <a:pt x="155231" y="32367"/>
                  </a:lnTo>
                  <a:close/>
                  <a:moveTo>
                    <a:pt x="168363" y="32367"/>
                  </a:moveTo>
                  <a:lnTo>
                    <a:pt x="168363" y="38451"/>
                  </a:lnTo>
                  <a:lnTo>
                    <a:pt x="161958" y="38451"/>
                  </a:lnTo>
                  <a:lnTo>
                    <a:pt x="161958" y="32367"/>
                  </a:lnTo>
                  <a:close/>
                  <a:moveTo>
                    <a:pt x="175090" y="32349"/>
                  </a:moveTo>
                  <a:lnTo>
                    <a:pt x="175090" y="38451"/>
                  </a:lnTo>
                  <a:lnTo>
                    <a:pt x="168702" y="38451"/>
                  </a:lnTo>
                  <a:lnTo>
                    <a:pt x="168702" y="32349"/>
                  </a:lnTo>
                  <a:close/>
                  <a:moveTo>
                    <a:pt x="181834" y="32349"/>
                  </a:moveTo>
                  <a:lnTo>
                    <a:pt x="181834" y="38451"/>
                  </a:lnTo>
                  <a:lnTo>
                    <a:pt x="175429" y="38451"/>
                  </a:lnTo>
                  <a:lnTo>
                    <a:pt x="175429" y="32349"/>
                  </a:lnTo>
                  <a:close/>
                  <a:moveTo>
                    <a:pt x="188561" y="32349"/>
                  </a:moveTo>
                  <a:lnTo>
                    <a:pt x="188561" y="38451"/>
                  </a:lnTo>
                  <a:lnTo>
                    <a:pt x="182173" y="38451"/>
                  </a:lnTo>
                  <a:lnTo>
                    <a:pt x="182173" y="32349"/>
                  </a:lnTo>
                  <a:close/>
                  <a:moveTo>
                    <a:pt x="195288" y="32349"/>
                  </a:moveTo>
                  <a:lnTo>
                    <a:pt x="195288" y="38451"/>
                  </a:lnTo>
                  <a:lnTo>
                    <a:pt x="188900" y="38451"/>
                  </a:lnTo>
                  <a:lnTo>
                    <a:pt x="188900" y="32349"/>
                  </a:lnTo>
                  <a:close/>
                  <a:moveTo>
                    <a:pt x="202032" y="32349"/>
                  </a:moveTo>
                  <a:lnTo>
                    <a:pt x="202032" y="38451"/>
                  </a:lnTo>
                  <a:lnTo>
                    <a:pt x="195627" y="38451"/>
                  </a:lnTo>
                  <a:lnTo>
                    <a:pt x="195627" y="32349"/>
                  </a:lnTo>
                  <a:close/>
                  <a:moveTo>
                    <a:pt x="208759" y="32367"/>
                  </a:moveTo>
                  <a:lnTo>
                    <a:pt x="208759" y="38451"/>
                  </a:lnTo>
                  <a:lnTo>
                    <a:pt x="202371" y="38451"/>
                  </a:lnTo>
                  <a:lnTo>
                    <a:pt x="202371" y="32367"/>
                  </a:lnTo>
                  <a:close/>
                  <a:moveTo>
                    <a:pt x="215504" y="32367"/>
                  </a:moveTo>
                  <a:lnTo>
                    <a:pt x="215504" y="38451"/>
                  </a:lnTo>
                  <a:lnTo>
                    <a:pt x="209098" y="38451"/>
                  </a:lnTo>
                  <a:lnTo>
                    <a:pt x="209098" y="32367"/>
                  </a:lnTo>
                  <a:close/>
                  <a:moveTo>
                    <a:pt x="222230" y="32367"/>
                  </a:moveTo>
                  <a:lnTo>
                    <a:pt x="222230" y="38451"/>
                  </a:lnTo>
                  <a:lnTo>
                    <a:pt x="215843" y="38451"/>
                  </a:lnTo>
                  <a:lnTo>
                    <a:pt x="215843" y="32367"/>
                  </a:lnTo>
                  <a:close/>
                  <a:moveTo>
                    <a:pt x="228975" y="32367"/>
                  </a:moveTo>
                  <a:lnTo>
                    <a:pt x="228975" y="38451"/>
                  </a:lnTo>
                  <a:lnTo>
                    <a:pt x="222569" y="38451"/>
                  </a:lnTo>
                  <a:lnTo>
                    <a:pt x="222569" y="32367"/>
                  </a:lnTo>
                  <a:close/>
                  <a:moveTo>
                    <a:pt x="235701" y="32367"/>
                  </a:moveTo>
                  <a:lnTo>
                    <a:pt x="235701" y="38451"/>
                  </a:lnTo>
                  <a:lnTo>
                    <a:pt x="229296" y="38451"/>
                  </a:lnTo>
                  <a:lnTo>
                    <a:pt x="229296" y="32367"/>
                  </a:lnTo>
                  <a:close/>
                  <a:moveTo>
                    <a:pt x="242428" y="32367"/>
                  </a:moveTo>
                  <a:lnTo>
                    <a:pt x="242428" y="38451"/>
                  </a:lnTo>
                  <a:lnTo>
                    <a:pt x="236040" y="38451"/>
                  </a:lnTo>
                  <a:lnTo>
                    <a:pt x="236040" y="32367"/>
                  </a:lnTo>
                  <a:close/>
                  <a:moveTo>
                    <a:pt x="249173" y="32367"/>
                  </a:moveTo>
                  <a:lnTo>
                    <a:pt x="249173" y="38451"/>
                  </a:lnTo>
                  <a:lnTo>
                    <a:pt x="242767" y="38451"/>
                  </a:lnTo>
                  <a:lnTo>
                    <a:pt x="242767" y="32367"/>
                  </a:lnTo>
                  <a:close/>
                  <a:moveTo>
                    <a:pt x="255899" y="32367"/>
                  </a:moveTo>
                  <a:lnTo>
                    <a:pt x="255899" y="38451"/>
                  </a:lnTo>
                  <a:lnTo>
                    <a:pt x="249512" y="38451"/>
                  </a:lnTo>
                  <a:lnTo>
                    <a:pt x="249512" y="32367"/>
                  </a:lnTo>
                  <a:close/>
                  <a:moveTo>
                    <a:pt x="262644" y="32367"/>
                  </a:moveTo>
                  <a:lnTo>
                    <a:pt x="262644" y="38451"/>
                  </a:lnTo>
                  <a:lnTo>
                    <a:pt x="256238" y="38451"/>
                  </a:lnTo>
                  <a:lnTo>
                    <a:pt x="256238" y="32367"/>
                  </a:lnTo>
                  <a:close/>
                  <a:moveTo>
                    <a:pt x="269370" y="32367"/>
                  </a:moveTo>
                  <a:lnTo>
                    <a:pt x="269370" y="38451"/>
                  </a:lnTo>
                  <a:lnTo>
                    <a:pt x="262983" y="38451"/>
                  </a:lnTo>
                  <a:lnTo>
                    <a:pt x="262983" y="32367"/>
                  </a:lnTo>
                  <a:close/>
                  <a:moveTo>
                    <a:pt x="276115" y="32367"/>
                  </a:moveTo>
                  <a:lnTo>
                    <a:pt x="276115" y="38451"/>
                  </a:lnTo>
                  <a:lnTo>
                    <a:pt x="269709" y="38451"/>
                  </a:lnTo>
                  <a:lnTo>
                    <a:pt x="269709" y="32367"/>
                  </a:lnTo>
                  <a:close/>
                  <a:moveTo>
                    <a:pt x="282842" y="32367"/>
                  </a:moveTo>
                  <a:lnTo>
                    <a:pt x="282842" y="38451"/>
                  </a:lnTo>
                  <a:lnTo>
                    <a:pt x="276436" y="38451"/>
                  </a:lnTo>
                  <a:lnTo>
                    <a:pt x="276436" y="32367"/>
                  </a:lnTo>
                  <a:close/>
                  <a:moveTo>
                    <a:pt x="6745" y="38772"/>
                  </a:moveTo>
                  <a:lnTo>
                    <a:pt x="6745" y="44856"/>
                  </a:lnTo>
                  <a:lnTo>
                    <a:pt x="339" y="44856"/>
                  </a:lnTo>
                  <a:lnTo>
                    <a:pt x="339" y="38772"/>
                  </a:lnTo>
                  <a:close/>
                  <a:moveTo>
                    <a:pt x="13471" y="38772"/>
                  </a:moveTo>
                  <a:lnTo>
                    <a:pt x="13471" y="44856"/>
                  </a:lnTo>
                  <a:lnTo>
                    <a:pt x="7066" y="44856"/>
                  </a:lnTo>
                  <a:lnTo>
                    <a:pt x="7066" y="38772"/>
                  </a:lnTo>
                  <a:close/>
                  <a:moveTo>
                    <a:pt x="20198" y="38772"/>
                  </a:moveTo>
                  <a:lnTo>
                    <a:pt x="20198" y="44856"/>
                  </a:lnTo>
                  <a:lnTo>
                    <a:pt x="13810" y="44856"/>
                  </a:lnTo>
                  <a:lnTo>
                    <a:pt x="13810" y="38772"/>
                  </a:lnTo>
                  <a:close/>
                  <a:moveTo>
                    <a:pt x="26942" y="38772"/>
                  </a:moveTo>
                  <a:lnTo>
                    <a:pt x="26942" y="44856"/>
                  </a:lnTo>
                  <a:lnTo>
                    <a:pt x="20537" y="44856"/>
                  </a:lnTo>
                  <a:lnTo>
                    <a:pt x="20537" y="38772"/>
                  </a:lnTo>
                  <a:close/>
                  <a:moveTo>
                    <a:pt x="33669" y="38772"/>
                  </a:moveTo>
                  <a:lnTo>
                    <a:pt x="33669" y="44856"/>
                  </a:lnTo>
                  <a:lnTo>
                    <a:pt x="27281" y="44856"/>
                  </a:lnTo>
                  <a:lnTo>
                    <a:pt x="27281" y="38772"/>
                  </a:lnTo>
                  <a:close/>
                  <a:moveTo>
                    <a:pt x="40414" y="38772"/>
                  </a:moveTo>
                  <a:lnTo>
                    <a:pt x="40414" y="44856"/>
                  </a:lnTo>
                  <a:lnTo>
                    <a:pt x="34008" y="44856"/>
                  </a:lnTo>
                  <a:lnTo>
                    <a:pt x="34008" y="38772"/>
                  </a:lnTo>
                  <a:close/>
                  <a:moveTo>
                    <a:pt x="47140" y="38772"/>
                  </a:moveTo>
                  <a:lnTo>
                    <a:pt x="47140" y="44856"/>
                  </a:lnTo>
                  <a:lnTo>
                    <a:pt x="40753" y="44856"/>
                  </a:lnTo>
                  <a:lnTo>
                    <a:pt x="40753" y="38772"/>
                  </a:lnTo>
                  <a:close/>
                  <a:moveTo>
                    <a:pt x="53885" y="38772"/>
                  </a:moveTo>
                  <a:lnTo>
                    <a:pt x="53885" y="44856"/>
                  </a:lnTo>
                  <a:lnTo>
                    <a:pt x="47479" y="44856"/>
                  </a:lnTo>
                  <a:lnTo>
                    <a:pt x="47479" y="38772"/>
                  </a:lnTo>
                  <a:close/>
                  <a:moveTo>
                    <a:pt x="60611" y="38772"/>
                  </a:moveTo>
                  <a:lnTo>
                    <a:pt x="60611" y="44856"/>
                  </a:lnTo>
                  <a:lnTo>
                    <a:pt x="54206" y="44856"/>
                  </a:lnTo>
                  <a:lnTo>
                    <a:pt x="54206" y="38772"/>
                  </a:lnTo>
                  <a:close/>
                  <a:moveTo>
                    <a:pt x="67338" y="38772"/>
                  </a:moveTo>
                  <a:lnTo>
                    <a:pt x="67338" y="44856"/>
                  </a:lnTo>
                  <a:lnTo>
                    <a:pt x="60950" y="44856"/>
                  </a:lnTo>
                  <a:lnTo>
                    <a:pt x="60950" y="38772"/>
                  </a:lnTo>
                  <a:close/>
                  <a:moveTo>
                    <a:pt x="74083" y="38772"/>
                  </a:moveTo>
                  <a:lnTo>
                    <a:pt x="74083" y="44856"/>
                  </a:lnTo>
                  <a:lnTo>
                    <a:pt x="67677" y="44856"/>
                  </a:lnTo>
                  <a:lnTo>
                    <a:pt x="67677" y="38772"/>
                  </a:lnTo>
                  <a:close/>
                  <a:moveTo>
                    <a:pt x="80809" y="38772"/>
                  </a:moveTo>
                  <a:lnTo>
                    <a:pt x="80809" y="44856"/>
                  </a:lnTo>
                  <a:lnTo>
                    <a:pt x="74422" y="44856"/>
                  </a:lnTo>
                  <a:lnTo>
                    <a:pt x="74422" y="38772"/>
                  </a:lnTo>
                  <a:close/>
                  <a:moveTo>
                    <a:pt x="87554" y="38772"/>
                  </a:moveTo>
                  <a:lnTo>
                    <a:pt x="87554" y="44856"/>
                  </a:lnTo>
                  <a:lnTo>
                    <a:pt x="81148" y="44856"/>
                  </a:lnTo>
                  <a:lnTo>
                    <a:pt x="81148" y="38772"/>
                  </a:lnTo>
                  <a:close/>
                  <a:moveTo>
                    <a:pt x="94281" y="38772"/>
                  </a:moveTo>
                  <a:lnTo>
                    <a:pt x="94281" y="44856"/>
                  </a:lnTo>
                  <a:lnTo>
                    <a:pt x="87893" y="44856"/>
                  </a:lnTo>
                  <a:lnTo>
                    <a:pt x="87893" y="38772"/>
                  </a:lnTo>
                  <a:close/>
                  <a:moveTo>
                    <a:pt x="101025" y="38772"/>
                  </a:moveTo>
                  <a:lnTo>
                    <a:pt x="101025" y="44856"/>
                  </a:lnTo>
                  <a:lnTo>
                    <a:pt x="94620" y="44856"/>
                  </a:lnTo>
                  <a:lnTo>
                    <a:pt x="94620" y="38772"/>
                  </a:lnTo>
                  <a:close/>
                  <a:moveTo>
                    <a:pt x="107752" y="38772"/>
                  </a:moveTo>
                  <a:lnTo>
                    <a:pt x="107752" y="44856"/>
                  </a:lnTo>
                  <a:lnTo>
                    <a:pt x="101346" y="44856"/>
                  </a:lnTo>
                  <a:lnTo>
                    <a:pt x="101346" y="38772"/>
                  </a:lnTo>
                  <a:close/>
                  <a:moveTo>
                    <a:pt x="114478" y="38772"/>
                  </a:moveTo>
                  <a:lnTo>
                    <a:pt x="114478" y="44856"/>
                  </a:lnTo>
                  <a:lnTo>
                    <a:pt x="108091" y="44856"/>
                  </a:lnTo>
                  <a:lnTo>
                    <a:pt x="108091" y="38772"/>
                  </a:lnTo>
                  <a:close/>
                  <a:moveTo>
                    <a:pt x="121223" y="38772"/>
                  </a:moveTo>
                  <a:lnTo>
                    <a:pt x="121223" y="44856"/>
                  </a:lnTo>
                  <a:lnTo>
                    <a:pt x="114817" y="44856"/>
                  </a:lnTo>
                  <a:lnTo>
                    <a:pt x="114817" y="38772"/>
                  </a:lnTo>
                  <a:close/>
                  <a:moveTo>
                    <a:pt x="127950" y="38772"/>
                  </a:moveTo>
                  <a:lnTo>
                    <a:pt x="127950" y="44856"/>
                  </a:lnTo>
                  <a:lnTo>
                    <a:pt x="121562" y="44856"/>
                  </a:lnTo>
                  <a:lnTo>
                    <a:pt x="121562" y="38772"/>
                  </a:lnTo>
                  <a:close/>
                  <a:moveTo>
                    <a:pt x="134694" y="38772"/>
                  </a:moveTo>
                  <a:lnTo>
                    <a:pt x="134694" y="44856"/>
                  </a:lnTo>
                  <a:lnTo>
                    <a:pt x="128289" y="44856"/>
                  </a:lnTo>
                  <a:lnTo>
                    <a:pt x="128289" y="38772"/>
                  </a:lnTo>
                  <a:close/>
                  <a:moveTo>
                    <a:pt x="141421" y="38772"/>
                  </a:moveTo>
                  <a:lnTo>
                    <a:pt x="141421" y="44856"/>
                  </a:lnTo>
                  <a:lnTo>
                    <a:pt x="135033" y="44856"/>
                  </a:lnTo>
                  <a:lnTo>
                    <a:pt x="135033" y="38772"/>
                  </a:lnTo>
                  <a:close/>
                  <a:moveTo>
                    <a:pt x="148148" y="38772"/>
                  </a:moveTo>
                  <a:lnTo>
                    <a:pt x="148148" y="44856"/>
                  </a:lnTo>
                  <a:lnTo>
                    <a:pt x="141760" y="44856"/>
                  </a:lnTo>
                  <a:lnTo>
                    <a:pt x="141760" y="38772"/>
                  </a:lnTo>
                  <a:close/>
                  <a:moveTo>
                    <a:pt x="154892" y="38772"/>
                  </a:moveTo>
                  <a:lnTo>
                    <a:pt x="154892" y="44856"/>
                  </a:lnTo>
                  <a:lnTo>
                    <a:pt x="148487" y="44856"/>
                  </a:lnTo>
                  <a:lnTo>
                    <a:pt x="148487" y="38772"/>
                  </a:lnTo>
                  <a:close/>
                  <a:moveTo>
                    <a:pt x="161619" y="38772"/>
                  </a:moveTo>
                  <a:lnTo>
                    <a:pt x="161619" y="44856"/>
                  </a:lnTo>
                  <a:lnTo>
                    <a:pt x="155231" y="44856"/>
                  </a:lnTo>
                  <a:lnTo>
                    <a:pt x="155231" y="38772"/>
                  </a:lnTo>
                  <a:close/>
                  <a:moveTo>
                    <a:pt x="168363" y="38772"/>
                  </a:moveTo>
                  <a:lnTo>
                    <a:pt x="168363" y="44856"/>
                  </a:lnTo>
                  <a:lnTo>
                    <a:pt x="161958" y="44856"/>
                  </a:lnTo>
                  <a:lnTo>
                    <a:pt x="161958" y="38772"/>
                  </a:lnTo>
                  <a:close/>
                  <a:moveTo>
                    <a:pt x="175090" y="38772"/>
                  </a:moveTo>
                  <a:lnTo>
                    <a:pt x="175090" y="44856"/>
                  </a:lnTo>
                  <a:lnTo>
                    <a:pt x="168702" y="44856"/>
                  </a:lnTo>
                  <a:lnTo>
                    <a:pt x="168702" y="38772"/>
                  </a:lnTo>
                  <a:close/>
                  <a:moveTo>
                    <a:pt x="181834" y="38772"/>
                  </a:moveTo>
                  <a:lnTo>
                    <a:pt x="181834" y="44856"/>
                  </a:lnTo>
                  <a:lnTo>
                    <a:pt x="175429" y="44856"/>
                  </a:lnTo>
                  <a:lnTo>
                    <a:pt x="175429" y="38772"/>
                  </a:lnTo>
                  <a:close/>
                  <a:moveTo>
                    <a:pt x="188561" y="38772"/>
                  </a:moveTo>
                  <a:lnTo>
                    <a:pt x="188561" y="44856"/>
                  </a:lnTo>
                  <a:lnTo>
                    <a:pt x="182173" y="44856"/>
                  </a:lnTo>
                  <a:lnTo>
                    <a:pt x="182173" y="38772"/>
                  </a:lnTo>
                  <a:close/>
                  <a:moveTo>
                    <a:pt x="195288" y="38772"/>
                  </a:moveTo>
                  <a:lnTo>
                    <a:pt x="195288" y="44856"/>
                  </a:lnTo>
                  <a:lnTo>
                    <a:pt x="188900" y="44856"/>
                  </a:lnTo>
                  <a:lnTo>
                    <a:pt x="188900" y="38772"/>
                  </a:lnTo>
                  <a:close/>
                  <a:moveTo>
                    <a:pt x="202032" y="38772"/>
                  </a:moveTo>
                  <a:lnTo>
                    <a:pt x="202032" y="44856"/>
                  </a:lnTo>
                  <a:lnTo>
                    <a:pt x="195627" y="44856"/>
                  </a:lnTo>
                  <a:lnTo>
                    <a:pt x="195627" y="38772"/>
                  </a:lnTo>
                  <a:close/>
                  <a:moveTo>
                    <a:pt x="208759" y="38772"/>
                  </a:moveTo>
                  <a:lnTo>
                    <a:pt x="208759" y="44856"/>
                  </a:lnTo>
                  <a:lnTo>
                    <a:pt x="202371" y="44856"/>
                  </a:lnTo>
                  <a:lnTo>
                    <a:pt x="202371" y="38772"/>
                  </a:lnTo>
                  <a:close/>
                  <a:moveTo>
                    <a:pt x="215504" y="38772"/>
                  </a:moveTo>
                  <a:lnTo>
                    <a:pt x="215504" y="44856"/>
                  </a:lnTo>
                  <a:lnTo>
                    <a:pt x="209098" y="44856"/>
                  </a:lnTo>
                  <a:lnTo>
                    <a:pt x="209098" y="38772"/>
                  </a:lnTo>
                  <a:close/>
                  <a:moveTo>
                    <a:pt x="222230" y="38772"/>
                  </a:moveTo>
                  <a:lnTo>
                    <a:pt x="222230" y="44856"/>
                  </a:lnTo>
                  <a:lnTo>
                    <a:pt x="215843" y="44856"/>
                  </a:lnTo>
                  <a:lnTo>
                    <a:pt x="215843" y="38772"/>
                  </a:lnTo>
                  <a:close/>
                  <a:moveTo>
                    <a:pt x="228975" y="38772"/>
                  </a:moveTo>
                  <a:lnTo>
                    <a:pt x="228975" y="44856"/>
                  </a:lnTo>
                  <a:lnTo>
                    <a:pt x="222569" y="44856"/>
                  </a:lnTo>
                  <a:lnTo>
                    <a:pt x="222569" y="38772"/>
                  </a:lnTo>
                  <a:close/>
                  <a:moveTo>
                    <a:pt x="235701" y="38772"/>
                  </a:moveTo>
                  <a:lnTo>
                    <a:pt x="235701" y="44856"/>
                  </a:lnTo>
                  <a:lnTo>
                    <a:pt x="229296" y="44856"/>
                  </a:lnTo>
                  <a:lnTo>
                    <a:pt x="229296" y="38772"/>
                  </a:lnTo>
                  <a:close/>
                  <a:moveTo>
                    <a:pt x="242428" y="38772"/>
                  </a:moveTo>
                  <a:lnTo>
                    <a:pt x="242428" y="44856"/>
                  </a:lnTo>
                  <a:lnTo>
                    <a:pt x="236040" y="44856"/>
                  </a:lnTo>
                  <a:lnTo>
                    <a:pt x="236040" y="38772"/>
                  </a:lnTo>
                  <a:close/>
                  <a:moveTo>
                    <a:pt x="249173" y="38772"/>
                  </a:moveTo>
                  <a:lnTo>
                    <a:pt x="249173" y="44856"/>
                  </a:lnTo>
                  <a:lnTo>
                    <a:pt x="242767" y="44856"/>
                  </a:lnTo>
                  <a:lnTo>
                    <a:pt x="242767" y="38772"/>
                  </a:lnTo>
                  <a:close/>
                  <a:moveTo>
                    <a:pt x="255899" y="38772"/>
                  </a:moveTo>
                  <a:lnTo>
                    <a:pt x="255899" y="44856"/>
                  </a:lnTo>
                  <a:lnTo>
                    <a:pt x="249512" y="44856"/>
                  </a:lnTo>
                  <a:lnTo>
                    <a:pt x="249512" y="38772"/>
                  </a:lnTo>
                  <a:close/>
                  <a:moveTo>
                    <a:pt x="262644" y="38772"/>
                  </a:moveTo>
                  <a:lnTo>
                    <a:pt x="262644" y="44856"/>
                  </a:lnTo>
                  <a:lnTo>
                    <a:pt x="256238" y="44856"/>
                  </a:lnTo>
                  <a:lnTo>
                    <a:pt x="256238" y="38772"/>
                  </a:lnTo>
                  <a:close/>
                  <a:moveTo>
                    <a:pt x="269370" y="38772"/>
                  </a:moveTo>
                  <a:lnTo>
                    <a:pt x="269370" y="44856"/>
                  </a:lnTo>
                  <a:lnTo>
                    <a:pt x="262983" y="44856"/>
                  </a:lnTo>
                  <a:lnTo>
                    <a:pt x="262983" y="38772"/>
                  </a:lnTo>
                  <a:close/>
                  <a:moveTo>
                    <a:pt x="276115" y="38772"/>
                  </a:moveTo>
                  <a:lnTo>
                    <a:pt x="276115" y="44856"/>
                  </a:lnTo>
                  <a:lnTo>
                    <a:pt x="269709" y="44856"/>
                  </a:lnTo>
                  <a:lnTo>
                    <a:pt x="269709" y="38772"/>
                  </a:lnTo>
                  <a:close/>
                  <a:moveTo>
                    <a:pt x="282842" y="38772"/>
                  </a:moveTo>
                  <a:lnTo>
                    <a:pt x="282842" y="44856"/>
                  </a:lnTo>
                  <a:lnTo>
                    <a:pt x="276436" y="44856"/>
                  </a:lnTo>
                  <a:lnTo>
                    <a:pt x="276436" y="38772"/>
                  </a:lnTo>
                  <a:close/>
                  <a:moveTo>
                    <a:pt x="6745" y="45178"/>
                  </a:moveTo>
                  <a:lnTo>
                    <a:pt x="6745" y="51262"/>
                  </a:lnTo>
                  <a:lnTo>
                    <a:pt x="339" y="51262"/>
                  </a:lnTo>
                  <a:lnTo>
                    <a:pt x="339" y="45178"/>
                  </a:lnTo>
                  <a:close/>
                  <a:moveTo>
                    <a:pt x="13471" y="45178"/>
                  </a:moveTo>
                  <a:lnTo>
                    <a:pt x="13471" y="51262"/>
                  </a:lnTo>
                  <a:lnTo>
                    <a:pt x="7066" y="51262"/>
                  </a:lnTo>
                  <a:lnTo>
                    <a:pt x="7066" y="45178"/>
                  </a:lnTo>
                  <a:close/>
                  <a:moveTo>
                    <a:pt x="20198" y="45178"/>
                  </a:moveTo>
                  <a:lnTo>
                    <a:pt x="20198" y="51262"/>
                  </a:lnTo>
                  <a:lnTo>
                    <a:pt x="13810" y="51262"/>
                  </a:lnTo>
                  <a:lnTo>
                    <a:pt x="13810" y="45178"/>
                  </a:lnTo>
                  <a:close/>
                  <a:moveTo>
                    <a:pt x="26942" y="45178"/>
                  </a:moveTo>
                  <a:lnTo>
                    <a:pt x="26942" y="51262"/>
                  </a:lnTo>
                  <a:lnTo>
                    <a:pt x="20537" y="51262"/>
                  </a:lnTo>
                  <a:lnTo>
                    <a:pt x="20537" y="45178"/>
                  </a:lnTo>
                  <a:close/>
                  <a:moveTo>
                    <a:pt x="33669" y="45178"/>
                  </a:moveTo>
                  <a:lnTo>
                    <a:pt x="33669" y="51262"/>
                  </a:lnTo>
                  <a:lnTo>
                    <a:pt x="27281" y="51262"/>
                  </a:lnTo>
                  <a:lnTo>
                    <a:pt x="27281" y="45178"/>
                  </a:lnTo>
                  <a:close/>
                  <a:moveTo>
                    <a:pt x="40414" y="45178"/>
                  </a:moveTo>
                  <a:lnTo>
                    <a:pt x="40414" y="51262"/>
                  </a:lnTo>
                  <a:lnTo>
                    <a:pt x="34008" y="51262"/>
                  </a:lnTo>
                  <a:lnTo>
                    <a:pt x="34008" y="45178"/>
                  </a:lnTo>
                  <a:close/>
                  <a:moveTo>
                    <a:pt x="47140" y="45178"/>
                  </a:moveTo>
                  <a:lnTo>
                    <a:pt x="47140" y="51262"/>
                  </a:lnTo>
                  <a:lnTo>
                    <a:pt x="40753" y="51262"/>
                  </a:lnTo>
                  <a:lnTo>
                    <a:pt x="40753" y="45178"/>
                  </a:lnTo>
                  <a:close/>
                  <a:moveTo>
                    <a:pt x="53885" y="45178"/>
                  </a:moveTo>
                  <a:lnTo>
                    <a:pt x="53885" y="51262"/>
                  </a:lnTo>
                  <a:lnTo>
                    <a:pt x="47479" y="51262"/>
                  </a:lnTo>
                  <a:lnTo>
                    <a:pt x="47479" y="45178"/>
                  </a:lnTo>
                  <a:close/>
                  <a:moveTo>
                    <a:pt x="60611" y="45178"/>
                  </a:moveTo>
                  <a:lnTo>
                    <a:pt x="60611" y="51262"/>
                  </a:lnTo>
                  <a:lnTo>
                    <a:pt x="54206" y="51262"/>
                  </a:lnTo>
                  <a:lnTo>
                    <a:pt x="54206" y="45178"/>
                  </a:lnTo>
                  <a:close/>
                  <a:moveTo>
                    <a:pt x="67338" y="45178"/>
                  </a:moveTo>
                  <a:lnTo>
                    <a:pt x="67338" y="51262"/>
                  </a:lnTo>
                  <a:lnTo>
                    <a:pt x="60950" y="51262"/>
                  </a:lnTo>
                  <a:lnTo>
                    <a:pt x="60950" y="45178"/>
                  </a:lnTo>
                  <a:close/>
                  <a:moveTo>
                    <a:pt x="74083" y="45178"/>
                  </a:moveTo>
                  <a:lnTo>
                    <a:pt x="74083" y="51262"/>
                  </a:lnTo>
                  <a:lnTo>
                    <a:pt x="67677" y="51262"/>
                  </a:lnTo>
                  <a:lnTo>
                    <a:pt x="67677" y="45178"/>
                  </a:lnTo>
                  <a:close/>
                  <a:moveTo>
                    <a:pt x="80809" y="45178"/>
                  </a:moveTo>
                  <a:lnTo>
                    <a:pt x="80809" y="51262"/>
                  </a:lnTo>
                  <a:lnTo>
                    <a:pt x="74422" y="51262"/>
                  </a:lnTo>
                  <a:lnTo>
                    <a:pt x="74422" y="45178"/>
                  </a:lnTo>
                  <a:close/>
                  <a:moveTo>
                    <a:pt x="87554" y="45178"/>
                  </a:moveTo>
                  <a:lnTo>
                    <a:pt x="87554" y="51262"/>
                  </a:lnTo>
                  <a:lnTo>
                    <a:pt x="81148" y="51262"/>
                  </a:lnTo>
                  <a:lnTo>
                    <a:pt x="81148" y="45178"/>
                  </a:lnTo>
                  <a:close/>
                  <a:moveTo>
                    <a:pt x="94281" y="45178"/>
                  </a:moveTo>
                  <a:lnTo>
                    <a:pt x="94281" y="51262"/>
                  </a:lnTo>
                  <a:lnTo>
                    <a:pt x="87893" y="51262"/>
                  </a:lnTo>
                  <a:lnTo>
                    <a:pt x="87893" y="45178"/>
                  </a:lnTo>
                  <a:close/>
                  <a:moveTo>
                    <a:pt x="101025" y="45178"/>
                  </a:moveTo>
                  <a:lnTo>
                    <a:pt x="101025" y="51262"/>
                  </a:lnTo>
                  <a:lnTo>
                    <a:pt x="94620" y="51262"/>
                  </a:lnTo>
                  <a:lnTo>
                    <a:pt x="94620" y="45178"/>
                  </a:lnTo>
                  <a:close/>
                  <a:moveTo>
                    <a:pt x="107752" y="45178"/>
                  </a:moveTo>
                  <a:lnTo>
                    <a:pt x="107752" y="51262"/>
                  </a:lnTo>
                  <a:lnTo>
                    <a:pt x="101346" y="51262"/>
                  </a:lnTo>
                  <a:lnTo>
                    <a:pt x="101346" y="45178"/>
                  </a:lnTo>
                  <a:close/>
                  <a:moveTo>
                    <a:pt x="114478" y="45178"/>
                  </a:moveTo>
                  <a:lnTo>
                    <a:pt x="114478" y="51262"/>
                  </a:lnTo>
                  <a:lnTo>
                    <a:pt x="108091" y="51262"/>
                  </a:lnTo>
                  <a:lnTo>
                    <a:pt x="108091" y="45178"/>
                  </a:lnTo>
                  <a:close/>
                  <a:moveTo>
                    <a:pt x="121223" y="45178"/>
                  </a:moveTo>
                  <a:lnTo>
                    <a:pt x="121223" y="51262"/>
                  </a:lnTo>
                  <a:lnTo>
                    <a:pt x="114817" y="51262"/>
                  </a:lnTo>
                  <a:lnTo>
                    <a:pt x="114817" y="45178"/>
                  </a:lnTo>
                  <a:close/>
                  <a:moveTo>
                    <a:pt x="127950" y="45178"/>
                  </a:moveTo>
                  <a:lnTo>
                    <a:pt x="127950" y="51262"/>
                  </a:lnTo>
                  <a:lnTo>
                    <a:pt x="121562" y="51262"/>
                  </a:lnTo>
                  <a:lnTo>
                    <a:pt x="121562" y="45178"/>
                  </a:lnTo>
                  <a:close/>
                  <a:moveTo>
                    <a:pt x="134694" y="45178"/>
                  </a:moveTo>
                  <a:lnTo>
                    <a:pt x="134694" y="51262"/>
                  </a:lnTo>
                  <a:lnTo>
                    <a:pt x="128289" y="51262"/>
                  </a:lnTo>
                  <a:lnTo>
                    <a:pt x="128289" y="45178"/>
                  </a:lnTo>
                  <a:close/>
                  <a:moveTo>
                    <a:pt x="141421" y="45178"/>
                  </a:moveTo>
                  <a:lnTo>
                    <a:pt x="141421" y="51262"/>
                  </a:lnTo>
                  <a:lnTo>
                    <a:pt x="135033" y="51262"/>
                  </a:lnTo>
                  <a:lnTo>
                    <a:pt x="135033" y="45178"/>
                  </a:lnTo>
                  <a:close/>
                  <a:moveTo>
                    <a:pt x="148148" y="45178"/>
                  </a:moveTo>
                  <a:lnTo>
                    <a:pt x="148148" y="51262"/>
                  </a:lnTo>
                  <a:lnTo>
                    <a:pt x="141760" y="51262"/>
                  </a:lnTo>
                  <a:lnTo>
                    <a:pt x="141760" y="45178"/>
                  </a:lnTo>
                  <a:close/>
                  <a:moveTo>
                    <a:pt x="154892" y="45178"/>
                  </a:moveTo>
                  <a:lnTo>
                    <a:pt x="154892" y="51262"/>
                  </a:lnTo>
                  <a:lnTo>
                    <a:pt x="148487" y="51262"/>
                  </a:lnTo>
                  <a:lnTo>
                    <a:pt x="148487" y="45178"/>
                  </a:lnTo>
                  <a:close/>
                  <a:moveTo>
                    <a:pt x="161619" y="45178"/>
                  </a:moveTo>
                  <a:lnTo>
                    <a:pt x="161619" y="51262"/>
                  </a:lnTo>
                  <a:lnTo>
                    <a:pt x="155231" y="51262"/>
                  </a:lnTo>
                  <a:lnTo>
                    <a:pt x="155231" y="45178"/>
                  </a:lnTo>
                  <a:close/>
                  <a:moveTo>
                    <a:pt x="168363" y="45178"/>
                  </a:moveTo>
                  <a:lnTo>
                    <a:pt x="168363" y="51262"/>
                  </a:lnTo>
                  <a:lnTo>
                    <a:pt x="161958" y="51262"/>
                  </a:lnTo>
                  <a:lnTo>
                    <a:pt x="161958" y="45178"/>
                  </a:lnTo>
                  <a:close/>
                  <a:moveTo>
                    <a:pt x="175090" y="45178"/>
                  </a:moveTo>
                  <a:lnTo>
                    <a:pt x="175090" y="51262"/>
                  </a:lnTo>
                  <a:lnTo>
                    <a:pt x="168702" y="51262"/>
                  </a:lnTo>
                  <a:lnTo>
                    <a:pt x="168702" y="45178"/>
                  </a:lnTo>
                  <a:close/>
                  <a:moveTo>
                    <a:pt x="181834" y="45178"/>
                  </a:moveTo>
                  <a:lnTo>
                    <a:pt x="181834" y="51262"/>
                  </a:lnTo>
                  <a:lnTo>
                    <a:pt x="175429" y="51262"/>
                  </a:lnTo>
                  <a:lnTo>
                    <a:pt x="175429" y="45178"/>
                  </a:lnTo>
                  <a:close/>
                  <a:moveTo>
                    <a:pt x="188561" y="45178"/>
                  </a:moveTo>
                  <a:lnTo>
                    <a:pt x="188561" y="51262"/>
                  </a:lnTo>
                  <a:lnTo>
                    <a:pt x="182173" y="51262"/>
                  </a:lnTo>
                  <a:lnTo>
                    <a:pt x="182173" y="45178"/>
                  </a:lnTo>
                  <a:close/>
                  <a:moveTo>
                    <a:pt x="195288" y="45178"/>
                  </a:moveTo>
                  <a:lnTo>
                    <a:pt x="195288" y="51262"/>
                  </a:lnTo>
                  <a:lnTo>
                    <a:pt x="188900" y="51262"/>
                  </a:lnTo>
                  <a:lnTo>
                    <a:pt x="188900" y="45178"/>
                  </a:lnTo>
                  <a:close/>
                  <a:moveTo>
                    <a:pt x="202032" y="45178"/>
                  </a:moveTo>
                  <a:lnTo>
                    <a:pt x="202032" y="51262"/>
                  </a:lnTo>
                  <a:lnTo>
                    <a:pt x="195627" y="51262"/>
                  </a:lnTo>
                  <a:lnTo>
                    <a:pt x="195627" y="45178"/>
                  </a:lnTo>
                  <a:close/>
                  <a:moveTo>
                    <a:pt x="208759" y="45178"/>
                  </a:moveTo>
                  <a:lnTo>
                    <a:pt x="208759" y="51262"/>
                  </a:lnTo>
                  <a:lnTo>
                    <a:pt x="202371" y="51262"/>
                  </a:lnTo>
                  <a:lnTo>
                    <a:pt x="202371" y="45178"/>
                  </a:lnTo>
                  <a:close/>
                  <a:moveTo>
                    <a:pt x="215504" y="45178"/>
                  </a:moveTo>
                  <a:lnTo>
                    <a:pt x="215504" y="51262"/>
                  </a:lnTo>
                  <a:lnTo>
                    <a:pt x="209098" y="51262"/>
                  </a:lnTo>
                  <a:lnTo>
                    <a:pt x="209098" y="45178"/>
                  </a:lnTo>
                  <a:close/>
                  <a:moveTo>
                    <a:pt x="222230" y="45178"/>
                  </a:moveTo>
                  <a:lnTo>
                    <a:pt x="222230" y="51262"/>
                  </a:lnTo>
                  <a:lnTo>
                    <a:pt x="215843" y="51262"/>
                  </a:lnTo>
                  <a:lnTo>
                    <a:pt x="215843" y="45178"/>
                  </a:lnTo>
                  <a:close/>
                  <a:moveTo>
                    <a:pt x="228975" y="45178"/>
                  </a:moveTo>
                  <a:lnTo>
                    <a:pt x="228975" y="51262"/>
                  </a:lnTo>
                  <a:lnTo>
                    <a:pt x="222569" y="51262"/>
                  </a:lnTo>
                  <a:lnTo>
                    <a:pt x="222569" y="45178"/>
                  </a:lnTo>
                  <a:close/>
                  <a:moveTo>
                    <a:pt x="235701" y="45178"/>
                  </a:moveTo>
                  <a:lnTo>
                    <a:pt x="235701" y="51262"/>
                  </a:lnTo>
                  <a:lnTo>
                    <a:pt x="229296" y="51262"/>
                  </a:lnTo>
                  <a:lnTo>
                    <a:pt x="229296" y="45178"/>
                  </a:lnTo>
                  <a:close/>
                  <a:moveTo>
                    <a:pt x="242428" y="45178"/>
                  </a:moveTo>
                  <a:lnTo>
                    <a:pt x="242428" y="51262"/>
                  </a:lnTo>
                  <a:lnTo>
                    <a:pt x="236040" y="51262"/>
                  </a:lnTo>
                  <a:lnTo>
                    <a:pt x="236040" y="45178"/>
                  </a:lnTo>
                  <a:close/>
                  <a:moveTo>
                    <a:pt x="249173" y="45178"/>
                  </a:moveTo>
                  <a:lnTo>
                    <a:pt x="249173" y="51262"/>
                  </a:lnTo>
                  <a:lnTo>
                    <a:pt x="242767" y="51262"/>
                  </a:lnTo>
                  <a:lnTo>
                    <a:pt x="242767" y="45178"/>
                  </a:lnTo>
                  <a:close/>
                  <a:moveTo>
                    <a:pt x="255899" y="45178"/>
                  </a:moveTo>
                  <a:lnTo>
                    <a:pt x="255899" y="51262"/>
                  </a:lnTo>
                  <a:lnTo>
                    <a:pt x="249512" y="51262"/>
                  </a:lnTo>
                  <a:lnTo>
                    <a:pt x="249512" y="45178"/>
                  </a:lnTo>
                  <a:close/>
                  <a:moveTo>
                    <a:pt x="262644" y="45178"/>
                  </a:moveTo>
                  <a:lnTo>
                    <a:pt x="262644" y="51262"/>
                  </a:lnTo>
                  <a:lnTo>
                    <a:pt x="256238" y="51262"/>
                  </a:lnTo>
                  <a:lnTo>
                    <a:pt x="256238" y="45178"/>
                  </a:lnTo>
                  <a:close/>
                  <a:moveTo>
                    <a:pt x="269370" y="45178"/>
                  </a:moveTo>
                  <a:lnTo>
                    <a:pt x="269370" y="51262"/>
                  </a:lnTo>
                  <a:lnTo>
                    <a:pt x="262983" y="51262"/>
                  </a:lnTo>
                  <a:lnTo>
                    <a:pt x="262983" y="45178"/>
                  </a:lnTo>
                  <a:close/>
                  <a:moveTo>
                    <a:pt x="276115" y="45178"/>
                  </a:moveTo>
                  <a:lnTo>
                    <a:pt x="276115" y="51262"/>
                  </a:lnTo>
                  <a:lnTo>
                    <a:pt x="269709" y="51262"/>
                  </a:lnTo>
                  <a:lnTo>
                    <a:pt x="269709" y="45178"/>
                  </a:lnTo>
                  <a:close/>
                  <a:moveTo>
                    <a:pt x="282842" y="45178"/>
                  </a:moveTo>
                  <a:lnTo>
                    <a:pt x="282842" y="51262"/>
                  </a:lnTo>
                  <a:lnTo>
                    <a:pt x="276436" y="51262"/>
                  </a:lnTo>
                  <a:lnTo>
                    <a:pt x="276436" y="45178"/>
                  </a:lnTo>
                  <a:close/>
                  <a:moveTo>
                    <a:pt x="6745" y="51583"/>
                  </a:moveTo>
                  <a:lnTo>
                    <a:pt x="6745" y="57667"/>
                  </a:lnTo>
                  <a:lnTo>
                    <a:pt x="339" y="57667"/>
                  </a:lnTo>
                  <a:lnTo>
                    <a:pt x="339" y="51583"/>
                  </a:lnTo>
                  <a:close/>
                  <a:moveTo>
                    <a:pt x="13471" y="51583"/>
                  </a:moveTo>
                  <a:lnTo>
                    <a:pt x="13471" y="57667"/>
                  </a:lnTo>
                  <a:lnTo>
                    <a:pt x="7066" y="57667"/>
                  </a:lnTo>
                  <a:lnTo>
                    <a:pt x="7066" y="51583"/>
                  </a:lnTo>
                  <a:close/>
                  <a:moveTo>
                    <a:pt x="20198" y="51583"/>
                  </a:moveTo>
                  <a:lnTo>
                    <a:pt x="20198" y="57667"/>
                  </a:lnTo>
                  <a:lnTo>
                    <a:pt x="13810" y="57667"/>
                  </a:lnTo>
                  <a:lnTo>
                    <a:pt x="13810" y="51583"/>
                  </a:lnTo>
                  <a:close/>
                  <a:moveTo>
                    <a:pt x="26942" y="51583"/>
                  </a:moveTo>
                  <a:lnTo>
                    <a:pt x="26942" y="57667"/>
                  </a:lnTo>
                  <a:lnTo>
                    <a:pt x="20537" y="57667"/>
                  </a:lnTo>
                  <a:lnTo>
                    <a:pt x="20537" y="51583"/>
                  </a:lnTo>
                  <a:close/>
                  <a:moveTo>
                    <a:pt x="33669" y="51583"/>
                  </a:moveTo>
                  <a:lnTo>
                    <a:pt x="33669" y="57667"/>
                  </a:lnTo>
                  <a:lnTo>
                    <a:pt x="27281" y="57667"/>
                  </a:lnTo>
                  <a:lnTo>
                    <a:pt x="27281" y="51583"/>
                  </a:lnTo>
                  <a:close/>
                  <a:moveTo>
                    <a:pt x="40414" y="51583"/>
                  </a:moveTo>
                  <a:lnTo>
                    <a:pt x="40414" y="57667"/>
                  </a:lnTo>
                  <a:lnTo>
                    <a:pt x="34008" y="57667"/>
                  </a:lnTo>
                  <a:lnTo>
                    <a:pt x="34008" y="51583"/>
                  </a:lnTo>
                  <a:close/>
                  <a:moveTo>
                    <a:pt x="47140" y="51583"/>
                  </a:moveTo>
                  <a:lnTo>
                    <a:pt x="47140" y="57667"/>
                  </a:lnTo>
                  <a:lnTo>
                    <a:pt x="40753" y="57667"/>
                  </a:lnTo>
                  <a:lnTo>
                    <a:pt x="40753" y="51583"/>
                  </a:lnTo>
                  <a:close/>
                  <a:moveTo>
                    <a:pt x="53885" y="51583"/>
                  </a:moveTo>
                  <a:lnTo>
                    <a:pt x="53885" y="57667"/>
                  </a:lnTo>
                  <a:lnTo>
                    <a:pt x="47479" y="57667"/>
                  </a:lnTo>
                  <a:lnTo>
                    <a:pt x="47479" y="51583"/>
                  </a:lnTo>
                  <a:close/>
                  <a:moveTo>
                    <a:pt x="60611" y="51583"/>
                  </a:moveTo>
                  <a:lnTo>
                    <a:pt x="60611" y="57667"/>
                  </a:lnTo>
                  <a:lnTo>
                    <a:pt x="54206" y="57667"/>
                  </a:lnTo>
                  <a:lnTo>
                    <a:pt x="54206" y="51583"/>
                  </a:lnTo>
                  <a:close/>
                  <a:moveTo>
                    <a:pt x="67338" y="51583"/>
                  </a:moveTo>
                  <a:lnTo>
                    <a:pt x="67338" y="57667"/>
                  </a:lnTo>
                  <a:lnTo>
                    <a:pt x="60950" y="57667"/>
                  </a:lnTo>
                  <a:lnTo>
                    <a:pt x="60950" y="51583"/>
                  </a:lnTo>
                  <a:close/>
                  <a:moveTo>
                    <a:pt x="74083" y="51583"/>
                  </a:moveTo>
                  <a:lnTo>
                    <a:pt x="74083" y="57667"/>
                  </a:lnTo>
                  <a:lnTo>
                    <a:pt x="67677" y="57667"/>
                  </a:lnTo>
                  <a:lnTo>
                    <a:pt x="67677" y="51583"/>
                  </a:lnTo>
                  <a:close/>
                  <a:moveTo>
                    <a:pt x="80809" y="51583"/>
                  </a:moveTo>
                  <a:lnTo>
                    <a:pt x="80809" y="57667"/>
                  </a:lnTo>
                  <a:lnTo>
                    <a:pt x="74422" y="57667"/>
                  </a:lnTo>
                  <a:lnTo>
                    <a:pt x="74422" y="51583"/>
                  </a:lnTo>
                  <a:close/>
                  <a:moveTo>
                    <a:pt x="87554" y="51583"/>
                  </a:moveTo>
                  <a:lnTo>
                    <a:pt x="87554" y="57667"/>
                  </a:lnTo>
                  <a:lnTo>
                    <a:pt x="81148" y="57667"/>
                  </a:lnTo>
                  <a:lnTo>
                    <a:pt x="81148" y="51583"/>
                  </a:lnTo>
                  <a:close/>
                  <a:moveTo>
                    <a:pt x="94281" y="51583"/>
                  </a:moveTo>
                  <a:lnTo>
                    <a:pt x="94281" y="57667"/>
                  </a:lnTo>
                  <a:lnTo>
                    <a:pt x="87893" y="57667"/>
                  </a:lnTo>
                  <a:lnTo>
                    <a:pt x="87893" y="51583"/>
                  </a:lnTo>
                  <a:close/>
                  <a:moveTo>
                    <a:pt x="101025" y="51583"/>
                  </a:moveTo>
                  <a:lnTo>
                    <a:pt x="101025" y="57667"/>
                  </a:lnTo>
                  <a:lnTo>
                    <a:pt x="94620" y="57667"/>
                  </a:lnTo>
                  <a:lnTo>
                    <a:pt x="94620" y="51583"/>
                  </a:lnTo>
                  <a:close/>
                  <a:moveTo>
                    <a:pt x="107752" y="51583"/>
                  </a:moveTo>
                  <a:lnTo>
                    <a:pt x="107752" y="57667"/>
                  </a:lnTo>
                  <a:lnTo>
                    <a:pt x="101346" y="57667"/>
                  </a:lnTo>
                  <a:lnTo>
                    <a:pt x="101346" y="51583"/>
                  </a:lnTo>
                  <a:close/>
                  <a:moveTo>
                    <a:pt x="114478" y="51583"/>
                  </a:moveTo>
                  <a:lnTo>
                    <a:pt x="114478" y="57667"/>
                  </a:lnTo>
                  <a:lnTo>
                    <a:pt x="108091" y="57667"/>
                  </a:lnTo>
                  <a:lnTo>
                    <a:pt x="108091" y="51583"/>
                  </a:lnTo>
                  <a:close/>
                  <a:moveTo>
                    <a:pt x="121223" y="51583"/>
                  </a:moveTo>
                  <a:lnTo>
                    <a:pt x="121223" y="57667"/>
                  </a:lnTo>
                  <a:lnTo>
                    <a:pt x="114817" y="57667"/>
                  </a:lnTo>
                  <a:lnTo>
                    <a:pt x="114817" y="51583"/>
                  </a:lnTo>
                  <a:close/>
                  <a:moveTo>
                    <a:pt x="127950" y="51583"/>
                  </a:moveTo>
                  <a:lnTo>
                    <a:pt x="127950" y="57667"/>
                  </a:lnTo>
                  <a:lnTo>
                    <a:pt x="121562" y="57667"/>
                  </a:lnTo>
                  <a:lnTo>
                    <a:pt x="121562" y="51583"/>
                  </a:lnTo>
                  <a:close/>
                  <a:moveTo>
                    <a:pt x="134694" y="51583"/>
                  </a:moveTo>
                  <a:lnTo>
                    <a:pt x="134694" y="57667"/>
                  </a:lnTo>
                  <a:lnTo>
                    <a:pt x="128289" y="57667"/>
                  </a:lnTo>
                  <a:lnTo>
                    <a:pt x="128289" y="51583"/>
                  </a:lnTo>
                  <a:close/>
                  <a:moveTo>
                    <a:pt x="141421" y="51583"/>
                  </a:moveTo>
                  <a:lnTo>
                    <a:pt x="141421" y="57667"/>
                  </a:lnTo>
                  <a:lnTo>
                    <a:pt x="135033" y="57667"/>
                  </a:lnTo>
                  <a:lnTo>
                    <a:pt x="135033" y="51583"/>
                  </a:lnTo>
                  <a:close/>
                  <a:moveTo>
                    <a:pt x="148148" y="51583"/>
                  </a:moveTo>
                  <a:lnTo>
                    <a:pt x="148148" y="57667"/>
                  </a:lnTo>
                  <a:lnTo>
                    <a:pt x="141760" y="57667"/>
                  </a:lnTo>
                  <a:lnTo>
                    <a:pt x="141760" y="51583"/>
                  </a:lnTo>
                  <a:close/>
                  <a:moveTo>
                    <a:pt x="154892" y="51583"/>
                  </a:moveTo>
                  <a:lnTo>
                    <a:pt x="154892" y="57667"/>
                  </a:lnTo>
                  <a:lnTo>
                    <a:pt x="148487" y="57667"/>
                  </a:lnTo>
                  <a:lnTo>
                    <a:pt x="148487" y="51583"/>
                  </a:lnTo>
                  <a:close/>
                  <a:moveTo>
                    <a:pt x="161619" y="51583"/>
                  </a:moveTo>
                  <a:lnTo>
                    <a:pt x="161619" y="57667"/>
                  </a:lnTo>
                  <a:lnTo>
                    <a:pt x="155231" y="57667"/>
                  </a:lnTo>
                  <a:lnTo>
                    <a:pt x="155231" y="51583"/>
                  </a:lnTo>
                  <a:close/>
                  <a:moveTo>
                    <a:pt x="168363" y="51583"/>
                  </a:moveTo>
                  <a:lnTo>
                    <a:pt x="168363" y="57667"/>
                  </a:lnTo>
                  <a:lnTo>
                    <a:pt x="161958" y="57667"/>
                  </a:lnTo>
                  <a:lnTo>
                    <a:pt x="161958" y="51583"/>
                  </a:lnTo>
                  <a:close/>
                  <a:moveTo>
                    <a:pt x="175090" y="51583"/>
                  </a:moveTo>
                  <a:lnTo>
                    <a:pt x="175090" y="57667"/>
                  </a:lnTo>
                  <a:lnTo>
                    <a:pt x="168702" y="57667"/>
                  </a:lnTo>
                  <a:lnTo>
                    <a:pt x="168702" y="51583"/>
                  </a:lnTo>
                  <a:close/>
                  <a:moveTo>
                    <a:pt x="181834" y="51583"/>
                  </a:moveTo>
                  <a:lnTo>
                    <a:pt x="181834" y="57667"/>
                  </a:lnTo>
                  <a:lnTo>
                    <a:pt x="175429" y="57667"/>
                  </a:lnTo>
                  <a:lnTo>
                    <a:pt x="175429" y="51583"/>
                  </a:lnTo>
                  <a:close/>
                  <a:moveTo>
                    <a:pt x="188561" y="51583"/>
                  </a:moveTo>
                  <a:lnTo>
                    <a:pt x="188561" y="57667"/>
                  </a:lnTo>
                  <a:lnTo>
                    <a:pt x="182173" y="57667"/>
                  </a:lnTo>
                  <a:lnTo>
                    <a:pt x="182173" y="51583"/>
                  </a:lnTo>
                  <a:close/>
                  <a:moveTo>
                    <a:pt x="195288" y="51583"/>
                  </a:moveTo>
                  <a:lnTo>
                    <a:pt x="195288" y="57667"/>
                  </a:lnTo>
                  <a:lnTo>
                    <a:pt x="188900" y="57667"/>
                  </a:lnTo>
                  <a:lnTo>
                    <a:pt x="188900" y="51583"/>
                  </a:lnTo>
                  <a:close/>
                  <a:moveTo>
                    <a:pt x="202032" y="51583"/>
                  </a:moveTo>
                  <a:lnTo>
                    <a:pt x="202032" y="57667"/>
                  </a:lnTo>
                  <a:lnTo>
                    <a:pt x="195627" y="57667"/>
                  </a:lnTo>
                  <a:lnTo>
                    <a:pt x="195627" y="51583"/>
                  </a:lnTo>
                  <a:close/>
                  <a:moveTo>
                    <a:pt x="208759" y="51583"/>
                  </a:moveTo>
                  <a:lnTo>
                    <a:pt x="208759" y="57667"/>
                  </a:lnTo>
                  <a:lnTo>
                    <a:pt x="202371" y="57667"/>
                  </a:lnTo>
                  <a:lnTo>
                    <a:pt x="202371" y="51583"/>
                  </a:lnTo>
                  <a:close/>
                  <a:moveTo>
                    <a:pt x="215504" y="51583"/>
                  </a:moveTo>
                  <a:lnTo>
                    <a:pt x="215504" y="57667"/>
                  </a:lnTo>
                  <a:lnTo>
                    <a:pt x="209098" y="57667"/>
                  </a:lnTo>
                  <a:lnTo>
                    <a:pt x="209098" y="51583"/>
                  </a:lnTo>
                  <a:close/>
                  <a:moveTo>
                    <a:pt x="222230" y="51583"/>
                  </a:moveTo>
                  <a:lnTo>
                    <a:pt x="222230" y="57667"/>
                  </a:lnTo>
                  <a:lnTo>
                    <a:pt x="215843" y="57667"/>
                  </a:lnTo>
                  <a:lnTo>
                    <a:pt x="215843" y="51583"/>
                  </a:lnTo>
                  <a:close/>
                  <a:moveTo>
                    <a:pt x="228975" y="51583"/>
                  </a:moveTo>
                  <a:lnTo>
                    <a:pt x="228975" y="57667"/>
                  </a:lnTo>
                  <a:lnTo>
                    <a:pt x="222569" y="57667"/>
                  </a:lnTo>
                  <a:lnTo>
                    <a:pt x="222569" y="51583"/>
                  </a:lnTo>
                  <a:close/>
                  <a:moveTo>
                    <a:pt x="235701" y="51583"/>
                  </a:moveTo>
                  <a:lnTo>
                    <a:pt x="235701" y="57667"/>
                  </a:lnTo>
                  <a:lnTo>
                    <a:pt x="229296" y="57667"/>
                  </a:lnTo>
                  <a:lnTo>
                    <a:pt x="229296" y="51583"/>
                  </a:lnTo>
                  <a:close/>
                  <a:moveTo>
                    <a:pt x="242428" y="51583"/>
                  </a:moveTo>
                  <a:lnTo>
                    <a:pt x="242428" y="57667"/>
                  </a:lnTo>
                  <a:lnTo>
                    <a:pt x="236040" y="57667"/>
                  </a:lnTo>
                  <a:lnTo>
                    <a:pt x="236040" y="51583"/>
                  </a:lnTo>
                  <a:close/>
                  <a:moveTo>
                    <a:pt x="249173" y="51583"/>
                  </a:moveTo>
                  <a:lnTo>
                    <a:pt x="249173" y="57667"/>
                  </a:lnTo>
                  <a:lnTo>
                    <a:pt x="242767" y="57667"/>
                  </a:lnTo>
                  <a:lnTo>
                    <a:pt x="242767" y="51583"/>
                  </a:lnTo>
                  <a:close/>
                  <a:moveTo>
                    <a:pt x="255899" y="51583"/>
                  </a:moveTo>
                  <a:lnTo>
                    <a:pt x="255899" y="57667"/>
                  </a:lnTo>
                  <a:lnTo>
                    <a:pt x="249512" y="57667"/>
                  </a:lnTo>
                  <a:lnTo>
                    <a:pt x="249512" y="51583"/>
                  </a:lnTo>
                  <a:close/>
                  <a:moveTo>
                    <a:pt x="262644" y="51583"/>
                  </a:moveTo>
                  <a:lnTo>
                    <a:pt x="262644" y="57667"/>
                  </a:lnTo>
                  <a:lnTo>
                    <a:pt x="256238" y="57667"/>
                  </a:lnTo>
                  <a:lnTo>
                    <a:pt x="256238" y="51583"/>
                  </a:lnTo>
                  <a:close/>
                  <a:moveTo>
                    <a:pt x="269370" y="51583"/>
                  </a:moveTo>
                  <a:lnTo>
                    <a:pt x="269370" y="57667"/>
                  </a:lnTo>
                  <a:lnTo>
                    <a:pt x="262983" y="57667"/>
                  </a:lnTo>
                  <a:lnTo>
                    <a:pt x="262983" y="51583"/>
                  </a:lnTo>
                  <a:close/>
                  <a:moveTo>
                    <a:pt x="276115" y="51583"/>
                  </a:moveTo>
                  <a:lnTo>
                    <a:pt x="276115" y="57667"/>
                  </a:lnTo>
                  <a:lnTo>
                    <a:pt x="269709" y="57667"/>
                  </a:lnTo>
                  <a:lnTo>
                    <a:pt x="269709" y="51583"/>
                  </a:lnTo>
                  <a:close/>
                  <a:moveTo>
                    <a:pt x="282842" y="51583"/>
                  </a:moveTo>
                  <a:lnTo>
                    <a:pt x="282842" y="57667"/>
                  </a:lnTo>
                  <a:lnTo>
                    <a:pt x="276436" y="57667"/>
                  </a:lnTo>
                  <a:lnTo>
                    <a:pt x="276436" y="51583"/>
                  </a:lnTo>
                  <a:close/>
                  <a:moveTo>
                    <a:pt x="6745" y="57989"/>
                  </a:moveTo>
                  <a:lnTo>
                    <a:pt x="6745" y="64073"/>
                  </a:lnTo>
                  <a:lnTo>
                    <a:pt x="339" y="64073"/>
                  </a:lnTo>
                  <a:lnTo>
                    <a:pt x="339" y="57989"/>
                  </a:lnTo>
                  <a:close/>
                  <a:moveTo>
                    <a:pt x="13471" y="57989"/>
                  </a:moveTo>
                  <a:lnTo>
                    <a:pt x="13471" y="64073"/>
                  </a:lnTo>
                  <a:lnTo>
                    <a:pt x="7066" y="64073"/>
                  </a:lnTo>
                  <a:lnTo>
                    <a:pt x="7066" y="57989"/>
                  </a:lnTo>
                  <a:close/>
                  <a:moveTo>
                    <a:pt x="20198" y="57989"/>
                  </a:moveTo>
                  <a:lnTo>
                    <a:pt x="20198" y="64073"/>
                  </a:lnTo>
                  <a:lnTo>
                    <a:pt x="13810" y="64073"/>
                  </a:lnTo>
                  <a:lnTo>
                    <a:pt x="13810" y="57989"/>
                  </a:lnTo>
                  <a:close/>
                  <a:moveTo>
                    <a:pt x="26942" y="57989"/>
                  </a:moveTo>
                  <a:lnTo>
                    <a:pt x="26942" y="64073"/>
                  </a:lnTo>
                  <a:lnTo>
                    <a:pt x="20537" y="64073"/>
                  </a:lnTo>
                  <a:lnTo>
                    <a:pt x="20537" y="57989"/>
                  </a:lnTo>
                  <a:close/>
                  <a:moveTo>
                    <a:pt x="33669" y="57989"/>
                  </a:moveTo>
                  <a:lnTo>
                    <a:pt x="33669" y="64073"/>
                  </a:lnTo>
                  <a:lnTo>
                    <a:pt x="27281" y="64073"/>
                  </a:lnTo>
                  <a:lnTo>
                    <a:pt x="27281" y="57989"/>
                  </a:lnTo>
                  <a:close/>
                  <a:moveTo>
                    <a:pt x="40414" y="57989"/>
                  </a:moveTo>
                  <a:lnTo>
                    <a:pt x="40414" y="64073"/>
                  </a:lnTo>
                  <a:lnTo>
                    <a:pt x="34008" y="64073"/>
                  </a:lnTo>
                  <a:lnTo>
                    <a:pt x="34008" y="57989"/>
                  </a:lnTo>
                  <a:close/>
                  <a:moveTo>
                    <a:pt x="47140" y="57989"/>
                  </a:moveTo>
                  <a:lnTo>
                    <a:pt x="47140" y="64073"/>
                  </a:lnTo>
                  <a:lnTo>
                    <a:pt x="40753" y="64073"/>
                  </a:lnTo>
                  <a:lnTo>
                    <a:pt x="40753" y="57989"/>
                  </a:lnTo>
                  <a:close/>
                  <a:moveTo>
                    <a:pt x="53885" y="57989"/>
                  </a:moveTo>
                  <a:lnTo>
                    <a:pt x="53885" y="64073"/>
                  </a:lnTo>
                  <a:lnTo>
                    <a:pt x="47479" y="64073"/>
                  </a:lnTo>
                  <a:lnTo>
                    <a:pt x="47479" y="57989"/>
                  </a:lnTo>
                  <a:close/>
                  <a:moveTo>
                    <a:pt x="60611" y="57989"/>
                  </a:moveTo>
                  <a:lnTo>
                    <a:pt x="60611" y="64073"/>
                  </a:lnTo>
                  <a:lnTo>
                    <a:pt x="54206" y="64073"/>
                  </a:lnTo>
                  <a:lnTo>
                    <a:pt x="54206" y="57989"/>
                  </a:lnTo>
                  <a:close/>
                  <a:moveTo>
                    <a:pt x="67338" y="57989"/>
                  </a:moveTo>
                  <a:lnTo>
                    <a:pt x="67338" y="64073"/>
                  </a:lnTo>
                  <a:lnTo>
                    <a:pt x="60950" y="64073"/>
                  </a:lnTo>
                  <a:lnTo>
                    <a:pt x="60950" y="57989"/>
                  </a:lnTo>
                  <a:close/>
                  <a:moveTo>
                    <a:pt x="74083" y="57989"/>
                  </a:moveTo>
                  <a:lnTo>
                    <a:pt x="74083" y="64073"/>
                  </a:lnTo>
                  <a:lnTo>
                    <a:pt x="67677" y="64073"/>
                  </a:lnTo>
                  <a:lnTo>
                    <a:pt x="67677" y="57989"/>
                  </a:lnTo>
                  <a:close/>
                  <a:moveTo>
                    <a:pt x="80809" y="57989"/>
                  </a:moveTo>
                  <a:lnTo>
                    <a:pt x="80809" y="64073"/>
                  </a:lnTo>
                  <a:lnTo>
                    <a:pt x="74422" y="64073"/>
                  </a:lnTo>
                  <a:lnTo>
                    <a:pt x="74422" y="57989"/>
                  </a:lnTo>
                  <a:close/>
                  <a:moveTo>
                    <a:pt x="87554" y="57989"/>
                  </a:moveTo>
                  <a:lnTo>
                    <a:pt x="87554" y="64073"/>
                  </a:lnTo>
                  <a:lnTo>
                    <a:pt x="81148" y="64073"/>
                  </a:lnTo>
                  <a:lnTo>
                    <a:pt x="81148" y="57989"/>
                  </a:lnTo>
                  <a:close/>
                  <a:moveTo>
                    <a:pt x="94281" y="57989"/>
                  </a:moveTo>
                  <a:lnTo>
                    <a:pt x="94281" y="64073"/>
                  </a:lnTo>
                  <a:lnTo>
                    <a:pt x="87893" y="64073"/>
                  </a:lnTo>
                  <a:lnTo>
                    <a:pt x="87893" y="57989"/>
                  </a:lnTo>
                  <a:close/>
                  <a:moveTo>
                    <a:pt x="101007" y="57989"/>
                  </a:moveTo>
                  <a:lnTo>
                    <a:pt x="101007" y="64073"/>
                  </a:lnTo>
                  <a:lnTo>
                    <a:pt x="94620" y="64073"/>
                  </a:lnTo>
                  <a:lnTo>
                    <a:pt x="94620" y="57989"/>
                  </a:lnTo>
                  <a:close/>
                  <a:moveTo>
                    <a:pt x="107752" y="57989"/>
                  </a:moveTo>
                  <a:lnTo>
                    <a:pt x="107752" y="64073"/>
                  </a:lnTo>
                  <a:lnTo>
                    <a:pt x="101346" y="64073"/>
                  </a:lnTo>
                  <a:lnTo>
                    <a:pt x="101346" y="57989"/>
                  </a:lnTo>
                  <a:close/>
                  <a:moveTo>
                    <a:pt x="114478" y="57989"/>
                  </a:moveTo>
                  <a:lnTo>
                    <a:pt x="114478" y="64073"/>
                  </a:lnTo>
                  <a:lnTo>
                    <a:pt x="108091" y="64073"/>
                  </a:lnTo>
                  <a:lnTo>
                    <a:pt x="108091" y="57989"/>
                  </a:lnTo>
                  <a:close/>
                  <a:moveTo>
                    <a:pt x="121223" y="57989"/>
                  </a:moveTo>
                  <a:lnTo>
                    <a:pt x="121223" y="64073"/>
                  </a:lnTo>
                  <a:lnTo>
                    <a:pt x="114817" y="64073"/>
                  </a:lnTo>
                  <a:lnTo>
                    <a:pt x="114817" y="57989"/>
                  </a:lnTo>
                  <a:close/>
                  <a:moveTo>
                    <a:pt x="127950" y="57989"/>
                  </a:moveTo>
                  <a:lnTo>
                    <a:pt x="127950" y="64073"/>
                  </a:lnTo>
                  <a:lnTo>
                    <a:pt x="121562" y="64073"/>
                  </a:lnTo>
                  <a:lnTo>
                    <a:pt x="121562" y="57989"/>
                  </a:lnTo>
                  <a:close/>
                  <a:moveTo>
                    <a:pt x="134694" y="57989"/>
                  </a:moveTo>
                  <a:lnTo>
                    <a:pt x="134694" y="64073"/>
                  </a:lnTo>
                  <a:lnTo>
                    <a:pt x="128289" y="64073"/>
                  </a:lnTo>
                  <a:lnTo>
                    <a:pt x="128289" y="57989"/>
                  </a:lnTo>
                  <a:close/>
                  <a:moveTo>
                    <a:pt x="141421" y="57989"/>
                  </a:moveTo>
                  <a:lnTo>
                    <a:pt x="141421" y="64073"/>
                  </a:lnTo>
                  <a:lnTo>
                    <a:pt x="135033" y="64073"/>
                  </a:lnTo>
                  <a:lnTo>
                    <a:pt x="135033" y="57989"/>
                  </a:lnTo>
                  <a:close/>
                  <a:moveTo>
                    <a:pt x="148148" y="57989"/>
                  </a:moveTo>
                  <a:lnTo>
                    <a:pt x="148148" y="64073"/>
                  </a:lnTo>
                  <a:lnTo>
                    <a:pt x="141760" y="64073"/>
                  </a:lnTo>
                  <a:lnTo>
                    <a:pt x="141760" y="57989"/>
                  </a:lnTo>
                  <a:close/>
                  <a:moveTo>
                    <a:pt x="154892" y="57989"/>
                  </a:moveTo>
                  <a:lnTo>
                    <a:pt x="154892" y="64073"/>
                  </a:lnTo>
                  <a:lnTo>
                    <a:pt x="148487" y="64073"/>
                  </a:lnTo>
                  <a:lnTo>
                    <a:pt x="148487" y="57989"/>
                  </a:lnTo>
                  <a:close/>
                  <a:moveTo>
                    <a:pt x="161619" y="57989"/>
                  </a:moveTo>
                  <a:lnTo>
                    <a:pt x="161619" y="64073"/>
                  </a:lnTo>
                  <a:lnTo>
                    <a:pt x="155231" y="64073"/>
                  </a:lnTo>
                  <a:lnTo>
                    <a:pt x="155231" y="57989"/>
                  </a:lnTo>
                  <a:close/>
                  <a:moveTo>
                    <a:pt x="168363" y="57989"/>
                  </a:moveTo>
                  <a:lnTo>
                    <a:pt x="168363" y="64073"/>
                  </a:lnTo>
                  <a:lnTo>
                    <a:pt x="161958" y="64073"/>
                  </a:lnTo>
                  <a:lnTo>
                    <a:pt x="161958" y="57989"/>
                  </a:lnTo>
                  <a:close/>
                  <a:moveTo>
                    <a:pt x="175090" y="57989"/>
                  </a:moveTo>
                  <a:lnTo>
                    <a:pt x="175090" y="64073"/>
                  </a:lnTo>
                  <a:lnTo>
                    <a:pt x="168702" y="64073"/>
                  </a:lnTo>
                  <a:lnTo>
                    <a:pt x="168702" y="57989"/>
                  </a:lnTo>
                  <a:close/>
                  <a:moveTo>
                    <a:pt x="181834" y="57989"/>
                  </a:moveTo>
                  <a:lnTo>
                    <a:pt x="181834" y="64073"/>
                  </a:lnTo>
                  <a:lnTo>
                    <a:pt x="175429" y="64073"/>
                  </a:lnTo>
                  <a:lnTo>
                    <a:pt x="175429" y="57989"/>
                  </a:lnTo>
                  <a:close/>
                  <a:moveTo>
                    <a:pt x="188561" y="57989"/>
                  </a:moveTo>
                  <a:lnTo>
                    <a:pt x="188561" y="64073"/>
                  </a:lnTo>
                  <a:lnTo>
                    <a:pt x="182173" y="64073"/>
                  </a:lnTo>
                  <a:lnTo>
                    <a:pt x="182173" y="57989"/>
                  </a:lnTo>
                  <a:close/>
                  <a:moveTo>
                    <a:pt x="195288" y="57989"/>
                  </a:moveTo>
                  <a:lnTo>
                    <a:pt x="195288" y="64073"/>
                  </a:lnTo>
                  <a:lnTo>
                    <a:pt x="188900" y="64073"/>
                  </a:lnTo>
                  <a:lnTo>
                    <a:pt x="188900" y="57989"/>
                  </a:lnTo>
                  <a:close/>
                  <a:moveTo>
                    <a:pt x="202032" y="57989"/>
                  </a:moveTo>
                  <a:lnTo>
                    <a:pt x="202032" y="64073"/>
                  </a:lnTo>
                  <a:lnTo>
                    <a:pt x="195627" y="64073"/>
                  </a:lnTo>
                  <a:lnTo>
                    <a:pt x="195627" y="57989"/>
                  </a:lnTo>
                  <a:close/>
                  <a:moveTo>
                    <a:pt x="208759" y="57989"/>
                  </a:moveTo>
                  <a:lnTo>
                    <a:pt x="208759" y="64073"/>
                  </a:lnTo>
                  <a:lnTo>
                    <a:pt x="202371" y="64073"/>
                  </a:lnTo>
                  <a:lnTo>
                    <a:pt x="202371" y="57989"/>
                  </a:lnTo>
                  <a:close/>
                  <a:moveTo>
                    <a:pt x="215504" y="57989"/>
                  </a:moveTo>
                  <a:lnTo>
                    <a:pt x="215504" y="64073"/>
                  </a:lnTo>
                  <a:lnTo>
                    <a:pt x="209098" y="64073"/>
                  </a:lnTo>
                  <a:lnTo>
                    <a:pt x="209098" y="57989"/>
                  </a:lnTo>
                  <a:close/>
                  <a:moveTo>
                    <a:pt x="222230" y="57989"/>
                  </a:moveTo>
                  <a:lnTo>
                    <a:pt x="222230" y="64073"/>
                  </a:lnTo>
                  <a:lnTo>
                    <a:pt x="215843" y="64073"/>
                  </a:lnTo>
                  <a:lnTo>
                    <a:pt x="215843" y="57989"/>
                  </a:lnTo>
                  <a:close/>
                  <a:moveTo>
                    <a:pt x="228975" y="57989"/>
                  </a:moveTo>
                  <a:lnTo>
                    <a:pt x="228975" y="64073"/>
                  </a:lnTo>
                  <a:lnTo>
                    <a:pt x="222569" y="64073"/>
                  </a:lnTo>
                  <a:lnTo>
                    <a:pt x="222569" y="57989"/>
                  </a:lnTo>
                  <a:close/>
                  <a:moveTo>
                    <a:pt x="235701" y="57989"/>
                  </a:moveTo>
                  <a:lnTo>
                    <a:pt x="235701" y="64073"/>
                  </a:lnTo>
                  <a:lnTo>
                    <a:pt x="229296" y="64073"/>
                  </a:lnTo>
                  <a:lnTo>
                    <a:pt x="229296" y="57989"/>
                  </a:lnTo>
                  <a:close/>
                  <a:moveTo>
                    <a:pt x="242428" y="57989"/>
                  </a:moveTo>
                  <a:lnTo>
                    <a:pt x="242428" y="64073"/>
                  </a:lnTo>
                  <a:lnTo>
                    <a:pt x="236040" y="64073"/>
                  </a:lnTo>
                  <a:lnTo>
                    <a:pt x="236040" y="57989"/>
                  </a:lnTo>
                  <a:close/>
                  <a:moveTo>
                    <a:pt x="249173" y="57989"/>
                  </a:moveTo>
                  <a:lnTo>
                    <a:pt x="249173" y="64073"/>
                  </a:lnTo>
                  <a:lnTo>
                    <a:pt x="242767" y="64073"/>
                  </a:lnTo>
                  <a:lnTo>
                    <a:pt x="242767" y="57989"/>
                  </a:lnTo>
                  <a:close/>
                  <a:moveTo>
                    <a:pt x="255899" y="57989"/>
                  </a:moveTo>
                  <a:lnTo>
                    <a:pt x="255899" y="64073"/>
                  </a:lnTo>
                  <a:lnTo>
                    <a:pt x="249512" y="64073"/>
                  </a:lnTo>
                  <a:lnTo>
                    <a:pt x="249512" y="57989"/>
                  </a:lnTo>
                  <a:close/>
                  <a:moveTo>
                    <a:pt x="262644" y="57989"/>
                  </a:moveTo>
                  <a:lnTo>
                    <a:pt x="262644" y="64073"/>
                  </a:lnTo>
                  <a:lnTo>
                    <a:pt x="256238" y="64073"/>
                  </a:lnTo>
                  <a:lnTo>
                    <a:pt x="256238" y="57989"/>
                  </a:lnTo>
                  <a:close/>
                  <a:moveTo>
                    <a:pt x="269370" y="57989"/>
                  </a:moveTo>
                  <a:lnTo>
                    <a:pt x="269370" y="64073"/>
                  </a:lnTo>
                  <a:lnTo>
                    <a:pt x="262983" y="64073"/>
                  </a:lnTo>
                  <a:lnTo>
                    <a:pt x="262983" y="57989"/>
                  </a:lnTo>
                  <a:close/>
                  <a:moveTo>
                    <a:pt x="276115" y="57989"/>
                  </a:moveTo>
                  <a:lnTo>
                    <a:pt x="276115" y="64073"/>
                  </a:lnTo>
                  <a:lnTo>
                    <a:pt x="269709" y="64073"/>
                  </a:lnTo>
                  <a:lnTo>
                    <a:pt x="269709" y="57989"/>
                  </a:lnTo>
                  <a:close/>
                  <a:moveTo>
                    <a:pt x="282842" y="57989"/>
                  </a:moveTo>
                  <a:lnTo>
                    <a:pt x="282842" y="64073"/>
                  </a:lnTo>
                  <a:lnTo>
                    <a:pt x="276436" y="64073"/>
                  </a:lnTo>
                  <a:lnTo>
                    <a:pt x="276436" y="57989"/>
                  </a:lnTo>
                  <a:close/>
                  <a:moveTo>
                    <a:pt x="6745" y="64394"/>
                  </a:moveTo>
                  <a:lnTo>
                    <a:pt x="6745" y="70478"/>
                  </a:lnTo>
                  <a:lnTo>
                    <a:pt x="339" y="70478"/>
                  </a:lnTo>
                  <a:lnTo>
                    <a:pt x="339" y="64394"/>
                  </a:lnTo>
                  <a:close/>
                  <a:moveTo>
                    <a:pt x="13471" y="64394"/>
                  </a:moveTo>
                  <a:lnTo>
                    <a:pt x="13471" y="70478"/>
                  </a:lnTo>
                  <a:lnTo>
                    <a:pt x="7066" y="70478"/>
                  </a:lnTo>
                  <a:lnTo>
                    <a:pt x="7066" y="64394"/>
                  </a:lnTo>
                  <a:close/>
                  <a:moveTo>
                    <a:pt x="20198" y="64394"/>
                  </a:moveTo>
                  <a:lnTo>
                    <a:pt x="20198" y="70478"/>
                  </a:lnTo>
                  <a:lnTo>
                    <a:pt x="13810" y="70478"/>
                  </a:lnTo>
                  <a:lnTo>
                    <a:pt x="13810" y="64394"/>
                  </a:lnTo>
                  <a:close/>
                  <a:moveTo>
                    <a:pt x="26942" y="64394"/>
                  </a:moveTo>
                  <a:lnTo>
                    <a:pt x="26942" y="70478"/>
                  </a:lnTo>
                  <a:lnTo>
                    <a:pt x="20537" y="70478"/>
                  </a:lnTo>
                  <a:lnTo>
                    <a:pt x="20537" y="64394"/>
                  </a:lnTo>
                  <a:close/>
                  <a:moveTo>
                    <a:pt x="33669" y="64394"/>
                  </a:moveTo>
                  <a:lnTo>
                    <a:pt x="33669" y="70478"/>
                  </a:lnTo>
                  <a:lnTo>
                    <a:pt x="27281" y="70478"/>
                  </a:lnTo>
                  <a:lnTo>
                    <a:pt x="27281" y="64394"/>
                  </a:lnTo>
                  <a:close/>
                  <a:moveTo>
                    <a:pt x="40414" y="64394"/>
                  </a:moveTo>
                  <a:lnTo>
                    <a:pt x="40414" y="70478"/>
                  </a:lnTo>
                  <a:lnTo>
                    <a:pt x="34008" y="70478"/>
                  </a:lnTo>
                  <a:lnTo>
                    <a:pt x="34008" y="64394"/>
                  </a:lnTo>
                  <a:close/>
                  <a:moveTo>
                    <a:pt x="47140" y="64394"/>
                  </a:moveTo>
                  <a:lnTo>
                    <a:pt x="47140" y="70478"/>
                  </a:lnTo>
                  <a:lnTo>
                    <a:pt x="40753" y="70478"/>
                  </a:lnTo>
                  <a:lnTo>
                    <a:pt x="40753" y="64394"/>
                  </a:lnTo>
                  <a:close/>
                  <a:moveTo>
                    <a:pt x="53885" y="64394"/>
                  </a:moveTo>
                  <a:lnTo>
                    <a:pt x="53885" y="70478"/>
                  </a:lnTo>
                  <a:lnTo>
                    <a:pt x="47479" y="70478"/>
                  </a:lnTo>
                  <a:lnTo>
                    <a:pt x="47479" y="64394"/>
                  </a:lnTo>
                  <a:close/>
                  <a:moveTo>
                    <a:pt x="60611" y="64394"/>
                  </a:moveTo>
                  <a:lnTo>
                    <a:pt x="60611" y="70478"/>
                  </a:lnTo>
                  <a:lnTo>
                    <a:pt x="54206" y="70478"/>
                  </a:lnTo>
                  <a:lnTo>
                    <a:pt x="54206" y="64394"/>
                  </a:lnTo>
                  <a:close/>
                  <a:moveTo>
                    <a:pt x="67338" y="64394"/>
                  </a:moveTo>
                  <a:lnTo>
                    <a:pt x="67338" y="70478"/>
                  </a:lnTo>
                  <a:lnTo>
                    <a:pt x="60950" y="70478"/>
                  </a:lnTo>
                  <a:lnTo>
                    <a:pt x="60950" y="64394"/>
                  </a:lnTo>
                  <a:close/>
                  <a:moveTo>
                    <a:pt x="74083" y="64394"/>
                  </a:moveTo>
                  <a:lnTo>
                    <a:pt x="74083" y="70478"/>
                  </a:lnTo>
                  <a:lnTo>
                    <a:pt x="67677" y="70478"/>
                  </a:lnTo>
                  <a:lnTo>
                    <a:pt x="67677" y="64394"/>
                  </a:lnTo>
                  <a:close/>
                  <a:moveTo>
                    <a:pt x="80809" y="64394"/>
                  </a:moveTo>
                  <a:lnTo>
                    <a:pt x="80809" y="70478"/>
                  </a:lnTo>
                  <a:lnTo>
                    <a:pt x="74422" y="70478"/>
                  </a:lnTo>
                  <a:lnTo>
                    <a:pt x="74422" y="64394"/>
                  </a:lnTo>
                  <a:close/>
                  <a:moveTo>
                    <a:pt x="87554" y="64394"/>
                  </a:moveTo>
                  <a:lnTo>
                    <a:pt x="87554" y="70478"/>
                  </a:lnTo>
                  <a:lnTo>
                    <a:pt x="81148" y="70478"/>
                  </a:lnTo>
                  <a:lnTo>
                    <a:pt x="81148" y="64394"/>
                  </a:lnTo>
                  <a:close/>
                  <a:moveTo>
                    <a:pt x="94281" y="64394"/>
                  </a:moveTo>
                  <a:lnTo>
                    <a:pt x="94281" y="70478"/>
                  </a:lnTo>
                  <a:lnTo>
                    <a:pt x="87893" y="70478"/>
                  </a:lnTo>
                  <a:lnTo>
                    <a:pt x="87893" y="64394"/>
                  </a:lnTo>
                  <a:close/>
                  <a:moveTo>
                    <a:pt x="101007" y="64394"/>
                  </a:moveTo>
                  <a:lnTo>
                    <a:pt x="101007" y="70478"/>
                  </a:lnTo>
                  <a:lnTo>
                    <a:pt x="94620" y="70478"/>
                  </a:lnTo>
                  <a:lnTo>
                    <a:pt x="94620" y="64394"/>
                  </a:lnTo>
                  <a:close/>
                  <a:moveTo>
                    <a:pt x="107752" y="64394"/>
                  </a:moveTo>
                  <a:lnTo>
                    <a:pt x="107752" y="70478"/>
                  </a:lnTo>
                  <a:lnTo>
                    <a:pt x="101346" y="70478"/>
                  </a:lnTo>
                  <a:lnTo>
                    <a:pt x="101346" y="64394"/>
                  </a:lnTo>
                  <a:close/>
                  <a:moveTo>
                    <a:pt x="114478" y="64394"/>
                  </a:moveTo>
                  <a:lnTo>
                    <a:pt x="114478" y="70478"/>
                  </a:lnTo>
                  <a:lnTo>
                    <a:pt x="108091" y="70478"/>
                  </a:lnTo>
                  <a:lnTo>
                    <a:pt x="108091" y="64394"/>
                  </a:lnTo>
                  <a:close/>
                  <a:moveTo>
                    <a:pt x="121223" y="64394"/>
                  </a:moveTo>
                  <a:lnTo>
                    <a:pt x="121223" y="70478"/>
                  </a:lnTo>
                  <a:lnTo>
                    <a:pt x="114817" y="70478"/>
                  </a:lnTo>
                  <a:lnTo>
                    <a:pt x="114817" y="64394"/>
                  </a:lnTo>
                  <a:close/>
                  <a:moveTo>
                    <a:pt x="127950" y="64394"/>
                  </a:moveTo>
                  <a:lnTo>
                    <a:pt x="127950" y="70478"/>
                  </a:lnTo>
                  <a:lnTo>
                    <a:pt x="121562" y="70478"/>
                  </a:lnTo>
                  <a:lnTo>
                    <a:pt x="121562" y="64394"/>
                  </a:lnTo>
                  <a:close/>
                  <a:moveTo>
                    <a:pt x="134694" y="64394"/>
                  </a:moveTo>
                  <a:lnTo>
                    <a:pt x="134694" y="70478"/>
                  </a:lnTo>
                  <a:lnTo>
                    <a:pt x="128289" y="70478"/>
                  </a:lnTo>
                  <a:lnTo>
                    <a:pt x="128289" y="64394"/>
                  </a:lnTo>
                  <a:close/>
                  <a:moveTo>
                    <a:pt x="141421" y="64394"/>
                  </a:moveTo>
                  <a:lnTo>
                    <a:pt x="141421" y="70478"/>
                  </a:lnTo>
                  <a:lnTo>
                    <a:pt x="135033" y="70478"/>
                  </a:lnTo>
                  <a:lnTo>
                    <a:pt x="135033" y="64394"/>
                  </a:lnTo>
                  <a:close/>
                  <a:moveTo>
                    <a:pt x="148148" y="64394"/>
                  </a:moveTo>
                  <a:lnTo>
                    <a:pt x="148148" y="70478"/>
                  </a:lnTo>
                  <a:lnTo>
                    <a:pt x="141760" y="70478"/>
                  </a:lnTo>
                  <a:lnTo>
                    <a:pt x="141760" y="64394"/>
                  </a:lnTo>
                  <a:close/>
                  <a:moveTo>
                    <a:pt x="154892" y="64394"/>
                  </a:moveTo>
                  <a:lnTo>
                    <a:pt x="154892" y="70478"/>
                  </a:lnTo>
                  <a:lnTo>
                    <a:pt x="148487" y="70478"/>
                  </a:lnTo>
                  <a:lnTo>
                    <a:pt x="148487" y="64394"/>
                  </a:lnTo>
                  <a:close/>
                  <a:moveTo>
                    <a:pt x="161619" y="64394"/>
                  </a:moveTo>
                  <a:lnTo>
                    <a:pt x="161619" y="70478"/>
                  </a:lnTo>
                  <a:lnTo>
                    <a:pt x="155231" y="70478"/>
                  </a:lnTo>
                  <a:lnTo>
                    <a:pt x="155231" y="64394"/>
                  </a:lnTo>
                  <a:close/>
                  <a:moveTo>
                    <a:pt x="168363" y="64394"/>
                  </a:moveTo>
                  <a:lnTo>
                    <a:pt x="168363" y="70478"/>
                  </a:lnTo>
                  <a:lnTo>
                    <a:pt x="161958" y="70478"/>
                  </a:lnTo>
                  <a:lnTo>
                    <a:pt x="161958" y="64394"/>
                  </a:lnTo>
                  <a:close/>
                  <a:moveTo>
                    <a:pt x="175090" y="64394"/>
                  </a:moveTo>
                  <a:lnTo>
                    <a:pt x="175090" y="70478"/>
                  </a:lnTo>
                  <a:lnTo>
                    <a:pt x="168702" y="70478"/>
                  </a:lnTo>
                  <a:lnTo>
                    <a:pt x="168702" y="64394"/>
                  </a:lnTo>
                  <a:close/>
                  <a:moveTo>
                    <a:pt x="181834" y="64394"/>
                  </a:moveTo>
                  <a:lnTo>
                    <a:pt x="181834" y="70478"/>
                  </a:lnTo>
                  <a:lnTo>
                    <a:pt x="175429" y="70478"/>
                  </a:lnTo>
                  <a:lnTo>
                    <a:pt x="175429" y="64394"/>
                  </a:lnTo>
                  <a:close/>
                  <a:moveTo>
                    <a:pt x="188561" y="64394"/>
                  </a:moveTo>
                  <a:lnTo>
                    <a:pt x="188561" y="70478"/>
                  </a:lnTo>
                  <a:lnTo>
                    <a:pt x="182173" y="70478"/>
                  </a:lnTo>
                  <a:lnTo>
                    <a:pt x="182173" y="64394"/>
                  </a:lnTo>
                  <a:close/>
                  <a:moveTo>
                    <a:pt x="195288" y="64394"/>
                  </a:moveTo>
                  <a:lnTo>
                    <a:pt x="195288" y="70478"/>
                  </a:lnTo>
                  <a:lnTo>
                    <a:pt x="188900" y="70478"/>
                  </a:lnTo>
                  <a:lnTo>
                    <a:pt x="188900" y="64394"/>
                  </a:lnTo>
                  <a:close/>
                  <a:moveTo>
                    <a:pt x="202032" y="64394"/>
                  </a:moveTo>
                  <a:lnTo>
                    <a:pt x="202032" y="70478"/>
                  </a:lnTo>
                  <a:lnTo>
                    <a:pt x="195627" y="70478"/>
                  </a:lnTo>
                  <a:lnTo>
                    <a:pt x="195627" y="64394"/>
                  </a:lnTo>
                  <a:close/>
                  <a:moveTo>
                    <a:pt x="208759" y="64394"/>
                  </a:moveTo>
                  <a:lnTo>
                    <a:pt x="208759" y="70478"/>
                  </a:lnTo>
                  <a:lnTo>
                    <a:pt x="202371" y="70478"/>
                  </a:lnTo>
                  <a:lnTo>
                    <a:pt x="202371" y="64394"/>
                  </a:lnTo>
                  <a:close/>
                  <a:moveTo>
                    <a:pt x="215504" y="64394"/>
                  </a:moveTo>
                  <a:lnTo>
                    <a:pt x="215504" y="70478"/>
                  </a:lnTo>
                  <a:lnTo>
                    <a:pt x="209098" y="70478"/>
                  </a:lnTo>
                  <a:lnTo>
                    <a:pt x="209098" y="64394"/>
                  </a:lnTo>
                  <a:close/>
                  <a:moveTo>
                    <a:pt x="222230" y="64394"/>
                  </a:moveTo>
                  <a:lnTo>
                    <a:pt x="222230" y="70478"/>
                  </a:lnTo>
                  <a:lnTo>
                    <a:pt x="215843" y="70478"/>
                  </a:lnTo>
                  <a:lnTo>
                    <a:pt x="215843" y="64394"/>
                  </a:lnTo>
                  <a:close/>
                  <a:moveTo>
                    <a:pt x="228975" y="64394"/>
                  </a:moveTo>
                  <a:lnTo>
                    <a:pt x="228975" y="70478"/>
                  </a:lnTo>
                  <a:lnTo>
                    <a:pt x="222569" y="70478"/>
                  </a:lnTo>
                  <a:lnTo>
                    <a:pt x="222569" y="64394"/>
                  </a:lnTo>
                  <a:close/>
                  <a:moveTo>
                    <a:pt x="235701" y="64394"/>
                  </a:moveTo>
                  <a:lnTo>
                    <a:pt x="235701" y="70478"/>
                  </a:lnTo>
                  <a:lnTo>
                    <a:pt x="229296" y="70478"/>
                  </a:lnTo>
                  <a:lnTo>
                    <a:pt x="229296" y="64394"/>
                  </a:lnTo>
                  <a:close/>
                  <a:moveTo>
                    <a:pt x="242428" y="64394"/>
                  </a:moveTo>
                  <a:lnTo>
                    <a:pt x="242428" y="70478"/>
                  </a:lnTo>
                  <a:lnTo>
                    <a:pt x="236040" y="70478"/>
                  </a:lnTo>
                  <a:lnTo>
                    <a:pt x="236040" y="64394"/>
                  </a:lnTo>
                  <a:close/>
                  <a:moveTo>
                    <a:pt x="249173" y="64394"/>
                  </a:moveTo>
                  <a:lnTo>
                    <a:pt x="249173" y="70478"/>
                  </a:lnTo>
                  <a:lnTo>
                    <a:pt x="242767" y="70478"/>
                  </a:lnTo>
                  <a:lnTo>
                    <a:pt x="242767" y="64394"/>
                  </a:lnTo>
                  <a:close/>
                  <a:moveTo>
                    <a:pt x="255899" y="64394"/>
                  </a:moveTo>
                  <a:lnTo>
                    <a:pt x="255899" y="70478"/>
                  </a:lnTo>
                  <a:lnTo>
                    <a:pt x="249512" y="70478"/>
                  </a:lnTo>
                  <a:lnTo>
                    <a:pt x="249512" y="64394"/>
                  </a:lnTo>
                  <a:close/>
                  <a:moveTo>
                    <a:pt x="262644" y="64394"/>
                  </a:moveTo>
                  <a:lnTo>
                    <a:pt x="262644" y="70478"/>
                  </a:lnTo>
                  <a:lnTo>
                    <a:pt x="256238" y="70478"/>
                  </a:lnTo>
                  <a:lnTo>
                    <a:pt x="256238" y="64394"/>
                  </a:lnTo>
                  <a:close/>
                  <a:moveTo>
                    <a:pt x="269370" y="64394"/>
                  </a:moveTo>
                  <a:lnTo>
                    <a:pt x="269370" y="70478"/>
                  </a:lnTo>
                  <a:lnTo>
                    <a:pt x="262983" y="70478"/>
                  </a:lnTo>
                  <a:lnTo>
                    <a:pt x="262983" y="64394"/>
                  </a:lnTo>
                  <a:close/>
                  <a:moveTo>
                    <a:pt x="276115" y="64394"/>
                  </a:moveTo>
                  <a:lnTo>
                    <a:pt x="276115" y="70478"/>
                  </a:lnTo>
                  <a:lnTo>
                    <a:pt x="269709" y="70478"/>
                  </a:lnTo>
                  <a:lnTo>
                    <a:pt x="269709" y="64394"/>
                  </a:lnTo>
                  <a:close/>
                  <a:moveTo>
                    <a:pt x="282842" y="64394"/>
                  </a:moveTo>
                  <a:lnTo>
                    <a:pt x="282842" y="70478"/>
                  </a:lnTo>
                  <a:lnTo>
                    <a:pt x="276436" y="70478"/>
                  </a:lnTo>
                  <a:lnTo>
                    <a:pt x="276436" y="64394"/>
                  </a:lnTo>
                  <a:close/>
                  <a:moveTo>
                    <a:pt x="6745" y="70800"/>
                  </a:moveTo>
                  <a:lnTo>
                    <a:pt x="6745" y="76884"/>
                  </a:lnTo>
                  <a:lnTo>
                    <a:pt x="339" y="76884"/>
                  </a:lnTo>
                  <a:lnTo>
                    <a:pt x="339" y="70800"/>
                  </a:lnTo>
                  <a:close/>
                  <a:moveTo>
                    <a:pt x="13471" y="70800"/>
                  </a:moveTo>
                  <a:lnTo>
                    <a:pt x="13471" y="76884"/>
                  </a:lnTo>
                  <a:lnTo>
                    <a:pt x="7066" y="76884"/>
                  </a:lnTo>
                  <a:lnTo>
                    <a:pt x="7066" y="70800"/>
                  </a:lnTo>
                  <a:close/>
                  <a:moveTo>
                    <a:pt x="20198" y="70800"/>
                  </a:moveTo>
                  <a:lnTo>
                    <a:pt x="20198" y="76884"/>
                  </a:lnTo>
                  <a:lnTo>
                    <a:pt x="13810" y="76884"/>
                  </a:lnTo>
                  <a:lnTo>
                    <a:pt x="13810" y="70800"/>
                  </a:lnTo>
                  <a:close/>
                  <a:moveTo>
                    <a:pt x="26942" y="70800"/>
                  </a:moveTo>
                  <a:lnTo>
                    <a:pt x="26942" y="76884"/>
                  </a:lnTo>
                  <a:lnTo>
                    <a:pt x="20537" y="76884"/>
                  </a:lnTo>
                  <a:lnTo>
                    <a:pt x="20537" y="70800"/>
                  </a:lnTo>
                  <a:close/>
                  <a:moveTo>
                    <a:pt x="33669" y="70800"/>
                  </a:moveTo>
                  <a:lnTo>
                    <a:pt x="33669" y="76884"/>
                  </a:lnTo>
                  <a:lnTo>
                    <a:pt x="27281" y="76884"/>
                  </a:lnTo>
                  <a:lnTo>
                    <a:pt x="27281" y="70800"/>
                  </a:lnTo>
                  <a:close/>
                  <a:moveTo>
                    <a:pt x="40414" y="70800"/>
                  </a:moveTo>
                  <a:lnTo>
                    <a:pt x="40414" y="76884"/>
                  </a:lnTo>
                  <a:lnTo>
                    <a:pt x="34008" y="76884"/>
                  </a:lnTo>
                  <a:lnTo>
                    <a:pt x="34008" y="70800"/>
                  </a:lnTo>
                  <a:close/>
                  <a:moveTo>
                    <a:pt x="47140" y="70800"/>
                  </a:moveTo>
                  <a:lnTo>
                    <a:pt x="47140" y="76884"/>
                  </a:lnTo>
                  <a:lnTo>
                    <a:pt x="40753" y="76884"/>
                  </a:lnTo>
                  <a:lnTo>
                    <a:pt x="40753" y="70800"/>
                  </a:lnTo>
                  <a:close/>
                  <a:moveTo>
                    <a:pt x="53885" y="70800"/>
                  </a:moveTo>
                  <a:lnTo>
                    <a:pt x="53885" y="76884"/>
                  </a:lnTo>
                  <a:lnTo>
                    <a:pt x="47479" y="76884"/>
                  </a:lnTo>
                  <a:lnTo>
                    <a:pt x="47479" y="70800"/>
                  </a:lnTo>
                  <a:close/>
                  <a:moveTo>
                    <a:pt x="60611" y="70800"/>
                  </a:moveTo>
                  <a:lnTo>
                    <a:pt x="60611" y="76884"/>
                  </a:lnTo>
                  <a:lnTo>
                    <a:pt x="54206" y="76884"/>
                  </a:lnTo>
                  <a:lnTo>
                    <a:pt x="54206" y="70800"/>
                  </a:lnTo>
                  <a:close/>
                  <a:moveTo>
                    <a:pt x="67338" y="70800"/>
                  </a:moveTo>
                  <a:lnTo>
                    <a:pt x="67338" y="76884"/>
                  </a:lnTo>
                  <a:lnTo>
                    <a:pt x="60950" y="76884"/>
                  </a:lnTo>
                  <a:lnTo>
                    <a:pt x="60950" y="70800"/>
                  </a:lnTo>
                  <a:close/>
                  <a:moveTo>
                    <a:pt x="74083" y="70800"/>
                  </a:moveTo>
                  <a:lnTo>
                    <a:pt x="74083" y="76884"/>
                  </a:lnTo>
                  <a:lnTo>
                    <a:pt x="67677" y="76884"/>
                  </a:lnTo>
                  <a:lnTo>
                    <a:pt x="67677" y="70800"/>
                  </a:lnTo>
                  <a:close/>
                  <a:moveTo>
                    <a:pt x="80809" y="70800"/>
                  </a:moveTo>
                  <a:lnTo>
                    <a:pt x="80809" y="76884"/>
                  </a:lnTo>
                  <a:lnTo>
                    <a:pt x="74422" y="76884"/>
                  </a:lnTo>
                  <a:lnTo>
                    <a:pt x="74422" y="70800"/>
                  </a:lnTo>
                  <a:close/>
                  <a:moveTo>
                    <a:pt x="87554" y="70800"/>
                  </a:moveTo>
                  <a:lnTo>
                    <a:pt x="87554" y="76884"/>
                  </a:lnTo>
                  <a:lnTo>
                    <a:pt x="81148" y="76884"/>
                  </a:lnTo>
                  <a:lnTo>
                    <a:pt x="81148" y="70800"/>
                  </a:lnTo>
                  <a:close/>
                  <a:moveTo>
                    <a:pt x="94281" y="70800"/>
                  </a:moveTo>
                  <a:lnTo>
                    <a:pt x="94281" y="76884"/>
                  </a:lnTo>
                  <a:lnTo>
                    <a:pt x="87893" y="76884"/>
                  </a:lnTo>
                  <a:lnTo>
                    <a:pt x="87893" y="70800"/>
                  </a:lnTo>
                  <a:close/>
                  <a:moveTo>
                    <a:pt x="101007" y="70800"/>
                  </a:moveTo>
                  <a:lnTo>
                    <a:pt x="101007" y="76884"/>
                  </a:lnTo>
                  <a:lnTo>
                    <a:pt x="94620" y="76884"/>
                  </a:lnTo>
                  <a:lnTo>
                    <a:pt x="94620" y="70800"/>
                  </a:lnTo>
                  <a:close/>
                  <a:moveTo>
                    <a:pt x="107752" y="70800"/>
                  </a:moveTo>
                  <a:lnTo>
                    <a:pt x="107752" y="76884"/>
                  </a:lnTo>
                  <a:lnTo>
                    <a:pt x="101346" y="76884"/>
                  </a:lnTo>
                  <a:lnTo>
                    <a:pt x="101346" y="70800"/>
                  </a:lnTo>
                  <a:close/>
                  <a:moveTo>
                    <a:pt x="114478" y="70800"/>
                  </a:moveTo>
                  <a:lnTo>
                    <a:pt x="114478" y="76884"/>
                  </a:lnTo>
                  <a:lnTo>
                    <a:pt x="108091" y="76884"/>
                  </a:lnTo>
                  <a:lnTo>
                    <a:pt x="108091" y="70800"/>
                  </a:lnTo>
                  <a:close/>
                  <a:moveTo>
                    <a:pt x="121223" y="70800"/>
                  </a:moveTo>
                  <a:lnTo>
                    <a:pt x="121223" y="76884"/>
                  </a:lnTo>
                  <a:lnTo>
                    <a:pt x="114817" y="76884"/>
                  </a:lnTo>
                  <a:lnTo>
                    <a:pt x="114817" y="70800"/>
                  </a:lnTo>
                  <a:close/>
                  <a:moveTo>
                    <a:pt x="127950" y="70800"/>
                  </a:moveTo>
                  <a:lnTo>
                    <a:pt x="127950" y="76884"/>
                  </a:lnTo>
                  <a:lnTo>
                    <a:pt x="121562" y="76884"/>
                  </a:lnTo>
                  <a:lnTo>
                    <a:pt x="121562" y="70800"/>
                  </a:lnTo>
                  <a:close/>
                  <a:moveTo>
                    <a:pt x="134694" y="70800"/>
                  </a:moveTo>
                  <a:lnTo>
                    <a:pt x="134694" y="76884"/>
                  </a:lnTo>
                  <a:lnTo>
                    <a:pt x="128289" y="76884"/>
                  </a:lnTo>
                  <a:lnTo>
                    <a:pt x="128289" y="70800"/>
                  </a:lnTo>
                  <a:close/>
                  <a:moveTo>
                    <a:pt x="141421" y="70800"/>
                  </a:moveTo>
                  <a:lnTo>
                    <a:pt x="141421" y="76884"/>
                  </a:lnTo>
                  <a:lnTo>
                    <a:pt x="135033" y="76884"/>
                  </a:lnTo>
                  <a:lnTo>
                    <a:pt x="135033" y="70800"/>
                  </a:lnTo>
                  <a:close/>
                  <a:moveTo>
                    <a:pt x="148148" y="70800"/>
                  </a:moveTo>
                  <a:lnTo>
                    <a:pt x="148148" y="76884"/>
                  </a:lnTo>
                  <a:lnTo>
                    <a:pt x="141760" y="76884"/>
                  </a:lnTo>
                  <a:lnTo>
                    <a:pt x="141760" y="70800"/>
                  </a:lnTo>
                  <a:close/>
                  <a:moveTo>
                    <a:pt x="154892" y="70800"/>
                  </a:moveTo>
                  <a:lnTo>
                    <a:pt x="154892" y="76884"/>
                  </a:lnTo>
                  <a:lnTo>
                    <a:pt x="148487" y="76884"/>
                  </a:lnTo>
                  <a:lnTo>
                    <a:pt x="148487" y="70800"/>
                  </a:lnTo>
                  <a:close/>
                  <a:moveTo>
                    <a:pt x="161619" y="70800"/>
                  </a:moveTo>
                  <a:lnTo>
                    <a:pt x="161619" y="76884"/>
                  </a:lnTo>
                  <a:lnTo>
                    <a:pt x="155231" y="76884"/>
                  </a:lnTo>
                  <a:lnTo>
                    <a:pt x="155231" y="70800"/>
                  </a:lnTo>
                  <a:close/>
                  <a:moveTo>
                    <a:pt x="168363" y="70800"/>
                  </a:moveTo>
                  <a:lnTo>
                    <a:pt x="168363" y="76884"/>
                  </a:lnTo>
                  <a:lnTo>
                    <a:pt x="161958" y="76884"/>
                  </a:lnTo>
                  <a:lnTo>
                    <a:pt x="161958" y="70800"/>
                  </a:lnTo>
                  <a:close/>
                  <a:moveTo>
                    <a:pt x="175090" y="70800"/>
                  </a:moveTo>
                  <a:lnTo>
                    <a:pt x="175090" y="76884"/>
                  </a:lnTo>
                  <a:lnTo>
                    <a:pt x="168702" y="76884"/>
                  </a:lnTo>
                  <a:lnTo>
                    <a:pt x="168702" y="70800"/>
                  </a:lnTo>
                  <a:close/>
                  <a:moveTo>
                    <a:pt x="181834" y="70800"/>
                  </a:moveTo>
                  <a:lnTo>
                    <a:pt x="181834" y="76884"/>
                  </a:lnTo>
                  <a:lnTo>
                    <a:pt x="175429" y="76884"/>
                  </a:lnTo>
                  <a:lnTo>
                    <a:pt x="175429" y="70800"/>
                  </a:lnTo>
                  <a:close/>
                  <a:moveTo>
                    <a:pt x="188561" y="70800"/>
                  </a:moveTo>
                  <a:lnTo>
                    <a:pt x="188561" y="76884"/>
                  </a:lnTo>
                  <a:lnTo>
                    <a:pt x="182173" y="76884"/>
                  </a:lnTo>
                  <a:lnTo>
                    <a:pt x="182173" y="70800"/>
                  </a:lnTo>
                  <a:close/>
                  <a:moveTo>
                    <a:pt x="195288" y="70800"/>
                  </a:moveTo>
                  <a:lnTo>
                    <a:pt x="195288" y="76884"/>
                  </a:lnTo>
                  <a:lnTo>
                    <a:pt x="188900" y="76884"/>
                  </a:lnTo>
                  <a:lnTo>
                    <a:pt x="188900" y="70800"/>
                  </a:lnTo>
                  <a:close/>
                  <a:moveTo>
                    <a:pt x="202032" y="70800"/>
                  </a:moveTo>
                  <a:lnTo>
                    <a:pt x="202032" y="76884"/>
                  </a:lnTo>
                  <a:lnTo>
                    <a:pt x="195627" y="76884"/>
                  </a:lnTo>
                  <a:lnTo>
                    <a:pt x="195627" y="70800"/>
                  </a:lnTo>
                  <a:close/>
                  <a:moveTo>
                    <a:pt x="208759" y="70800"/>
                  </a:moveTo>
                  <a:lnTo>
                    <a:pt x="208759" y="76884"/>
                  </a:lnTo>
                  <a:lnTo>
                    <a:pt x="202371" y="76884"/>
                  </a:lnTo>
                  <a:lnTo>
                    <a:pt x="202371" y="70800"/>
                  </a:lnTo>
                  <a:close/>
                  <a:moveTo>
                    <a:pt x="215504" y="70800"/>
                  </a:moveTo>
                  <a:lnTo>
                    <a:pt x="215504" y="76884"/>
                  </a:lnTo>
                  <a:lnTo>
                    <a:pt x="209098" y="76884"/>
                  </a:lnTo>
                  <a:lnTo>
                    <a:pt x="209098" y="70800"/>
                  </a:lnTo>
                  <a:close/>
                  <a:moveTo>
                    <a:pt x="222230" y="70800"/>
                  </a:moveTo>
                  <a:lnTo>
                    <a:pt x="222230" y="76884"/>
                  </a:lnTo>
                  <a:lnTo>
                    <a:pt x="215843" y="76884"/>
                  </a:lnTo>
                  <a:lnTo>
                    <a:pt x="215843" y="70800"/>
                  </a:lnTo>
                  <a:close/>
                  <a:moveTo>
                    <a:pt x="228975" y="70800"/>
                  </a:moveTo>
                  <a:lnTo>
                    <a:pt x="228975" y="76884"/>
                  </a:lnTo>
                  <a:lnTo>
                    <a:pt x="222569" y="76884"/>
                  </a:lnTo>
                  <a:lnTo>
                    <a:pt x="222569" y="70800"/>
                  </a:lnTo>
                  <a:close/>
                  <a:moveTo>
                    <a:pt x="235701" y="70800"/>
                  </a:moveTo>
                  <a:lnTo>
                    <a:pt x="235701" y="76884"/>
                  </a:lnTo>
                  <a:lnTo>
                    <a:pt x="229296" y="76884"/>
                  </a:lnTo>
                  <a:lnTo>
                    <a:pt x="229296" y="70800"/>
                  </a:lnTo>
                  <a:close/>
                  <a:moveTo>
                    <a:pt x="242428" y="70800"/>
                  </a:moveTo>
                  <a:lnTo>
                    <a:pt x="242428" y="76884"/>
                  </a:lnTo>
                  <a:lnTo>
                    <a:pt x="236040" y="76884"/>
                  </a:lnTo>
                  <a:lnTo>
                    <a:pt x="236040" y="70800"/>
                  </a:lnTo>
                  <a:close/>
                  <a:moveTo>
                    <a:pt x="249173" y="70800"/>
                  </a:moveTo>
                  <a:lnTo>
                    <a:pt x="249173" y="76884"/>
                  </a:lnTo>
                  <a:lnTo>
                    <a:pt x="242767" y="76884"/>
                  </a:lnTo>
                  <a:lnTo>
                    <a:pt x="242767" y="70800"/>
                  </a:lnTo>
                  <a:close/>
                  <a:moveTo>
                    <a:pt x="255899" y="70800"/>
                  </a:moveTo>
                  <a:lnTo>
                    <a:pt x="255899" y="76884"/>
                  </a:lnTo>
                  <a:lnTo>
                    <a:pt x="249512" y="76884"/>
                  </a:lnTo>
                  <a:lnTo>
                    <a:pt x="249512" y="70800"/>
                  </a:lnTo>
                  <a:close/>
                  <a:moveTo>
                    <a:pt x="262644" y="70800"/>
                  </a:moveTo>
                  <a:lnTo>
                    <a:pt x="262644" y="76884"/>
                  </a:lnTo>
                  <a:lnTo>
                    <a:pt x="256238" y="76884"/>
                  </a:lnTo>
                  <a:lnTo>
                    <a:pt x="256238" y="70800"/>
                  </a:lnTo>
                  <a:close/>
                  <a:moveTo>
                    <a:pt x="269370" y="70800"/>
                  </a:moveTo>
                  <a:lnTo>
                    <a:pt x="269370" y="76884"/>
                  </a:lnTo>
                  <a:lnTo>
                    <a:pt x="262983" y="76884"/>
                  </a:lnTo>
                  <a:lnTo>
                    <a:pt x="262983" y="70800"/>
                  </a:lnTo>
                  <a:close/>
                  <a:moveTo>
                    <a:pt x="276115" y="70800"/>
                  </a:moveTo>
                  <a:lnTo>
                    <a:pt x="276115" y="76884"/>
                  </a:lnTo>
                  <a:lnTo>
                    <a:pt x="269709" y="76884"/>
                  </a:lnTo>
                  <a:lnTo>
                    <a:pt x="269709" y="70800"/>
                  </a:lnTo>
                  <a:close/>
                  <a:moveTo>
                    <a:pt x="282842" y="70800"/>
                  </a:moveTo>
                  <a:lnTo>
                    <a:pt x="282842" y="76884"/>
                  </a:lnTo>
                  <a:lnTo>
                    <a:pt x="276436" y="76884"/>
                  </a:lnTo>
                  <a:lnTo>
                    <a:pt x="276436" y="70800"/>
                  </a:lnTo>
                  <a:close/>
                  <a:moveTo>
                    <a:pt x="6745" y="77205"/>
                  </a:moveTo>
                  <a:lnTo>
                    <a:pt x="6745" y="83289"/>
                  </a:lnTo>
                  <a:lnTo>
                    <a:pt x="339" y="83289"/>
                  </a:lnTo>
                  <a:lnTo>
                    <a:pt x="339" y="77205"/>
                  </a:lnTo>
                  <a:close/>
                  <a:moveTo>
                    <a:pt x="13471" y="77205"/>
                  </a:moveTo>
                  <a:lnTo>
                    <a:pt x="13471" y="83289"/>
                  </a:lnTo>
                  <a:lnTo>
                    <a:pt x="7066" y="83289"/>
                  </a:lnTo>
                  <a:lnTo>
                    <a:pt x="7066" y="77205"/>
                  </a:lnTo>
                  <a:close/>
                  <a:moveTo>
                    <a:pt x="20198" y="77205"/>
                  </a:moveTo>
                  <a:lnTo>
                    <a:pt x="20198" y="83289"/>
                  </a:lnTo>
                  <a:lnTo>
                    <a:pt x="13810" y="83289"/>
                  </a:lnTo>
                  <a:lnTo>
                    <a:pt x="13810" y="77205"/>
                  </a:lnTo>
                  <a:close/>
                  <a:moveTo>
                    <a:pt x="26942" y="77205"/>
                  </a:moveTo>
                  <a:lnTo>
                    <a:pt x="26942" y="83289"/>
                  </a:lnTo>
                  <a:lnTo>
                    <a:pt x="20537" y="83289"/>
                  </a:lnTo>
                  <a:lnTo>
                    <a:pt x="20537" y="77205"/>
                  </a:lnTo>
                  <a:close/>
                  <a:moveTo>
                    <a:pt x="33669" y="77205"/>
                  </a:moveTo>
                  <a:lnTo>
                    <a:pt x="33669" y="83289"/>
                  </a:lnTo>
                  <a:lnTo>
                    <a:pt x="27281" y="83289"/>
                  </a:lnTo>
                  <a:lnTo>
                    <a:pt x="27281" y="77205"/>
                  </a:lnTo>
                  <a:close/>
                  <a:moveTo>
                    <a:pt x="40414" y="77205"/>
                  </a:moveTo>
                  <a:lnTo>
                    <a:pt x="40414" y="83289"/>
                  </a:lnTo>
                  <a:lnTo>
                    <a:pt x="34008" y="83289"/>
                  </a:lnTo>
                  <a:lnTo>
                    <a:pt x="34008" y="77205"/>
                  </a:lnTo>
                  <a:close/>
                  <a:moveTo>
                    <a:pt x="47140" y="77205"/>
                  </a:moveTo>
                  <a:lnTo>
                    <a:pt x="47140" y="83289"/>
                  </a:lnTo>
                  <a:lnTo>
                    <a:pt x="40753" y="83289"/>
                  </a:lnTo>
                  <a:lnTo>
                    <a:pt x="40753" y="77205"/>
                  </a:lnTo>
                  <a:close/>
                  <a:moveTo>
                    <a:pt x="53885" y="77205"/>
                  </a:moveTo>
                  <a:lnTo>
                    <a:pt x="53885" y="83289"/>
                  </a:lnTo>
                  <a:lnTo>
                    <a:pt x="47479" y="83289"/>
                  </a:lnTo>
                  <a:lnTo>
                    <a:pt x="47479" y="77205"/>
                  </a:lnTo>
                  <a:close/>
                  <a:moveTo>
                    <a:pt x="60611" y="77205"/>
                  </a:moveTo>
                  <a:lnTo>
                    <a:pt x="60611" y="83289"/>
                  </a:lnTo>
                  <a:lnTo>
                    <a:pt x="54206" y="83289"/>
                  </a:lnTo>
                  <a:lnTo>
                    <a:pt x="54206" y="77205"/>
                  </a:lnTo>
                  <a:close/>
                  <a:moveTo>
                    <a:pt x="67338" y="77205"/>
                  </a:moveTo>
                  <a:lnTo>
                    <a:pt x="67338" y="83289"/>
                  </a:lnTo>
                  <a:lnTo>
                    <a:pt x="60950" y="83289"/>
                  </a:lnTo>
                  <a:lnTo>
                    <a:pt x="60950" y="77205"/>
                  </a:lnTo>
                  <a:close/>
                  <a:moveTo>
                    <a:pt x="74083" y="77205"/>
                  </a:moveTo>
                  <a:lnTo>
                    <a:pt x="74083" y="83289"/>
                  </a:lnTo>
                  <a:lnTo>
                    <a:pt x="67677" y="83289"/>
                  </a:lnTo>
                  <a:lnTo>
                    <a:pt x="67677" y="77205"/>
                  </a:lnTo>
                  <a:close/>
                  <a:moveTo>
                    <a:pt x="80809" y="77205"/>
                  </a:moveTo>
                  <a:lnTo>
                    <a:pt x="80809" y="83289"/>
                  </a:lnTo>
                  <a:lnTo>
                    <a:pt x="74422" y="83289"/>
                  </a:lnTo>
                  <a:lnTo>
                    <a:pt x="74422" y="77205"/>
                  </a:lnTo>
                  <a:close/>
                  <a:moveTo>
                    <a:pt x="87554" y="77205"/>
                  </a:moveTo>
                  <a:lnTo>
                    <a:pt x="87554" y="83289"/>
                  </a:lnTo>
                  <a:lnTo>
                    <a:pt x="81148" y="83289"/>
                  </a:lnTo>
                  <a:lnTo>
                    <a:pt x="81148" y="77205"/>
                  </a:lnTo>
                  <a:close/>
                  <a:moveTo>
                    <a:pt x="94281" y="77205"/>
                  </a:moveTo>
                  <a:lnTo>
                    <a:pt x="94281" y="83289"/>
                  </a:lnTo>
                  <a:lnTo>
                    <a:pt x="87893" y="83289"/>
                  </a:lnTo>
                  <a:lnTo>
                    <a:pt x="87893" y="77205"/>
                  </a:lnTo>
                  <a:close/>
                  <a:moveTo>
                    <a:pt x="101007" y="77205"/>
                  </a:moveTo>
                  <a:lnTo>
                    <a:pt x="101007" y="83289"/>
                  </a:lnTo>
                  <a:lnTo>
                    <a:pt x="94620" y="83289"/>
                  </a:lnTo>
                  <a:lnTo>
                    <a:pt x="94620" y="77205"/>
                  </a:lnTo>
                  <a:close/>
                  <a:moveTo>
                    <a:pt x="107752" y="77205"/>
                  </a:moveTo>
                  <a:lnTo>
                    <a:pt x="107752" y="83289"/>
                  </a:lnTo>
                  <a:lnTo>
                    <a:pt x="101346" y="83289"/>
                  </a:lnTo>
                  <a:lnTo>
                    <a:pt x="101346" y="77205"/>
                  </a:lnTo>
                  <a:close/>
                  <a:moveTo>
                    <a:pt x="114478" y="77205"/>
                  </a:moveTo>
                  <a:lnTo>
                    <a:pt x="114478" y="83289"/>
                  </a:lnTo>
                  <a:lnTo>
                    <a:pt x="108091" y="83289"/>
                  </a:lnTo>
                  <a:lnTo>
                    <a:pt x="108091" y="77205"/>
                  </a:lnTo>
                  <a:close/>
                  <a:moveTo>
                    <a:pt x="121223" y="77205"/>
                  </a:moveTo>
                  <a:lnTo>
                    <a:pt x="121223" y="83289"/>
                  </a:lnTo>
                  <a:lnTo>
                    <a:pt x="114817" y="83289"/>
                  </a:lnTo>
                  <a:lnTo>
                    <a:pt x="114817" y="77205"/>
                  </a:lnTo>
                  <a:close/>
                  <a:moveTo>
                    <a:pt x="127950" y="77205"/>
                  </a:moveTo>
                  <a:lnTo>
                    <a:pt x="127950" y="83289"/>
                  </a:lnTo>
                  <a:lnTo>
                    <a:pt x="121562" y="83289"/>
                  </a:lnTo>
                  <a:lnTo>
                    <a:pt x="121562" y="77205"/>
                  </a:lnTo>
                  <a:close/>
                  <a:moveTo>
                    <a:pt x="134694" y="77205"/>
                  </a:moveTo>
                  <a:lnTo>
                    <a:pt x="134694" y="83289"/>
                  </a:lnTo>
                  <a:lnTo>
                    <a:pt x="128289" y="83289"/>
                  </a:lnTo>
                  <a:lnTo>
                    <a:pt x="128289" y="77205"/>
                  </a:lnTo>
                  <a:close/>
                  <a:moveTo>
                    <a:pt x="141421" y="77205"/>
                  </a:moveTo>
                  <a:lnTo>
                    <a:pt x="141421" y="83289"/>
                  </a:lnTo>
                  <a:lnTo>
                    <a:pt x="135033" y="83289"/>
                  </a:lnTo>
                  <a:lnTo>
                    <a:pt x="135033" y="77205"/>
                  </a:lnTo>
                  <a:close/>
                  <a:moveTo>
                    <a:pt x="148148" y="77205"/>
                  </a:moveTo>
                  <a:lnTo>
                    <a:pt x="148148" y="83289"/>
                  </a:lnTo>
                  <a:lnTo>
                    <a:pt x="141760" y="83289"/>
                  </a:lnTo>
                  <a:lnTo>
                    <a:pt x="141760" y="77205"/>
                  </a:lnTo>
                  <a:close/>
                  <a:moveTo>
                    <a:pt x="154892" y="77205"/>
                  </a:moveTo>
                  <a:lnTo>
                    <a:pt x="154892" y="83289"/>
                  </a:lnTo>
                  <a:lnTo>
                    <a:pt x="148487" y="83289"/>
                  </a:lnTo>
                  <a:lnTo>
                    <a:pt x="148487" y="77205"/>
                  </a:lnTo>
                  <a:close/>
                  <a:moveTo>
                    <a:pt x="161619" y="77205"/>
                  </a:moveTo>
                  <a:lnTo>
                    <a:pt x="161619" y="83289"/>
                  </a:lnTo>
                  <a:lnTo>
                    <a:pt x="155231" y="83289"/>
                  </a:lnTo>
                  <a:lnTo>
                    <a:pt x="155231" y="77205"/>
                  </a:lnTo>
                  <a:close/>
                  <a:moveTo>
                    <a:pt x="168363" y="77205"/>
                  </a:moveTo>
                  <a:lnTo>
                    <a:pt x="168363" y="83289"/>
                  </a:lnTo>
                  <a:lnTo>
                    <a:pt x="161958" y="83289"/>
                  </a:lnTo>
                  <a:lnTo>
                    <a:pt x="161958" y="77205"/>
                  </a:lnTo>
                  <a:close/>
                  <a:moveTo>
                    <a:pt x="175090" y="77205"/>
                  </a:moveTo>
                  <a:lnTo>
                    <a:pt x="175090" y="83289"/>
                  </a:lnTo>
                  <a:lnTo>
                    <a:pt x="168702" y="83289"/>
                  </a:lnTo>
                  <a:lnTo>
                    <a:pt x="168702" y="77205"/>
                  </a:lnTo>
                  <a:close/>
                  <a:moveTo>
                    <a:pt x="181834" y="77205"/>
                  </a:moveTo>
                  <a:lnTo>
                    <a:pt x="181834" y="83289"/>
                  </a:lnTo>
                  <a:lnTo>
                    <a:pt x="175429" y="83289"/>
                  </a:lnTo>
                  <a:lnTo>
                    <a:pt x="175429" y="77205"/>
                  </a:lnTo>
                  <a:close/>
                  <a:moveTo>
                    <a:pt x="188561" y="77205"/>
                  </a:moveTo>
                  <a:lnTo>
                    <a:pt x="188561" y="83289"/>
                  </a:lnTo>
                  <a:lnTo>
                    <a:pt x="182173" y="83289"/>
                  </a:lnTo>
                  <a:lnTo>
                    <a:pt x="182173" y="77205"/>
                  </a:lnTo>
                  <a:close/>
                  <a:moveTo>
                    <a:pt x="195288" y="77205"/>
                  </a:moveTo>
                  <a:lnTo>
                    <a:pt x="195288" y="83289"/>
                  </a:lnTo>
                  <a:lnTo>
                    <a:pt x="188900" y="83289"/>
                  </a:lnTo>
                  <a:lnTo>
                    <a:pt x="188900" y="77205"/>
                  </a:lnTo>
                  <a:close/>
                  <a:moveTo>
                    <a:pt x="202032" y="77205"/>
                  </a:moveTo>
                  <a:lnTo>
                    <a:pt x="202032" y="83289"/>
                  </a:lnTo>
                  <a:lnTo>
                    <a:pt x="195627" y="83289"/>
                  </a:lnTo>
                  <a:lnTo>
                    <a:pt x="195627" y="77205"/>
                  </a:lnTo>
                  <a:close/>
                  <a:moveTo>
                    <a:pt x="208759" y="77205"/>
                  </a:moveTo>
                  <a:lnTo>
                    <a:pt x="208759" y="83289"/>
                  </a:lnTo>
                  <a:lnTo>
                    <a:pt x="202371" y="83289"/>
                  </a:lnTo>
                  <a:lnTo>
                    <a:pt x="202371" y="77205"/>
                  </a:lnTo>
                  <a:close/>
                  <a:moveTo>
                    <a:pt x="215504" y="77205"/>
                  </a:moveTo>
                  <a:lnTo>
                    <a:pt x="215504" y="83289"/>
                  </a:lnTo>
                  <a:lnTo>
                    <a:pt x="209098" y="83289"/>
                  </a:lnTo>
                  <a:lnTo>
                    <a:pt x="209098" y="77205"/>
                  </a:lnTo>
                  <a:close/>
                  <a:moveTo>
                    <a:pt x="222230" y="77205"/>
                  </a:moveTo>
                  <a:lnTo>
                    <a:pt x="222230" y="83289"/>
                  </a:lnTo>
                  <a:lnTo>
                    <a:pt x="215843" y="83289"/>
                  </a:lnTo>
                  <a:lnTo>
                    <a:pt x="215843" y="77205"/>
                  </a:lnTo>
                  <a:close/>
                  <a:moveTo>
                    <a:pt x="228975" y="77205"/>
                  </a:moveTo>
                  <a:lnTo>
                    <a:pt x="228975" y="83289"/>
                  </a:lnTo>
                  <a:lnTo>
                    <a:pt x="222569" y="83289"/>
                  </a:lnTo>
                  <a:lnTo>
                    <a:pt x="222569" y="77205"/>
                  </a:lnTo>
                  <a:close/>
                  <a:moveTo>
                    <a:pt x="235701" y="77205"/>
                  </a:moveTo>
                  <a:lnTo>
                    <a:pt x="235701" y="83289"/>
                  </a:lnTo>
                  <a:lnTo>
                    <a:pt x="229296" y="83289"/>
                  </a:lnTo>
                  <a:lnTo>
                    <a:pt x="229296" y="77205"/>
                  </a:lnTo>
                  <a:close/>
                  <a:moveTo>
                    <a:pt x="242428" y="77205"/>
                  </a:moveTo>
                  <a:lnTo>
                    <a:pt x="242428" y="83289"/>
                  </a:lnTo>
                  <a:lnTo>
                    <a:pt x="236040" y="83289"/>
                  </a:lnTo>
                  <a:lnTo>
                    <a:pt x="236040" y="77205"/>
                  </a:lnTo>
                  <a:close/>
                  <a:moveTo>
                    <a:pt x="249173" y="77205"/>
                  </a:moveTo>
                  <a:lnTo>
                    <a:pt x="249173" y="83289"/>
                  </a:lnTo>
                  <a:lnTo>
                    <a:pt x="242767" y="83289"/>
                  </a:lnTo>
                  <a:lnTo>
                    <a:pt x="242767" y="77205"/>
                  </a:lnTo>
                  <a:close/>
                  <a:moveTo>
                    <a:pt x="255899" y="77205"/>
                  </a:moveTo>
                  <a:lnTo>
                    <a:pt x="255899" y="83289"/>
                  </a:lnTo>
                  <a:lnTo>
                    <a:pt x="249512" y="83289"/>
                  </a:lnTo>
                  <a:lnTo>
                    <a:pt x="249512" y="77205"/>
                  </a:lnTo>
                  <a:close/>
                  <a:moveTo>
                    <a:pt x="262644" y="77205"/>
                  </a:moveTo>
                  <a:lnTo>
                    <a:pt x="262644" y="83289"/>
                  </a:lnTo>
                  <a:lnTo>
                    <a:pt x="256238" y="83289"/>
                  </a:lnTo>
                  <a:lnTo>
                    <a:pt x="256238" y="77205"/>
                  </a:lnTo>
                  <a:close/>
                  <a:moveTo>
                    <a:pt x="269370" y="77205"/>
                  </a:moveTo>
                  <a:lnTo>
                    <a:pt x="269370" y="83289"/>
                  </a:lnTo>
                  <a:lnTo>
                    <a:pt x="262983" y="83289"/>
                  </a:lnTo>
                  <a:lnTo>
                    <a:pt x="262983" y="77205"/>
                  </a:lnTo>
                  <a:close/>
                  <a:moveTo>
                    <a:pt x="276115" y="77205"/>
                  </a:moveTo>
                  <a:lnTo>
                    <a:pt x="276115" y="83289"/>
                  </a:lnTo>
                  <a:lnTo>
                    <a:pt x="269709" y="83289"/>
                  </a:lnTo>
                  <a:lnTo>
                    <a:pt x="269709" y="77205"/>
                  </a:lnTo>
                  <a:close/>
                  <a:moveTo>
                    <a:pt x="282842" y="77205"/>
                  </a:moveTo>
                  <a:lnTo>
                    <a:pt x="282842" y="83289"/>
                  </a:lnTo>
                  <a:lnTo>
                    <a:pt x="276436" y="83289"/>
                  </a:lnTo>
                  <a:lnTo>
                    <a:pt x="276436" y="77205"/>
                  </a:lnTo>
                  <a:close/>
                  <a:moveTo>
                    <a:pt x="6745" y="83611"/>
                  </a:moveTo>
                  <a:lnTo>
                    <a:pt x="6745" y="89695"/>
                  </a:lnTo>
                  <a:lnTo>
                    <a:pt x="339" y="89695"/>
                  </a:lnTo>
                  <a:lnTo>
                    <a:pt x="339" y="83611"/>
                  </a:lnTo>
                  <a:close/>
                  <a:moveTo>
                    <a:pt x="13471" y="83611"/>
                  </a:moveTo>
                  <a:lnTo>
                    <a:pt x="13471" y="89695"/>
                  </a:lnTo>
                  <a:lnTo>
                    <a:pt x="7066" y="89695"/>
                  </a:lnTo>
                  <a:lnTo>
                    <a:pt x="7066" y="83611"/>
                  </a:lnTo>
                  <a:close/>
                  <a:moveTo>
                    <a:pt x="20198" y="83611"/>
                  </a:moveTo>
                  <a:lnTo>
                    <a:pt x="20198" y="89695"/>
                  </a:lnTo>
                  <a:lnTo>
                    <a:pt x="13810" y="89695"/>
                  </a:lnTo>
                  <a:lnTo>
                    <a:pt x="13810" y="83611"/>
                  </a:lnTo>
                  <a:close/>
                  <a:moveTo>
                    <a:pt x="26942" y="83611"/>
                  </a:moveTo>
                  <a:lnTo>
                    <a:pt x="26942" y="89695"/>
                  </a:lnTo>
                  <a:lnTo>
                    <a:pt x="20537" y="89695"/>
                  </a:lnTo>
                  <a:lnTo>
                    <a:pt x="20537" y="83611"/>
                  </a:lnTo>
                  <a:close/>
                  <a:moveTo>
                    <a:pt x="33669" y="83611"/>
                  </a:moveTo>
                  <a:lnTo>
                    <a:pt x="33669" y="89695"/>
                  </a:lnTo>
                  <a:lnTo>
                    <a:pt x="27281" y="89695"/>
                  </a:lnTo>
                  <a:lnTo>
                    <a:pt x="27281" y="83611"/>
                  </a:lnTo>
                  <a:close/>
                  <a:moveTo>
                    <a:pt x="40414" y="83611"/>
                  </a:moveTo>
                  <a:lnTo>
                    <a:pt x="40414" y="89695"/>
                  </a:lnTo>
                  <a:lnTo>
                    <a:pt x="34008" y="89695"/>
                  </a:lnTo>
                  <a:lnTo>
                    <a:pt x="34008" y="83611"/>
                  </a:lnTo>
                  <a:close/>
                  <a:moveTo>
                    <a:pt x="47140" y="83611"/>
                  </a:moveTo>
                  <a:lnTo>
                    <a:pt x="47140" y="89695"/>
                  </a:lnTo>
                  <a:lnTo>
                    <a:pt x="40753" y="89695"/>
                  </a:lnTo>
                  <a:lnTo>
                    <a:pt x="40753" y="83611"/>
                  </a:lnTo>
                  <a:close/>
                  <a:moveTo>
                    <a:pt x="53885" y="83611"/>
                  </a:moveTo>
                  <a:lnTo>
                    <a:pt x="53885" y="89695"/>
                  </a:lnTo>
                  <a:lnTo>
                    <a:pt x="47479" y="89695"/>
                  </a:lnTo>
                  <a:lnTo>
                    <a:pt x="47479" y="83611"/>
                  </a:lnTo>
                  <a:close/>
                  <a:moveTo>
                    <a:pt x="60611" y="83611"/>
                  </a:moveTo>
                  <a:lnTo>
                    <a:pt x="60611" y="89695"/>
                  </a:lnTo>
                  <a:lnTo>
                    <a:pt x="54206" y="89695"/>
                  </a:lnTo>
                  <a:lnTo>
                    <a:pt x="54206" y="83611"/>
                  </a:lnTo>
                  <a:close/>
                  <a:moveTo>
                    <a:pt x="67338" y="83611"/>
                  </a:moveTo>
                  <a:lnTo>
                    <a:pt x="67338" y="89695"/>
                  </a:lnTo>
                  <a:lnTo>
                    <a:pt x="60950" y="89695"/>
                  </a:lnTo>
                  <a:lnTo>
                    <a:pt x="60950" y="83611"/>
                  </a:lnTo>
                  <a:close/>
                  <a:moveTo>
                    <a:pt x="74083" y="83611"/>
                  </a:moveTo>
                  <a:lnTo>
                    <a:pt x="74083" y="89695"/>
                  </a:lnTo>
                  <a:lnTo>
                    <a:pt x="67677" y="89695"/>
                  </a:lnTo>
                  <a:lnTo>
                    <a:pt x="67677" y="83611"/>
                  </a:lnTo>
                  <a:close/>
                  <a:moveTo>
                    <a:pt x="80809" y="83611"/>
                  </a:moveTo>
                  <a:lnTo>
                    <a:pt x="80809" y="89695"/>
                  </a:lnTo>
                  <a:lnTo>
                    <a:pt x="74422" y="89695"/>
                  </a:lnTo>
                  <a:lnTo>
                    <a:pt x="74422" y="83611"/>
                  </a:lnTo>
                  <a:close/>
                  <a:moveTo>
                    <a:pt x="87554" y="83611"/>
                  </a:moveTo>
                  <a:lnTo>
                    <a:pt x="87554" y="89695"/>
                  </a:lnTo>
                  <a:lnTo>
                    <a:pt x="81148" y="89695"/>
                  </a:lnTo>
                  <a:lnTo>
                    <a:pt x="81148" y="83611"/>
                  </a:lnTo>
                  <a:close/>
                  <a:moveTo>
                    <a:pt x="94281" y="83611"/>
                  </a:moveTo>
                  <a:lnTo>
                    <a:pt x="94281" y="89695"/>
                  </a:lnTo>
                  <a:lnTo>
                    <a:pt x="87893" y="89695"/>
                  </a:lnTo>
                  <a:lnTo>
                    <a:pt x="87893" y="83611"/>
                  </a:lnTo>
                  <a:close/>
                  <a:moveTo>
                    <a:pt x="101007" y="83611"/>
                  </a:moveTo>
                  <a:lnTo>
                    <a:pt x="101007" y="89695"/>
                  </a:lnTo>
                  <a:lnTo>
                    <a:pt x="94620" y="89695"/>
                  </a:lnTo>
                  <a:lnTo>
                    <a:pt x="94620" y="83611"/>
                  </a:lnTo>
                  <a:close/>
                  <a:moveTo>
                    <a:pt x="107752" y="83611"/>
                  </a:moveTo>
                  <a:lnTo>
                    <a:pt x="107752" y="89695"/>
                  </a:lnTo>
                  <a:lnTo>
                    <a:pt x="101346" y="89695"/>
                  </a:lnTo>
                  <a:lnTo>
                    <a:pt x="101346" y="83611"/>
                  </a:lnTo>
                  <a:close/>
                  <a:moveTo>
                    <a:pt x="114478" y="83611"/>
                  </a:moveTo>
                  <a:lnTo>
                    <a:pt x="114478" y="89695"/>
                  </a:lnTo>
                  <a:lnTo>
                    <a:pt x="108091" y="89695"/>
                  </a:lnTo>
                  <a:lnTo>
                    <a:pt x="108091" y="83611"/>
                  </a:lnTo>
                  <a:close/>
                  <a:moveTo>
                    <a:pt x="121223" y="83611"/>
                  </a:moveTo>
                  <a:lnTo>
                    <a:pt x="121223" y="89695"/>
                  </a:lnTo>
                  <a:lnTo>
                    <a:pt x="114817" y="89695"/>
                  </a:lnTo>
                  <a:lnTo>
                    <a:pt x="114817" y="83611"/>
                  </a:lnTo>
                  <a:close/>
                  <a:moveTo>
                    <a:pt x="127950" y="83611"/>
                  </a:moveTo>
                  <a:lnTo>
                    <a:pt x="127950" y="89695"/>
                  </a:lnTo>
                  <a:lnTo>
                    <a:pt x="121562" y="89695"/>
                  </a:lnTo>
                  <a:lnTo>
                    <a:pt x="121562" y="83611"/>
                  </a:lnTo>
                  <a:close/>
                  <a:moveTo>
                    <a:pt x="134694" y="83611"/>
                  </a:moveTo>
                  <a:lnTo>
                    <a:pt x="134694" y="89695"/>
                  </a:lnTo>
                  <a:lnTo>
                    <a:pt x="128289" y="89695"/>
                  </a:lnTo>
                  <a:lnTo>
                    <a:pt x="128289" y="83611"/>
                  </a:lnTo>
                  <a:close/>
                  <a:moveTo>
                    <a:pt x="141421" y="83611"/>
                  </a:moveTo>
                  <a:lnTo>
                    <a:pt x="141421" y="89695"/>
                  </a:lnTo>
                  <a:lnTo>
                    <a:pt x="135033" y="89695"/>
                  </a:lnTo>
                  <a:lnTo>
                    <a:pt x="135033" y="83611"/>
                  </a:lnTo>
                  <a:close/>
                  <a:moveTo>
                    <a:pt x="148148" y="83611"/>
                  </a:moveTo>
                  <a:lnTo>
                    <a:pt x="148148" y="89695"/>
                  </a:lnTo>
                  <a:lnTo>
                    <a:pt x="141760" y="89695"/>
                  </a:lnTo>
                  <a:lnTo>
                    <a:pt x="141760" y="83611"/>
                  </a:lnTo>
                  <a:close/>
                  <a:moveTo>
                    <a:pt x="154892" y="83611"/>
                  </a:moveTo>
                  <a:lnTo>
                    <a:pt x="154892" y="89695"/>
                  </a:lnTo>
                  <a:lnTo>
                    <a:pt x="148487" y="89695"/>
                  </a:lnTo>
                  <a:lnTo>
                    <a:pt x="148487" y="83611"/>
                  </a:lnTo>
                  <a:close/>
                  <a:moveTo>
                    <a:pt x="161619" y="83611"/>
                  </a:moveTo>
                  <a:lnTo>
                    <a:pt x="161619" y="89695"/>
                  </a:lnTo>
                  <a:lnTo>
                    <a:pt x="155231" y="89695"/>
                  </a:lnTo>
                  <a:lnTo>
                    <a:pt x="155231" y="83611"/>
                  </a:lnTo>
                  <a:close/>
                  <a:moveTo>
                    <a:pt x="168363" y="83611"/>
                  </a:moveTo>
                  <a:lnTo>
                    <a:pt x="168363" y="89695"/>
                  </a:lnTo>
                  <a:lnTo>
                    <a:pt x="161958" y="89695"/>
                  </a:lnTo>
                  <a:lnTo>
                    <a:pt x="161958" y="83611"/>
                  </a:lnTo>
                  <a:close/>
                  <a:moveTo>
                    <a:pt x="175090" y="83611"/>
                  </a:moveTo>
                  <a:lnTo>
                    <a:pt x="175090" y="89695"/>
                  </a:lnTo>
                  <a:lnTo>
                    <a:pt x="168702" y="89695"/>
                  </a:lnTo>
                  <a:lnTo>
                    <a:pt x="168702" y="83611"/>
                  </a:lnTo>
                  <a:close/>
                  <a:moveTo>
                    <a:pt x="181834" y="83611"/>
                  </a:moveTo>
                  <a:lnTo>
                    <a:pt x="181834" y="89695"/>
                  </a:lnTo>
                  <a:lnTo>
                    <a:pt x="175429" y="89695"/>
                  </a:lnTo>
                  <a:lnTo>
                    <a:pt x="175429" y="83611"/>
                  </a:lnTo>
                  <a:close/>
                  <a:moveTo>
                    <a:pt x="188561" y="83611"/>
                  </a:moveTo>
                  <a:lnTo>
                    <a:pt x="188561" y="89695"/>
                  </a:lnTo>
                  <a:lnTo>
                    <a:pt x="182173" y="89695"/>
                  </a:lnTo>
                  <a:lnTo>
                    <a:pt x="182173" y="83611"/>
                  </a:lnTo>
                  <a:close/>
                  <a:moveTo>
                    <a:pt x="195288" y="83611"/>
                  </a:moveTo>
                  <a:lnTo>
                    <a:pt x="195288" y="89695"/>
                  </a:lnTo>
                  <a:lnTo>
                    <a:pt x="188900" y="89695"/>
                  </a:lnTo>
                  <a:lnTo>
                    <a:pt x="188900" y="83611"/>
                  </a:lnTo>
                  <a:close/>
                  <a:moveTo>
                    <a:pt x="202032" y="83611"/>
                  </a:moveTo>
                  <a:lnTo>
                    <a:pt x="202032" y="89695"/>
                  </a:lnTo>
                  <a:lnTo>
                    <a:pt x="195627" y="89695"/>
                  </a:lnTo>
                  <a:lnTo>
                    <a:pt x="195627" y="83611"/>
                  </a:lnTo>
                  <a:close/>
                  <a:moveTo>
                    <a:pt x="208759" y="83611"/>
                  </a:moveTo>
                  <a:lnTo>
                    <a:pt x="208759" y="89695"/>
                  </a:lnTo>
                  <a:lnTo>
                    <a:pt x="202371" y="89695"/>
                  </a:lnTo>
                  <a:lnTo>
                    <a:pt x="202371" y="83611"/>
                  </a:lnTo>
                  <a:close/>
                  <a:moveTo>
                    <a:pt x="215504" y="83611"/>
                  </a:moveTo>
                  <a:lnTo>
                    <a:pt x="215504" y="89695"/>
                  </a:lnTo>
                  <a:lnTo>
                    <a:pt x="209098" y="89695"/>
                  </a:lnTo>
                  <a:lnTo>
                    <a:pt x="209098" y="83611"/>
                  </a:lnTo>
                  <a:close/>
                  <a:moveTo>
                    <a:pt x="222230" y="83611"/>
                  </a:moveTo>
                  <a:lnTo>
                    <a:pt x="222230" y="89695"/>
                  </a:lnTo>
                  <a:lnTo>
                    <a:pt x="215843" y="89695"/>
                  </a:lnTo>
                  <a:lnTo>
                    <a:pt x="215843" y="83611"/>
                  </a:lnTo>
                  <a:close/>
                  <a:moveTo>
                    <a:pt x="228975" y="83611"/>
                  </a:moveTo>
                  <a:lnTo>
                    <a:pt x="228975" y="89695"/>
                  </a:lnTo>
                  <a:lnTo>
                    <a:pt x="222569" y="89695"/>
                  </a:lnTo>
                  <a:lnTo>
                    <a:pt x="222569" y="83611"/>
                  </a:lnTo>
                  <a:close/>
                  <a:moveTo>
                    <a:pt x="235701" y="83611"/>
                  </a:moveTo>
                  <a:lnTo>
                    <a:pt x="235701" y="89695"/>
                  </a:lnTo>
                  <a:lnTo>
                    <a:pt x="229296" y="89695"/>
                  </a:lnTo>
                  <a:lnTo>
                    <a:pt x="229296" y="83611"/>
                  </a:lnTo>
                  <a:close/>
                  <a:moveTo>
                    <a:pt x="242428" y="83611"/>
                  </a:moveTo>
                  <a:lnTo>
                    <a:pt x="242428" y="89695"/>
                  </a:lnTo>
                  <a:lnTo>
                    <a:pt x="236040" y="89695"/>
                  </a:lnTo>
                  <a:lnTo>
                    <a:pt x="236040" y="83611"/>
                  </a:lnTo>
                  <a:close/>
                  <a:moveTo>
                    <a:pt x="249173" y="83611"/>
                  </a:moveTo>
                  <a:lnTo>
                    <a:pt x="249173" y="89695"/>
                  </a:lnTo>
                  <a:lnTo>
                    <a:pt x="242767" y="89695"/>
                  </a:lnTo>
                  <a:lnTo>
                    <a:pt x="242767" y="83611"/>
                  </a:lnTo>
                  <a:close/>
                  <a:moveTo>
                    <a:pt x="255899" y="83611"/>
                  </a:moveTo>
                  <a:lnTo>
                    <a:pt x="255899" y="89695"/>
                  </a:lnTo>
                  <a:lnTo>
                    <a:pt x="249512" y="89695"/>
                  </a:lnTo>
                  <a:lnTo>
                    <a:pt x="249512" y="83611"/>
                  </a:lnTo>
                  <a:close/>
                  <a:moveTo>
                    <a:pt x="262644" y="83611"/>
                  </a:moveTo>
                  <a:lnTo>
                    <a:pt x="262644" y="89695"/>
                  </a:lnTo>
                  <a:lnTo>
                    <a:pt x="256238" y="89695"/>
                  </a:lnTo>
                  <a:lnTo>
                    <a:pt x="256238" y="83611"/>
                  </a:lnTo>
                  <a:close/>
                  <a:moveTo>
                    <a:pt x="269370" y="83611"/>
                  </a:moveTo>
                  <a:lnTo>
                    <a:pt x="269370" y="89695"/>
                  </a:lnTo>
                  <a:lnTo>
                    <a:pt x="262983" y="89695"/>
                  </a:lnTo>
                  <a:lnTo>
                    <a:pt x="262983" y="83611"/>
                  </a:lnTo>
                  <a:close/>
                  <a:moveTo>
                    <a:pt x="276115" y="83611"/>
                  </a:moveTo>
                  <a:lnTo>
                    <a:pt x="276115" y="89695"/>
                  </a:lnTo>
                  <a:lnTo>
                    <a:pt x="269709" y="89695"/>
                  </a:lnTo>
                  <a:lnTo>
                    <a:pt x="269709" y="83611"/>
                  </a:lnTo>
                  <a:close/>
                  <a:moveTo>
                    <a:pt x="282842" y="83611"/>
                  </a:moveTo>
                  <a:lnTo>
                    <a:pt x="282842" y="89695"/>
                  </a:lnTo>
                  <a:lnTo>
                    <a:pt x="276436" y="89695"/>
                  </a:lnTo>
                  <a:lnTo>
                    <a:pt x="276436" y="83611"/>
                  </a:lnTo>
                  <a:close/>
                  <a:moveTo>
                    <a:pt x="6745" y="90016"/>
                  </a:moveTo>
                  <a:lnTo>
                    <a:pt x="6745" y="96100"/>
                  </a:lnTo>
                  <a:lnTo>
                    <a:pt x="339" y="96100"/>
                  </a:lnTo>
                  <a:lnTo>
                    <a:pt x="339" y="90016"/>
                  </a:lnTo>
                  <a:close/>
                  <a:moveTo>
                    <a:pt x="13471" y="90016"/>
                  </a:moveTo>
                  <a:lnTo>
                    <a:pt x="13471" y="96100"/>
                  </a:lnTo>
                  <a:lnTo>
                    <a:pt x="7066" y="96100"/>
                  </a:lnTo>
                  <a:lnTo>
                    <a:pt x="7066" y="90016"/>
                  </a:lnTo>
                  <a:close/>
                  <a:moveTo>
                    <a:pt x="20198" y="90016"/>
                  </a:moveTo>
                  <a:lnTo>
                    <a:pt x="20198" y="96100"/>
                  </a:lnTo>
                  <a:lnTo>
                    <a:pt x="13810" y="96100"/>
                  </a:lnTo>
                  <a:lnTo>
                    <a:pt x="13810" y="90016"/>
                  </a:lnTo>
                  <a:close/>
                  <a:moveTo>
                    <a:pt x="26942" y="90016"/>
                  </a:moveTo>
                  <a:lnTo>
                    <a:pt x="26942" y="96100"/>
                  </a:lnTo>
                  <a:lnTo>
                    <a:pt x="20537" y="96100"/>
                  </a:lnTo>
                  <a:lnTo>
                    <a:pt x="20537" y="90016"/>
                  </a:lnTo>
                  <a:close/>
                  <a:moveTo>
                    <a:pt x="33669" y="90016"/>
                  </a:moveTo>
                  <a:lnTo>
                    <a:pt x="33669" y="96100"/>
                  </a:lnTo>
                  <a:lnTo>
                    <a:pt x="27281" y="96100"/>
                  </a:lnTo>
                  <a:lnTo>
                    <a:pt x="27281" y="90016"/>
                  </a:lnTo>
                  <a:close/>
                  <a:moveTo>
                    <a:pt x="40414" y="90016"/>
                  </a:moveTo>
                  <a:lnTo>
                    <a:pt x="40414" y="96100"/>
                  </a:lnTo>
                  <a:lnTo>
                    <a:pt x="34008" y="96100"/>
                  </a:lnTo>
                  <a:lnTo>
                    <a:pt x="34008" y="90016"/>
                  </a:lnTo>
                  <a:close/>
                  <a:moveTo>
                    <a:pt x="47140" y="90016"/>
                  </a:moveTo>
                  <a:lnTo>
                    <a:pt x="47140" y="96100"/>
                  </a:lnTo>
                  <a:lnTo>
                    <a:pt x="40753" y="96100"/>
                  </a:lnTo>
                  <a:lnTo>
                    <a:pt x="40753" y="90016"/>
                  </a:lnTo>
                  <a:close/>
                  <a:moveTo>
                    <a:pt x="53885" y="90016"/>
                  </a:moveTo>
                  <a:lnTo>
                    <a:pt x="53885" y="96100"/>
                  </a:lnTo>
                  <a:lnTo>
                    <a:pt x="47479" y="96100"/>
                  </a:lnTo>
                  <a:lnTo>
                    <a:pt x="47479" y="90016"/>
                  </a:lnTo>
                  <a:close/>
                  <a:moveTo>
                    <a:pt x="60611" y="90016"/>
                  </a:moveTo>
                  <a:lnTo>
                    <a:pt x="60611" y="96100"/>
                  </a:lnTo>
                  <a:lnTo>
                    <a:pt x="54206" y="96100"/>
                  </a:lnTo>
                  <a:lnTo>
                    <a:pt x="54206" y="90016"/>
                  </a:lnTo>
                  <a:close/>
                  <a:moveTo>
                    <a:pt x="67338" y="90016"/>
                  </a:moveTo>
                  <a:lnTo>
                    <a:pt x="67338" y="96100"/>
                  </a:lnTo>
                  <a:lnTo>
                    <a:pt x="60950" y="96100"/>
                  </a:lnTo>
                  <a:lnTo>
                    <a:pt x="60950" y="90016"/>
                  </a:lnTo>
                  <a:close/>
                  <a:moveTo>
                    <a:pt x="74083" y="90016"/>
                  </a:moveTo>
                  <a:lnTo>
                    <a:pt x="74083" y="96100"/>
                  </a:lnTo>
                  <a:lnTo>
                    <a:pt x="67677" y="96100"/>
                  </a:lnTo>
                  <a:lnTo>
                    <a:pt x="67677" y="90016"/>
                  </a:lnTo>
                  <a:close/>
                  <a:moveTo>
                    <a:pt x="80809" y="90016"/>
                  </a:moveTo>
                  <a:lnTo>
                    <a:pt x="80809" y="96100"/>
                  </a:lnTo>
                  <a:lnTo>
                    <a:pt x="74422" y="96100"/>
                  </a:lnTo>
                  <a:lnTo>
                    <a:pt x="74422" y="90016"/>
                  </a:lnTo>
                  <a:close/>
                  <a:moveTo>
                    <a:pt x="87554" y="90016"/>
                  </a:moveTo>
                  <a:lnTo>
                    <a:pt x="87554" y="96100"/>
                  </a:lnTo>
                  <a:lnTo>
                    <a:pt x="81148" y="96100"/>
                  </a:lnTo>
                  <a:lnTo>
                    <a:pt x="81148" y="90016"/>
                  </a:lnTo>
                  <a:close/>
                  <a:moveTo>
                    <a:pt x="94281" y="90016"/>
                  </a:moveTo>
                  <a:lnTo>
                    <a:pt x="94281" y="96100"/>
                  </a:lnTo>
                  <a:lnTo>
                    <a:pt x="87893" y="96100"/>
                  </a:lnTo>
                  <a:lnTo>
                    <a:pt x="87893" y="90016"/>
                  </a:lnTo>
                  <a:close/>
                  <a:moveTo>
                    <a:pt x="101007" y="90016"/>
                  </a:moveTo>
                  <a:lnTo>
                    <a:pt x="101007" y="96100"/>
                  </a:lnTo>
                  <a:lnTo>
                    <a:pt x="94620" y="96100"/>
                  </a:lnTo>
                  <a:lnTo>
                    <a:pt x="94620" y="90016"/>
                  </a:lnTo>
                  <a:close/>
                  <a:moveTo>
                    <a:pt x="107752" y="90016"/>
                  </a:moveTo>
                  <a:lnTo>
                    <a:pt x="107752" y="96100"/>
                  </a:lnTo>
                  <a:lnTo>
                    <a:pt x="101346" y="96100"/>
                  </a:lnTo>
                  <a:lnTo>
                    <a:pt x="101346" y="90016"/>
                  </a:lnTo>
                  <a:close/>
                  <a:moveTo>
                    <a:pt x="114478" y="90016"/>
                  </a:moveTo>
                  <a:lnTo>
                    <a:pt x="114478" y="96100"/>
                  </a:lnTo>
                  <a:lnTo>
                    <a:pt x="108091" y="96100"/>
                  </a:lnTo>
                  <a:lnTo>
                    <a:pt x="108091" y="90016"/>
                  </a:lnTo>
                  <a:close/>
                  <a:moveTo>
                    <a:pt x="121223" y="90016"/>
                  </a:moveTo>
                  <a:lnTo>
                    <a:pt x="121223" y="96100"/>
                  </a:lnTo>
                  <a:lnTo>
                    <a:pt x="114817" y="96100"/>
                  </a:lnTo>
                  <a:lnTo>
                    <a:pt x="114817" y="90016"/>
                  </a:lnTo>
                  <a:close/>
                  <a:moveTo>
                    <a:pt x="127950" y="90016"/>
                  </a:moveTo>
                  <a:lnTo>
                    <a:pt x="127950" y="96100"/>
                  </a:lnTo>
                  <a:lnTo>
                    <a:pt x="121562" y="96100"/>
                  </a:lnTo>
                  <a:lnTo>
                    <a:pt x="121562" y="90016"/>
                  </a:lnTo>
                  <a:close/>
                  <a:moveTo>
                    <a:pt x="134694" y="90016"/>
                  </a:moveTo>
                  <a:lnTo>
                    <a:pt x="134694" y="96100"/>
                  </a:lnTo>
                  <a:lnTo>
                    <a:pt x="128289" y="96100"/>
                  </a:lnTo>
                  <a:lnTo>
                    <a:pt x="128289" y="90016"/>
                  </a:lnTo>
                  <a:close/>
                  <a:moveTo>
                    <a:pt x="141421" y="90016"/>
                  </a:moveTo>
                  <a:lnTo>
                    <a:pt x="141421" y="96100"/>
                  </a:lnTo>
                  <a:lnTo>
                    <a:pt x="135033" y="96100"/>
                  </a:lnTo>
                  <a:lnTo>
                    <a:pt x="135033" y="90016"/>
                  </a:lnTo>
                  <a:close/>
                  <a:moveTo>
                    <a:pt x="148148" y="90016"/>
                  </a:moveTo>
                  <a:lnTo>
                    <a:pt x="148148" y="96100"/>
                  </a:lnTo>
                  <a:lnTo>
                    <a:pt x="141760" y="96100"/>
                  </a:lnTo>
                  <a:lnTo>
                    <a:pt x="141760" y="90016"/>
                  </a:lnTo>
                  <a:close/>
                  <a:moveTo>
                    <a:pt x="154892" y="90016"/>
                  </a:moveTo>
                  <a:lnTo>
                    <a:pt x="154892" y="96100"/>
                  </a:lnTo>
                  <a:lnTo>
                    <a:pt x="148487" y="96100"/>
                  </a:lnTo>
                  <a:lnTo>
                    <a:pt x="148487" y="90016"/>
                  </a:lnTo>
                  <a:close/>
                  <a:moveTo>
                    <a:pt x="161619" y="90016"/>
                  </a:moveTo>
                  <a:lnTo>
                    <a:pt x="161619" y="96100"/>
                  </a:lnTo>
                  <a:lnTo>
                    <a:pt x="155231" y="96100"/>
                  </a:lnTo>
                  <a:lnTo>
                    <a:pt x="155231" y="90016"/>
                  </a:lnTo>
                  <a:close/>
                  <a:moveTo>
                    <a:pt x="168363" y="90016"/>
                  </a:moveTo>
                  <a:lnTo>
                    <a:pt x="168363" y="96100"/>
                  </a:lnTo>
                  <a:lnTo>
                    <a:pt x="161958" y="96100"/>
                  </a:lnTo>
                  <a:lnTo>
                    <a:pt x="161958" y="90016"/>
                  </a:lnTo>
                  <a:close/>
                  <a:moveTo>
                    <a:pt x="175090" y="90016"/>
                  </a:moveTo>
                  <a:lnTo>
                    <a:pt x="175090" y="96100"/>
                  </a:lnTo>
                  <a:lnTo>
                    <a:pt x="168702" y="96100"/>
                  </a:lnTo>
                  <a:lnTo>
                    <a:pt x="168702" y="90016"/>
                  </a:lnTo>
                  <a:close/>
                  <a:moveTo>
                    <a:pt x="181834" y="90016"/>
                  </a:moveTo>
                  <a:lnTo>
                    <a:pt x="181834" y="96100"/>
                  </a:lnTo>
                  <a:lnTo>
                    <a:pt x="175429" y="96100"/>
                  </a:lnTo>
                  <a:lnTo>
                    <a:pt x="175429" y="90016"/>
                  </a:lnTo>
                  <a:close/>
                  <a:moveTo>
                    <a:pt x="188561" y="90016"/>
                  </a:moveTo>
                  <a:lnTo>
                    <a:pt x="188561" y="96100"/>
                  </a:lnTo>
                  <a:lnTo>
                    <a:pt x="182173" y="96100"/>
                  </a:lnTo>
                  <a:lnTo>
                    <a:pt x="182173" y="90016"/>
                  </a:lnTo>
                  <a:close/>
                  <a:moveTo>
                    <a:pt x="195288" y="90016"/>
                  </a:moveTo>
                  <a:lnTo>
                    <a:pt x="195288" y="96100"/>
                  </a:lnTo>
                  <a:lnTo>
                    <a:pt x="188900" y="96100"/>
                  </a:lnTo>
                  <a:lnTo>
                    <a:pt x="188900" y="90016"/>
                  </a:lnTo>
                  <a:close/>
                  <a:moveTo>
                    <a:pt x="202032" y="90016"/>
                  </a:moveTo>
                  <a:lnTo>
                    <a:pt x="202032" y="96100"/>
                  </a:lnTo>
                  <a:lnTo>
                    <a:pt x="195627" y="96100"/>
                  </a:lnTo>
                  <a:lnTo>
                    <a:pt x="195627" y="90016"/>
                  </a:lnTo>
                  <a:close/>
                  <a:moveTo>
                    <a:pt x="208759" y="90016"/>
                  </a:moveTo>
                  <a:lnTo>
                    <a:pt x="208759" y="96100"/>
                  </a:lnTo>
                  <a:lnTo>
                    <a:pt x="202371" y="96100"/>
                  </a:lnTo>
                  <a:lnTo>
                    <a:pt x="202371" y="90016"/>
                  </a:lnTo>
                  <a:close/>
                  <a:moveTo>
                    <a:pt x="215504" y="90016"/>
                  </a:moveTo>
                  <a:lnTo>
                    <a:pt x="215504" y="96100"/>
                  </a:lnTo>
                  <a:lnTo>
                    <a:pt x="209098" y="96100"/>
                  </a:lnTo>
                  <a:lnTo>
                    <a:pt x="209098" y="90016"/>
                  </a:lnTo>
                  <a:close/>
                  <a:moveTo>
                    <a:pt x="222230" y="90016"/>
                  </a:moveTo>
                  <a:lnTo>
                    <a:pt x="222230" y="96100"/>
                  </a:lnTo>
                  <a:lnTo>
                    <a:pt x="215843" y="96100"/>
                  </a:lnTo>
                  <a:lnTo>
                    <a:pt x="215843" y="90016"/>
                  </a:lnTo>
                  <a:close/>
                  <a:moveTo>
                    <a:pt x="228975" y="90016"/>
                  </a:moveTo>
                  <a:lnTo>
                    <a:pt x="228975" y="96100"/>
                  </a:lnTo>
                  <a:lnTo>
                    <a:pt x="222569" y="96100"/>
                  </a:lnTo>
                  <a:lnTo>
                    <a:pt x="222569" y="90016"/>
                  </a:lnTo>
                  <a:close/>
                  <a:moveTo>
                    <a:pt x="235701" y="90016"/>
                  </a:moveTo>
                  <a:lnTo>
                    <a:pt x="235701" y="96100"/>
                  </a:lnTo>
                  <a:lnTo>
                    <a:pt x="229296" y="96100"/>
                  </a:lnTo>
                  <a:lnTo>
                    <a:pt x="229296" y="90016"/>
                  </a:lnTo>
                  <a:close/>
                  <a:moveTo>
                    <a:pt x="242428" y="90016"/>
                  </a:moveTo>
                  <a:lnTo>
                    <a:pt x="242428" y="96100"/>
                  </a:lnTo>
                  <a:lnTo>
                    <a:pt x="236040" y="96100"/>
                  </a:lnTo>
                  <a:lnTo>
                    <a:pt x="236040" y="90016"/>
                  </a:lnTo>
                  <a:close/>
                  <a:moveTo>
                    <a:pt x="249173" y="90016"/>
                  </a:moveTo>
                  <a:lnTo>
                    <a:pt x="249173" y="96100"/>
                  </a:lnTo>
                  <a:lnTo>
                    <a:pt x="242767" y="96100"/>
                  </a:lnTo>
                  <a:lnTo>
                    <a:pt x="242767" y="90016"/>
                  </a:lnTo>
                  <a:close/>
                  <a:moveTo>
                    <a:pt x="255899" y="90016"/>
                  </a:moveTo>
                  <a:lnTo>
                    <a:pt x="255899" y="96100"/>
                  </a:lnTo>
                  <a:lnTo>
                    <a:pt x="249512" y="96100"/>
                  </a:lnTo>
                  <a:lnTo>
                    <a:pt x="249512" y="90016"/>
                  </a:lnTo>
                  <a:close/>
                  <a:moveTo>
                    <a:pt x="262644" y="90016"/>
                  </a:moveTo>
                  <a:lnTo>
                    <a:pt x="262644" y="96100"/>
                  </a:lnTo>
                  <a:lnTo>
                    <a:pt x="256238" y="96100"/>
                  </a:lnTo>
                  <a:lnTo>
                    <a:pt x="256238" y="90016"/>
                  </a:lnTo>
                  <a:close/>
                  <a:moveTo>
                    <a:pt x="269370" y="90016"/>
                  </a:moveTo>
                  <a:lnTo>
                    <a:pt x="269370" y="96100"/>
                  </a:lnTo>
                  <a:lnTo>
                    <a:pt x="262983" y="96100"/>
                  </a:lnTo>
                  <a:lnTo>
                    <a:pt x="262983" y="90016"/>
                  </a:lnTo>
                  <a:close/>
                  <a:moveTo>
                    <a:pt x="276115" y="90016"/>
                  </a:moveTo>
                  <a:lnTo>
                    <a:pt x="276115" y="96100"/>
                  </a:lnTo>
                  <a:lnTo>
                    <a:pt x="269709" y="96100"/>
                  </a:lnTo>
                  <a:lnTo>
                    <a:pt x="269709" y="90016"/>
                  </a:lnTo>
                  <a:close/>
                  <a:moveTo>
                    <a:pt x="282842" y="90016"/>
                  </a:moveTo>
                  <a:lnTo>
                    <a:pt x="282842" y="96100"/>
                  </a:lnTo>
                  <a:lnTo>
                    <a:pt x="276436" y="96100"/>
                  </a:lnTo>
                  <a:lnTo>
                    <a:pt x="276436" y="90016"/>
                  </a:lnTo>
                  <a:close/>
                  <a:moveTo>
                    <a:pt x="6745" y="96422"/>
                  </a:moveTo>
                  <a:lnTo>
                    <a:pt x="6745" y="102524"/>
                  </a:lnTo>
                  <a:lnTo>
                    <a:pt x="339" y="102524"/>
                  </a:lnTo>
                  <a:lnTo>
                    <a:pt x="339" y="96422"/>
                  </a:lnTo>
                  <a:close/>
                  <a:moveTo>
                    <a:pt x="13471" y="96422"/>
                  </a:moveTo>
                  <a:lnTo>
                    <a:pt x="13471" y="102524"/>
                  </a:lnTo>
                  <a:lnTo>
                    <a:pt x="7066" y="102524"/>
                  </a:lnTo>
                  <a:lnTo>
                    <a:pt x="7066" y="96422"/>
                  </a:lnTo>
                  <a:close/>
                  <a:moveTo>
                    <a:pt x="20198" y="96422"/>
                  </a:moveTo>
                  <a:lnTo>
                    <a:pt x="20198" y="102524"/>
                  </a:lnTo>
                  <a:lnTo>
                    <a:pt x="13810" y="102524"/>
                  </a:lnTo>
                  <a:lnTo>
                    <a:pt x="13810" y="96422"/>
                  </a:lnTo>
                  <a:close/>
                  <a:moveTo>
                    <a:pt x="26942" y="96422"/>
                  </a:moveTo>
                  <a:lnTo>
                    <a:pt x="26942" y="102524"/>
                  </a:lnTo>
                  <a:lnTo>
                    <a:pt x="20537" y="102524"/>
                  </a:lnTo>
                  <a:lnTo>
                    <a:pt x="20537" y="96422"/>
                  </a:lnTo>
                  <a:close/>
                  <a:moveTo>
                    <a:pt x="33669" y="96422"/>
                  </a:moveTo>
                  <a:lnTo>
                    <a:pt x="33669" y="102524"/>
                  </a:lnTo>
                  <a:lnTo>
                    <a:pt x="27281" y="102524"/>
                  </a:lnTo>
                  <a:lnTo>
                    <a:pt x="27281" y="96422"/>
                  </a:lnTo>
                  <a:close/>
                  <a:moveTo>
                    <a:pt x="40414" y="96422"/>
                  </a:moveTo>
                  <a:lnTo>
                    <a:pt x="40414" y="102524"/>
                  </a:lnTo>
                  <a:lnTo>
                    <a:pt x="34008" y="102524"/>
                  </a:lnTo>
                  <a:lnTo>
                    <a:pt x="34008" y="96422"/>
                  </a:lnTo>
                  <a:close/>
                  <a:moveTo>
                    <a:pt x="47140" y="96422"/>
                  </a:moveTo>
                  <a:lnTo>
                    <a:pt x="47140" y="102524"/>
                  </a:lnTo>
                  <a:lnTo>
                    <a:pt x="40753" y="102524"/>
                  </a:lnTo>
                  <a:lnTo>
                    <a:pt x="40753" y="96422"/>
                  </a:lnTo>
                  <a:close/>
                  <a:moveTo>
                    <a:pt x="53885" y="96422"/>
                  </a:moveTo>
                  <a:lnTo>
                    <a:pt x="53885" y="102524"/>
                  </a:lnTo>
                  <a:lnTo>
                    <a:pt x="47479" y="102524"/>
                  </a:lnTo>
                  <a:lnTo>
                    <a:pt x="47479" y="96422"/>
                  </a:lnTo>
                  <a:close/>
                  <a:moveTo>
                    <a:pt x="60611" y="96422"/>
                  </a:moveTo>
                  <a:lnTo>
                    <a:pt x="60611" y="102524"/>
                  </a:lnTo>
                  <a:lnTo>
                    <a:pt x="54206" y="102524"/>
                  </a:lnTo>
                  <a:lnTo>
                    <a:pt x="54206" y="96422"/>
                  </a:lnTo>
                  <a:close/>
                  <a:moveTo>
                    <a:pt x="67338" y="96422"/>
                  </a:moveTo>
                  <a:lnTo>
                    <a:pt x="67338" y="102524"/>
                  </a:lnTo>
                  <a:lnTo>
                    <a:pt x="60950" y="102524"/>
                  </a:lnTo>
                  <a:lnTo>
                    <a:pt x="60950" y="96422"/>
                  </a:lnTo>
                  <a:close/>
                  <a:moveTo>
                    <a:pt x="74083" y="96422"/>
                  </a:moveTo>
                  <a:lnTo>
                    <a:pt x="74083" y="102524"/>
                  </a:lnTo>
                  <a:lnTo>
                    <a:pt x="67677" y="102524"/>
                  </a:lnTo>
                  <a:lnTo>
                    <a:pt x="67677" y="96422"/>
                  </a:lnTo>
                  <a:close/>
                  <a:moveTo>
                    <a:pt x="80809" y="96422"/>
                  </a:moveTo>
                  <a:lnTo>
                    <a:pt x="80809" y="102524"/>
                  </a:lnTo>
                  <a:lnTo>
                    <a:pt x="74422" y="102524"/>
                  </a:lnTo>
                  <a:lnTo>
                    <a:pt x="74422" y="96422"/>
                  </a:lnTo>
                  <a:close/>
                  <a:moveTo>
                    <a:pt x="87554" y="96422"/>
                  </a:moveTo>
                  <a:lnTo>
                    <a:pt x="87554" y="102524"/>
                  </a:lnTo>
                  <a:lnTo>
                    <a:pt x="81148" y="102524"/>
                  </a:lnTo>
                  <a:lnTo>
                    <a:pt x="81148" y="96422"/>
                  </a:lnTo>
                  <a:close/>
                  <a:moveTo>
                    <a:pt x="94281" y="96422"/>
                  </a:moveTo>
                  <a:lnTo>
                    <a:pt x="94281" y="102524"/>
                  </a:lnTo>
                  <a:lnTo>
                    <a:pt x="87893" y="102524"/>
                  </a:lnTo>
                  <a:lnTo>
                    <a:pt x="87893" y="96422"/>
                  </a:lnTo>
                  <a:close/>
                  <a:moveTo>
                    <a:pt x="101007" y="96422"/>
                  </a:moveTo>
                  <a:lnTo>
                    <a:pt x="101007" y="102524"/>
                  </a:lnTo>
                  <a:lnTo>
                    <a:pt x="94620" y="102524"/>
                  </a:lnTo>
                  <a:lnTo>
                    <a:pt x="94620" y="96422"/>
                  </a:lnTo>
                  <a:close/>
                  <a:moveTo>
                    <a:pt x="107752" y="96422"/>
                  </a:moveTo>
                  <a:lnTo>
                    <a:pt x="107752" y="102524"/>
                  </a:lnTo>
                  <a:lnTo>
                    <a:pt x="101346" y="102524"/>
                  </a:lnTo>
                  <a:lnTo>
                    <a:pt x="101346" y="96422"/>
                  </a:lnTo>
                  <a:close/>
                  <a:moveTo>
                    <a:pt x="114478" y="96422"/>
                  </a:moveTo>
                  <a:lnTo>
                    <a:pt x="114478" y="102524"/>
                  </a:lnTo>
                  <a:lnTo>
                    <a:pt x="108091" y="102524"/>
                  </a:lnTo>
                  <a:lnTo>
                    <a:pt x="108091" y="96422"/>
                  </a:lnTo>
                  <a:close/>
                  <a:moveTo>
                    <a:pt x="121223" y="96422"/>
                  </a:moveTo>
                  <a:lnTo>
                    <a:pt x="121223" y="102524"/>
                  </a:lnTo>
                  <a:lnTo>
                    <a:pt x="114817" y="102524"/>
                  </a:lnTo>
                  <a:lnTo>
                    <a:pt x="114817" y="96422"/>
                  </a:lnTo>
                  <a:close/>
                  <a:moveTo>
                    <a:pt x="127950" y="96422"/>
                  </a:moveTo>
                  <a:lnTo>
                    <a:pt x="127950" y="102524"/>
                  </a:lnTo>
                  <a:lnTo>
                    <a:pt x="121562" y="102524"/>
                  </a:lnTo>
                  <a:lnTo>
                    <a:pt x="121562" y="96422"/>
                  </a:lnTo>
                  <a:close/>
                  <a:moveTo>
                    <a:pt x="134694" y="96422"/>
                  </a:moveTo>
                  <a:lnTo>
                    <a:pt x="134694" y="102524"/>
                  </a:lnTo>
                  <a:lnTo>
                    <a:pt x="128289" y="102524"/>
                  </a:lnTo>
                  <a:lnTo>
                    <a:pt x="128289" y="96422"/>
                  </a:lnTo>
                  <a:close/>
                  <a:moveTo>
                    <a:pt x="141421" y="96422"/>
                  </a:moveTo>
                  <a:lnTo>
                    <a:pt x="141421" y="102524"/>
                  </a:lnTo>
                  <a:lnTo>
                    <a:pt x="135033" y="102524"/>
                  </a:lnTo>
                  <a:lnTo>
                    <a:pt x="135033" y="96422"/>
                  </a:lnTo>
                  <a:close/>
                  <a:moveTo>
                    <a:pt x="148148" y="96422"/>
                  </a:moveTo>
                  <a:lnTo>
                    <a:pt x="148148" y="102524"/>
                  </a:lnTo>
                  <a:lnTo>
                    <a:pt x="141760" y="102524"/>
                  </a:lnTo>
                  <a:lnTo>
                    <a:pt x="141760" y="96422"/>
                  </a:lnTo>
                  <a:close/>
                  <a:moveTo>
                    <a:pt x="154892" y="96422"/>
                  </a:moveTo>
                  <a:lnTo>
                    <a:pt x="154892" y="102524"/>
                  </a:lnTo>
                  <a:lnTo>
                    <a:pt x="148487" y="102524"/>
                  </a:lnTo>
                  <a:lnTo>
                    <a:pt x="148487" y="96422"/>
                  </a:lnTo>
                  <a:close/>
                  <a:moveTo>
                    <a:pt x="161619" y="96422"/>
                  </a:moveTo>
                  <a:lnTo>
                    <a:pt x="161619" y="102524"/>
                  </a:lnTo>
                  <a:lnTo>
                    <a:pt x="155231" y="102524"/>
                  </a:lnTo>
                  <a:lnTo>
                    <a:pt x="155231" y="96422"/>
                  </a:lnTo>
                  <a:close/>
                  <a:moveTo>
                    <a:pt x="168363" y="96422"/>
                  </a:moveTo>
                  <a:lnTo>
                    <a:pt x="168363" y="102524"/>
                  </a:lnTo>
                  <a:lnTo>
                    <a:pt x="161958" y="102524"/>
                  </a:lnTo>
                  <a:lnTo>
                    <a:pt x="161958" y="96422"/>
                  </a:lnTo>
                  <a:close/>
                  <a:moveTo>
                    <a:pt x="175090" y="96422"/>
                  </a:moveTo>
                  <a:lnTo>
                    <a:pt x="175090" y="102524"/>
                  </a:lnTo>
                  <a:lnTo>
                    <a:pt x="168702" y="102524"/>
                  </a:lnTo>
                  <a:lnTo>
                    <a:pt x="168702" y="96422"/>
                  </a:lnTo>
                  <a:close/>
                  <a:moveTo>
                    <a:pt x="181834" y="96422"/>
                  </a:moveTo>
                  <a:lnTo>
                    <a:pt x="181834" y="102524"/>
                  </a:lnTo>
                  <a:lnTo>
                    <a:pt x="175429" y="102524"/>
                  </a:lnTo>
                  <a:lnTo>
                    <a:pt x="175429" y="96422"/>
                  </a:lnTo>
                  <a:close/>
                  <a:moveTo>
                    <a:pt x="188561" y="96422"/>
                  </a:moveTo>
                  <a:lnTo>
                    <a:pt x="188561" y="102524"/>
                  </a:lnTo>
                  <a:lnTo>
                    <a:pt x="182173" y="102524"/>
                  </a:lnTo>
                  <a:lnTo>
                    <a:pt x="182173" y="96422"/>
                  </a:lnTo>
                  <a:close/>
                  <a:moveTo>
                    <a:pt x="195288" y="96422"/>
                  </a:moveTo>
                  <a:lnTo>
                    <a:pt x="195288" y="102524"/>
                  </a:lnTo>
                  <a:lnTo>
                    <a:pt x="188900" y="102524"/>
                  </a:lnTo>
                  <a:lnTo>
                    <a:pt x="188900" y="96422"/>
                  </a:lnTo>
                  <a:close/>
                  <a:moveTo>
                    <a:pt x="202032" y="96422"/>
                  </a:moveTo>
                  <a:lnTo>
                    <a:pt x="202032" y="102524"/>
                  </a:lnTo>
                  <a:lnTo>
                    <a:pt x="195627" y="102524"/>
                  </a:lnTo>
                  <a:lnTo>
                    <a:pt x="195627" y="96422"/>
                  </a:lnTo>
                  <a:close/>
                  <a:moveTo>
                    <a:pt x="208759" y="96422"/>
                  </a:moveTo>
                  <a:lnTo>
                    <a:pt x="208759" y="102524"/>
                  </a:lnTo>
                  <a:lnTo>
                    <a:pt x="202371" y="102524"/>
                  </a:lnTo>
                  <a:lnTo>
                    <a:pt x="202371" y="96422"/>
                  </a:lnTo>
                  <a:close/>
                  <a:moveTo>
                    <a:pt x="215504" y="96422"/>
                  </a:moveTo>
                  <a:lnTo>
                    <a:pt x="215504" y="102524"/>
                  </a:lnTo>
                  <a:lnTo>
                    <a:pt x="209098" y="102524"/>
                  </a:lnTo>
                  <a:lnTo>
                    <a:pt x="209098" y="96422"/>
                  </a:lnTo>
                  <a:close/>
                  <a:moveTo>
                    <a:pt x="222230" y="96422"/>
                  </a:moveTo>
                  <a:lnTo>
                    <a:pt x="222230" y="102524"/>
                  </a:lnTo>
                  <a:lnTo>
                    <a:pt x="215843" y="102524"/>
                  </a:lnTo>
                  <a:lnTo>
                    <a:pt x="215843" y="96422"/>
                  </a:lnTo>
                  <a:close/>
                  <a:moveTo>
                    <a:pt x="228975" y="96422"/>
                  </a:moveTo>
                  <a:lnTo>
                    <a:pt x="228975" y="102524"/>
                  </a:lnTo>
                  <a:lnTo>
                    <a:pt x="222569" y="102524"/>
                  </a:lnTo>
                  <a:lnTo>
                    <a:pt x="222569" y="96422"/>
                  </a:lnTo>
                  <a:close/>
                  <a:moveTo>
                    <a:pt x="235701" y="96422"/>
                  </a:moveTo>
                  <a:lnTo>
                    <a:pt x="235701" y="102524"/>
                  </a:lnTo>
                  <a:lnTo>
                    <a:pt x="229296" y="102524"/>
                  </a:lnTo>
                  <a:lnTo>
                    <a:pt x="229296" y="96422"/>
                  </a:lnTo>
                  <a:close/>
                  <a:moveTo>
                    <a:pt x="242428" y="96422"/>
                  </a:moveTo>
                  <a:lnTo>
                    <a:pt x="242428" y="102524"/>
                  </a:lnTo>
                  <a:lnTo>
                    <a:pt x="236040" y="102524"/>
                  </a:lnTo>
                  <a:lnTo>
                    <a:pt x="236040" y="96422"/>
                  </a:lnTo>
                  <a:close/>
                  <a:moveTo>
                    <a:pt x="249173" y="96422"/>
                  </a:moveTo>
                  <a:lnTo>
                    <a:pt x="249173" y="102524"/>
                  </a:lnTo>
                  <a:lnTo>
                    <a:pt x="242767" y="102524"/>
                  </a:lnTo>
                  <a:lnTo>
                    <a:pt x="242767" y="96422"/>
                  </a:lnTo>
                  <a:close/>
                  <a:moveTo>
                    <a:pt x="255899" y="96422"/>
                  </a:moveTo>
                  <a:lnTo>
                    <a:pt x="255899" y="102524"/>
                  </a:lnTo>
                  <a:lnTo>
                    <a:pt x="249512" y="102524"/>
                  </a:lnTo>
                  <a:lnTo>
                    <a:pt x="249512" y="96422"/>
                  </a:lnTo>
                  <a:close/>
                  <a:moveTo>
                    <a:pt x="262644" y="96422"/>
                  </a:moveTo>
                  <a:lnTo>
                    <a:pt x="262644" y="102524"/>
                  </a:lnTo>
                  <a:lnTo>
                    <a:pt x="256238" y="102524"/>
                  </a:lnTo>
                  <a:lnTo>
                    <a:pt x="256238" y="96422"/>
                  </a:lnTo>
                  <a:close/>
                  <a:moveTo>
                    <a:pt x="269370" y="96422"/>
                  </a:moveTo>
                  <a:lnTo>
                    <a:pt x="269370" y="102524"/>
                  </a:lnTo>
                  <a:lnTo>
                    <a:pt x="262983" y="102524"/>
                  </a:lnTo>
                  <a:lnTo>
                    <a:pt x="262983" y="96422"/>
                  </a:lnTo>
                  <a:close/>
                  <a:moveTo>
                    <a:pt x="276115" y="96422"/>
                  </a:moveTo>
                  <a:lnTo>
                    <a:pt x="276115" y="102524"/>
                  </a:lnTo>
                  <a:lnTo>
                    <a:pt x="269709" y="102524"/>
                  </a:lnTo>
                  <a:lnTo>
                    <a:pt x="269709" y="96422"/>
                  </a:lnTo>
                  <a:close/>
                  <a:moveTo>
                    <a:pt x="282842" y="96422"/>
                  </a:moveTo>
                  <a:lnTo>
                    <a:pt x="282842" y="102524"/>
                  </a:lnTo>
                  <a:lnTo>
                    <a:pt x="276436" y="102524"/>
                  </a:lnTo>
                  <a:lnTo>
                    <a:pt x="276436" y="96422"/>
                  </a:lnTo>
                  <a:close/>
                  <a:moveTo>
                    <a:pt x="6745" y="102827"/>
                  </a:moveTo>
                  <a:lnTo>
                    <a:pt x="6745" y="108929"/>
                  </a:lnTo>
                  <a:lnTo>
                    <a:pt x="339" y="108929"/>
                  </a:lnTo>
                  <a:lnTo>
                    <a:pt x="339" y="102827"/>
                  </a:lnTo>
                  <a:close/>
                  <a:moveTo>
                    <a:pt x="13471" y="102827"/>
                  </a:moveTo>
                  <a:lnTo>
                    <a:pt x="13471" y="108929"/>
                  </a:lnTo>
                  <a:lnTo>
                    <a:pt x="7066" y="108929"/>
                  </a:lnTo>
                  <a:lnTo>
                    <a:pt x="7066" y="102827"/>
                  </a:lnTo>
                  <a:close/>
                  <a:moveTo>
                    <a:pt x="20198" y="102827"/>
                  </a:moveTo>
                  <a:lnTo>
                    <a:pt x="20198" y="108929"/>
                  </a:lnTo>
                  <a:lnTo>
                    <a:pt x="13810" y="108929"/>
                  </a:lnTo>
                  <a:lnTo>
                    <a:pt x="13810" y="102827"/>
                  </a:lnTo>
                  <a:close/>
                  <a:moveTo>
                    <a:pt x="26942" y="102827"/>
                  </a:moveTo>
                  <a:lnTo>
                    <a:pt x="26942" y="108929"/>
                  </a:lnTo>
                  <a:lnTo>
                    <a:pt x="20537" y="108929"/>
                  </a:lnTo>
                  <a:lnTo>
                    <a:pt x="20537" y="102827"/>
                  </a:lnTo>
                  <a:close/>
                  <a:moveTo>
                    <a:pt x="33669" y="102827"/>
                  </a:moveTo>
                  <a:lnTo>
                    <a:pt x="33669" y="108929"/>
                  </a:lnTo>
                  <a:lnTo>
                    <a:pt x="27281" y="108929"/>
                  </a:lnTo>
                  <a:lnTo>
                    <a:pt x="27281" y="102827"/>
                  </a:lnTo>
                  <a:close/>
                  <a:moveTo>
                    <a:pt x="40414" y="102827"/>
                  </a:moveTo>
                  <a:lnTo>
                    <a:pt x="40414" y="108929"/>
                  </a:lnTo>
                  <a:lnTo>
                    <a:pt x="34008" y="108929"/>
                  </a:lnTo>
                  <a:lnTo>
                    <a:pt x="34008" y="102827"/>
                  </a:lnTo>
                  <a:close/>
                  <a:moveTo>
                    <a:pt x="47140" y="102827"/>
                  </a:moveTo>
                  <a:lnTo>
                    <a:pt x="47140" y="108929"/>
                  </a:lnTo>
                  <a:lnTo>
                    <a:pt x="40753" y="108929"/>
                  </a:lnTo>
                  <a:lnTo>
                    <a:pt x="40753" y="102827"/>
                  </a:lnTo>
                  <a:close/>
                  <a:moveTo>
                    <a:pt x="53885" y="102827"/>
                  </a:moveTo>
                  <a:lnTo>
                    <a:pt x="53885" y="108929"/>
                  </a:lnTo>
                  <a:lnTo>
                    <a:pt x="47479" y="108929"/>
                  </a:lnTo>
                  <a:lnTo>
                    <a:pt x="47479" y="102827"/>
                  </a:lnTo>
                  <a:close/>
                  <a:moveTo>
                    <a:pt x="60611" y="102827"/>
                  </a:moveTo>
                  <a:lnTo>
                    <a:pt x="60611" y="108929"/>
                  </a:lnTo>
                  <a:lnTo>
                    <a:pt x="54206" y="108929"/>
                  </a:lnTo>
                  <a:lnTo>
                    <a:pt x="54206" y="102827"/>
                  </a:lnTo>
                  <a:close/>
                  <a:moveTo>
                    <a:pt x="67338" y="102827"/>
                  </a:moveTo>
                  <a:lnTo>
                    <a:pt x="67338" y="108929"/>
                  </a:lnTo>
                  <a:lnTo>
                    <a:pt x="60950" y="108929"/>
                  </a:lnTo>
                  <a:lnTo>
                    <a:pt x="60950" y="102827"/>
                  </a:lnTo>
                  <a:close/>
                  <a:moveTo>
                    <a:pt x="74083" y="102827"/>
                  </a:moveTo>
                  <a:lnTo>
                    <a:pt x="74083" y="108929"/>
                  </a:lnTo>
                  <a:lnTo>
                    <a:pt x="67677" y="108929"/>
                  </a:lnTo>
                  <a:lnTo>
                    <a:pt x="67677" y="102827"/>
                  </a:lnTo>
                  <a:close/>
                  <a:moveTo>
                    <a:pt x="80809" y="102827"/>
                  </a:moveTo>
                  <a:lnTo>
                    <a:pt x="80809" y="108929"/>
                  </a:lnTo>
                  <a:lnTo>
                    <a:pt x="74422" y="108929"/>
                  </a:lnTo>
                  <a:lnTo>
                    <a:pt x="74422" y="102827"/>
                  </a:lnTo>
                  <a:close/>
                  <a:moveTo>
                    <a:pt x="87554" y="102827"/>
                  </a:moveTo>
                  <a:lnTo>
                    <a:pt x="87554" y="108929"/>
                  </a:lnTo>
                  <a:lnTo>
                    <a:pt x="81148" y="108929"/>
                  </a:lnTo>
                  <a:lnTo>
                    <a:pt x="81148" y="102827"/>
                  </a:lnTo>
                  <a:close/>
                  <a:moveTo>
                    <a:pt x="94281" y="102827"/>
                  </a:moveTo>
                  <a:lnTo>
                    <a:pt x="94281" y="108929"/>
                  </a:lnTo>
                  <a:lnTo>
                    <a:pt x="87893" y="108929"/>
                  </a:lnTo>
                  <a:lnTo>
                    <a:pt x="87893" y="102827"/>
                  </a:lnTo>
                  <a:close/>
                  <a:moveTo>
                    <a:pt x="101007" y="102827"/>
                  </a:moveTo>
                  <a:lnTo>
                    <a:pt x="101007" y="108929"/>
                  </a:lnTo>
                  <a:lnTo>
                    <a:pt x="94620" y="108929"/>
                  </a:lnTo>
                  <a:lnTo>
                    <a:pt x="94620" y="102827"/>
                  </a:lnTo>
                  <a:close/>
                  <a:moveTo>
                    <a:pt x="107752" y="102827"/>
                  </a:moveTo>
                  <a:lnTo>
                    <a:pt x="107752" y="108929"/>
                  </a:lnTo>
                  <a:lnTo>
                    <a:pt x="101346" y="108929"/>
                  </a:lnTo>
                  <a:lnTo>
                    <a:pt x="101346" y="102827"/>
                  </a:lnTo>
                  <a:close/>
                  <a:moveTo>
                    <a:pt x="114478" y="102827"/>
                  </a:moveTo>
                  <a:lnTo>
                    <a:pt x="114478" y="108929"/>
                  </a:lnTo>
                  <a:lnTo>
                    <a:pt x="108091" y="108929"/>
                  </a:lnTo>
                  <a:lnTo>
                    <a:pt x="108091" y="102827"/>
                  </a:lnTo>
                  <a:close/>
                  <a:moveTo>
                    <a:pt x="121223" y="102827"/>
                  </a:moveTo>
                  <a:lnTo>
                    <a:pt x="121223" y="108929"/>
                  </a:lnTo>
                  <a:lnTo>
                    <a:pt x="114817" y="108929"/>
                  </a:lnTo>
                  <a:lnTo>
                    <a:pt x="114817" y="102827"/>
                  </a:lnTo>
                  <a:close/>
                  <a:moveTo>
                    <a:pt x="127950" y="102827"/>
                  </a:moveTo>
                  <a:lnTo>
                    <a:pt x="127950" y="108929"/>
                  </a:lnTo>
                  <a:lnTo>
                    <a:pt x="121562" y="108929"/>
                  </a:lnTo>
                  <a:lnTo>
                    <a:pt x="121562" y="102827"/>
                  </a:lnTo>
                  <a:close/>
                  <a:moveTo>
                    <a:pt x="134694" y="102827"/>
                  </a:moveTo>
                  <a:lnTo>
                    <a:pt x="134694" y="108929"/>
                  </a:lnTo>
                  <a:lnTo>
                    <a:pt x="128289" y="108929"/>
                  </a:lnTo>
                  <a:lnTo>
                    <a:pt x="128289" y="102827"/>
                  </a:lnTo>
                  <a:close/>
                  <a:moveTo>
                    <a:pt x="141421" y="102827"/>
                  </a:moveTo>
                  <a:lnTo>
                    <a:pt x="141421" y="108929"/>
                  </a:lnTo>
                  <a:lnTo>
                    <a:pt x="135033" y="108929"/>
                  </a:lnTo>
                  <a:lnTo>
                    <a:pt x="135033" y="102827"/>
                  </a:lnTo>
                  <a:close/>
                  <a:moveTo>
                    <a:pt x="148148" y="102827"/>
                  </a:moveTo>
                  <a:lnTo>
                    <a:pt x="148148" y="108929"/>
                  </a:lnTo>
                  <a:lnTo>
                    <a:pt x="141760" y="108929"/>
                  </a:lnTo>
                  <a:lnTo>
                    <a:pt x="141760" y="102827"/>
                  </a:lnTo>
                  <a:close/>
                  <a:moveTo>
                    <a:pt x="154892" y="102827"/>
                  </a:moveTo>
                  <a:lnTo>
                    <a:pt x="154892" y="108929"/>
                  </a:lnTo>
                  <a:lnTo>
                    <a:pt x="148487" y="108929"/>
                  </a:lnTo>
                  <a:lnTo>
                    <a:pt x="148487" y="102827"/>
                  </a:lnTo>
                  <a:close/>
                  <a:moveTo>
                    <a:pt x="161619" y="102827"/>
                  </a:moveTo>
                  <a:lnTo>
                    <a:pt x="161619" y="108929"/>
                  </a:lnTo>
                  <a:lnTo>
                    <a:pt x="155231" y="108929"/>
                  </a:lnTo>
                  <a:lnTo>
                    <a:pt x="155231" y="102827"/>
                  </a:lnTo>
                  <a:close/>
                  <a:moveTo>
                    <a:pt x="168363" y="102827"/>
                  </a:moveTo>
                  <a:lnTo>
                    <a:pt x="168363" y="108929"/>
                  </a:lnTo>
                  <a:lnTo>
                    <a:pt x="161958" y="108929"/>
                  </a:lnTo>
                  <a:lnTo>
                    <a:pt x="161958" y="102827"/>
                  </a:lnTo>
                  <a:close/>
                  <a:moveTo>
                    <a:pt x="175090" y="102827"/>
                  </a:moveTo>
                  <a:lnTo>
                    <a:pt x="175090" y="108929"/>
                  </a:lnTo>
                  <a:lnTo>
                    <a:pt x="168702" y="108929"/>
                  </a:lnTo>
                  <a:lnTo>
                    <a:pt x="168702" y="102827"/>
                  </a:lnTo>
                  <a:close/>
                  <a:moveTo>
                    <a:pt x="181834" y="102827"/>
                  </a:moveTo>
                  <a:lnTo>
                    <a:pt x="181834" y="108929"/>
                  </a:lnTo>
                  <a:lnTo>
                    <a:pt x="175429" y="108929"/>
                  </a:lnTo>
                  <a:lnTo>
                    <a:pt x="175429" y="102827"/>
                  </a:lnTo>
                  <a:close/>
                  <a:moveTo>
                    <a:pt x="188561" y="102827"/>
                  </a:moveTo>
                  <a:lnTo>
                    <a:pt x="188561" y="108929"/>
                  </a:lnTo>
                  <a:lnTo>
                    <a:pt x="182173" y="108929"/>
                  </a:lnTo>
                  <a:lnTo>
                    <a:pt x="182173" y="102827"/>
                  </a:lnTo>
                  <a:close/>
                  <a:moveTo>
                    <a:pt x="195288" y="102827"/>
                  </a:moveTo>
                  <a:lnTo>
                    <a:pt x="195288" y="108929"/>
                  </a:lnTo>
                  <a:lnTo>
                    <a:pt x="188900" y="108929"/>
                  </a:lnTo>
                  <a:lnTo>
                    <a:pt x="188900" y="102827"/>
                  </a:lnTo>
                  <a:close/>
                  <a:moveTo>
                    <a:pt x="202032" y="102827"/>
                  </a:moveTo>
                  <a:lnTo>
                    <a:pt x="202032" y="108929"/>
                  </a:lnTo>
                  <a:lnTo>
                    <a:pt x="195627" y="108929"/>
                  </a:lnTo>
                  <a:lnTo>
                    <a:pt x="195627" y="102827"/>
                  </a:lnTo>
                  <a:close/>
                  <a:moveTo>
                    <a:pt x="208759" y="102827"/>
                  </a:moveTo>
                  <a:lnTo>
                    <a:pt x="208759" y="108929"/>
                  </a:lnTo>
                  <a:lnTo>
                    <a:pt x="202371" y="108929"/>
                  </a:lnTo>
                  <a:lnTo>
                    <a:pt x="202371" y="102827"/>
                  </a:lnTo>
                  <a:close/>
                  <a:moveTo>
                    <a:pt x="215504" y="102827"/>
                  </a:moveTo>
                  <a:lnTo>
                    <a:pt x="215504" y="108929"/>
                  </a:lnTo>
                  <a:lnTo>
                    <a:pt x="209098" y="108929"/>
                  </a:lnTo>
                  <a:lnTo>
                    <a:pt x="209098" y="102827"/>
                  </a:lnTo>
                  <a:close/>
                  <a:moveTo>
                    <a:pt x="222230" y="102827"/>
                  </a:moveTo>
                  <a:lnTo>
                    <a:pt x="222230" y="108929"/>
                  </a:lnTo>
                  <a:lnTo>
                    <a:pt x="215843" y="108929"/>
                  </a:lnTo>
                  <a:lnTo>
                    <a:pt x="215843" y="102827"/>
                  </a:lnTo>
                  <a:close/>
                  <a:moveTo>
                    <a:pt x="228975" y="102827"/>
                  </a:moveTo>
                  <a:lnTo>
                    <a:pt x="228975" y="108929"/>
                  </a:lnTo>
                  <a:lnTo>
                    <a:pt x="222569" y="108929"/>
                  </a:lnTo>
                  <a:lnTo>
                    <a:pt x="222569" y="102827"/>
                  </a:lnTo>
                  <a:close/>
                  <a:moveTo>
                    <a:pt x="235701" y="102827"/>
                  </a:moveTo>
                  <a:lnTo>
                    <a:pt x="235701" y="108929"/>
                  </a:lnTo>
                  <a:lnTo>
                    <a:pt x="229296" y="108929"/>
                  </a:lnTo>
                  <a:lnTo>
                    <a:pt x="229296" y="102827"/>
                  </a:lnTo>
                  <a:close/>
                  <a:moveTo>
                    <a:pt x="242428" y="102827"/>
                  </a:moveTo>
                  <a:lnTo>
                    <a:pt x="242428" y="108929"/>
                  </a:lnTo>
                  <a:lnTo>
                    <a:pt x="236040" y="108929"/>
                  </a:lnTo>
                  <a:lnTo>
                    <a:pt x="236040" y="102827"/>
                  </a:lnTo>
                  <a:close/>
                  <a:moveTo>
                    <a:pt x="249173" y="102827"/>
                  </a:moveTo>
                  <a:lnTo>
                    <a:pt x="249173" y="108929"/>
                  </a:lnTo>
                  <a:lnTo>
                    <a:pt x="242767" y="108929"/>
                  </a:lnTo>
                  <a:lnTo>
                    <a:pt x="242767" y="102827"/>
                  </a:lnTo>
                  <a:close/>
                  <a:moveTo>
                    <a:pt x="255899" y="102827"/>
                  </a:moveTo>
                  <a:lnTo>
                    <a:pt x="255899" y="108929"/>
                  </a:lnTo>
                  <a:lnTo>
                    <a:pt x="249512" y="108929"/>
                  </a:lnTo>
                  <a:lnTo>
                    <a:pt x="249512" y="102827"/>
                  </a:lnTo>
                  <a:close/>
                  <a:moveTo>
                    <a:pt x="262644" y="102827"/>
                  </a:moveTo>
                  <a:lnTo>
                    <a:pt x="262644" y="108929"/>
                  </a:lnTo>
                  <a:lnTo>
                    <a:pt x="256238" y="108929"/>
                  </a:lnTo>
                  <a:lnTo>
                    <a:pt x="256238" y="102827"/>
                  </a:lnTo>
                  <a:close/>
                  <a:moveTo>
                    <a:pt x="269370" y="102827"/>
                  </a:moveTo>
                  <a:lnTo>
                    <a:pt x="269370" y="108929"/>
                  </a:lnTo>
                  <a:lnTo>
                    <a:pt x="262983" y="108929"/>
                  </a:lnTo>
                  <a:lnTo>
                    <a:pt x="262983" y="102827"/>
                  </a:lnTo>
                  <a:close/>
                  <a:moveTo>
                    <a:pt x="276115" y="102827"/>
                  </a:moveTo>
                  <a:lnTo>
                    <a:pt x="276115" y="108929"/>
                  </a:lnTo>
                  <a:lnTo>
                    <a:pt x="269709" y="108929"/>
                  </a:lnTo>
                  <a:lnTo>
                    <a:pt x="269709" y="102827"/>
                  </a:lnTo>
                  <a:close/>
                  <a:moveTo>
                    <a:pt x="282842" y="102827"/>
                  </a:moveTo>
                  <a:lnTo>
                    <a:pt x="282842" y="108929"/>
                  </a:lnTo>
                  <a:lnTo>
                    <a:pt x="276436" y="108929"/>
                  </a:lnTo>
                  <a:lnTo>
                    <a:pt x="276436" y="102827"/>
                  </a:lnTo>
                  <a:close/>
                  <a:moveTo>
                    <a:pt x="6745" y="109250"/>
                  </a:moveTo>
                  <a:lnTo>
                    <a:pt x="6745" y="115335"/>
                  </a:lnTo>
                  <a:lnTo>
                    <a:pt x="339" y="115335"/>
                  </a:lnTo>
                  <a:lnTo>
                    <a:pt x="339" y="109250"/>
                  </a:lnTo>
                  <a:close/>
                  <a:moveTo>
                    <a:pt x="13471" y="109250"/>
                  </a:moveTo>
                  <a:lnTo>
                    <a:pt x="13471" y="115335"/>
                  </a:lnTo>
                  <a:lnTo>
                    <a:pt x="7066" y="115335"/>
                  </a:lnTo>
                  <a:lnTo>
                    <a:pt x="7066" y="109250"/>
                  </a:lnTo>
                  <a:close/>
                  <a:moveTo>
                    <a:pt x="20198" y="109250"/>
                  </a:moveTo>
                  <a:lnTo>
                    <a:pt x="20198" y="115335"/>
                  </a:lnTo>
                  <a:lnTo>
                    <a:pt x="13810" y="115335"/>
                  </a:lnTo>
                  <a:lnTo>
                    <a:pt x="13810" y="109250"/>
                  </a:lnTo>
                  <a:close/>
                  <a:moveTo>
                    <a:pt x="26942" y="109250"/>
                  </a:moveTo>
                  <a:lnTo>
                    <a:pt x="26942" y="115335"/>
                  </a:lnTo>
                  <a:lnTo>
                    <a:pt x="20537" y="115335"/>
                  </a:lnTo>
                  <a:lnTo>
                    <a:pt x="20537" y="109250"/>
                  </a:lnTo>
                  <a:close/>
                  <a:moveTo>
                    <a:pt x="33669" y="109250"/>
                  </a:moveTo>
                  <a:lnTo>
                    <a:pt x="33669" y="115335"/>
                  </a:lnTo>
                  <a:lnTo>
                    <a:pt x="27281" y="115335"/>
                  </a:lnTo>
                  <a:lnTo>
                    <a:pt x="27281" y="109250"/>
                  </a:lnTo>
                  <a:close/>
                  <a:moveTo>
                    <a:pt x="40414" y="109250"/>
                  </a:moveTo>
                  <a:lnTo>
                    <a:pt x="40414" y="115335"/>
                  </a:lnTo>
                  <a:lnTo>
                    <a:pt x="34008" y="115335"/>
                  </a:lnTo>
                  <a:lnTo>
                    <a:pt x="34008" y="109250"/>
                  </a:lnTo>
                  <a:close/>
                  <a:moveTo>
                    <a:pt x="47140" y="109250"/>
                  </a:moveTo>
                  <a:lnTo>
                    <a:pt x="47140" y="115335"/>
                  </a:lnTo>
                  <a:lnTo>
                    <a:pt x="40753" y="115335"/>
                  </a:lnTo>
                  <a:lnTo>
                    <a:pt x="40753" y="109250"/>
                  </a:lnTo>
                  <a:close/>
                  <a:moveTo>
                    <a:pt x="53885" y="109250"/>
                  </a:moveTo>
                  <a:lnTo>
                    <a:pt x="53885" y="115335"/>
                  </a:lnTo>
                  <a:lnTo>
                    <a:pt x="47479" y="115335"/>
                  </a:lnTo>
                  <a:lnTo>
                    <a:pt x="47479" y="109250"/>
                  </a:lnTo>
                  <a:close/>
                  <a:moveTo>
                    <a:pt x="60611" y="109250"/>
                  </a:moveTo>
                  <a:lnTo>
                    <a:pt x="60611" y="115335"/>
                  </a:lnTo>
                  <a:lnTo>
                    <a:pt x="54206" y="115335"/>
                  </a:lnTo>
                  <a:lnTo>
                    <a:pt x="54206" y="109250"/>
                  </a:lnTo>
                  <a:close/>
                  <a:moveTo>
                    <a:pt x="67338" y="109250"/>
                  </a:moveTo>
                  <a:lnTo>
                    <a:pt x="67338" y="115335"/>
                  </a:lnTo>
                  <a:lnTo>
                    <a:pt x="60950" y="115335"/>
                  </a:lnTo>
                  <a:lnTo>
                    <a:pt x="60950" y="109250"/>
                  </a:lnTo>
                  <a:close/>
                  <a:moveTo>
                    <a:pt x="74083" y="109250"/>
                  </a:moveTo>
                  <a:lnTo>
                    <a:pt x="74083" y="115335"/>
                  </a:lnTo>
                  <a:lnTo>
                    <a:pt x="67677" y="115335"/>
                  </a:lnTo>
                  <a:lnTo>
                    <a:pt x="67677" y="109250"/>
                  </a:lnTo>
                  <a:close/>
                  <a:moveTo>
                    <a:pt x="80809" y="109250"/>
                  </a:moveTo>
                  <a:lnTo>
                    <a:pt x="80809" y="115335"/>
                  </a:lnTo>
                  <a:lnTo>
                    <a:pt x="74422" y="115335"/>
                  </a:lnTo>
                  <a:lnTo>
                    <a:pt x="74422" y="109250"/>
                  </a:lnTo>
                  <a:close/>
                  <a:moveTo>
                    <a:pt x="87554" y="109250"/>
                  </a:moveTo>
                  <a:lnTo>
                    <a:pt x="87554" y="115335"/>
                  </a:lnTo>
                  <a:lnTo>
                    <a:pt x="81148" y="115335"/>
                  </a:lnTo>
                  <a:lnTo>
                    <a:pt x="81148" y="109250"/>
                  </a:lnTo>
                  <a:close/>
                  <a:moveTo>
                    <a:pt x="94281" y="109250"/>
                  </a:moveTo>
                  <a:lnTo>
                    <a:pt x="94281" y="115335"/>
                  </a:lnTo>
                  <a:lnTo>
                    <a:pt x="87893" y="115335"/>
                  </a:lnTo>
                  <a:lnTo>
                    <a:pt x="87893" y="109250"/>
                  </a:lnTo>
                  <a:close/>
                  <a:moveTo>
                    <a:pt x="101007" y="109250"/>
                  </a:moveTo>
                  <a:lnTo>
                    <a:pt x="101007" y="115335"/>
                  </a:lnTo>
                  <a:lnTo>
                    <a:pt x="94620" y="115335"/>
                  </a:lnTo>
                  <a:lnTo>
                    <a:pt x="94620" y="109250"/>
                  </a:lnTo>
                  <a:close/>
                  <a:moveTo>
                    <a:pt x="107752" y="109250"/>
                  </a:moveTo>
                  <a:lnTo>
                    <a:pt x="107752" y="115335"/>
                  </a:lnTo>
                  <a:lnTo>
                    <a:pt x="101346" y="115335"/>
                  </a:lnTo>
                  <a:lnTo>
                    <a:pt x="101346" y="109250"/>
                  </a:lnTo>
                  <a:close/>
                  <a:moveTo>
                    <a:pt x="114478" y="109250"/>
                  </a:moveTo>
                  <a:lnTo>
                    <a:pt x="114478" y="115335"/>
                  </a:lnTo>
                  <a:lnTo>
                    <a:pt x="108091" y="115335"/>
                  </a:lnTo>
                  <a:lnTo>
                    <a:pt x="108091" y="109250"/>
                  </a:lnTo>
                  <a:close/>
                  <a:moveTo>
                    <a:pt x="121223" y="109250"/>
                  </a:moveTo>
                  <a:lnTo>
                    <a:pt x="121223" y="115335"/>
                  </a:lnTo>
                  <a:lnTo>
                    <a:pt x="114817" y="115335"/>
                  </a:lnTo>
                  <a:lnTo>
                    <a:pt x="114817" y="109250"/>
                  </a:lnTo>
                  <a:close/>
                  <a:moveTo>
                    <a:pt x="127950" y="109250"/>
                  </a:moveTo>
                  <a:lnTo>
                    <a:pt x="127950" y="115335"/>
                  </a:lnTo>
                  <a:lnTo>
                    <a:pt x="121562" y="115335"/>
                  </a:lnTo>
                  <a:lnTo>
                    <a:pt x="121562" y="109250"/>
                  </a:lnTo>
                  <a:close/>
                  <a:moveTo>
                    <a:pt x="134694" y="109250"/>
                  </a:moveTo>
                  <a:lnTo>
                    <a:pt x="134694" y="115335"/>
                  </a:lnTo>
                  <a:lnTo>
                    <a:pt x="128289" y="115335"/>
                  </a:lnTo>
                  <a:lnTo>
                    <a:pt x="128289" y="109250"/>
                  </a:lnTo>
                  <a:close/>
                  <a:moveTo>
                    <a:pt x="141421" y="109250"/>
                  </a:moveTo>
                  <a:lnTo>
                    <a:pt x="141421" y="115335"/>
                  </a:lnTo>
                  <a:lnTo>
                    <a:pt x="135033" y="115335"/>
                  </a:lnTo>
                  <a:lnTo>
                    <a:pt x="135033" y="109250"/>
                  </a:lnTo>
                  <a:close/>
                  <a:moveTo>
                    <a:pt x="148148" y="109250"/>
                  </a:moveTo>
                  <a:lnTo>
                    <a:pt x="148148" y="115335"/>
                  </a:lnTo>
                  <a:lnTo>
                    <a:pt x="141760" y="115335"/>
                  </a:lnTo>
                  <a:lnTo>
                    <a:pt x="141760" y="109250"/>
                  </a:lnTo>
                  <a:close/>
                  <a:moveTo>
                    <a:pt x="154892" y="109250"/>
                  </a:moveTo>
                  <a:lnTo>
                    <a:pt x="154892" y="115335"/>
                  </a:lnTo>
                  <a:lnTo>
                    <a:pt x="148487" y="115335"/>
                  </a:lnTo>
                  <a:lnTo>
                    <a:pt x="148487" y="109250"/>
                  </a:lnTo>
                  <a:close/>
                  <a:moveTo>
                    <a:pt x="161619" y="109250"/>
                  </a:moveTo>
                  <a:lnTo>
                    <a:pt x="161619" y="115335"/>
                  </a:lnTo>
                  <a:lnTo>
                    <a:pt x="155231" y="115335"/>
                  </a:lnTo>
                  <a:lnTo>
                    <a:pt x="155231" y="109250"/>
                  </a:lnTo>
                  <a:close/>
                  <a:moveTo>
                    <a:pt x="168363" y="109250"/>
                  </a:moveTo>
                  <a:lnTo>
                    <a:pt x="168363" y="115335"/>
                  </a:lnTo>
                  <a:lnTo>
                    <a:pt x="161958" y="115335"/>
                  </a:lnTo>
                  <a:lnTo>
                    <a:pt x="161958" y="109250"/>
                  </a:lnTo>
                  <a:close/>
                  <a:moveTo>
                    <a:pt x="175090" y="109250"/>
                  </a:moveTo>
                  <a:lnTo>
                    <a:pt x="175090" y="115335"/>
                  </a:lnTo>
                  <a:lnTo>
                    <a:pt x="168702" y="115335"/>
                  </a:lnTo>
                  <a:lnTo>
                    <a:pt x="168702" y="109250"/>
                  </a:lnTo>
                  <a:close/>
                  <a:moveTo>
                    <a:pt x="181834" y="109250"/>
                  </a:moveTo>
                  <a:lnTo>
                    <a:pt x="181834" y="115335"/>
                  </a:lnTo>
                  <a:lnTo>
                    <a:pt x="175429" y="115335"/>
                  </a:lnTo>
                  <a:lnTo>
                    <a:pt x="175429" y="109250"/>
                  </a:lnTo>
                  <a:close/>
                  <a:moveTo>
                    <a:pt x="188561" y="109250"/>
                  </a:moveTo>
                  <a:lnTo>
                    <a:pt x="188561" y="115335"/>
                  </a:lnTo>
                  <a:lnTo>
                    <a:pt x="182173" y="115335"/>
                  </a:lnTo>
                  <a:lnTo>
                    <a:pt x="182173" y="109250"/>
                  </a:lnTo>
                  <a:close/>
                  <a:moveTo>
                    <a:pt x="195288" y="109250"/>
                  </a:moveTo>
                  <a:lnTo>
                    <a:pt x="195288" y="115335"/>
                  </a:lnTo>
                  <a:lnTo>
                    <a:pt x="188900" y="115335"/>
                  </a:lnTo>
                  <a:lnTo>
                    <a:pt x="188900" y="109250"/>
                  </a:lnTo>
                  <a:close/>
                  <a:moveTo>
                    <a:pt x="202032" y="109250"/>
                  </a:moveTo>
                  <a:lnTo>
                    <a:pt x="202032" y="115335"/>
                  </a:lnTo>
                  <a:lnTo>
                    <a:pt x="195627" y="115335"/>
                  </a:lnTo>
                  <a:lnTo>
                    <a:pt x="195627" y="109250"/>
                  </a:lnTo>
                  <a:close/>
                  <a:moveTo>
                    <a:pt x="208759" y="109250"/>
                  </a:moveTo>
                  <a:lnTo>
                    <a:pt x="208759" y="115335"/>
                  </a:lnTo>
                  <a:lnTo>
                    <a:pt x="202371" y="115335"/>
                  </a:lnTo>
                  <a:lnTo>
                    <a:pt x="202371" y="109250"/>
                  </a:lnTo>
                  <a:close/>
                  <a:moveTo>
                    <a:pt x="215504" y="109250"/>
                  </a:moveTo>
                  <a:lnTo>
                    <a:pt x="215504" y="115335"/>
                  </a:lnTo>
                  <a:lnTo>
                    <a:pt x="209098" y="115335"/>
                  </a:lnTo>
                  <a:lnTo>
                    <a:pt x="209098" y="109250"/>
                  </a:lnTo>
                  <a:close/>
                  <a:moveTo>
                    <a:pt x="222230" y="109250"/>
                  </a:moveTo>
                  <a:lnTo>
                    <a:pt x="222230" y="115335"/>
                  </a:lnTo>
                  <a:lnTo>
                    <a:pt x="215843" y="115335"/>
                  </a:lnTo>
                  <a:lnTo>
                    <a:pt x="215843" y="109250"/>
                  </a:lnTo>
                  <a:close/>
                  <a:moveTo>
                    <a:pt x="228975" y="109250"/>
                  </a:moveTo>
                  <a:lnTo>
                    <a:pt x="228975" y="115335"/>
                  </a:lnTo>
                  <a:lnTo>
                    <a:pt x="222569" y="115335"/>
                  </a:lnTo>
                  <a:lnTo>
                    <a:pt x="222569" y="109250"/>
                  </a:lnTo>
                  <a:close/>
                  <a:moveTo>
                    <a:pt x="235701" y="109250"/>
                  </a:moveTo>
                  <a:lnTo>
                    <a:pt x="235701" y="115335"/>
                  </a:lnTo>
                  <a:lnTo>
                    <a:pt x="229296" y="115335"/>
                  </a:lnTo>
                  <a:lnTo>
                    <a:pt x="229296" y="109250"/>
                  </a:lnTo>
                  <a:close/>
                  <a:moveTo>
                    <a:pt x="242428" y="109250"/>
                  </a:moveTo>
                  <a:lnTo>
                    <a:pt x="242428" y="115335"/>
                  </a:lnTo>
                  <a:lnTo>
                    <a:pt x="236040" y="115335"/>
                  </a:lnTo>
                  <a:lnTo>
                    <a:pt x="236040" y="109250"/>
                  </a:lnTo>
                  <a:close/>
                  <a:moveTo>
                    <a:pt x="249173" y="109250"/>
                  </a:moveTo>
                  <a:lnTo>
                    <a:pt x="249173" y="115335"/>
                  </a:lnTo>
                  <a:lnTo>
                    <a:pt x="242767" y="115335"/>
                  </a:lnTo>
                  <a:lnTo>
                    <a:pt x="242767" y="109250"/>
                  </a:lnTo>
                  <a:close/>
                  <a:moveTo>
                    <a:pt x="255899" y="109250"/>
                  </a:moveTo>
                  <a:lnTo>
                    <a:pt x="255899" y="115335"/>
                  </a:lnTo>
                  <a:lnTo>
                    <a:pt x="249512" y="115335"/>
                  </a:lnTo>
                  <a:lnTo>
                    <a:pt x="249512" y="109250"/>
                  </a:lnTo>
                  <a:close/>
                  <a:moveTo>
                    <a:pt x="262644" y="109250"/>
                  </a:moveTo>
                  <a:lnTo>
                    <a:pt x="262644" y="115335"/>
                  </a:lnTo>
                  <a:lnTo>
                    <a:pt x="256238" y="115335"/>
                  </a:lnTo>
                  <a:lnTo>
                    <a:pt x="256238" y="109250"/>
                  </a:lnTo>
                  <a:close/>
                  <a:moveTo>
                    <a:pt x="269370" y="109250"/>
                  </a:moveTo>
                  <a:lnTo>
                    <a:pt x="269370" y="115335"/>
                  </a:lnTo>
                  <a:lnTo>
                    <a:pt x="262983" y="115335"/>
                  </a:lnTo>
                  <a:lnTo>
                    <a:pt x="262983" y="109250"/>
                  </a:lnTo>
                  <a:close/>
                  <a:moveTo>
                    <a:pt x="276115" y="109250"/>
                  </a:moveTo>
                  <a:lnTo>
                    <a:pt x="276115" y="115335"/>
                  </a:lnTo>
                  <a:lnTo>
                    <a:pt x="269709" y="115335"/>
                  </a:lnTo>
                  <a:lnTo>
                    <a:pt x="269709" y="109250"/>
                  </a:lnTo>
                  <a:close/>
                  <a:moveTo>
                    <a:pt x="282842" y="109250"/>
                  </a:moveTo>
                  <a:lnTo>
                    <a:pt x="282842" y="115335"/>
                  </a:lnTo>
                  <a:lnTo>
                    <a:pt x="276436" y="115335"/>
                  </a:lnTo>
                  <a:lnTo>
                    <a:pt x="276436" y="109250"/>
                  </a:lnTo>
                  <a:close/>
                  <a:moveTo>
                    <a:pt x="6745" y="115656"/>
                  </a:moveTo>
                  <a:lnTo>
                    <a:pt x="6745" y="121740"/>
                  </a:lnTo>
                  <a:lnTo>
                    <a:pt x="339" y="121740"/>
                  </a:lnTo>
                  <a:lnTo>
                    <a:pt x="339" y="115656"/>
                  </a:lnTo>
                  <a:close/>
                  <a:moveTo>
                    <a:pt x="13471" y="115656"/>
                  </a:moveTo>
                  <a:lnTo>
                    <a:pt x="13471" y="121740"/>
                  </a:lnTo>
                  <a:lnTo>
                    <a:pt x="7066" y="121740"/>
                  </a:lnTo>
                  <a:lnTo>
                    <a:pt x="7066" y="115656"/>
                  </a:lnTo>
                  <a:close/>
                  <a:moveTo>
                    <a:pt x="20198" y="115656"/>
                  </a:moveTo>
                  <a:lnTo>
                    <a:pt x="20198" y="121740"/>
                  </a:lnTo>
                  <a:lnTo>
                    <a:pt x="13810" y="121740"/>
                  </a:lnTo>
                  <a:lnTo>
                    <a:pt x="13810" y="115656"/>
                  </a:lnTo>
                  <a:close/>
                  <a:moveTo>
                    <a:pt x="26942" y="115656"/>
                  </a:moveTo>
                  <a:lnTo>
                    <a:pt x="26942" y="121740"/>
                  </a:lnTo>
                  <a:lnTo>
                    <a:pt x="20537" y="121740"/>
                  </a:lnTo>
                  <a:lnTo>
                    <a:pt x="20537" y="115656"/>
                  </a:lnTo>
                  <a:close/>
                  <a:moveTo>
                    <a:pt x="33669" y="115656"/>
                  </a:moveTo>
                  <a:lnTo>
                    <a:pt x="33669" y="121740"/>
                  </a:lnTo>
                  <a:lnTo>
                    <a:pt x="27281" y="121740"/>
                  </a:lnTo>
                  <a:lnTo>
                    <a:pt x="27281" y="115656"/>
                  </a:lnTo>
                  <a:close/>
                  <a:moveTo>
                    <a:pt x="40414" y="115656"/>
                  </a:moveTo>
                  <a:lnTo>
                    <a:pt x="40414" y="121740"/>
                  </a:lnTo>
                  <a:lnTo>
                    <a:pt x="34008" y="121740"/>
                  </a:lnTo>
                  <a:lnTo>
                    <a:pt x="34008" y="115656"/>
                  </a:lnTo>
                  <a:close/>
                  <a:moveTo>
                    <a:pt x="47140" y="115656"/>
                  </a:moveTo>
                  <a:lnTo>
                    <a:pt x="47140" y="121740"/>
                  </a:lnTo>
                  <a:lnTo>
                    <a:pt x="40753" y="121740"/>
                  </a:lnTo>
                  <a:lnTo>
                    <a:pt x="40753" y="115656"/>
                  </a:lnTo>
                  <a:close/>
                  <a:moveTo>
                    <a:pt x="53885" y="115656"/>
                  </a:moveTo>
                  <a:lnTo>
                    <a:pt x="53885" y="121740"/>
                  </a:lnTo>
                  <a:lnTo>
                    <a:pt x="47479" y="121740"/>
                  </a:lnTo>
                  <a:lnTo>
                    <a:pt x="47479" y="115656"/>
                  </a:lnTo>
                  <a:close/>
                  <a:moveTo>
                    <a:pt x="60611" y="115656"/>
                  </a:moveTo>
                  <a:lnTo>
                    <a:pt x="60611" y="121740"/>
                  </a:lnTo>
                  <a:lnTo>
                    <a:pt x="54206" y="121740"/>
                  </a:lnTo>
                  <a:lnTo>
                    <a:pt x="54206" y="115656"/>
                  </a:lnTo>
                  <a:close/>
                  <a:moveTo>
                    <a:pt x="67338" y="115656"/>
                  </a:moveTo>
                  <a:lnTo>
                    <a:pt x="67338" y="121740"/>
                  </a:lnTo>
                  <a:lnTo>
                    <a:pt x="60950" y="121740"/>
                  </a:lnTo>
                  <a:lnTo>
                    <a:pt x="60950" y="115656"/>
                  </a:lnTo>
                  <a:close/>
                  <a:moveTo>
                    <a:pt x="74083" y="115656"/>
                  </a:moveTo>
                  <a:lnTo>
                    <a:pt x="74083" y="121740"/>
                  </a:lnTo>
                  <a:lnTo>
                    <a:pt x="67677" y="121740"/>
                  </a:lnTo>
                  <a:lnTo>
                    <a:pt x="67677" y="115656"/>
                  </a:lnTo>
                  <a:close/>
                  <a:moveTo>
                    <a:pt x="80809" y="115656"/>
                  </a:moveTo>
                  <a:lnTo>
                    <a:pt x="80809" y="121740"/>
                  </a:lnTo>
                  <a:lnTo>
                    <a:pt x="74422" y="121740"/>
                  </a:lnTo>
                  <a:lnTo>
                    <a:pt x="74422" y="115656"/>
                  </a:lnTo>
                  <a:close/>
                  <a:moveTo>
                    <a:pt x="87554" y="115656"/>
                  </a:moveTo>
                  <a:lnTo>
                    <a:pt x="87554" y="121740"/>
                  </a:lnTo>
                  <a:lnTo>
                    <a:pt x="81148" y="121740"/>
                  </a:lnTo>
                  <a:lnTo>
                    <a:pt x="81148" y="115656"/>
                  </a:lnTo>
                  <a:close/>
                  <a:moveTo>
                    <a:pt x="94281" y="115656"/>
                  </a:moveTo>
                  <a:lnTo>
                    <a:pt x="94281" y="121740"/>
                  </a:lnTo>
                  <a:lnTo>
                    <a:pt x="87893" y="121740"/>
                  </a:lnTo>
                  <a:lnTo>
                    <a:pt x="87893" y="115656"/>
                  </a:lnTo>
                  <a:close/>
                  <a:moveTo>
                    <a:pt x="101007" y="115656"/>
                  </a:moveTo>
                  <a:lnTo>
                    <a:pt x="101007" y="121740"/>
                  </a:lnTo>
                  <a:lnTo>
                    <a:pt x="94620" y="121740"/>
                  </a:lnTo>
                  <a:lnTo>
                    <a:pt x="94620" y="115656"/>
                  </a:lnTo>
                  <a:close/>
                  <a:moveTo>
                    <a:pt x="107752" y="115656"/>
                  </a:moveTo>
                  <a:lnTo>
                    <a:pt x="107752" y="121740"/>
                  </a:lnTo>
                  <a:lnTo>
                    <a:pt x="101346" y="121740"/>
                  </a:lnTo>
                  <a:lnTo>
                    <a:pt x="101346" y="115656"/>
                  </a:lnTo>
                  <a:close/>
                  <a:moveTo>
                    <a:pt x="114478" y="115656"/>
                  </a:moveTo>
                  <a:lnTo>
                    <a:pt x="114478" y="121740"/>
                  </a:lnTo>
                  <a:lnTo>
                    <a:pt x="108091" y="121740"/>
                  </a:lnTo>
                  <a:lnTo>
                    <a:pt x="108091" y="115656"/>
                  </a:lnTo>
                  <a:close/>
                  <a:moveTo>
                    <a:pt x="121223" y="115656"/>
                  </a:moveTo>
                  <a:lnTo>
                    <a:pt x="121223" y="121740"/>
                  </a:lnTo>
                  <a:lnTo>
                    <a:pt x="114817" y="121740"/>
                  </a:lnTo>
                  <a:lnTo>
                    <a:pt x="114817" y="115656"/>
                  </a:lnTo>
                  <a:close/>
                  <a:moveTo>
                    <a:pt x="127950" y="115656"/>
                  </a:moveTo>
                  <a:lnTo>
                    <a:pt x="127950" y="121740"/>
                  </a:lnTo>
                  <a:lnTo>
                    <a:pt x="121562" y="121740"/>
                  </a:lnTo>
                  <a:lnTo>
                    <a:pt x="121562" y="115656"/>
                  </a:lnTo>
                  <a:close/>
                  <a:moveTo>
                    <a:pt x="134694" y="115656"/>
                  </a:moveTo>
                  <a:lnTo>
                    <a:pt x="134694" y="121740"/>
                  </a:lnTo>
                  <a:lnTo>
                    <a:pt x="128289" y="121740"/>
                  </a:lnTo>
                  <a:lnTo>
                    <a:pt x="128289" y="115656"/>
                  </a:lnTo>
                  <a:close/>
                  <a:moveTo>
                    <a:pt x="141421" y="115656"/>
                  </a:moveTo>
                  <a:lnTo>
                    <a:pt x="141421" y="121740"/>
                  </a:lnTo>
                  <a:lnTo>
                    <a:pt x="135033" y="121740"/>
                  </a:lnTo>
                  <a:lnTo>
                    <a:pt x="135033" y="115656"/>
                  </a:lnTo>
                  <a:close/>
                  <a:moveTo>
                    <a:pt x="148148" y="115656"/>
                  </a:moveTo>
                  <a:lnTo>
                    <a:pt x="148148" y="121740"/>
                  </a:lnTo>
                  <a:lnTo>
                    <a:pt x="141760" y="121740"/>
                  </a:lnTo>
                  <a:lnTo>
                    <a:pt x="141760" y="115656"/>
                  </a:lnTo>
                  <a:close/>
                  <a:moveTo>
                    <a:pt x="154892" y="115656"/>
                  </a:moveTo>
                  <a:lnTo>
                    <a:pt x="154892" y="121740"/>
                  </a:lnTo>
                  <a:lnTo>
                    <a:pt x="148487" y="121740"/>
                  </a:lnTo>
                  <a:lnTo>
                    <a:pt x="148487" y="115656"/>
                  </a:lnTo>
                  <a:close/>
                  <a:moveTo>
                    <a:pt x="161619" y="115656"/>
                  </a:moveTo>
                  <a:lnTo>
                    <a:pt x="161619" y="121740"/>
                  </a:lnTo>
                  <a:lnTo>
                    <a:pt x="155231" y="121740"/>
                  </a:lnTo>
                  <a:lnTo>
                    <a:pt x="155231" y="115656"/>
                  </a:lnTo>
                  <a:close/>
                  <a:moveTo>
                    <a:pt x="168363" y="115656"/>
                  </a:moveTo>
                  <a:lnTo>
                    <a:pt x="168363" y="121740"/>
                  </a:lnTo>
                  <a:lnTo>
                    <a:pt x="161958" y="121740"/>
                  </a:lnTo>
                  <a:lnTo>
                    <a:pt x="161958" y="115656"/>
                  </a:lnTo>
                  <a:close/>
                  <a:moveTo>
                    <a:pt x="175090" y="115656"/>
                  </a:moveTo>
                  <a:lnTo>
                    <a:pt x="175090" y="121740"/>
                  </a:lnTo>
                  <a:lnTo>
                    <a:pt x="168702" y="121740"/>
                  </a:lnTo>
                  <a:lnTo>
                    <a:pt x="168702" y="115656"/>
                  </a:lnTo>
                  <a:close/>
                  <a:moveTo>
                    <a:pt x="181834" y="115656"/>
                  </a:moveTo>
                  <a:lnTo>
                    <a:pt x="181834" y="121740"/>
                  </a:lnTo>
                  <a:lnTo>
                    <a:pt x="175429" y="121740"/>
                  </a:lnTo>
                  <a:lnTo>
                    <a:pt x="175429" y="115656"/>
                  </a:lnTo>
                  <a:close/>
                  <a:moveTo>
                    <a:pt x="188561" y="115656"/>
                  </a:moveTo>
                  <a:lnTo>
                    <a:pt x="188561" y="121740"/>
                  </a:lnTo>
                  <a:lnTo>
                    <a:pt x="182173" y="121740"/>
                  </a:lnTo>
                  <a:lnTo>
                    <a:pt x="182173" y="115656"/>
                  </a:lnTo>
                  <a:close/>
                  <a:moveTo>
                    <a:pt x="195288" y="115656"/>
                  </a:moveTo>
                  <a:lnTo>
                    <a:pt x="195288" y="121740"/>
                  </a:lnTo>
                  <a:lnTo>
                    <a:pt x="188900" y="121740"/>
                  </a:lnTo>
                  <a:lnTo>
                    <a:pt x="188900" y="115656"/>
                  </a:lnTo>
                  <a:close/>
                  <a:moveTo>
                    <a:pt x="202032" y="115656"/>
                  </a:moveTo>
                  <a:lnTo>
                    <a:pt x="202032" y="121740"/>
                  </a:lnTo>
                  <a:lnTo>
                    <a:pt x="195627" y="121740"/>
                  </a:lnTo>
                  <a:lnTo>
                    <a:pt x="195627" y="115656"/>
                  </a:lnTo>
                  <a:close/>
                  <a:moveTo>
                    <a:pt x="208759" y="115656"/>
                  </a:moveTo>
                  <a:lnTo>
                    <a:pt x="208759" y="121740"/>
                  </a:lnTo>
                  <a:lnTo>
                    <a:pt x="202371" y="121740"/>
                  </a:lnTo>
                  <a:lnTo>
                    <a:pt x="202371" y="115656"/>
                  </a:lnTo>
                  <a:close/>
                  <a:moveTo>
                    <a:pt x="215504" y="115656"/>
                  </a:moveTo>
                  <a:lnTo>
                    <a:pt x="215504" y="121740"/>
                  </a:lnTo>
                  <a:lnTo>
                    <a:pt x="209098" y="121740"/>
                  </a:lnTo>
                  <a:lnTo>
                    <a:pt x="209098" y="115656"/>
                  </a:lnTo>
                  <a:close/>
                  <a:moveTo>
                    <a:pt x="222230" y="115656"/>
                  </a:moveTo>
                  <a:lnTo>
                    <a:pt x="222230" y="121740"/>
                  </a:lnTo>
                  <a:lnTo>
                    <a:pt x="215843" y="121740"/>
                  </a:lnTo>
                  <a:lnTo>
                    <a:pt x="215843" y="115656"/>
                  </a:lnTo>
                  <a:close/>
                  <a:moveTo>
                    <a:pt x="228975" y="115656"/>
                  </a:moveTo>
                  <a:lnTo>
                    <a:pt x="228975" y="121740"/>
                  </a:lnTo>
                  <a:lnTo>
                    <a:pt x="222569" y="121740"/>
                  </a:lnTo>
                  <a:lnTo>
                    <a:pt x="222569" y="115656"/>
                  </a:lnTo>
                  <a:close/>
                  <a:moveTo>
                    <a:pt x="235701" y="115656"/>
                  </a:moveTo>
                  <a:lnTo>
                    <a:pt x="235701" y="121740"/>
                  </a:lnTo>
                  <a:lnTo>
                    <a:pt x="229296" y="121740"/>
                  </a:lnTo>
                  <a:lnTo>
                    <a:pt x="229296" y="115656"/>
                  </a:lnTo>
                  <a:close/>
                  <a:moveTo>
                    <a:pt x="242428" y="115656"/>
                  </a:moveTo>
                  <a:lnTo>
                    <a:pt x="242428" y="121740"/>
                  </a:lnTo>
                  <a:lnTo>
                    <a:pt x="236040" y="121740"/>
                  </a:lnTo>
                  <a:lnTo>
                    <a:pt x="236040" y="115656"/>
                  </a:lnTo>
                  <a:close/>
                  <a:moveTo>
                    <a:pt x="249173" y="115656"/>
                  </a:moveTo>
                  <a:lnTo>
                    <a:pt x="249173" y="121740"/>
                  </a:lnTo>
                  <a:lnTo>
                    <a:pt x="242767" y="121740"/>
                  </a:lnTo>
                  <a:lnTo>
                    <a:pt x="242767" y="115656"/>
                  </a:lnTo>
                  <a:close/>
                  <a:moveTo>
                    <a:pt x="255899" y="115656"/>
                  </a:moveTo>
                  <a:lnTo>
                    <a:pt x="255899" y="121740"/>
                  </a:lnTo>
                  <a:lnTo>
                    <a:pt x="249512" y="121740"/>
                  </a:lnTo>
                  <a:lnTo>
                    <a:pt x="249512" y="115656"/>
                  </a:lnTo>
                  <a:close/>
                  <a:moveTo>
                    <a:pt x="262644" y="115656"/>
                  </a:moveTo>
                  <a:lnTo>
                    <a:pt x="262644" y="121740"/>
                  </a:lnTo>
                  <a:lnTo>
                    <a:pt x="256238" y="121740"/>
                  </a:lnTo>
                  <a:lnTo>
                    <a:pt x="256238" y="115656"/>
                  </a:lnTo>
                  <a:close/>
                  <a:moveTo>
                    <a:pt x="269370" y="115656"/>
                  </a:moveTo>
                  <a:lnTo>
                    <a:pt x="269370" y="121740"/>
                  </a:lnTo>
                  <a:lnTo>
                    <a:pt x="262983" y="121740"/>
                  </a:lnTo>
                  <a:lnTo>
                    <a:pt x="262983" y="115656"/>
                  </a:lnTo>
                  <a:close/>
                  <a:moveTo>
                    <a:pt x="276115" y="115656"/>
                  </a:moveTo>
                  <a:lnTo>
                    <a:pt x="276115" y="121740"/>
                  </a:lnTo>
                  <a:lnTo>
                    <a:pt x="269709" y="121740"/>
                  </a:lnTo>
                  <a:lnTo>
                    <a:pt x="269709" y="115656"/>
                  </a:lnTo>
                  <a:close/>
                  <a:moveTo>
                    <a:pt x="282842" y="115656"/>
                  </a:moveTo>
                  <a:lnTo>
                    <a:pt x="282842" y="121740"/>
                  </a:lnTo>
                  <a:lnTo>
                    <a:pt x="276436" y="121740"/>
                  </a:lnTo>
                  <a:lnTo>
                    <a:pt x="276436" y="115656"/>
                  </a:lnTo>
                  <a:close/>
                  <a:moveTo>
                    <a:pt x="6745" y="122061"/>
                  </a:moveTo>
                  <a:lnTo>
                    <a:pt x="6745" y="128146"/>
                  </a:lnTo>
                  <a:lnTo>
                    <a:pt x="339" y="128146"/>
                  </a:lnTo>
                  <a:lnTo>
                    <a:pt x="339" y="122061"/>
                  </a:lnTo>
                  <a:close/>
                  <a:moveTo>
                    <a:pt x="13471" y="122061"/>
                  </a:moveTo>
                  <a:lnTo>
                    <a:pt x="13471" y="128146"/>
                  </a:lnTo>
                  <a:lnTo>
                    <a:pt x="7066" y="128146"/>
                  </a:lnTo>
                  <a:lnTo>
                    <a:pt x="7066" y="122061"/>
                  </a:lnTo>
                  <a:close/>
                  <a:moveTo>
                    <a:pt x="20198" y="122061"/>
                  </a:moveTo>
                  <a:lnTo>
                    <a:pt x="20198" y="128146"/>
                  </a:lnTo>
                  <a:lnTo>
                    <a:pt x="13810" y="128146"/>
                  </a:lnTo>
                  <a:lnTo>
                    <a:pt x="13810" y="122061"/>
                  </a:lnTo>
                  <a:close/>
                  <a:moveTo>
                    <a:pt x="26942" y="122061"/>
                  </a:moveTo>
                  <a:lnTo>
                    <a:pt x="26942" y="128146"/>
                  </a:lnTo>
                  <a:lnTo>
                    <a:pt x="20537" y="128146"/>
                  </a:lnTo>
                  <a:lnTo>
                    <a:pt x="20537" y="122061"/>
                  </a:lnTo>
                  <a:close/>
                  <a:moveTo>
                    <a:pt x="33669" y="122061"/>
                  </a:moveTo>
                  <a:lnTo>
                    <a:pt x="33669" y="128146"/>
                  </a:lnTo>
                  <a:lnTo>
                    <a:pt x="27281" y="128146"/>
                  </a:lnTo>
                  <a:lnTo>
                    <a:pt x="27281" y="122061"/>
                  </a:lnTo>
                  <a:close/>
                  <a:moveTo>
                    <a:pt x="40414" y="122061"/>
                  </a:moveTo>
                  <a:lnTo>
                    <a:pt x="40414" y="128146"/>
                  </a:lnTo>
                  <a:lnTo>
                    <a:pt x="34008" y="128146"/>
                  </a:lnTo>
                  <a:lnTo>
                    <a:pt x="34008" y="122061"/>
                  </a:lnTo>
                  <a:close/>
                  <a:moveTo>
                    <a:pt x="47140" y="122061"/>
                  </a:moveTo>
                  <a:lnTo>
                    <a:pt x="47140" y="128146"/>
                  </a:lnTo>
                  <a:lnTo>
                    <a:pt x="40753" y="128146"/>
                  </a:lnTo>
                  <a:lnTo>
                    <a:pt x="40753" y="122061"/>
                  </a:lnTo>
                  <a:close/>
                  <a:moveTo>
                    <a:pt x="53885" y="122061"/>
                  </a:moveTo>
                  <a:lnTo>
                    <a:pt x="53885" y="128146"/>
                  </a:lnTo>
                  <a:lnTo>
                    <a:pt x="47479" y="128146"/>
                  </a:lnTo>
                  <a:lnTo>
                    <a:pt x="47479" y="122061"/>
                  </a:lnTo>
                  <a:close/>
                  <a:moveTo>
                    <a:pt x="60611" y="122061"/>
                  </a:moveTo>
                  <a:lnTo>
                    <a:pt x="60611" y="128146"/>
                  </a:lnTo>
                  <a:lnTo>
                    <a:pt x="54206" y="128146"/>
                  </a:lnTo>
                  <a:lnTo>
                    <a:pt x="54206" y="122061"/>
                  </a:lnTo>
                  <a:close/>
                  <a:moveTo>
                    <a:pt x="67338" y="122061"/>
                  </a:moveTo>
                  <a:lnTo>
                    <a:pt x="67338" y="128146"/>
                  </a:lnTo>
                  <a:lnTo>
                    <a:pt x="60950" y="128146"/>
                  </a:lnTo>
                  <a:lnTo>
                    <a:pt x="60950" y="122061"/>
                  </a:lnTo>
                  <a:close/>
                  <a:moveTo>
                    <a:pt x="74083" y="122061"/>
                  </a:moveTo>
                  <a:lnTo>
                    <a:pt x="74083" y="128146"/>
                  </a:lnTo>
                  <a:lnTo>
                    <a:pt x="67677" y="128146"/>
                  </a:lnTo>
                  <a:lnTo>
                    <a:pt x="67677" y="122061"/>
                  </a:lnTo>
                  <a:close/>
                  <a:moveTo>
                    <a:pt x="80809" y="122061"/>
                  </a:moveTo>
                  <a:lnTo>
                    <a:pt x="80809" y="128146"/>
                  </a:lnTo>
                  <a:lnTo>
                    <a:pt x="74422" y="128146"/>
                  </a:lnTo>
                  <a:lnTo>
                    <a:pt x="74422" y="122061"/>
                  </a:lnTo>
                  <a:close/>
                  <a:moveTo>
                    <a:pt x="87554" y="122061"/>
                  </a:moveTo>
                  <a:lnTo>
                    <a:pt x="87554" y="128146"/>
                  </a:lnTo>
                  <a:lnTo>
                    <a:pt x="81148" y="128146"/>
                  </a:lnTo>
                  <a:lnTo>
                    <a:pt x="81148" y="122061"/>
                  </a:lnTo>
                  <a:close/>
                  <a:moveTo>
                    <a:pt x="94281" y="122061"/>
                  </a:moveTo>
                  <a:lnTo>
                    <a:pt x="94281" y="128146"/>
                  </a:lnTo>
                  <a:lnTo>
                    <a:pt x="87893" y="128146"/>
                  </a:lnTo>
                  <a:lnTo>
                    <a:pt x="87893" y="122061"/>
                  </a:lnTo>
                  <a:close/>
                  <a:moveTo>
                    <a:pt x="101007" y="122061"/>
                  </a:moveTo>
                  <a:lnTo>
                    <a:pt x="101007" y="128146"/>
                  </a:lnTo>
                  <a:lnTo>
                    <a:pt x="94620" y="128146"/>
                  </a:lnTo>
                  <a:lnTo>
                    <a:pt x="94620" y="122061"/>
                  </a:lnTo>
                  <a:close/>
                  <a:moveTo>
                    <a:pt x="107752" y="122061"/>
                  </a:moveTo>
                  <a:lnTo>
                    <a:pt x="107752" y="128146"/>
                  </a:lnTo>
                  <a:lnTo>
                    <a:pt x="101346" y="128146"/>
                  </a:lnTo>
                  <a:lnTo>
                    <a:pt x="101346" y="122061"/>
                  </a:lnTo>
                  <a:close/>
                  <a:moveTo>
                    <a:pt x="114478" y="122061"/>
                  </a:moveTo>
                  <a:lnTo>
                    <a:pt x="114478" y="128146"/>
                  </a:lnTo>
                  <a:lnTo>
                    <a:pt x="108091" y="128146"/>
                  </a:lnTo>
                  <a:lnTo>
                    <a:pt x="108091" y="122061"/>
                  </a:lnTo>
                  <a:close/>
                  <a:moveTo>
                    <a:pt x="121223" y="122061"/>
                  </a:moveTo>
                  <a:lnTo>
                    <a:pt x="121223" y="128146"/>
                  </a:lnTo>
                  <a:lnTo>
                    <a:pt x="114817" y="128146"/>
                  </a:lnTo>
                  <a:lnTo>
                    <a:pt x="114817" y="122061"/>
                  </a:lnTo>
                  <a:close/>
                  <a:moveTo>
                    <a:pt x="127950" y="122061"/>
                  </a:moveTo>
                  <a:lnTo>
                    <a:pt x="127950" y="128146"/>
                  </a:lnTo>
                  <a:lnTo>
                    <a:pt x="121562" y="128146"/>
                  </a:lnTo>
                  <a:lnTo>
                    <a:pt x="121562" y="122061"/>
                  </a:lnTo>
                  <a:close/>
                  <a:moveTo>
                    <a:pt x="134694" y="122061"/>
                  </a:moveTo>
                  <a:lnTo>
                    <a:pt x="134694" y="128146"/>
                  </a:lnTo>
                  <a:lnTo>
                    <a:pt x="128289" y="128146"/>
                  </a:lnTo>
                  <a:lnTo>
                    <a:pt x="128289" y="122061"/>
                  </a:lnTo>
                  <a:close/>
                  <a:moveTo>
                    <a:pt x="141421" y="122061"/>
                  </a:moveTo>
                  <a:lnTo>
                    <a:pt x="141421" y="128146"/>
                  </a:lnTo>
                  <a:lnTo>
                    <a:pt x="135033" y="128146"/>
                  </a:lnTo>
                  <a:lnTo>
                    <a:pt x="135033" y="122061"/>
                  </a:lnTo>
                  <a:close/>
                  <a:moveTo>
                    <a:pt x="148148" y="122061"/>
                  </a:moveTo>
                  <a:lnTo>
                    <a:pt x="148148" y="128146"/>
                  </a:lnTo>
                  <a:lnTo>
                    <a:pt x="141760" y="128146"/>
                  </a:lnTo>
                  <a:lnTo>
                    <a:pt x="141760" y="122061"/>
                  </a:lnTo>
                  <a:close/>
                  <a:moveTo>
                    <a:pt x="154892" y="122061"/>
                  </a:moveTo>
                  <a:lnTo>
                    <a:pt x="154892" y="128146"/>
                  </a:lnTo>
                  <a:lnTo>
                    <a:pt x="148487" y="128146"/>
                  </a:lnTo>
                  <a:lnTo>
                    <a:pt x="148487" y="122061"/>
                  </a:lnTo>
                  <a:close/>
                  <a:moveTo>
                    <a:pt x="161619" y="122061"/>
                  </a:moveTo>
                  <a:lnTo>
                    <a:pt x="161619" y="128146"/>
                  </a:lnTo>
                  <a:lnTo>
                    <a:pt x="155231" y="128146"/>
                  </a:lnTo>
                  <a:lnTo>
                    <a:pt x="155231" y="122061"/>
                  </a:lnTo>
                  <a:close/>
                  <a:moveTo>
                    <a:pt x="168363" y="122061"/>
                  </a:moveTo>
                  <a:lnTo>
                    <a:pt x="168363" y="128146"/>
                  </a:lnTo>
                  <a:lnTo>
                    <a:pt x="161958" y="128146"/>
                  </a:lnTo>
                  <a:lnTo>
                    <a:pt x="161958" y="122061"/>
                  </a:lnTo>
                  <a:close/>
                  <a:moveTo>
                    <a:pt x="175090" y="122061"/>
                  </a:moveTo>
                  <a:lnTo>
                    <a:pt x="175090" y="128146"/>
                  </a:lnTo>
                  <a:lnTo>
                    <a:pt x="168702" y="128146"/>
                  </a:lnTo>
                  <a:lnTo>
                    <a:pt x="168702" y="122061"/>
                  </a:lnTo>
                  <a:close/>
                  <a:moveTo>
                    <a:pt x="181834" y="122061"/>
                  </a:moveTo>
                  <a:lnTo>
                    <a:pt x="181834" y="128146"/>
                  </a:lnTo>
                  <a:lnTo>
                    <a:pt x="175429" y="128146"/>
                  </a:lnTo>
                  <a:lnTo>
                    <a:pt x="175429" y="122061"/>
                  </a:lnTo>
                  <a:close/>
                  <a:moveTo>
                    <a:pt x="188561" y="122061"/>
                  </a:moveTo>
                  <a:lnTo>
                    <a:pt x="188561" y="128146"/>
                  </a:lnTo>
                  <a:lnTo>
                    <a:pt x="182173" y="128146"/>
                  </a:lnTo>
                  <a:lnTo>
                    <a:pt x="182173" y="122061"/>
                  </a:lnTo>
                  <a:close/>
                  <a:moveTo>
                    <a:pt x="195288" y="122061"/>
                  </a:moveTo>
                  <a:lnTo>
                    <a:pt x="195288" y="128146"/>
                  </a:lnTo>
                  <a:lnTo>
                    <a:pt x="188900" y="128146"/>
                  </a:lnTo>
                  <a:lnTo>
                    <a:pt x="188900" y="122061"/>
                  </a:lnTo>
                  <a:close/>
                  <a:moveTo>
                    <a:pt x="202032" y="122061"/>
                  </a:moveTo>
                  <a:lnTo>
                    <a:pt x="202032" y="128146"/>
                  </a:lnTo>
                  <a:lnTo>
                    <a:pt x="195627" y="128146"/>
                  </a:lnTo>
                  <a:lnTo>
                    <a:pt x="195627" y="122061"/>
                  </a:lnTo>
                  <a:close/>
                  <a:moveTo>
                    <a:pt x="208759" y="122061"/>
                  </a:moveTo>
                  <a:lnTo>
                    <a:pt x="208759" y="128146"/>
                  </a:lnTo>
                  <a:lnTo>
                    <a:pt x="202371" y="128146"/>
                  </a:lnTo>
                  <a:lnTo>
                    <a:pt x="202371" y="122061"/>
                  </a:lnTo>
                  <a:close/>
                  <a:moveTo>
                    <a:pt x="215504" y="122061"/>
                  </a:moveTo>
                  <a:lnTo>
                    <a:pt x="215504" y="128146"/>
                  </a:lnTo>
                  <a:lnTo>
                    <a:pt x="209098" y="128146"/>
                  </a:lnTo>
                  <a:lnTo>
                    <a:pt x="209098" y="122061"/>
                  </a:lnTo>
                  <a:close/>
                  <a:moveTo>
                    <a:pt x="222230" y="122061"/>
                  </a:moveTo>
                  <a:lnTo>
                    <a:pt x="222230" y="128146"/>
                  </a:lnTo>
                  <a:lnTo>
                    <a:pt x="215843" y="128146"/>
                  </a:lnTo>
                  <a:lnTo>
                    <a:pt x="215843" y="122061"/>
                  </a:lnTo>
                  <a:close/>
                  <a:moveTo>
                    <a:pt x="228975" y="122061"/>
                  </a:moveTo>
                  <a:lnTo>
                    <a:pt x="228975" y="128146"/>
                  </a:lnTo>
                  <a:lnTo>
                    <a:pt x="222569" y="128146"/>
                  </a:lnTo>
                  <a:lnTo>
                    <a:pt x="222569" y="122061"/>
                  </a:lnTo>
                  <a:close/>
                  <a:moveTo>
                    <a:pt x="235701" y="122061"/>
                  </a:moveTo>
                  <a:lnTo>
                    <a:pt x="235701" y="128146"/>
                  </a:lnTo>
                  <a:lnTo>
                    <a:pt x="229296" y="128146"/>
                  </a:lnTo>
                  <a:lnTo>
                    <a:pt x="229296" y="122061"/>
                  </a:lnTo>
                  <a:close/>
                  <a:moveTo>
                    <a:pt x="242428" y="122061"/>
                  </a:moveTo>
                  <a:lnTo>
                    <a:pt x="242428" y="128146"/>
                  </a:lnTo>
                  <a:lnTo>
                    <a:pt x="236040" y="128146"/>
                  </a:lnTo>
                  <a:lnTo>
                    <a:pt x="236040" y="122061"/>
                  </a:lnTo>
                  <a:close/>
                  <a:moveTo>
                    <a:pt x="249173" y="122061"/>
                  </a:moveTo>
                  <a:lnTo>
                    <a:pt x="249173" y="128146"/>
                  </a:lnTo>
                  <a:lnTo>
                    <a:pt x="242767" y="128146"/>
                  </a:lnTo>
                  <a:lnTo>
                    <a:pt x="242767" y="122061"/>
                  </a:lnTo>
                  <a:close/>
                  <a:moveTo>
                    <a:pt x="255899" y="122061"/>
                  </a:moveTo>
                  <a:lnTo>
                    <a:pt x="255899" y="128146"/>
                  </a:lnTo>
                  <a:lnTo>
                    <a:pt x="249512" y="128146"/>
                  </a:lnTo>
                  <a:lnTo>
                    <a:pt x="249512" y="122061"/>
                  </a:lnTo>
                  <a:close/>
                  <a:moveTo>
                    <a:pt x="262644" y="122061"/>
                  </a:moveTo>
                  <a:lnTo>
                    <a:pt x="262644" y="128146"/>
                  </a:lnTo>
                  <a:lnTo>
                    <a:pt x="256238" y="128146"/>
                  </a:lnTo>
                  <a:lnTo>
                    <a:pt x="256238" y="122061"/>
                  </a:lnTo>
                  <a:close/>
                  <a:moveTo>
                    <a:pt x="269370" y="122061"/>
                  </a:moveTo>
                  <a:lnTo>
                    <a:pt x="269370" y="128146"/>
                  </a:lnTo>
                  <a:lnTo>
                    <a:pt x="262983" y="128146"/>
                  </a:lnTo>
                  <a:lnTo>
                    <a:pt x="262983" y="122061"/>
                  </a:lnTo>
                  <a:close/>
                  <a:moveTo>
                    <a:pt x="276115" y="122061"/>
                  </a:moveTo>
                  <a:lnTo>
                    <a:pt x="276115" y="128146"/>
                  </a:lnTo>
                  <a:lnTo>
                    <a:pt x="269709" y="128146"/>
                  </a:lnTo>
                  <a:lnTo>
                    <a:pt x="269709" y="122061"/>
                  </a:lnTo>
                  <a:close/>
                  <a:moveTo>
                    <a:pt x="282842" y="122061"/>
                  </a:moveTo>
                  <a:lnTo>
                    <a:pt x="282842" y="128146"/>
                  </a:lnTo>
                  <a:lnTo>
                    <a:pt x="276436" y="128146"/>
                  </a:lnTo>
                  <a:lnTo>
                    <a:pt x="276436" y="122061"/>
                  </a:lnTo>
                  <a:close/>
                  <a:moveTo>
                    <a:pt x="6745" y="128467"/>
                  </a:moveTo>
                  <a:lnTo>
                    <a:pt x="6745" y="134551"/>
                  </a:lnTo>
                  <a:lnTo>
                    <a:pt x="339" y="134551"/>
                  </a:lnTo>
                  <a:lnTo>
                    <a:pt x="339" y="128467"/>
                  </a:lnTo>
                  <a:close/>
                  <a:moveTo>
                    <a:pt x="13471" y="128467"/>
                  </a:moveTo>
                  <a:lnTo>
                    <a:pt x="13471" y="134551"/>
                  </a:lnTo>
                  <a:lnTo>
                    <a:pt x="7066" y="134551"/>
                  </a:lnTo>
                  <a:lnTo>
                    <a:pt x="7066" y="128467"/>
                  </a:lnTo>
                  <a:close/>
                  <a:moveTo>
                    <a:pt x="20198" y="128467"/>
                  </a:moveTo>
                  <a:lnTo>
                    <a:pt x="20198" y="134551"/>
                  </a:lnTo>
                  <a:lnTo>
                    <a:pt x="13810" y="134551"/>
                  </a:lnTo>
                  <a:lnTo>
                    <a:pt x="13810" y="128467"/>
                  </a:lnTo>
                  <a:close/>
                  <a:moveTo>
                    <a:pt x="26942" y="128467"/>
                  </a:moveTo>
                  <a:lnTo>
                    <a:pt x="26942" y="134551"/>
                  </a:lnTo>
                  <a:lnTo>
                    <a:pt x="20537" y="134551"/>
                  </a:lnTo>
                  <a:lnTo>
                    <a:pt x="20537" y="128467"/>
                  </a:lnTo>
                  <a:close/>
                  <a:moveTo>
                    <a:pt x="33669" y="128467"/>
                  </a:moveTo>
                  <a:lnTo>
                    <a:pt x="33669" y="134551"/>
                  </a:lnTo>
                  <a:lnTo>
                    <a:pt x="27281" y="134551"/>
                  </a:lnTo>
                  <a:lnTo>
                    <a:pt x="27281" y="128467"/>
                  </a:lnTo>
                  <a:close/>
                  <a:moveTo>
                    <a:pt x="40414" y="128467"/>
                  </a:moveTo>
                  <a:lnTo>
                    <a:pt x="40414" y="134551"/>
                  </a:lnTo>
                  <a:lnTo>
                    <a:pt x="34008" y="134551"/>
                  </a:lnTo>
                  <a:lnTo>
                    <a:pt x="34008" y="128467"/>
                  </a:lnTo>
                  <a:close/>
                  <a:moveTo>
                    <a:pt x="47140" y="128467"/>
                  </a:moveTo>
                  <a:lnTo>
                    <a:pt x="47140" y="134551"/>
                  </a:lnTo>
                  <a:lnTo>
                    <a:pt x="40753" y="134551"/>
                  </a:lnTo>
                  <a:lnTo>
                    <a:pt x="40753" y="128467"/>
                  </a:lnTo>
                  <a:close/>
                  <a:moveTo>
                    <a:pt x="53885" y="128467"/>
                  </a:moveTo>
                  <a:lnTo>
                    <a:pt x="53885" y="134551"/>
                  </a:lnTo>
                  <a:lnTo>
                    <a:pt x="47479" y="134551"/>
                  </a:lnTo>
                  <a:lnTo>
                    <a:pt x="47479" y="128467"/>
                  </a:lnTo>
                  <a:close/>
                  <a:moveTo>
                    <a:pt x="60611" y="128467"/>
                  </a:moveTo>
                  <a:lnTo>
                    <a:pt x="60611" y="134551"/>
                  </a:lnTo>
                  <a:lnTo>
                    <a:pt x="54206" y="134551"/>
                  </a:lnTo>
                  <a:lnTo>
                    <a:pt x="54206" y="128467"/>
                  </a:lnTo>
                  <a:close/>
                  <a:moveTo>
                    <a:pt x="67338" y="128467"/>
                  </a:moveTo>
                  <a:lnTo>
                    <a:pt x="67338" y="134551"/>
                  </a:lnTo>
                  <a:lnTo>
                    <a:pt x="60950" y="134551"/>
                  </a:lnTo>
                  <a:lnTo>
                    <a:pt x="60950" y="128467"/>
                  </a:lnTo>
                  <a:close/>
                  <a:moveTo>
                    <a:pt x="74083" y="128467"/>
                  </a:moveTo>
                  <a:lnTo>
                    <a:pt x="74083" y="134551"/>
                  </a:lnTo>
                  <a:lnTo>
                    <a:pt x="67677" y="134551"/>
                  </a:lnTo>
                  <a:lnTo>
                    <a:pt x="67677" y="128467"/>
                  </a:lnTo>
                  <a:close/>
                  <a:moveTo>
                    <a:pt x="80809" y="128467"/>
                  </a:moveTo>
                  <a:lnTo>
                    <a:pt x="80809" y="134551"/>
                  </a:lnTo>
                  <a:lnTo>
                    <a:pt x="74422" y="134551"/>
                  </a:lnTo>
                  <a:lnTo>
                    <a:pt x="74422" y="128467"/>
                  </a:lnTo>
                  <a:close/>
                  <a:moveTo>
                    <a:pt x="87554" y="128467"/>
                  </a:moveTo>
                  <a:lnTo>
                    <a:pt x="87554" y="134551"/>
                  </a:lnTo>
                  <a:lnTo>
                    <a:pt x="81148" y="134551"/>
                  </a:lnTo>
                  <a:lnTo>
                    <a:pt x="81148" y="128467"/>
                  </a:lnTo>
                  <a:close/>
                  <a:moveTo>
                    <a:pt x="94281" y="128467"/>
                  </a:moveTo>
                  <a:lnTo>
                    <a:pt x="94281" y="134551"/>
                  </a:lnTo>
                  <a:lnTo>
                    <a:pt x="87893" y="134551"/>
                  </a:lnTo>
                  <a:lnTo>
                    <a:pt x="87893" y="128467"/>
                  </a:lnTo>
                  <a:close/>
                  <a:moveTo>
                    <a:pt x="101007" y="128467"/>
                  </a:moveTo>
                  <a:lnTo>
                    <a:pt x="101007" y="134551"/>
                  </a:lnTo>
                  <a:lnTo>
                    <a:pt x="94620" y="134551"/>
                  </a:lnTo>
                  <a:lnTo>
                    <a:pt x="94620" y="128467"/>
                  </a:lnTo>
                  <a:close/>
                  <a:moveTo>
                    <a:pt x="107752" y="128467"/>
                  </a:moveTo>
                  <a:lnTo>
                    <a:pt x="107752" y="134551"/>
                  </a:lnTo>
                  <a:lnTo>
                    <a:pt x="101346" y="134551"/>
                  </a:lnTo>
                  <a:lnTo>
                    <a:pt x="101346" y="128467"/>
                  </a:lnTo>
                  <a:close/>
                  <a:moveTo>
                    <a:pt x="114478" y="128467"/>
                  </a:moveTo>
                  <a:lnTo>
                    <a:pt x="114478" y="134551"/>
                  </a:lnTo>
                  <a:lnTo>
                    <a:pt x="108091" y="134551"/>
                  </a:lnTo>
                  <a:lnTo>
                    <a:pt x="108091" y="128467"/>
                  </a:lnTo>
                  <a:close/>
                  <a:moveTo>
                    <a:pt x="121223" y="128467"/>
                  </a:moveTo>
                  <a:lnTo>
                    <a:pt x="121223" y="134551"/>
                  </a:lnTo>
                  <a:lnTo>
                    <a:pt x="114817" y="134551"/>
                  </a:lnTo>
                  <a:lnTo>
                    <a:pt x="114817" y="128467"/>
                  </a:lnTo>
                  <a:close/>
                  <a:moveTo>
                    <a:pt x="127950" y="128467"/>
                  </a:moveTo>
                  <a:lnTo>
                    <a:pt x="127950" y="134551"/>
                  </a:lnTo>
                  <a:lnTo>
                    <a:pt x="121562" y="134551"/>
                  </a:lnTo>
                  <a:lnTo>
                    <a:pt x="121562" y="128467"/>
                  </a:lnTo>
                  <a:close/>
                  <a:moveTo>
                    <a:pt x="134694" y="128467"/>
                  </a:moveTo>
                  <a:lnTo>
                    <a:pt x="134694" y="134551"/>
                  </a:lnTo>
                  <a:lnTo>
                    <a:pt x="128289" y="134551"/>
                  </a:lnTo>
                  <a:lnTo>
                    <a:pt x="128289" y="128467"/>
                  </a:lnTo>
                  <a:close/>
                  <a:moveTo>
                    <a:pt x="141421" y="128467"/>
                  </a:moveTo>
                  <a:lnTo>
                    <a:pt x="141421" y="134551"/>
                  </a:lnTo>
                  <a:lnTo>
                    <a:pt x="135033" y="134551"/>
                  </a:lnTo>
                  <a:lnTo>
                    <a:pt x="135033" y="128467"/>
                  </a:lnTo>
                  <a:close/>
                  <a:moveTo>
                    <a:pt x="148148" y="128467"/>
                  </a:moveTo>
                  <a:lnTo>
                    <a:pt x="148148" y="134551"/>
                  </a:lnTo>
                  <a:lnTo>
                    <a:pt x="141760" y="134551"/>
                  </a:lnTo>
                  <a:lnTo>
                    <a:pt x="141760" y="128467"/>
                  </a:lnTo>
                  <a:close/>
                  <a:moveTo>
                    <a:pt x="154892" y="128467"/>
                  </a:moveTo>
                  <a:lnTo>
                    <a:pt x="154892" y="134551"/>
                  </a:lnTo>
                  <a:lnTo>
                    <a:pt x="148487" y="134551"/>
                  </a:lnTo>
                  <a:lnTo>
                    <a:pt x="148487" y="128467"/>
                  </a:lnTo>
                  <a:close/>
                  <a:moveTo>
                    <a:pt x="161619" y="128467"/>
                  </a:moveTo>
                  <a:lnTo>
                    <a:pt x="161619" y="134551"/>
                  </a:lnTo>
                  <a:lnTo>
                    <a:pt x="155231" y="134551"/>
                  </a:lnTo>
                  <a:lnTo>
                    <a:pt x="155231" y="128467"/>
                  </a:lnTo>
                  <a:close/>
                  <a:moveTo>
                    <a:pt x="168363" y="128467"/>
                  </a:moveTo>
                  <a:lnTo>
                    <a:pt x="168363" y="134551"/>
                  </a:lnTo>
                  <a:lnTo>
                    <a:pt x="161958" y="134551"/>
                  </a:lnTo>
                  <a:lnTo>
                    <a:pt x="161958" y="128467"/>
                  </a:lnTo>
                  <a:close/>
                  <a:moveTo>
                    <a:pt x="175090" y="128467"/>
                  </a:moveTo>
                  <a:lnTo>
                    <a:pt x="175090" y="134551"/>
                  </a:lnTo>
                  <a:lnTo>
                    <a:pt x="168702" y="134551"/>
                  </a:lnTo>
                  <a:lnTo>
                    <a:pt x="168702" y="128467"/>
                  </a:lnTo>
                  <a:close/>
                  <a:moveTo>
                    <a:pt x="181834" y="128467"/>
                  </a:moveTo>
                  <a:lnTo>
                    <a:pt x="181834" y="134551"/>
                  </a:lnTo>
                  <a:lnTo>
                    <a:pt x="175429" y="134551"/>
                  </a:lnTo>
                  <a:lnTo>
                    <a:pt x="175429" y="128467"/>
                  </a:lnTo>
                  <a:close/>
                  <a:moveTo>
                    <a:pt x="188561" y="128467"/>
                  </a:moveTo>
                  <a:lnTo>
                    <a:pt x="188561" y="134551"/>
                  </a:lnTo>
                  <a:lnTo>
                    <a:pt x="182173" y="134551"/>
                  </a:lnTo>
                  <a:lnTo>
                    <a:pt x="182173" y="128467"/>
                  </a:lnTo>
                  <a:close/>
                  <a:moveTo>
                    <a:pt x="195288" y="128467"/>
                  </a:moveTo>
                  <a:lnTo>
                    <a:pt x="195288" y="134551"/>
                  </a:lnTo>
                  <a:lnTo>
                    <a:pt x="188900" y="134551"/>
                  </a:lnTo>
                  <a:lnTo>
                    <a:pt x="188900" y="128467"/>
                  </a:lnTo>
                  <a:close/>
                  <a:moveTo>
                    <a:pt x="202032" y="128467"/>
                  </a:moveTo>
                  <a:lnTo>
                    <a:pt x="202032" y="134551"/>
                  </a:lnTo>
                  <a:lnTo>
                    <a:pt x="195627" y="134551"/>
                  </a:lnTo>
                  <a:lnTo>
                    <a:pt x="195627" y="128467"/>
                  </a:lnTo>
                  <a:close/>
                  <a:moveTo>
                    <a:pt x="208759" y="128467"/>
                  </a:moveTo>
                  <a:lnTo>
                    <a:pt x="208759" y="134551"/>
                  </a:lnTo>
                  <a:lnTo>
                    <a:pt x="202371" y="134551"/>
                  </a:lnTo>
                  <a:lnTo>
                    <a:pt x="202371" y="128467"/>
                  </a:lnTo>
                  <a:close/>
                  <a:moveTo>
                    <a:pt x="215504" y="128467"/>
                  </a:moveTo>
                  <a:lnTo>
                    <a:pt x="215504" y="134551"/>
                  </a:lnTo>
                  <a:lnTo>
                    <a:pt x="209098" y="134551"/>
                  </a:lnTo>
                  <a:lnTo>
                    <a:pt x="209098" y="128467"/>
                  </a:lnTo>
                  <a:close/>
                  <a:moveTo>
                    <a:pt x="222230" y="128467"/>
                  </a:moveTo>
                  <a:lnTo>
                    <a:pt x="222230" y="134551"/>
                  </a:lnTo>
                  <a:lnTo>
                    <a:pt x="215843" y="134551"/>
                  </a:lnTo>
                  <a:lnTo>
                    <a:pt x="215843" y="128467"/>
                  </a:lnTo>
                  <a:close/>
                  <a:moveTo>
                    <a:pt x="228975" y="128467"/>
                  </a:moveTo>
                  <a:lnTo>
                    <a:pt x="228975" y="134551"/>
                  </a:lnTo>
                  <a:lnTo>
                    <a:pt x="222569" y="134551"/>
                  </a:lnTo>
                  <a:lnTo>
                    <a:pt x="222569" y="128467"/>
                  </a:lnTo>
                  <a:close/>
                  <a:moveTo>
                    <a:pt x="235701" y="128467"/>
                  </a:moveTo>
                  <a:lnTo>
                    <a:pt x="235701" y="134551"/>
                  </a:lnTo>
                  <a:lnTo>
                    <a:pt x="229296" y="134551"/>
                  </a:lnTo>
                  <a:lnTo>
                    <a:pt x="229296" y="128467"/>
                  </a:lnTo>
                  <a:close/>
                  <a:moveTo>
                    <a:pt x="242428" y="128467"/>
                  </a:moveTo>
                  <a:lnTo>
                    <a:pt x="242428" y="134551"/>
                  </a:lnTo>
                  <a:lnTo>
                    <a:pt x="236040" y="134551"/>
                  </a:lnTo>
                  <a:lnTo>
                    <a:pt x="236040" y="128467"/>
                  </a:lnTo>
                  <a:close/>
                  <a:moveTo>
                    <a:pt x="249173" y="128467"/>
                  </a:moveTo>
                  <a:lnTo>
                    <a:pt x="249173" y="134551"/>
                  </a:lnTo>
                  <a:lnTo>
                    <a:pt x="242767" y="134551"/>
                  </a:lnTo>
                  <a:lnTo>
                    <a:pt x="242767" y="128467"/>
                  </a:lnTo>
                  <a:close/>
                  <a:moveTo>
                    <a:pt x="255899" y="128467"/>
                  </a:moveTo>
                  <a:lnTo>
                    <a:pt x="255899" y="134551"/>
                  </a:lnTo>
                  <a:lnTo>
                    <a:pt x="249512" y="134551"/>
                  </a:lnTo>
                  <a:lnTo>
                    <a:pt x="249512" y="128467"/>
                  </a:lnTo>
                  <a:close/>
                  <a:moveTo>
                    <a:pt x="262644" y="128467"/>
                  </a:moveTo>
                  <a:lnTo>
                    <a:pt x="262644" y="134551"/>
                  </a:lnTo>
                  <a:lnTo>
                    <a:pt x="256238" y="134551"/>
                  </a:lnTo>
                  <a:lnTo>
                    <a:pt x="256238" y="128467"/>
                  </a:lnTo>
                  <a:close/>
                  <a:moveTo>
                    <a:pt x="269370" y="128467"/>
                  </a:moveTo>
                  <a:lnTo>
                    <a:pt x="269370" y="134551"/>
                  </a:lnTo>
                  <a:lnTo>
                    <a:pt x="262983" y="134551"/>
                  </a:lnTo>
                  <a:lnTo>
                    <a:pt x="262983" y="128467"/>
                  </a:lnTo>
                  <a:close/>
                  <a:moveTo>
                    <a:pt x="276115" y="128467"/>
                  </a:moveTo>
                  <a:lnTo>
                    <a:pt x="276115" y="134551"/>
                  </a:lnTo>
                  <a:lnTo>
                    <a:pt x="269709" y="134551"/>
                  </a:lnTo>
                  <a:lnTo>
                    <a:pt x="269709" y="128467"/>
                  </a:lnTo>
                  <a:close/>
                  <a:moveTo>
                    <a:pt x="282842" y="128467"/>
                  </a:moveTo>
                  <a:lnTo>
                    <a:pt x="282842" y="134551"/>
                  </a:lnTo>
                  <a:lnTo>
                    <a:pt x="276436" y="134551"/>
                  </a:lnTo>
                  <a:lnTo>
                    <a:pt x="276436" y="128467"/>
                  </a:lnTo>
                  <a:close/>
                  <a:moveTo>
                    <a:pt x="6745" y="134872"/>
                  </a:moveTo>
                  <a:lnTo>
                    <a:pt x="6745" y="140957"/>
                  </a:lnTo>
                  <a:lnTo>
                    <a:pt x="339" y="140957"/>
                  </a:lnTo>
                  <a:lnTo>
                    <a:pt x="339" y="134872"/>
                  </a:lnTo>
                  <a:close/>
                  <a:moveTo>
                    <a:pt x="13471" y="134872"/>
                  </a:moveTo>
                  <a:lnTo>
                    <a:pt x="13471" y="140957"/>
                  </a:lnTo>
                  <a:lnTo>
                    <a:pt x="7066" y="140957"/>
                  </a:lnTo>
                  <a:lnTo>
                    <a:pt x="7066" y="134872"/>
                  </a:lnTo>
                  <a:close/>
                  <a:moveTo>
                    <a:pt x="20198" y="134872"/>
                  </a:moveTo>
                  <a:lnTo>
                    <a:pt x="20198" y="140957"/>
                  </a:lnTo>
                  <a:lnTo>
                    <a:pt x="13810" y="140957"/>
                  </a:lnTo>
                  <a:lnTo>
                    <a:pt x="13810" y="134872"/>
                  </a:lnTo>
                  <a:close/>
                  <a:moveTo>
                    <a:pt x="26942" y="134872"/>
                  </a:moveTo>
                  <a:lnTo>
                    <a:pt x="26942" y="140957"/>
                  </a:lnTo>
                  <a:lnTo>
                    <a:pt x="20537" y="140957"/>
                  </a:lnTo>
                  <a:lnTo>
                    <a:pt x="20537" y="134872"/>
                  </a:lnTo>
                  <a:close/>
                  <a:moveTo>
                    <a:pt x="33669" y="134872"/>
                  </a:moveTo>
                  <a:lnTo>
                    <a:pt x="33669" y="140957"/>
                  </a:lnTo>
                  <a:lnTo>
                    <a:pt x="27281" y="140957"/>
                  </a:lnTo>
                  <a:lnTo>
                    <a:pt x="27281" y="134872"/>
                  </a:lnTo>
                  <a:close/>
                  <a:moveTo>
                    <a:pt x="40414" y="134872"/>
                  </a:moveTo>
                  <a:lnTo>
                    <a:pt x="40414" y="140957"/>
                  </a:lnTo>
                  <a:lnTo>
                    <a:pt x="34008" y="140957"/>
                  </a:lnTo>
                  <a:lnTo>
                    <a:pt x="34008" y="134872"/>
                  </a:lnTo>
                  <a:close/>
                  <a:moveTo>
                    <a:pt x="47140" y="134872"/>
                  </a:moveTo>
                  <a:lnTo>
                    <a:pt x="47140" y="140957"/>
                  </a:lnTo>
                  <a:lnTo>
                    <a:pt x="40753" y="140957"/>
                  </a:lnTo>
                  <a:lnTo>
                    <a:pt x="40753" y="134872"/>
                  </a:lnTo>
                  <a:close/>
                  <a:moveTo>
                    <a:pt x="53885" y="134872"/>
                  </a:moveTo>
                  <a:lnTo>
                    <a:pt x="53885" y="140957"/>
                  </a:lnTo>
                  <a:lnTo>
                    <a:pt x="47479" y="140957"/>
                  </a:lnTo>
                  <a:lnTo>
                    <a:pt x="47479" y="134872"/>
                  </a:lnTo>
                  <a:close/>
                  <a:moveTo>
                    <a:pt x="60611" y="134872"/>
                  </a:moveTo>
                  <a:lnTo>
                    <a:pt x="60611" y="140957"/>
                  </a:lnTo>
                  <a:lnTo>
                    <a:pt x="54206" y="140957"/>
                  </a:lnTo>
                  <a:lnTo>
                    <a:pt x="54206" y="134872"/>
                  </a:lnTo>
                  <a:close/>
                  <a:moveTo>
                    <a:pt x="67338" y="134872"/>
                  </a:moveTo>
                  <a:lnTo>
                    <a:pt x="67338" y="140957"/>
                  </a:lnTo>
                  <a:lnTo>
                    <a:pt x="60950" y="140957"/>
                  </a:lnTo>
                  <a:lnTo>
                    <a:pt x="60950" y="134872"/>
                  </a:lnTo>
                  <a:close/>
                  <a:moveTo>
                    <a:pt x="74083" y="134872"/>
                  </a:moveTo>
                  <a:lnTo>
                    <a:pt x="74083" y="140957"/>
                  </a:lnTo>
                  <a:lnTo>
                    <a:pt x="67677" y="140957"/>
                  </a:lnTo>
                  <a:lnTo>
                    <a:pt x="67677" y="134872"/>
                  </a:lnTo>
                  <a:close/>
                  <a:moveTo>
                    <a:pt x="80809" y="134872"/>
                  </a:moveTo>
                  <a:lnTo>
                    <a:pt x="80809" y="140957"/>
                  </a:lnTo>
                  <a:lnTo>
                    <a:pt x="74422" y="140957"/>
                  </a:lnTo>
                  <a:lnTo>
                    <a:pt x="74422" y="134872"/>
                  </a:lnTo>
                  <a:close/>
                  <a:moveTo>
                    <a:pt x="87554" y="134872"/>
                  </a:moveTo>
                  <a:lnTo>
                    <a:pt x="87554" y="140957"/>
                  </a:lnTo>
                  <a:lnTo>
                    <a:pt x="81148" y="140957"/>
                  </a:lnTo>
                  <a:lnTo>
                    <a:pt x="81148" y="134872"/>
                  </a:lnTo>
                  <a:close/>
                  <a:moveTo>
                    <a:pt x="94281" y="134872"/>
                  </a:moveTo>
                  <a:lnTo>
                    <a:pt x="94281" y="140957"/>
                  </a:lnTo>
                  <a:lnTo>
                    <a:pt x="87893" y="140957"/>
                  </a:lnTo>
                  <a:lnTo>
                    <a:pt x="87893" y="134872"/>
                  </a:lnTo>
                  <a:close/>
                  <a:moveTo>
                    <a:pt x="101007" y="134872"/>
                  </a:moveTo>
                  <a:lnTo>
                    <a:pt x="101007" y="140957"/>
                  </a:lnTo>
                  <a:lnTo>
                    <a:pt x="94620" y="140957"/>
                  </a:lnTo>
                  <a:lnTo>
                    <a:pt x="94620" y="134872"/>
                  </a:lnTo>
                  <a:close/>
                  <a:moveTo>
                    <a:pt x="107752" y="134872"/>
                  </a:moveTo>
                  <a:lnTo>
                    <a:pt x="107752" y="140957"/>
                  </a:lnTo>
                  <a:lnTo>
                    <a:pt x="101346" y="140957"/>
                  </a:lnTo>
                  <a:lnTo>
                    <a:pt x="101346" y="134872"/>
                  </a:lnTo>
                  <a:close/>
                  <a:moveTo>
                    <a:pt x="114478" y="134872"/>
                  </a:moveTo>
                  <a:lnTo>
                    <a:pt x="114478" y="140957"/>
                  </a:lnTo>
                  <a:lnTo>
                    <a:pt x="108091" y="140957"/>
                  </a:lnTo>
                  <a:lnTo>
                    <a:pt x="108091" y="134872"/>
                  </a:lnTo>
                  <a:close/>
                  <a:moveTo>
                    <a:pt x="121223" y="134872"/>
                  </a:moveTo>
                  <a:lnTo>
                    <a:pt x="121223" y="140957"/>
                  </a:lnTo>
                  <a:lnTo>
                    <a:pt x="114817" y="140957"/>
                  </a:lnTo>
                  <a:lnTo>
                    <a:pt x="114817" y="134872"/>
                  </a:lnTo>
                  <a:close/>
                  <a:moveTo>
                    <a:pt x="127950" y="134872"/>
                  </a:moveTo>
                  <a:lnTo>
                    <a:pt x="127950" y="140957"/>
                  </a:lnTo>
                  <a:lnTo>
                    <a:pt x="121562" y="140957"/>
                  </a:lnTo>
                  <a:lnTo>
                    <a:pt x="121562" y="134872"/>
                  </a:lnTo>
                  <a:close/>
                  <a:moveTo>
                    <a:pt x="134694" y="134872"/>
                  </a:moveTo>
                  <a:lnTo>
                    <a:pt x="134694" y="140957"/>
                  </a:lnTo>
                  <a:lnTo>
                    <a:pt x="128289" y="140957"/>
                  </a:lnTo>
                  <a:lnTo>
                    <a:pt x="128289" y="134872"/>
                  </a:lnTo>
                  <a:close/>
                  <a:moveTo>
                    <a:pt x="141421" y="134872"/>
                  </a:moveTo>
                  <a:lnTo>
                    <a:pt x="141421" y="140957"/>
                  </a:lnTo>
                  <a:lnTo>
                    <a:pt x="135033" y="140957"/>
                  </a:lnTo>
                  <a:lnTo>
                    <a:pt x="135033" y="134872"/>
                  </a:lnTo>
                  <a:close/>
                  <a:moveTo>
                    <a:pt x="148148" y="134872"/>
                  </a:moveTo>
                  <a:lnTo>
                    <a:pt x="148148" y="140957"/>
                  </a:lnTo>
                  <a:lnTo>
                    <a:pt x="141760" y="140957"/>
                  </a:lnTo>
                  <a:lnTo>
                    <a:pt x="141760" y="134872"/>
                  </a:lnTo>
                  <a:close/>
                  <a:moveTo>
                    <a:pt x="154892" y="134872"/>
                  </a:moveTo>
                  <a:lnTo>
                    <a:pt x="154892" y="140957"/>
                  </a:lnTo>
                  <a:lnTo>
                    <a:pt x="148487" y="140957"/>
                  </a:lnTo>
                  <a:lnTo>
                    <a:pt x="148487" y="134872"/>
                  </a:lnTo>
                  <a:close/>
                  <a:moveTo>
                    <a:pt x="161619" y="134872"/>
                  </a:moveTo>
                  <a:lnTo>
                    <a:pt x="161619" y="140957"/>
                  </a:lnTo>
                  <a:lnTo>
                    <a:pt x="155231" y="140957"/>
                  </a:lnTo>
                  <a:lnTo>
                    <a:pt x="155231" y="134872"/>
                  </a:lnTo>
                  <a:close/>
                  <a:moveTo>
                    <a:pt x="168363" y="134872"/>
                  </a:moveTo>
                  <a:lnTo>
                    <a:pt x="168363" y="140957"/>
                  </a:lnTo>
                  <a:lnTo>
                    <a:pt x="161958" y="140957"/>
                  </a:lnTo>
                  <a:lnTo>
                    <a:pt x="161958" y="134872"/>
                  </a:lnTo>
                  <a:close/>
                  <a:moveTo>
                    <a:pt x="175090" y="134872"/>
                  </a:moveTo>
                  <a:lnTo>
                    <a:pt x="175090" y="140957"/>
                  </a:lnTo>
                  <a:lnTo>
                    <a:pt x="168702" y="140957"/>
                  </a:lnTo>
                  <a:lnTo>
                    <a:pt x="168702" y="134872"/>
                  </a:lnTo>
                  <a:close/>
                  <a:moveTo>
                    <a:pt x="181834" y="134872"/>
                  </a:moveTo>
                  <a:lnTo>
                    <a:pt x="181834" y="140957"/>
                  </a:lnTo>
                  <a:lnTo>
                    <a:pt x="175429" y="140957"/>
                  </a:lnTo>
                  <a:lnTo>
                    <a:pt x="175429" y="134872"/>
                  </a:lnTo>
                  <a:close/>
                  <a:moveTo>
                    <a:pt x="188561" y="134872"/>
                  </a:moveTo>
                  <a:lnTo>
                    <a:pt x="188561" y="140957"/>
                  </a:lnTo>
                  <a:lnTo>
                    <a:pt x="182173" y="140957"/>
                  </a:lnTo>
                  <a:lnTo>
                    <a:pt x="182173" y="134872"/>
                  </a:lnTo>
                  <a:close/>
                  <a:moveTo>
                    <a:pt x="195288" y="134872"/>
                  </a:moveTo>
                  <a:lnTo>
                    <a:pt x="195288" y="140957"/>
                  </a:lnTo>
                  <a:lnTo>
                    <a:pt x="188900" y="140957"/>
                  </a:lnTo>
                  <a:lnTo>
                    <a:pt x="188900" y="134872"/>
                  </a:lnTo>
                  <a:close/>
                  <a:moveTo>
                    <a:pt x="202032" y="134872"/>
                  </a:moveTo>
                  <a:lnTo>
                    <a:pt x="202032" y="140957"/>
                  </a:lnTo>
                  <a:lnTo>
                    <a:pt x="195627" y="140957"/>
                  </a:lnTo>
                  <a:lnTo>
                    <a:pt x="195627" y="134872"/>
                  </a:lnTo>
                  <a:close/>
                  <a:moveTo>
                    <a:pt x="208759" y="134872"/>
                  </a:moveTo>
                  <a:lnTo>
                    <a:pt x="208759" y="140957"/>
                  </a:lnTo>
                  <a:lnTo>
                    <a:pt x="202371" y="140957"/>
                  </a:lnTo>
                  <a:lnTo>
                    <a:pt x="202371" y="134872"/>
                  </a:lnTo>
                  <a:close/>
                  <a:moveTo>
                    <a:pt x="215504" y="134872"/>
                  </a:moveTo>
                  <a:lnTo>
                    <a:pt x="215504" y="140957"/>
                  </a:lnTo>
                  <a:lnTo>
                    <a:pt x="209098" y="140957"/>
                  </a:lnTo>
                  <a:lnTo>
                    <a:pt x="209098" y="134872"/>
                  </a:lnTo>
                  <a:close/>
                  <a:moveTo>
                    <a:pt x="222230" y="134872"/>
                  </a:moveTo>
                  <a:lnTo>
                    <a:pt x="222230" y="140957"/>
                  </a:lnTo>
                  <a:lnTo>
                    <a:pt x="215843" y="140957"/>
                  </a:lnTo>
                  <a:lnTo>
                    <a:pt x="215843" y="134872"/>
                  </a:lnTo>
                  <a:close/>
                  <a:moveTo>
                    <a:pt x="228975" y="134872"/>
                  </a:moveTo>
                  <a:lnTo>
                    <a:pt x="228975" y="140957"/>
                  </a:lnTo>
                  <a:lnTo>
                    <a:pt x="222569" y="140957"/>
                  </a:lnTo>
                  <a:lnTo>
                    <a:pt x="222569" y="134872"/>
                  </a:lnTo>
                  <a:close/>
                  <a:moveTo>
                    <a:pt x="235701" y="134872"/>
                  </a:moveTo>
                  <a:lnTo>
                    <a:pt x="235701" y="140957"/>
                  </a:lnTo>
                  <a:lnTo>
                    <a:pt x="229296" y="140957"/>
                  </a:lnTo>
                  <a:lnTo>
                    <a:pt x="229296" y="134872"/>
                  </a:lnTo>
                  <a:close/>
                  <a:moveTo>
                    <a:pt x="242428" y="134872"/>
                  </a:moveTo>
                  <a:lnTo>
                    <a:pt x="242428" y="140957"/>
                  </a:lnTo>
                  <a:lnTo>
                    <a:pt x="236040" y="140957"/>
                  </a:lnTo>
                  <a:lnTo>
                    <a:pt x="236040" y="134872"/>
                  </a:lnTo>
                  <a:close/>
                  <a:moveTo>
                    <a:pt x="249173" y="134872"/>
                  </a:moveTo>
                  <a:lnTo>
                    <a:pt x="249173" y="140957"/>
                  </a:lnTo>
                  <a:lnTo>
                    <a:pt x="242767" y="140957"/>
                  </a:lnTo>
                  <a:lnTo>
                    <a:pt x="242767" y="134872"/>
                  </a:lnTo>
                  <a:close/>
                  <a:moveTo>
                    <a:pt x="255899" y="134872"/>
                  </a:moveTo>
                  <a:lnTo>
                    <a:pt x="255899" y="140957"/>
                  </a:lnTo>
                  <a:lnTo>
                    <a:pt x="249512" y="140957"/>
                  </a:lnTo>
                  <a:lnTo>
                    <a:pt x="249512" y="134872"/>
                  </a:lnTo>
                  <a:close/>
                  <a:moveTo>
                    <a:pt x="262644" y="134872"/>
                  </a:moveTo>
                  <a:lnTo>
                    <a:pt x="262644" y="140957"/>
                  </a:lnTo>
                  <a:lnTo>
                    <a:pt x="256238" y="140957"/>
                  </a:lnTo>
                  <a:lnTo>
                    <a:pt x="256238" y="134872"/>
                  </a:lnTo>
                  <a:close/>
                  <a:moveTo>
                    <a:pt x="269370" y="134872"/>
                  </a:moveTo>
                  <a:lnTo>
                    <a:pt x="269370" y="140957"/>
                  </a:lnTo>
                  <a:lnTo>
                    <a:pt x="262983" y="140957"/>
                  </a:lnTo>
                  <a:lnTo>
                    <a:pt x="262983" y="134872"/>
                  </a:lnTo>
                  <a:close/>
                  <a:moveTo>
                    <a:pt x="276115" y="134872"/>
                  </a:moveTo>
                  <a:lnTo>
                    <a:pt x="276115" y="140957"/>
                  </a:lnTo>
                  <a:lnTo>
                    <a:pt x="269709" y="140957"/>
                  </a:lnTo>
                  <a:lnTo>
                    <a:pt x="269709" y="134872"/>
                  </a:lnTo>
                  <a:close/>
                  <a:moveTo>
                    <a:pt x="282842" y="134872"/>
                  </a:moveTo>
                  <a:lnTo>
                    <a:pt x="282842" y="140957"/>
                  </a:lnTo>
                  <a:lnTo>
                    <a:pt x="276436" y="140957"/>
                  </a:lnTo>
                  <a:lnTo>
                    <a:pt x="276436" y="134872"/>
                  </a:lnTo>
                  <a:close/>
                  <a:moveTo>
                    <a:pt x="6745" y="141278"/>
                  </a:moveTo>
                  <a:lnTo>
                    <a:pt x="6745" y="147362"/>
                  </a:lnTo>
                  <a:lnTo>
                    <a:pt x="339" y="147362"/>
                  </a:lnTo>
                  <a:lnTo>
                    <a:pt x="339" y="141278"/>
                  </a:lnTo>
                  <a:close/>
                  <a:moveTo>
                    <a:pt x="13471" y="141278"/>
                  </a:moveTo>
                  <a:lnTo>
                    <a:pt x="13471" y="147362"/>
                  </a:lnTo>
                  <a:lnTo>
                    <a:pt x="7066" y="147362"/>
                  </a:lnTo>
                  <a:lnTo>
                    <a:pt x="7066" y="141278"/>
                  </a:lnTo>
                  <a:close/>
                  <a:moveTo>
                    <a:pt x="20198" y="141278"/>
                  </a:moveTo>
                  <a:lnTo>
                    <a:pt x="20198" y="147362"/>
                  </a:lnTo>
                  <a:lnTo>
                    <a:pt x="13810" y="147362"/>
                  </a:lnTo>
                  <a:lnTo>
                    <a:pt x="13810" y="141278"/>
                  </a:lnTo>
                  <a:close/>
                  <a:moveTo>
                    <a:pt x="26942" y="141278"/>
                  </a:moveTo>
                  <a:lnTo>
                    <a:pt x="26942" y="147362"/>
                  </a:lnTo>
                  <a:lnTo>
                    <a:pt x="20537" y="147362"/>
                  </a:lnTo>
                  <a:lnTo>
                    <a:pt x="20537" y="141278"/>
                  </a:lnTo>
                  <a:close/>
                  <a:moveTo>
                    <a:pt x="33669" y="141278"/>
                  </a:moveTo>
                  <a:lnTo>
                    <a:pt x="33669" y="147362"/>
                  </a:lnTo>
                  <a:lnTo>
                    <a:pt x="27281" y="147362"/>
                  </a:lnTo>
                  <a:lnTo>
                    <a:pt x="27281" y="141278"/>
                  </a:lnTo>
                  <a:close/>
                  <a:moveTo>
                    <a:pt x="40414" y="141278"/>
                  </a:moveTo>
                  <a:lnTo>
                    <a:pt x="40414" y="147362"/>
                  </a:lnTo>
                  <a:lnTo>
                    <a:pt x="34008" y="147362"/>
                  </a:lnTo>
                  <a:lnTo>
                    <a:pt x="34008" y="141278"/>
                  </a:lnTo>
                  <a:close/>
                  <a:moveTo>
                    <a:pt x="47140" y="141278"/>
                  </a:moveTo>
                  <a:lnTo>
                    <a:pt x="47140" y="147362"/>
                  </a:lnTo>
                  <a:lnTo>
                    <a:pt x="40753" y="147362"/>
                  </a:lnTo>
                  <a:lnTo>
                    <a:pt x="40753" y="141278"/>
                  </a:lnTo>
                  <a:close/>
                  <a:moveTo>
                    <a:pt x="53885" y="141278"/>
                  </a:moveTo>
                  <a:lnTo>
                    <a:pt x="53885" y="147362"/>
                  </a:lnTo>
                  <a:lnTo>
                    <a:pt x="47479" y="147362"/>
                  </a:lnTo>
                  <a:lnTo>
                    <a:pt x="47479" y="141278"/>
                  </a:lnTo>
                  <a:close/>
                  <a:moveTo>
                    <a:pt x="60611" y="141278"/>
                  </a:moveTo>
                  <a:lnTo>
                    <a:pt x="60611" y="147362"/>
                  </a:lnTo>
                  <a:lnTo>
                    <a:pt x="54206" y="147362"/>
                  </a:lnTo>
                  <a:lnTo>
                    <a:pt x="54206" y="141278"/>
                  </a:lnTo>
                  <a:close/>
                  <a:moveTo>
                    <a:pt x="67338" y="141278"/>
                  </a:moveTo>
                  <a:lnTo>
                    <a:pt x="67338" y="147362"/>
                  </a:lnTo>
                  <a:lnTo>
                    <a:pt x="60950" y="147362"/>
                  </a:lnTo>
                  <a:lnTo>
                    <a:pt x="60950" y="141278"/>
                  </a:lnTo>
                  <a:close/>
                  <a:moveTo>
                    <a:pt x="74083" y="141278"/>
                  </a:moveTo>
                  <a:lnTo>
                    <a:pt x="74083" y="147362"/>
                  </a:lnTo>
                  <a:lnTo>
                    <a:pt x="67677" y="147362"/>
                  </a:lnTo>
                  <a:lnTo>
                    <a:pt x="67677" y="141278"/>
                  </a:lnTo>
                  <a:close/>
                  <a:moveTo>
                    <a:pt x="80809" y="141278"/>
                  </a:moveTo>
                  <a:lnTo>
                    <a:pt x="80809" y="147362"/>
                  </a:lnTo>
                  <a:lnTo>
                    <a:pt x="74422" y="147362"/>
                  </a:lnTo>
                  <a:lnTo>
                    <a:pt x="74422" y="141278"/>
                  </a:lnTo>
                  <a:close/>
                  <a:moveTo>
                    <a:pt x="87554" y="141278"/>
                  </a:moveTo>
                  <a:lnTo>
                    <a:pt x="87554" y="147362"/>
                  </a:lnTo>
                  <a:lnTo>
                    <a:pt x="81148" y="147362"/>
                  </a:lnTo>
                  <a:lnTo>
                    <a:pt x="81148" y="141278"/>
                  </a:lnTo>
                  <a:close/>
                  <a:moveTo>
                    <a:pt x="94281" y="141278"/>
                  </a:moveTo>
                  <a:lnTo>
                    <a:pt x="94281" y="147362"/>
                  </a:lnTo>
                  <a:lnTo>
                    <a:pt x="87893" y="147362"/>
                  </a:lnTo>
                  <a:lnTo>
                    <a:pt x="87893" y="141278"/>
                  </a:lnTo>
                  <a:close/>
                  <a:moveTo>
                    <a:pt x="101007" y="141278"/>
                  </a:moveTo>
                  <a:lnTo>
                    <a:pt x="101007" y="147362"/>
                  </a:lnTo>
                  <a:lnTo>
                    <a:pt x="94620" y="147362"/>
                  </a:lnTo>
                  <a:lnTo>
                    <a:pt x="94620" y="141278"/>
                  </a:lnTo>
                  <a:close/>
                  <a:moveTo>
                    <a:pt x="107752" y="141278"/>
                  </a:moveTo>
                  <a:lnTo>
                    <a:pt x="107752" y="147362"/>
                  </a:lnTo>
                  <a:lnTo>
                    <a:pt x="101346" y="147362"/>
                  </a:lnTo>
                  <a:lnTo>
                    <a:pt x="101346" y="141278"/>
                  </a:lnTo>
                  <a:close/>
                  <a:moveTo>
                    <a:pt x="114478" y="141278"/>
                  </a:moveTo>
                  <a:lnTo>
                    <a:pt x="114478" y="147362"/>
                  </a:lnTo>
                  <a:lnTo>
                    <a:pt x="108091" y="147362"/>
                  </a:lnTo>
                  <a:lnTo>
                    <a:pt x="108091" y="141278"/>
                  </a:lnTo>
                  <a:close/>
                  <a:moveTo>
                    <a:pt x="121223" y="141278"/>
                  </a:moveTo>
                  <a:lnTo>
                    <a:pt x="121223" y="147362"/>
                  </a:lnTo>
                  <a:lnTo>
                    <a:pt x="114817" y="147362"/>
                  </a:lnTo>
                  <a:lnTo>
                    <a:pt x="114817" y="141278"/>
                  </a:lnTo>
                  <a:close/>
                  <a:moveTo>
                    <a:pt x="127950" y="141278"/>
                  </a:moveTo>
                  <a:lnTo>
                    <a:pt x="127950" y="147362"/>
                  </a:lnTo>
                  <a:lnTo>
                    <a:pt x="121562" y="147362"/>
                  </a:lnTo>
                  <a:lnTo>
                    <a:pt x="121562" y="141278"/>
                  </a:lnTo>
                  <a:close/>
                  <a:moveTo>
                    <a:pt x="134694" y="141278"/>
                  </a:moveTo>
                  <a:lnTo>
                    <a:pt x="134694" y="147362"/>
                  </a:lnTo>
                  <a:lnTo>
                    <a:pt x="128289" y="147362"/>
                  </a:lnTo>
                  <a:lnTo>
                    <a:pt x="128289" y="141278"/>
                  </a:lnTo>
                  <a:close/>
                  <a:moveTo>
                    <a:pt x="141421" y="141278"/>
                  </a:moveTo>
                  <a:lnTo>
                    <a:pt x="141421" y="147362"/>
                  </a:lnTo>
                  <a:lnTo>
                    <a:pt x="135033" y="147362"/>
                  </a:lnTo>
                  <a:lnTo>
                    <a:pt x="135033" y="141278"/>
                  </a:lnTo>
                  <a:close/>
                  <a:moveTo>
                    <a:pt x="148148" y="141278"/>
                  </a:moveTo>
                  <a:lnTo>
                    <a:pt x="148148" y="147362"/>
                  </a:lnTo>
                  <a:lnTo>
                    <a:pt x="141760" y="147362"/>
                  </a:lnTo>
                  <a:lnTo>
                    <a:pt x="141760" y="141278"/>
                  </a:lnTo>
                  <a:close/>
                  <a:moveTo>
                    <a:pt x="154892" y="141278"/>
                  </a:moveTo>
                  <a:lnTo>
                    <a:pt x="154892" y="147362"/>
                  </a:lnTo>
                  <a:lnTo>
                    <a:pt x="148487" y="147362"/>
                  </a:lnTo>
                  <a:lnTo>
                    <a:pt x="148487" y="141278"/>
                  </a:lnTo>
                  <a:close/>
                  <a:moveTo>
                    <a:pt x="161619" y="141278"/>
                  </a:moveTo>
                  <a:lnTo>
                    <a:pt x="161619" y="147362"/>
                  </a:lnTo>
                  <a:lnTo>
                    <a:pt x="155231" y="147362"/>
                  </a:lnTo>
                  <a:lnTo>
                    <a:pt x="155231" y="141278"/>
                  </a:lnTo>
                  <a:close/>
                  <a:moveTo>
                    <a:pt x="168363" y="141278"/>
                  </a:moveTo>
                  <a:lnTo>
                    <a:pt x="168363" y="147362"/>
                  </a:lnTo>
                  <a:lnTo>
                    <a:pt x="161958" y="147362"/>
                  </a:lnTo>
                  <a:lnTo>
                    <a:pt x="161958" y="141278"/>
                  </a:lnTo>
                  <a:close/>
                  <a:moveTo>
                    <a:pt x="175090" y="141278"/>
                  </a:moveTo>
                  <a:lnTo>
                    <a:pt x="175090" y="147362"/>
                  </a:lnTo>
                  <a:lnTo>
                    <a:pt x="168702" y="147362"/>
                  </a:lnTo>
                  <a:lnTo>
                    <a:pt x="168702" y="141278"/>
                  </a:lnTo>
                  <a:close/>
                  <a:moveTo>
                    <a:pt x="181834" y="141278"/>
                  </a:moveTo>
                  <a:lnTo>
                    <a:pt x="181834" y="147362"/>
                  </a:lnTo>
                  <a:lnTo>
                    <a:pt x="175429" y="147362"/>
                  </a:lnTo>
                  <a:lnTo>
                    <a:pt x="175429" y="141278"/>
                  </a:lnTo>
                  <a:close/>
                  <a:moveTo>
                    <a:pt x="188561" y="141278"/>
                  </a:moveTo>
                  <a:lnTo>
                    <a:pt x="188561" y="147362"/>
                  </a:lnTo>
                  <a:lnTo>
                    <a:pt x="182173" y="147362"/>
                  </a:lnTo>
                  <a:lnTo>
                    <a:pt x="182173" y="141278"/>
                  </a:lnTo>
                  <a:close/>
                  <a:moveTo>
                    <a:pt x="195288" y="141278"/>
                  </a:moveTo>
                  <a:lnTo>
                    <a:pt x="195288" y="147362"/>
                  </a:lnTo>
                  <a:lnTo>
                    <a:pt x="188900" y="147362"/>
                  </a:lnTo>
                  <a:lnTo>
                    <a:pt x="188900" y="141278"/>
                  </a:lnTo>
                  <a:close/>
                  <a:moveTo>
                    <a:pt x="202032" y="141278"/>
                  </a:moveTo>
                  <a:lnTo>
                    <a:pt x="202032" y="147362"/>
                  </a:lnTo>
                  <a:lnTo>
                    <a:pt x="195627" y="147362"/>
                  </a:lnTo>
                  <a:lnTo>
                    <a:pt x="195627" y="141278"/>
                  </a:lnTo>
                  <a:close/>
                  <a:moveTo>
                    <a:pt x="208759" y="141278"/>
                  </a:moveTo>
                  <a:lnTo>
                    <a:pt x="208759" y="147362"/>
                  </a:lnTo>
                  <a:lnTo>
                    <a:pt x="202371" y="147362"/>
                  </a:lnTo>
                  <a:lnTo>
                    <a:pt x="202371" y="141278"/>
                  </a:lnTo>
                  <a:close/>
                  <a:moveTo>
                    <a:pt x="215504" y="141278"/>
                  </a:moveTo>
                  <a:lnTo>
                    <a:pt x="215504" y="147362"/>
                  </a:lnTo>
                  <a:lnTo>
                    <a:pt x="209098" y="147362"/>
                  </a:lnTo>
                  <a:lnTo>
                    <a:pt x="209098" y="141278"/>
                  </a:lnTo>
                  <a:close/>
                  <a:moveTo>
                    <a:pt x="222230" y="141278"/>
                  </a:moveTo>
                  <a:lnTo>
                    <a:pt x="222230" y="147362"/>
                  </a:lnTo>
                  <a:lnTo>
                    <a:pt x="215843" y="147362"/>
                  </a:lnTo>
                  <a:lnTo>
                    <a:pt x="215843" y="141278"/>
                  </a:lnTo>
                  <a:close/>
                  <a:moveTo>
                    <a:pt x="228975" y="141278"/>
                  </a:moveTo>
                  <a:lnTo>
                    <a:pt x="228975" y="147362"/>
                  </a:lnTo>
                  <a:lnTo>
                    <a:pt x="222569" y="147362"/>
                  </a:lnTo>
                  <a:lnTo>
                    <a:pt x="222569" y="141278"/>
                  </a:lnTo>
                  <a:close/>
                  <a:moveTo>
                    <a:pt x="235701" y="141278"/>
                  </a:moveTo>
                  <a:lnTo>
                    <a:pt x="235701" y="147362"/>
                  </a:lnTo>
                  <a:lnTo>
                    <a:pt x="229296" y="147362"/>
                  </a:lnTo>
                  <a:lnTo>
                    <a:pt x="229296" y="141278"/>
                  </a:lnTo>
                  <a:close/>
                  <a:moveTo>
                    <a:pt x="242428" y="141278"/>
                  </a:moveTo>
                  <a:lnTo>
                    <a:pt x="242428" y="147362"/>
                  </a:lnTo>
                  <a:lnTo>
                    <a:pt x="236040" y="147362"/>
                  </a:lnTo>
                  <a:lnTo>
                    <a:pt x="236040" y="141278"/>
                  </a:lnTo>
                  <a:close/>
                  <a:moveTo>
                    <a:pt x="249173" y="141278"/>
                  </a:moveTo>
                  <a:lnTo>
                    <a:pt x="249173" y="147362"/>
                  </a:lnTo>
                  <a:lnTo>
                    <a:pt x="242767" y="147362"/>
                  </a:lnTo>
                  <a:lnTo>
                    <a:pt x="242767" y="141278"/>
                  </a:lnTo>
                  <a:close/>
                  <a:moveTo>
                    <a:pt x="255899" y="141278"/>
                  </a:moveTo>
                  <a:lnTo>
                    <a:pt x="255899" y="147362"/>
                  </a:lnTo>
                  <a:lnTo>
                    <a:pt x="249512" y="147362"/>
                  </a:lnTo>
                  <a:lnTo>
                    <a:pt x="249512" y="141278"/>
                  </a:lnTo>
                  <a:close/>
                  <a:moveTo>
                    <a:pt x="262644" y="141278"/>
                  </a:moveTo>
                  <a:lnTo>
                    <a:pt x="262644" y="147362"/>
                  </a:lnTo>
                  <a:lnTo>
                    <a:pt x="256238" y="147362"/>
                  </a:lnTo>
                  <a:lnTo>
                    <a:pt x="256238" y="141278"/>
                  </a:lnTo>
                  <a:close/>
                  <a:moveTo>
                    <a:pt x="269370" y="141278"/>
                  </a:moveTo>
                  <a:lnTo>
                    <a:pt x="269370" y="147362"/>
                  </a:lnTo>
                  <a:lnTo>
                    <a:pt x="262983" y="147362"/>
                  </a:lnTo>
                  <a:lnTo>
                    <a:pt x="262983" y="141278"/>
                  </a:lnTo>
                  <a:close/>
                  <a:moveTo>
                    <a:pt x="276115" y="141278"/>
                  </a:moveTo>
                  <a:lnTo>
                    <a:pt x="276115" y="147362"/>
                  </a:lnTo>
                  <a:lnTo>
                    <a:pt x="269709" y="147362"/>
                  </a:lnTo>
                  <a:lnTo>
                    <a:pt x="269709" y="141278"/>
                  </a:lnTo>
                  <a:close/>
                  <a:moveTo>
                    <a:pt x="282842" y="141278"/>
                  </a:moveTo>
                  <a:lnTo>
                    <a:pt x="282842" y="147362"/>
                  </a:lnTo>
                  <a:lnTo>
                    <a:pt x="276436" y="147362"/>
                  </a:lnTo>
                  <a:lnTo>
                    <a:pt x="276436" y="141278"/>
                  </a:lnTo>
                  <a:close/>
                  <a:moveTo>
                    <a:pt x="6745" y="147683"/>
                  </a:moveTo>
                  <a:lnTo>
                    <a:pt x="6745" y="153768"/>
                  </a:lnTo>
                  <a:lnTo>
                    <a:pt x="339" y="153768"/>
                  </a:lnTo>
                  <a:lnTo>
                    <a:pt x="339" y="147683"/>
                  </a:lnTo>
                  <a:close/>
                  <a:moveTo>
                    <a:pt x="13471" y="147683"/>
                  </a:moveTo>
                  <a:lnTo>
                    <a:pt x="13471" y="153768"/>
                  </a:lnTo>
                  <a:lnTo>
                    <a:pt x="7066" y="153768"/>
                  </a:lnTo>
                  <a:lnTo>
                    <a:pt x="7066" y="147683"/>
                  </a:lnTo>
                  <a:close/>
                  <a:moveTo>
                    <a:pt x="20198" y="147683"/>
                  </a:moveTo>
                  <a:lnTo>
                    <a:pt x="20198" y="153768"/>
                  </a:lnTo>
                  <a:lnTo>
                    <a:pt x="13810" y="153768"/>
                  </a:lnTo>
                  <a:lnTo>
                    <a:pt x="13810" y="147683"/>
                  </a:lnTo>
                  <a:close/>
                  <a:moveTo>
                    <a:pt x="26942" y="147683"/>
                  </a:moveTo>
                  <a:lnTo>
                    <a:pt x="26942" y="153768"/>
                  </a:lnTo>
                  <a:lnTo>
                    <a:pt x="20537" y="153768"/>
                  </a:lnTo>
                  <a:lnTo>
                    <a:pt x="20537" y="147683"/>
                  </a:lnTo>
                  <a:close/>
                  <a:moveTo>
                    <a:pt x="33669" y="147683"/>
                  </a:moveTo>
                  <a:lnTo>
                    <a:pt x="33669" y="153768"/>
                  </a:lnTo>
                  <a:lnTo>
                    <a:pt x="27281" y="153768"/>
                  </a:lnTo>
                  <a:lnTo>
                    <a:pt x="27281" y="147683"/>
                  </a:lnTo>
                  <a:close/>
                  <a:moveTo>
                    <a:pt x="40414" y="147683"/>
                  </a:moveTo>
                  <a:lnTo>
                    <a:pt x="40414" y="153768"/>
                  </a:lnTo>
                  <a:lnTo>
                    <a:pt x="34008" y="153768"/>
                  </a:lnTo>
                  <a:lnTo>
                    <a:pt x="34008" y="147683"/>
                  </a:lnTo>
                  <a:close/>
                  <a:moveTo>
                    <a:pt x="47140" y="147683"/>
                  </a:moveTo>
                  <a:lnTo>
                    <a:pt x="47140" y="153768"/>
                  </a:lnTo>
                  <a:lnTo>
                    <a:pt x="40753" y="153768"/>
                  </a:lnTo>
                  <a:lnTo>
                    <a:pt x="40753" y="147683"/>
                  </a:lnTo>
                  <a:close/>
                  <a:moveTo>
                    <a:pt x="53885" y="147683"/>
                  </a:moveTo>
                  <a:lnTo>
                    <a:pt x="53885" y="153768"/>
                  </a:lnTo>
                  <a:lnTo>
                    <a:pt x="47479" y="153768"/>
                  </a:lnTo>
                  <a:lnTo>
                    <a:pt x="47479" y="147683"/>
                  </a:lnTo>
                  <a:close/>
                  <a:moveTo>
                    <a:pt x="60611" y="147683"/>
                  </a:moveTo>
                  <a:lnTo>
                    <a:pt x="60611" y="153768"/>
                  </a:lnTo>
                  <a:lnTo>
                    <a:pt x="54206" y="153768"/>
                  </a:lnTo>
                  <a:lnTo>
                    <a:pt x="54206" y="147683"/>
                  </a:lnTo>
                  <a:close/>
                  <a:moveTo>
                    <a:pt x="67338" y="147683"/>
                  </a:moveTo>
                  <a:lnTo>
                    <a:pt x="67338" y="153768"/>
                  </a:lnTo>
                  <a:lnTo>
                    <a:pt x="60950" y="153768"/>
                  </a:lnTo>
                  <a:lnTo>
                    <a:pt x="60950" y="147683"/>
                  </a:lnTo>
                  <a:close/>
                  <a:moveTo>
                    <a:pt x="74083" y="147683"/>
                  </a:moveTo>
                  <a:lnTo>
                    <a:pt x="74083" y="153768"/>
                  </a:lnTo>
                  <a:lnTo>
                    <a:pt x="67677" y="153768"/>
                  </a:lnTo>
                  <a:lnTo>
                    <a:pt x="67677" y="147683"/>
                  </a:lnTo>
                  <a:close/>
                  <a:moveTo>
                    <a:pt x="80809" y="147683"/>
                  </a:moveTo>
                  <a:lnTo>
                    <a:pt x="80809" y="153768"/>
                  </a:lnTo>
                  <a:lnTo>
                    <a:pt x="74422" y="153768"/>
                  </a:lnTo>
                  <a:lnTo>
                    <a:pt x="74422" y="147683"/>
                  </a:lnTo>
                  <a:close/>
                  <a:moveTo>
                    <a:pt x="87554" y="147683"/>
                  </a:moveTo>
                  <a:lnTo>
                    <a:pt x="87554" y="153768"/>
                  </a:lnTo>
                  <a:lnTo>
                    <a:pt x="81148" y="153768"/>
                  </a:lnTo>
                  <a:lnTo>
                    <a:pt x="81148" y="147683"/>
                  </a:lnTo>
                  <a:close/>
                  <a:moveTo>
                    <a:pt x="94281" y="147683"/>
                  </a:moveTo>
                  <a:lnTo>
                    <a:pt x="94281" y="153768"/>
                  </a:lnTo>
                  <a:lnTo>
                    <a:pt x="87893" y="153768"/>
                  </a:lnTo>
                  <a:lnTo>
                    <a:pt x="87893" y="147683"/>
                  </a:lnTo>
                  <a:close/>
                  <a:moveTo>
                    <a:pt x="101007" y="147683"/>
                  </a:moveTo>
                  <a:lnTo>
                    <a:pt x="101007" y="153768"/>
                  </a:lnTo>
                  <a:lnTo>
                    <a:pt x="94620" y="153768"/>
                  </a:lnTo>
                  <a:lnTo>
                    <a:pt x="94620" y="147683"/>
                  </a:lnTo>
                  <a:close/>
                  <a:moveTo>
                    <a:pt x="107752" y="147683"/>
                  </a:moveTo>
                  <a:lnTo>
                    <a:pt x="107752" y="153768"/>
                  </a:lnTo>
                  <a:lnTo>
                    <a:pt x="101346" y="153768"/>
                  </a:lnTo>
                  <a:lnTo>
                    <a:pt x="101346" y="147683"/>
                  </a:lnTo>
                  <a:close/>
                  <a:moveTo>
                    <a:pt x="114478" y="147683"/>
                  </a:moveTo>
                  <a:lnTo>
                    <a:pt x="114478" y="153768"/>
                  </a:lnTo>
                  <a:lnTo>
                    <a:pt x="108091" y="153768"/>
                  </a:lnTo>
                  <a:lnTo>
                    <a:pt x="108091" y="147683"/>
                  </a:lnTo>
                  <a:close/>
                  <a:moveTo>
                    <a:pt x="121223" y="147683"/>
                  </a:moveTo>
                  <a:lnTo>
                    <a:pt x="121223" y="153768"/>
                  </a:lnTo>
                  <a:lnTo>
                    <a:pt x="114817" y="153768"/>
                  </a:lnTo>
                  <a:lnTo>
                    <a:pt x="114817" y="147683"/>
                  </a:lnTo>
                  <a:close/>
                  <a:moveTo>
                    <a:pt x="127950" y="147683"/>
                  </a:moveTo>
                  <a:lnTo>
                    <a:pt x="127950" y="153768"/>
                  </a:lnTo>
                  <a:lnTo>
                    <a:pt x="121562" y="153768"/>
                  </a:lnTo>
                  <a:lnTo>
                    <a:pt x="121562" y="147683"/>
                  </a:lnTo>
                  <a:close/>
                  <a:moveTo>
                    <a:pt x="134694" y="147683"/>
                  </a:moveTo>
                  <a:lnTo>
                    <a:pt x="134694" y="153768"/>
                  </a:lnTo>
                  <a:lnTo>
                    <a:pt x="128289" y="153768"/>
                  </a:lnTo>
                  <a:lnTo>
                    <a:pt x="128289" y="147683"/>
                  </a:lnTo>
                  <a:close/>
                  <a:moveTo>
                    <a:pt x="141421" y="147683"/>
                  </a:moveTo>
                  <a:lnTo>
                    <a:pt x="141421" y="153768"/>
                  </a:lnTo>
                  <a:lnTo>
                    <a:pt x="135033" y="153768"/>
                  </a:lnTo>
                  <a:lnTo>
                    <a:pt x="135033" y="147683"/>
                  </a:lnTo>
                  <a:close/>
                  <a:moveTo>
                    <a:pt x="148148" y="147683"/>
                  </a:moveTo>
                  <a:lnTo>
                    <a:pt x="148148" y="153768"/>
                  </a:lnTo>
                  <a:lnTo>
                    <a:pt x="141760" y="153768"/>
                  </a:lnTo>
                  <a:lnTo>
                    <a:pt x="141760" y="147683"/>
                  </a:lnTo>
                  <a:close/>
                  <a:moveTo>
                    <a:pt x="154892" y="147683"/>
                  </a:moveTo>
                  <a:lnTo>
                    <a:pt x="154892" y="153768"/>
                  </a:lnTo>
                  <a:lnTo>
                    <a:pt x="148487" y="153768"/>
                  </a:lnTo>
                  <a:lnTo>
                    <a:pt x="148487" y="147683"/>
                  </a:lnTo>
                  <a:close/>
                  <a:moveTo>
                    <a:pt x="161619" y="147683"/>
                  </a:moveTo>
                  <a:lnTo>
                    <a:pt x="161619" y="153768"/>
                  </a:lnTo>
                  <a:lnTo>
                    <a:pt x="155231" y="153768"/>
                  </a:lnTo>
                  <a:lnTo>
                    <a:pt x="155231" y="147683"/>
                  </a:lnTo>
                  <a:close/>
                  <a:moveTo>
                    <a:pt x="168363" y="147683"/>
                  </a:moveTo>
                  <a:lnTo>
                    <a:pt x="168363" y="153768"/>
                  </a:lnTo>
                  <a:lnTo>
                    <a:pt x="161958" y="153768"/>
                  </a:lnTo>
                  <a:lnTo>
                    <a:pt x="161958" y="147683"/>
                  </a:lnTo>
                  <a:close/>
                  <a:moveTo>
                    <a:pt x="175090" y="147683"/>
                  </a:moveTo>
                  <a:lnTo>
                    <a:pt x="175090" y="153768"/>
                  </a:lnTo>
                  <a:lnTo>
                    <a:pt x="168702" y="153768"/>
                  </a:lnTo>
                  <a:lnTo>
                    <a:pt x="168702" y="147683"/>
                  </a:lnTo>
                  <a:close/>
                  <a:moveTo>
                    <a:pt x="181834" y="147683"/>
                  </a:moveTo>
                  <a:lnTo>
                    <a:pt x="181834" y="153768"/>
                  </a:lnTo>
                  <a:lnTo>
                    <a:pt x="175429" y="153768"/>
                  </a:lnTo>
                  <a:lnTo>
                    <a:pt x="175429" y="147683"/>
                  </a:lnTo>
                  <a:close/>
                  <a:moveTo>
                    <a:pt x="188561" y="147683"/>
                  </a:moveTo>
                  <a:lnTo>
                    <a:pt x="188561" y="153768"/>
                  </a:lnTo>
                  <a:lnTo>
                    <a:pt x="182173" y="153768"/>
                  </a:lnTo>
                  <a:lnTo>
                    <a:pt x="182173" y="147683"/>
                  </a:lnTo>
                  <a:close/>
                  <a:moveTo>
                    <a:pt x="195288" y="147683"/>
                  </a:moveTo>
                  <a:lnTo>
                    <a:pt x="195288" y="153768"/>
                  </a:lnTo>
                  <a:lnTo>
                    <a:pt x="188900" y="153768"/>
                  </a:lnTo>
                  <a:lnTo>
                    <a:pt x="188900" y="147683"/>
                  </a:lnTo>
                  <a:close/>
                  <a:moveTo>
                    <a:pt x="202032" y="147683"/>
                  </a:moveTo>
                  <a:lnTo>
                    <a:pt x="202032" y="153768"/>
                  </a:lnTo>
                  <a:lnTo>
                    <a:pt x="195627" y="153768"/>
                  </a:lnTo>
                  <a:lnTo>
                    <a:pt x="195627" y="147683"/>
                  </a:lnTo>
                  <a:close/>
                  <a:moveTo>
                    <a:pt x="208759" y="147683"/>
                  </a:moveTo>
                  <a:lnTo>
                    <a:pt x="208759" y="153768"/>
                  </a:lnTo>
                  <a:lnTo>
                    <a:pt x="202371" y="153768"/>
                  </a:lnTo>
                  <a:lnTo>
                    <a:pt x="202371" y="147683"/>
                  </a:lnTo>
                  <a:close/>
                  <a:moveTo>
                    <a:pt x="215504" y="147683"/>
                  </a:moveTo>
                  <a:lnTo>
                    <a:pt x="215504" y="153768"/>
                  </a:lnTo>
                  <a:lnTo>
                    <a:pt x="209098" y="153768"/>
                  </a:lnTo>
                  <a:lnTo>
                    <a:pt x="209098" y="147683"/>
                  </a:lnTo>
                  <a:close/>
                  <a:moveTo>
                    <a:pt x="222230" y="147683"/>
                  </a:moveTo>
                  <a:lnTo>
                    <a:pt x="222230" y="153768"/>
                  </a:lnTo>
                  <a:lnTo>
                    <a:pt x="215843" y="153768"/>
                  </a:lnTo>
                  <a:lnTo>
                    <a:pt x="215843" y="147683"/>
                  </a:lnTo>
                  <a:close/>
                  <a:moveTo>
                    <a:pt x="228975" y="147683"/>
                  </a:moveTo>
                  <a:lnTo>
                    <a:pt x="228975" y="153768"/>
                  </a:lnTo>
                  <a:lnTo>
                    <a:pt x="222569" y="153768"/>
                  </a:lnTo>
                  <a:lnTo>
                    <a:pt x="222569" y="147683"/>
                  </a:lnTo>
                  <a:close/>
                  <a:moveTo>
                    <a:pt x="235701" y="147683"/>
                  </a:moveTo>
                  <a:lnTo>
                    <a:pt x="235701" y="153768"/>
                  </a:lnTo>
                  <a:lnTo>
                    <a:pt x="229296" y="153768"/>
                  </a:lnTo>
                  <a:lnTo>
                    <a:pt x="229296" y="147683"/>
                  </a:lnTo>
                  <a:close/>
                  <a:moveTo>
                    <a:pt x="242428" y="147683"/>
                  </a:moveTo>
                  <a:lnTo>
                    <a:pt x="242428" y="153768"/>
                  </a:lnTo>
                  <a:lnTo>
                    <a:pt x="236040" y="153768"/>
                  </a:lnTo>
                  <a:lnTo>
                    <a:pt x="236040" y="147683"/>
                  </a:lnTo>
                  <a:close/>
                  <a:moveTo>
                    <a:pt x="249173" y="147683"/>
                  </a:moveTo>
                  <a:lnTo>
                    <a:pt x="249173" y="153768"/>
                  </a:lnTo>
                  <a:lnTo>
                    <a:pt x="242767" y="153768"/>
                  </a:lnTo>
                  <a:lnTo>
                    <a:pt x="242767" y="147683"/>
                  </a:lnTo>
                  <a:close/>
                  <a:moveTo>
                    <a:pt x="255899" y="147683"/>
                  </a:moveTo>
                  <a:lnTo>
                    <a:pt x="255899" y="153768"/>
                  </a:lnTo>
                  <a:lnTo>
                    <a:pt x="249512" y="153768"/>
                  </a:lnTo>
                  <a:lnTo>
                    <a:pt x="249512" y="147683"/>
                  </a:lnTo>
                  <a:close/>
                  <a:moveTo>
                    <a:pt x="262644" y="147683"/>
                  </a:moveTo>
                  <a:lnTo>
                    <a:pt x="262644" y="153768"/>
                  </a:lnTo>
                  <a:lnTo>
                    <a:pt x="256238" y="153768"/>
                  </a:lnTo>
                  <a:lnTo>
                    <a:pt x="256238" y="147683"/>
                  </a:lnTo>
                  <a:close/>
                  <a:moveTo>
                    <a:pt x="269370" y="147683"/>
                  </a:moveTo>
                  <a:lnTo>
                    <a:pt x="269370" y="153768"/>
                  </a:lnTo>
                  <a:lnTo>
                    <a:pt x="262983" y="153768"/>
                  </a:lnTo>
                  <a:lnTo>
                    <a:pt x="262983" y="147683"/>
                  </a:lnTo>
                  <a:close/>
                  <a:moveTo>
                    <a:pt x="276115" y="147683"/>
                  </a:moveTo>
                  <a:lnTo>
                    <a:pt x="276115" y="153768"/>
                  </a:lnTo>
                  <a:lnTo>
                    <a:pt x="269709" y="153768"/>
                  </a:lnTo>
                  <a:lnTo>
                    <a:pt x="269709" y="147683"/>
                  </a:lnTo>
                  <a:close/>
                  <a:moveTo>
                    <a:pt x="282842" y="147683"/>
                  </a:moveTo>
                  <a:lnTo>
                    <a:pt x="282842" y="153768"/>
                  </a:lnTo>
                  <a:lnTo>
                    <a:pt x="276436" y="153768"/>
                  </a:lnTo>
                  <a:lnTo>
                    <a:pt x="276436" y="147683"/>
                  </a:lnTo>
                  <a:close/>
                  <a:moveTo>
                    <a:pt x="6745" y="154089"/>
                  </a:moveTo>
                  <a:lnTo>
                    <a:pt x="6745" y="160173"/>
                  </a:lnTo>
                  <a:lnTo>
                    <a:pt x="339" y="160173"/>
                  </a:lnTo>
                  <a:lnTo>
                    <a:pt x="339" y="154089"/>
                  </a:lnTo>
                  <a:close/>
                  <a:moveTo>
                    <a:pt x="13471" y="154089"/>
                  </a:moveTo>
                  <a:lnTo>
                    <a:pt x="13471" y="160173"/>
                  </a:lnTo>
                  <a:lnTo>
                    <a:pt x="7066" y="160173"/>
                  </a:lnTo>
                  <a:lnTo>
                    <a:pt x="7066" y="154089"/>
                  </a:lnTo>
                  <a:close/>
                  <a:moveTo>
                    <a:pt x="20198" y="154089"/>
                  </a:moveTo>
                  <a:lnTo>
                    <a:pt x="20198" y="160173"/>
                  </a:lnTo>
                  <a:lnTo>
                    <a:pt x="13810" y="160173"/>
                  </a:lnTo>
                  <a:lnTo>
                    <a:pt x="13810" y="154089"/>
                  </a:lnTo>
                  <a:close/>
                  <a:moveTo>
                    <a:pt x="26942" y="154089"/>
                  </a:moveTo>
                  <a:lnTo>
                    <a:pt x="26942" y="160173"/>
                  </a:lnTo>
                  <a:lnTo>
                    <a:pt x="20537" y="160173"/>
                  </a:lnTo>
                  <a:lnTo>
                    <a:pt x="20537" y="154089"/>
                  </a:lnTo>
                  <a:close/>
                  <a:moveTo>
                    <a:pt x="33669" y="154089"/>
                  </a:moveTo>
                  <a:lnTo>
                    <a:pt x="33669" y="160173"/>
                  </a:lnTo>
                  <a:lnTo>
                    <a:pt x="27281" y="160173"/>
                  </a:lnTo>
                  <a:lnTo>
                    <a:pt x="27281" y="154089"/>
                  </a:lnTo>
                  <a:close/>
                  <a:moveTo>
                    <a:pt x="40414" y="154089"/>
                  </a:moveTo>
                  <a:lnTo>
                    <a:pt x="40414" y="160173"/>
                  </a:lnTo>
                  <a:lnTo>
                    <a:pt x="34008" y="160173"/>
                  </a:lnTo>
                  <a:lnTo>
                    <a:pt x="34008" y="154089"/>
                  </a:lnTo>
                  <a:close/>
                  <a:moveTo>
                    <a:pt x="47140" y="154089"/>
                  </a:moveTo>
                  <a:lnTo>
                    <a:pt x="47140" y="160173"/>
                  </a:lnTo>
                  <a:lnTo>
                    <a:pt x="40753" y="160173"/>
                  </a:lnTo>
                  <a:lnTo>
                    <a:pt x="40753" y="154089"/>
                  </a:lnTo>
                  <a:close/>
                  <a:moveTo>
                    <a:pt x="53885" y="154089"/>
                  </a:moveTo>
                  <a:lnTo>
                    <a:pt x="53885" y="160173"/>
                  </a:lnTo>
                  <a:lnTo>
                    <a:pt x="47479" y="160173"/>
                  </a:lnTo>
                  <a:lnTo>
                    <a:pt x="47479" y="154089"/>
                  </a:lnTo>
                  <a:close/>
                  <a:moveTo>
                    <a:pt x="60611" y="154089"/>
                  </a:moveTo>
                  <a:lnTo>
                    <a:pt x="60611" y="160173"/>
                  </a:lnTo>
                  <a:lnTo>
                    <a:pt x="54206" y="160173"/>
                  </a:lnTo>
                  <a:lnTo>
                    <a:pt x="54206" y="154089"/>
                  </a:lnTo>
                  <a:close/>
                  <a:moveTo>
                    <a:pt x="67338" y="154089"/>
                  </a:moveTo>
                  <a:lnTo>
                    <a:pt x="67338" y="160173"/>
                  </a:lnTo>
                  <a:lnTo>
                    <a:pt x="60950" y="160173"/>
                  </a:lnTo>
                  <a:lnTo>
                    <a:pt x="60950" y="154089"/>
                  </a:lnTo>
                  <a:close/>
                  <a:moveTo>
                    <a:pt x="74083" y="154089"/>
                  </a:moveTo>
                  <a:lnTo>
                    <a:pt x="74083" y="160173"/>
                  </a:lnTo>
                  <a:lnTo>
                    <a:pt x="67677" y="160173"/>
                  </a:lnTo>
                  <a:lnTo>
                    <a:pt x="67677" y="154089"/>
                  </a:lnTo>
                  <a:close/>
                  <a:moveTo>
                    <a:pt x="80809" y="154089"/>
                  </a:moveTo>
                  <a:lnTo>
                    <a:pt x="80809" y="160173"/>
                  </a:lnTo>
                  <a:lnTo>
                    <a:pt x="74422" y="160173"/>
                  </a:lnTo>
                  <a:lnTo>
                    <a:pt x="74422" y="154089"/>
                  </a:lnTo>
                  <a:close/>
                  <a:moveTo>
                    <a:pt x="87554" y="154089"/>
                  </a:moveTo>
                  <a:lnTo>
                    <a:pt x="87554" y="160173"/>
                  </a:lnTo>
                  <a:lnTo>
                    <a:pt x="81148" y="160173"/>
                  </a:lnTo>
                  <a:lnTo>
                    <a:pt x="81148" y="154089"/>
                  </a:lnTo>
                  <a:close/>
                  <a:moveTo>
                    <a:pt x="94281" y="154089"/>
                  </a:moveTo>
                  <a:lnTo>
                    <a:pt x="94281" y="160173"/>
                  </a:lnTo>
                  <a:lnTo>
                    <a:pt x="87893" y="160173"/>
                  </a:lnTo>
                  <a:lnTo>
                    <a:pt x="87893" y="154089"/>
                  </a:lnTo>
                  <a:close/>
                  <a:moveTo>
                    <a:pt x="101007" y="154089"/>
                  </a:moveTo>
                  <a:lnTo>
                    <a:pt x="101007" y="160173"/>
                  </a:lnTo>
                  <a:lnTo>
                    <a:pt x="94620" y="160173"/>
                  </a:lnTo>
                  <a:lnTo>
                    <a:pt x="94620" y="154089"/>
                  </a:lnTo>
                  <a:close/>
                  <a:moveTo>
                    <a:pt x="107752" y="154089"/>
                  </a:moveTo>
                  <a:lnTo>
                    <a:pt x="107752" y="160173"/>
                  </a:lnTo>
                  <a:lnTo>
                    <a:pt x="101346" y="160173"/>
                  </a:lnTo>
                  <a:lnTo>
                    <a:pt x="101346" y="154089"/>
                  </a:lnTo>
                  <a:close/>
                  <a:moveTo>
                    <a:pt x="114478" y="154089"/>
                  </a:moveTo>
                  <a:lnTo>
                    <a:pt x="114478" y="160173"/>
                  </a:lnTo>
                  <a:lnTo>
                    <a:pt x="108091" y="160173"/>
                  </a:lnTo>
                  <a:lnTo>
                    <a:pt x="108091" y="154089"/>
                  </a:lnTo>
                  <a:close/>
                  <a:moveTo>
                    <a:pt x="121223" y="154089"/>
                  </a:moveTo>
                  <a:lnTo>
                    <a:pt x="121223" y="160173"/>
                  </a:lnTo>
                  <a:lnTo>
                    <a:pt x="114817" y="160173"/>
                  </a:lnTo>
                  <a:lnTo>
                    <a:pt x="114817" y="154089"/>
                  </a:lnTo>
                  <a:close/>
                  <a:moveTo>
                    <a:pt x="127950" y="154089"/>
                  </a:moveTo>
                  <a:lnTo>
                    <a:pt x="127950" y="160173"/>
                  </a:lnTo>
                  <a:lnTo>
                    <a:pt x="121562" y="160173"/>
                  </a:lnTo>
                  <a:lnTo>
                    <a:pt x="121562" y="154089"/>
                  </a:lnTo>
                  <a:close/>
                  <a:moveTo>
                    <a:pt x="134694" y="154089"/>
                  </a:moveTo>
                  <a:lnTo>
                    <a:pt x="134694" y="160173"/>
                  </a:lnTo>
                  <a:lnTo>
                    <a:pt x="128289" y="160173"/>
                  </a:lnTo>
                  <a:lnTo>
                    <a:pt x="128289" y="154089"/>
                  </a:lnTo>
                  <a:close/>
                  <a:moveTo>
                    <a:pt x="141421" y="154089"/>
                  </a:moveTo>
                  <a:lnTo>
                    <a:pt x="141421" y="160173"/>
                  </a:lnTo>
                  <a:lnTo>
                    <a:pt x="135033" y="160173"/>
                  </a:lnTo>
                  <a:lnTo>
                    <a:pt x="135033" y="154089"/>
                  </a:lnTo>
                  <a:close/>
                  <a:moveTo>
                    <a:pt x="148148" y="154089"/>
                  </a:moveTo>
                  <a:lnTo>
                    <a:pt x="148148" y="160173"/>
                  </a:lnTo>
                  <a:lnTo>
                    <a:pt x="141760" y="160173"/>
                  </a:lnTo>
                  <a:lnTo>
                    <a:pt x="141760" y="154089"/>
                  </a:lnTo>
                  <a:close/>
                  <a:moveTo>
                    <a:pt x="154892" y="154089"/>
                  </a:moveTo>
                  <a:lnTo>
                    <a:pt x="154892" y="160173"/>
                  </a:lnTo>
                  <a:lnTo>
                    <a:pt x="148487" y="160173"/>
                  </a:lnTo>
                  <a:lnTo>
                    <a:pt x="148487" y="154089"/>
                  </a:lnTo>
                  <a:close/>
                  <a:moveTo>
                    <a:pt x="161619" y="154089"/>
                  </a:moveTo>
                  <a:lnTo>
                    <a:pt x="161619" y="160173"/>
                  </a:lnTo>
                  <a:lnTo>
                    <a:pt x="155231" y="160173"/>
                  </a:lnTo>
                  <a:lnTo>
                    <a:pt x="155231" y="154089"/>
                  </a:lnTo>
                  <a:close/>
                  <a:moveTo>
                    <a:pt x="168363" y="154089"/>
                  </a:moveTo>
                  <a:lnTo>
                    <a:pt x="168363" y="160173"/>
                  </a:lnTo>
                  <a:lnTo>
                    <a:pt x="161958" y="160173"/>
                  </a:lnTo>
                  <a:lnTo>
                    <a:pt x="161958" y="154089"/>
                  </a:lnTo>
                  <a:close/>
                  <a:moveTo>
                    <a:pt x="175090" y="154089"/>
                  </a:moveTo>
                  <a:lnTo>
                    <a:pt x="175090" y="160173"/>
                  </a:lnTo>
                  <a:lnTo>
                    <a:pt x="168702" y="160173"/>
                  </a:lnTo>
                  <a:lnTo>
                    <a:pt x="168702" y="154089"/>
                  </a:lnTo>
                  <a:close/>
                  <a:moveTo>
                    <a:pt x="181834" y="154089"/>
                  </a:moveTo>
                  <a:lnTo>
                    <a:pt x="181834" y="160173"/>
                  </a:lnTo>
                  <a:lnTo>
                    <a:pt x="175429" y="160173"/>
                  </a:lnTo>
                  <a:lnTo>
                    <a:pt x="175429" y="154089"/>
                  </a:lnTo>
                  <a:close/>
                  <a:moveTo>
                    <a:pt x="188561" y="154089"/>
                  </a:moveTo>
                  <a:lnTo>
                    <a:pt x="188561" y="160173"/>
                  </a:lnTo>
                  <a:lnTo>
                    <a:pt x="182173" y="160173"/>
                  </a:lnTo>
                  <a:lnTo>
                    <a:pt x="182173" y="154089"/>
                  </a:lnTo>
                  <a:close/>
                  <a:moveTo>
                    <a:pt x="195288" y="154089"/>
                  </a:moveTo>
                  <a:lnTo>
                    <a:pt x="195288" y="160173"/>
                  </a:lnTo>
                  <a:lnTo>
                    <a:pt x="188900" y="160173"/>
                  </a:lnTo>
                  <a:lnTo>
                    <a:pt x="188900" y="154089"/>
                  </a:lnTo>
                  <a:close/>
                  <a:moveTo>
                    <a:pt x="202032" y="154089"/>
                  </a:moveTo>
                  <a:lnTo>
                    <a:pt x="202032" y="160173"/>
                  </a:lnTo>
                  <a:lnTo>
                    <a:pt x="195627" y="160173"/>
                  </a:lnTo>
                  <a:lnTo>
                    <a:pt x="195627" y="154089"/>
                  </a:lnTo>
                  <a:close/>
                  <a:moveTo>
                    <a:pt x="208759" y="154089"/>
                  </a:moveTo>
                  <a:lnTo>
                    <a:pt x="208759" y="160173"/>
                  </a:lnTo>
                  <a:lnTo>
                    <a:pt x="202371" y="160173"/>
                  </a:lnTo>
                  <a:lnTo>
                    <a:pt x="202371" y="154089"/>
                  </a:lnTo>
                  <a:close/>
                  <a:moveTo>
                    <a:pt x="215504" y="154089"/>
                  </a:moveTo>
                  <a:lnTo>
                    <a:pt x="215504" y="160173"/>
                  </a:lnTo>
                  <a:lnTo>
                    <a:pt x="209098" y="160173"/>
                  </a:lnTo>
                  <a:lnTo>
                    <a:pt x="209098" y="154089"/>
                  </a:lnTo>
                  <a:close/>
                  <a:moveTo>
                    <a:pt x="222230" y="154089"/>
                  </a:moveTo>
                  <a:lnTo>
                    <a:pt x="222230" y="160173"/>
                  </a:lnTo>
                  <a:lnTo>
                    <a:pt x="215843" y="160173"/>
                  </a:lnTo>
                  <a:lnTo>
                    <a:pt x="215843" y="154089"/>
                  </a:lnTo>
                  <a:close/>
                  <a:moveTo>
                    <a:pt x="228975" y="154089"/>
                  </a:moveTo>
                  <a:lnTo>
                    <a:pt x="228975" y="160173"/>
                  </a:lnTo>
                  <a:lnTo>
                    <a:pt x="222569" y="160173"/>
                  </a:lnTo>
                  <a:lnTo>
                    <a:pt x="222569" y="154089"/>
                  </a:lnTo>
                  <a:close/>
                  <a:moveTo>
                    <a:pt x="235701" y="154089"/>
                  </a:moveTo>
                  <a:lnTo>
                    <a:pt x="235701" y="160173"/>
                  </a:lnTo>
                  <a:lnTo>
                    <a:pt x="229296" y="160173"/>
                  </a:lnTo>
                  <a:lnTo>
                    <a:pt x="229296" y="154089"/>
                  </a:lnTo>
                  <a:close/>
                  <a:moveTo>
                    <a:pt x="242428" y="154089"/>
                  </a:moveTo>
                  <a:lnTo>
                    <a:pt x="242428" y="160173"/>
                  </a:lnTo>
                  <a:lnTo>
                    <a:pt x="236040" y="160173"/>
                  </a:lnTo>
                  <a:lnTo>
                    <a:pt x="236040" y="154089"/>
                  </a:lnTo>
                  <a:close/>
                  <a:moveTo>
                    <a:pt x="249173" y="154089"/>
                  </a:moveTo>
                  <a:lnTo>
                    <a:pt x="249173" y="160173"/>
                  </a:lnTo>
                  <a:lnTo>
                    <a:pt x="242767" y="160173"/>
                  </a:lnTo>
                  <a:lnTo>
                    <a:pt x="242767" y="154089"/>
                  </a:lnTo>
                  <a:close/>
                  <a:moveTo>
                    <a:pt x="255899" y="154089"/>
                  </a:moveTo>
                  <a:lnTo>
                    <a:pt x="255899" y="160173"/>
                  </a:lnTo>
                  <a:lnTo>
                    <a:pt x="249512" y="160173"/>
                  </a:lnTo>
                  <a:lnTo>
                    <a:pt x="249512" y="154089"/>
                  </a:lnTo>
                  <a:close/>
                  <a:moveTo>
                    <a:pt x="262644" y="154089"/>
                  </a:moveTo>
                  <a:lnTo>
                    <a:pt x="262644" y="160173"/>
                  </a:lnTo>
                  <a:lnTo>
                    <a:pt x="256238" y="160173"/>
                  </a:lnTo>
                  <a:lnTo>
                    <a:pt x="256238" y="154089"/>
                  </a:lnTo>
                  <a:close/>
                  <a:moveTo>
                    <a:pt x="269370" y="154089"/>
                  </a:moveTo>
                  <a:lnTo>
                    <a:pt x="269370" y="160173"/>
                  </a:lnTo>
                  <a:lnTo>
                    <a:pt x="262983" y="160173"/>
                  </a:lnTo>
                  <a:lnTo>
                    <a:pt x="262983" y="154089"/>
                  </a:lnTo>
                  <a:close/>
                  <a:moveTo>
                    <a:pt x="276115" y="154089"/>
                  </a:moveTo>
                  <a:lnTo>
                    <a:pt x="276115" y="160173"/>
                  </a:lnTo>
                  <a:lnTo>
                    <a:pt x="269709" y="160173"/>
                  </a:lnTo>
                  <a:lnTo>
                    <a:pt x="269709" y="154089"/>
                  </a:lnTo>
                  <a:close/>
                  <a:moveTo>
                    <a:pt x="282842" y="154089"/>
                  </a:moveTo>
                  <a:lnTo>
                    <a:pt x="282842" y="160173"/>
                  </a:lnTo>
                  <a:lnTo>
                    <a:pt x="276436" y="160173"/>
                  </a:lnTo>
                  <a:lnTo>
                    <a:pt x="276436" y="154089"/>
                  </a:lnTo>
                  <a:close/>
                  <a:moveTo>
                    <a:pt x="178" y="0"/>
                  </a:moveTo>
                  <a:lnTo>
                    <a:pt x="178" y="161"/>
                  </a:lnTo>
                  <a:lnTo>
                    <a:pt x="0" y="161"/>
                  </a:lnTo>
                  <a:lnTo>
                    <a:pt x="0" y="160334"/>
                  </a:lnTo>
                  <a:lnTo>
                    <a:pt x="178" y="160334"/>
                  </a:lnTo>
                  <a:lnTo>
                    <a:pt x="178" y="160494"/>
                  </a:lnTo>
                  <a:lnTo>
                    <a:pt x="285482" y="160494"/>
                  </a:lnTo>
                  <a:lnTo>
                    <a:pt x="285482" y="160173"/>
                  </a:lnTo>
                  <a:lnTo>
                    <a:pt x="283181" y="160173"/>
                  </a:lnTo>
                  <a:lnTo>
                    <a:pt x="283181" y="154089"/>
                  </a:lnTo>
                  <a:lnTo>
                    <a:pt x="285482" y="154089"/>
                  </a:lnTo>
                  <a:lnTo>
                    <a:pt x="285482" y="153768"/>
                  </a:lnTo>
                  <a:lnTo>
                    <a:pt x="283181" y="153768"/>
                  </a:lnTo>
                  <a:lnTo>
                    <a:pt x="283181" y="147683"/>
                  </a:lnTo>
                  <a:lnTo>
                    <a:pt x="285482" y="147683"/>
                  </a:lnTo>
                  <a:lnTo>
                    <a:pt x="285482" y="147362"/>
                  </a:lnTo>
                  <a:lnTo>
                    <a:pt x="283181" y="147362"/>
                  </a:lnTo>
                  <a:lnTo>
                    <a:pt x="283181" y="141278"/>
                  </a:lnTo>
                  <a:lnTo>
                    <a:pt x="285482" y="141278"/>
                  </a:lnTo>
                  <a:lnTo>
                    <a:pt x="285482" y="140957"/>
                  </a:lnTo>
                  <a:lnTo>
                    <a:pt x="283181" y="140957"/>
                  </a:lnTo>
                  <a:lnTo>
                    <a:pt x="283181" y="134872"/>
                  </a:lnTo>
                  <a:lnTo>
                    <a:pt x="285482" y="134872"/>
                  </a:lnTo>
                  <a:lnTo>
                    <a:pt x="285482" y="134551"/>
                  </a:lnTo>
                  <a:lnTo>
                    <a:pt x="283181" y="134551"/>
                  </a:lnTo>
                  <a:lnTo>
                    <a:pt x="283181" y="128467"/>
                  </a:lnTo>
                  <a:lnTo>
                    <a:pt x="285482" y="128467"/>
                  </a:lnTo>
                  <a:lnTo>
                    <a:pt x="285482" y="128146"/>
                  </a:lnTo>
                  <a:lnTo>
                    <a:pt x="283181" y="128146"/>
                  </a:lnTo>
                  <a:lnTo>
                    <a:pt x="283181" y="122061"/>
                  </a:lnTo>
                  <a:lnTo>
                    <a:pt x="285482" y="122061"/>
                  </a:lnTo>
                  <a:lnTo>
                    <a:pt x="285482" y="121740"/>
                  </a:lnTo>
                  <a:lnTo>
                    <a:pt x="283181" y="121740"/>
                  </a:lnTo>
                  <a:lnTo>
                    <a:pt x="283181" y="115656"/>
                  </a:lnTo>
                  <a:lnTo>
                    <a:pt x="285482" y="115656"/>
                  </a:lnTo>
                  <a:lnTo>
                    <a:pt x="285482" y="115335"/>
                  </a:lnTo>
                  <a:lnTo>
                    <a:pt x="283181" y="115335"/>
                  </a:lnTo>
                  <a:lnTo>
                    <a:pt x="283181" y="109250"/>
                  </a:lnTo>
                  <a:lnTo>
                    <a:pt x="285482" y="109250"/>
                  </a:lnTo>
                  <a:lnTo>
                    <a:pt x="285482" y="108929"/>
                  </a:lnTo>
                  <a:lnTo>
                    <a:pt x="283181" y="108929"/>
                  </a:lnTo>
                  <a:lnTo>
                    <a:pt x="283181" y="102827"/>
                  </a:lnTo>
                  <a:lnTo>
                    <a:pt x="285482" y="102827"/>
                  </a:lnTo>
                  <a:lnTo>
                    <a:pt x="285482" y="102524"/>
                  </a:lnTo>
                  <a:lnTo>
                    <a:pt x="283181" y="102524"/>
                  </a:lnTo>
                  <a:lnTo>
                    <a:pt x="283181" y="96422"/>
                  </a:lnTo>
                  <a:lnTo>
                    <a:pt x="285482" y="96422"/>
                  </a:lnTo>
                  <a:lnTo>
                    <a:pt x="285482" y="96100"/>
                  </a:lnTo>
                  <a:lnTo>
                    <a:pt x="283181" y="96100"/>
                  </a:lnTo>
                  <a:lnTo>
                    <a:pt x="283181" y="90016"/>
                  </a:lnTo>
                  <a:lnTo>
                    <a:pt x="285482" y="90016"/>
                  </a:lnTo>
                  <a:lnTo>
                    <a:pt x="285482" y="89695"/>
                  </a:lnTo>
                  <a:lnTo>
                    <a:pt x="283181" y="89695"/>
                  </a:lnTo>
                  <a:lnTo>
                    <a:pt x="283181" y="83611"/>
                  </a:lnTo>
                  <a:lnTo>
                    <a:pt x="285482" y="83611"/>
                  </a:lnTo>
                  <a:lnTo>
                    <a:pt x="285482" y="83289"/>
                  </a:lnTo>
                  <a:lnTo>
                    <a:pt x="283181" y="83289"/>
                  </a:lnTo>
                  <a:lnTo>
                    <a:pt x="283181" y="77205"/>
                  </a:lnTo>
                  <a:lnTo>
                    <a:pt x="285482" y="77205"/>
                  </a:lnTo>
                  <a:lnTo>
                    <a:pt x="285482" y="76884"/>
                  </a:lnTo>
                  <a:lnTo>
                    <a:pt x="283181" y="76884"/>
                  </a:lnTo>
                  <a:lnTo>
                    <a:pt x="283181" y="70800"/>
                  </a:lnTo>
                  <a:lnTo>
                    <a:pt x="285482" y="70800"/>
                  </a:lnTo>
                  <a:lnTo>
                    <a:pt x="285482" y="70478"/>
                  </a:lnTo>
                  <a:lnTo>
                    <a:pt x="283181" y="70478"/>
                  </a:lnTo>
                  <a:lnTo>
                    <a:pt x="283181" y="64394"/>
                  </a:lnTo>
                  <a:lnTo>
                    <a:pt x="285482" y="64394"/>
                  </a:lnTo>
                  <a:lnTo>
                    <a:pt x="285482" y="64073"/>
                  </a:lnTo>
                  <a:lnTo>
                    <a:pt x="283181" y="64073"/>
                  </a:lnTo>
                  <a:lnTo>
                    <a:pt x="283181" y="57989"/>
                  </a:lnTo>
                  <a:lnTo>
                    <a:pt x="285482" y="57989"/>
                  </a:lnTo>
                  <a:lnTo>
                    <a:pt x="285482" y="57667"/>
                  </a:lnTo>
                  <a:lnTo>
                    <a:pt x="283181" y="57667"/>
                  </a:lnTo>
                  <a:lnTo>
                    <a:pt x="283181" y="51583"/>
                  </a:lnTo>
                  <a:lnTo>
                    <a:pt x="285482" y="51583"/>
                  </a:lnTo>
                  <a:lnTo>
                    <a:pt x="285482" y="51262"/>
                  </a:lnTo>
                  <a:lnTo>
                    <a:pt x="283181" y="51262"/>
                  </a:lnTo>
                  <a:lnTo>
                    <a:pt x="283181" y="45178"/>
                  </a:lnTo>
                  <a:lnTo>
                    <a:pt x="285482" y="45178"/>
                  </a:lnTo>
                  <a:lnTo>
                    <a:pt x="285482" y="44856"/>
                  </a:lnTo>
                  <a:lnTo>
                    <a:pt x="283181" y="44856"/>
                  </a:lnTo>
                  <a:lnTo>
                    <a:pt x="283181" y="38772"/>
                  </a:lnTo>
                  <a:lnTo>
                    <a:pt x="285482" y="38772"/>
                  </a:lnTo>
                  <a:lnTo>
                    <a:pt x="285482" y="38451"/>
                  </a:lnTo>
                  <a:lnTo>
                    <a:pt x="283181" y="38451"/>
                  </a:lnTo>
                  <a:lnTo>
                    <a:pt x="283181" y="32367"/>
                  </a:lnTo>
                  <a:lnTo>
                    <a:pt x="285482" y="32367"/>
                  </a:lnTo>
                  <a:lnTo>
                    <a:pt x="285482" y="32028"/>
                  </a:lnTo>
                  <a:lnTo>
                    <a:pt x="283181" y="32028"/>
                  </a:lnTo>
                  <a:lnTo>
                    <a:pt x="283181" y="25943"/>
                  </a:lnTo>
                  <a:lnTo>
                    <a:pt x="285482" y="25943"/>
                  </a:lnTo>
                  <a:lnTo>
                    <a:pt x="285482" y="25622"/>
                  </a:lnTo>
                  <a:lnTo>
                    <a:pt x="283181" y="25622"/>
                  </a:lnTo>
                  <a:lnTo>
                    <a:pt x="283181" y="19538"/>
                  </a:lnTo>
                  <a:lnTo>
                    <a:pt x="285482" y="19538"/>
                  </a:lnTo>
                  <a:lnTo>
                    <a:pt x="285482" y="19217"/>
                  </a:lnTo>
                  <a:lnTo>
                    <a:pt x="283181" y="19217"/>
                  </a:lnTo>
                  <a:lnTo>
                    <a:pt x="283181" y="13132"/>
                  </a:lnTo>
                  <a:lnTo>
                    <a:pt x="285482" y="13132"/>
                  </a:lnTo>
                  <a:lnTo>
                    <a:pt x="285482" y="12811"/>
                  </a:lnTo>
                  <a:lnTo>
                    <a:pt x="283181" y="12811"/>
                  </a:lnTo>
                  <a:lnTo>
                    <a:pt x="283181" y="6727"/>
                  </a:lnTo>
                  <a:lnTo>
                    <a:pt x="285482" y="6727"/>
                  </a:lnTo>
                  <a:lnTo>
                    <a:pt x="285482" y="6406"/>
                  </a:lnTo>
                  <a:lnTo>
                    <a:pt x="283181" y="6406"/>
                  </a:lnTo>
                  <a:lnTo>
                    <a:pt x="283181" y="321"/>
                  </a:lnTo>
                  <a:lnTo>
                    <a:pt x="285482" y="321"/>
                  </a:lnTo>
                  <a:lnTo>
                    <a:pt x="285482"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3" name="Google Shape;583;p13"/>
            <p:cNvSpPr/>
            <p:nvPr/>
          </p:nvSpPr>
          <p:spPr>
            <a:xfrm>
              <a:off x="576225" y="847300"/>
              <a:ext cx="25" cy="4012375"/>
            </a:xfrm>
            <a:custGeom>
              <a:avLst/>
              <a:gdLst/>
              <a:ahLst/>
              <a:cxnLst/>
              <a:rect l="l" t="t" r="r" b="b"/>
              <a:pathLst>
                <a:path w="1" h="160495" extrusionOk="0">
                  <a:moveTo>
                    <a:pt x="1" y="0"/>
                  </a:moveTo>
                  <a:lnTo>
                    <a:pt x="1" y="160495"/>
                  </a:lnTo>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4" name="Google Shape;584;p13"/>
            <p:cNvSpPr/>
            <p:nvPr/>
          </p:nvSpPr>
          <p:spPr>
            <a:xfrm>
              <a:off x="576225" y="847300"/>
              <a:ext cx="25" cy="4012375"/>
            </a:xfrm>
            <a:custGeom>
              <a:avLst/>
              <a:gdLst/>
              <a:ahLst/>
              <a:cxnLst/>
              <a:rect l="l" t="t" r="r" b="b"/>
              <a:pathLst>
                <a:path w="1" h="160495" fill="none" extrusionOk="0">
                  <a:moveTo>
                    <a:pt x="1" y="0"/>
                  </a:moveTo>
                  <a:lnTo>
                    <a:pt x="1" y="160495"/>
                  </a:lnTo>
                </a:path>
              </a:pathLst>
            </a:custGeom>
            <a:noFill/>
            <a:ln w="14725"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5" name="Google Shape;585;p13"/>
            <p:cNvSpPr/>
            <p:nvPr/>
          </p:nvSpPr>
          <p:spPr>
            <a:xfrm>
              <a:off x="529850" y="847300"/>
              <a:ext cx="25" cy="4012375"/>
            </a:xfrm>
            <a:custGeom>
              <a:avLst/>
              <a:gdLst/>
              <a:ahLst/>
              <a:cxnLst/>
              <a:rect l="l" t="t" r="r" b="b"/>
              <a:pathLst>
                <a:path w="1" h="160495" extrusionOk="0">
                  <a:moveTo>
                    <a:pt x="0" y="0"/>
                  </a:moveTo>
                  <a:lnTo>
                    <a:pt x="0" y="160495"/>
                  </a:lnTo>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6" name="Google Shape;586;p13"/>
            <p:cNvSpPr/>
            <p:nvPr/>
          </p:nvSpPr>
          <p:spPr>
            <a:xfrm>
              <a:off x="529850" y="847300"/>
              <a:ext cx="25" cy="4012375"/>
            </a:xfrm>
            <a:custGeom>
              <a:avLst/>
              <a:gdLst/>
              <a:ahLst/>
              <a:cxnLst/>
              <a:rect l="l" t="t" r="r" b="b"/>
              <a:pathLst>
                <a:path w="1" h="160495" fill="none" extrusionOk="0">
                  <a:moveTo>
                    <a:pt x="0" y="0"/>
                  </a:moveTo>
                  <a:lnTo>
                    <a:pt x="0" y="160495"/>
                  </a:lnTo>
                </a:path>
              </a:pathLst>
            </a:custGeom>
            <a:noFill/>
            <a:ln w="14725"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7" name="Google Shape;587;p13"/>
            <p:cNvSpPr/>
            <p:nvPr/>
          </p:nvSpPr>
          <p:spPr>
            <a:xfrm>
              <a:off x="323300" y="1768875"/>
              <a:ext cx="92375" cy="92350"/>
            </a:xfrm>
            <a:custGeom>
              <a:avLst/>
              <a:gdLst/>
              <a:ahLst/>
              <a:cxnLst/>
              <a:rect l="l" t="t" r="r" b="b"/>
              <a:pathLst>
                <a:path w="3695" h="3694" extrusionOk="0">
                  <a:moveTo>
                    <a:pt x="1857" y="0"/>
                  </a:moveTo>
                  <a:cubicBezTo>
                    <a:pt x="822" y="0"/>
                    <a:pt x="1" y="839"/>
                    <a:pt x="1" y="1856"/>
                  </a:cubicBezTo>
                  <a:cubicBezTo>
                    <a:pt x="1" y="2873"/>
                    <a:pt x="822" y="3694"/>
                    <a:pt x="1857" y="3694"/>
                  </a:cubicBezTo>
                  <a:cubicBezTo>
                    <a:pt x="2874" y="3694"/>
                    <a:pt x="3694" y="2873"/>
                    <a:pt x="3694" y="1856"/>
                  </a:cubicBezTo>
                  <a:cubicBezTo>
                    <a:pt x="3694" y="1374"/>
                    <a:pt x="3498" y="892"/>
                    <a:pt x="3159" y="553"/>
                  </a:cubicBezTo>
                  <a:cubicBezTo>
                    <a:pt x="2802" y="196"/>
                    <a:pt x="2338" y="0"/>
                    <a:pt x="1857"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8" name="Google Shape;588;p13"/>
            <p:cNvSpPr/>
            <p:nvPr/>
          </p:nvSpPr>
          <p:spPr>
            <a:xfrm>
              <a:off x="323300" y="1078350"/>
              <a:ext cx="92375" cy="92375"/>
            </a:xfrm>
            <a:custGeom>
              <a:avLst/>
              <a:gdLst/>
              <a:ahLst/>
              <a:cxnLst/>
              <a:rect l="l" t="t" r="r" b="b"/>
              <a:pathLst>
                <a:path w="3695" h="3695" extrusionOk="0">
                  <a:moveTo>
                    <a:pt x="1857" y="1"/>
                  </a:moveTo>
                  <a:cubicBezTo>
                    <a:pt x="822" y="1"/>
                    <a:pt x="1" y="821"/>
                    <a:pt x="1" y="1838"/>
                  </a:cubicBezTo>
                  <a:cubicBezTo>
                    <a:pt x="1" y="2856"/>
                    <a:pt x="822" y="3694"/>
                    <a:pt x="1857" y="3694"/>
                  </a:cubicBezTo>
                  <a:cubicBezTo>
                    <a:pt x="2874" y="3694"/>
                    <a:pt x="3694" y="2856"/>
                    <a:pt x="3694" y="1838"/>
                  </a:cubicBezTo>
                  <a:cubicBezTo>
                    <a:pt x="3694" y="1357"/>
                    <a:pt x="3498" y="893"/>
                    <a:pt x="3159" y="536"/>
                  </a:cubicBezTo>
                  <a:cubicBezTo>
                    <a:pt x="2802" y="197"/>
                    <a:pt x="2338" y="1"/>
                    <a:pt x="1857"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9" name="Google Shape;589;p13"/>
            <p:cNvSpPr/>
            <p:nvPr/>
          </p:nvSpPr>
          <p:spPr>
            <a:xfrm>
              <a:off x="323300" y="4532250"/>
              <a:ext cx="92375" cy="92350"/>
            </a:xfrm>
            <a:custGeom>
              <a:avLst/>
              <a:gdLst/>
              <a:ahLst/>
              <a:cxnLst/>
              <a:rect l="l" t="t" r="r" b="b"/>
              <a:pathLst>
                <a:path w="3695" h="3694" extrusionOk="0">
                  <a:moveTo>
                    <a:pt x="1857" y="0"/>
                  </a:moveTo>
                  <a:cubicBezTo>
                    <a:pt x="822" y="0"/>
                    <a:pt x="1" y="821"/>
                    <a:pt x="1" y="1838"/>
                  </a:cubicBezTo>
                  <a:cubicBezTo>
                    <a:pt x="1" y="2873"/>
                    <a:pt x="822" y="3694"/>
                    <a:pt x="1857" y="3694"/>
                  </a:cubicBezTo>
                  <a:cubicBezTo>
                    <a:pt x="2874" y="3694"/>
                    <a:pt x="3694" y="2873"/>
                    <a:pt x="3694" y="1838"/>
                  </a:cubicBezTo>
                  <a:cubicBezTo>
                    <a:pt x="3694" y="1356"/>
                    <a:pt x="3498" y="892"/>
                    <a:pt x="3159" y="535"/>
                  </a:cubicBezTo>
                  <a:cubicBezTo>
                    <a:pt x="2802" y="196"/>
                    <a:pt x="2338" y="0"/>
                    <a:pt x="1857"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0" name="Google Shape;590;p13"/>
            <p:cNvSpPr/>
            <p:nvPr/>
          </p:nvSpPr>
          <p:spPr>
            <a:xfrm>
              <a:off x="323300" y="3841275"/>
              <a:ext cx="92375" cy="92375"/>
            </a:xfrm>
            <a:custGeom>
              <a:avLst/>
              <a:gdLst/>
              <a:ahLst/>
              <a:cxnLst/>
              <a:rect l="l" t="t" r="r" b="b"/>
              <a:pathLst>
                <a:path w="3695" h="3695" extrusionOk="0">
                  <a:moveTo>
                    <a:pt x="1857" y="1"/>
                  </a:moveTo>
                  <a:cubicBezTo>
                    <a:pt x="822" y="1"/>
                    <a:pt x="1" y="840"/>
                    <a:pt x="1" y="1857"/>
                  </a:cubicBezTo>
                  <a:cubicBezTo>
                    <a:pt x="1" y="2874"/>
                    <a:pt x="822" y="3694"/>
                    <a:pt x="1857" y="3694"/>
                  </a:cubicBezTo>
                  <a:cubicBezTo>
                    <a:pt x="2874" y="3694"/>
                    <a:pt x="3694" y="2874"/>
                    <a:pt x="3694" y="1857"/>
                  </a:cubicBezTo>
                  <a:cubicBezTo>
                    <a:pt x="3694" y="1357"/>
                    <a:pt x="3498" y="893"/>
                    <a:pt x="3159" y="554"/>
                  </a:cubicBezTo>
                  <a:cubicBezTo>
                    <a:pt x="2802" y="197"/>
                    <a:pt x="2338" y="1"/>
                    <a:pt x="1857"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1" name="Google Shape;591;p13"/>
            <p:cNvSpPr/>
            <p:nvPr/>
          </p:nvSpPr>
          <p:spPr>
            <a:xfrm>
              <a:off x="323300" y="3150775"/>
              <a:ext cx="92375" cy="92350"/>
            </a:xfrm>
            <a:custGeom>
              <a:avLst/>
              <a:gdLst/>
              <a:ahLst/>
              <a:cxnLst/>
              <a:rect l="l" t="t" r="r" b="b"/>
              <a:pathLst>
                <a:path w="3695" h="3694" extrusionOk="0">
                  <a:moveTo>
                    <a:pt x="1857" y="1"/>
                  </a:moveTo>
                  <a:cubicBezTo>
                    <a:pt x="822" y="1"/>
                    <a:pt x="1" y="821"/>
                    <a:pt x="1" y="1838"/>
                  </a:cubicBezTo>
                  <a:cubicBezTo>
                    <a:pt x="1" y="2855"/>
                    <a:pt x="822" y="3694"/>
                    <a:pt x="1857" y="3694"/>
                  </a:cubicBezTo>
                  <a:cubicBezTo>
                    <a:pt x="2874" y="3694"/>
                    <a:pt x="3694" y="2855"/>
                    <a:pt x="3694" y="1838"/>
                  </a:cubicBezTo>
                  <a:cubicBezTo>
                    <a:pt x="3694" y="1357"/>
                    <a:pt x="3498" y="875"/>
                    <a:pt x="3159" y="536"/>
                  </a:cubicBezTo>
                  <a:cubicBezTo>
                    <a:pt x="2802" y="197"/>
                    <a:pt x="2338" y="1"/>
                    <a:pt x="1857"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2" name="Google Shape;592;p13"/>
            <p:cNvSpPr/>
            <p:nvPr/>
          </p:nvSpPr>
          <p:spPr>
            <a:xfrm>
              <a:off x="323300" y="2459825"/>
              <a:ext cx="92375" cy="92350"/>
            </a:xfrm>
            <a:custGeom>
              <a:avLst/>
              <a:gdLst/>
              <a:ahLst/>
              <a:cxnLst/>
              <a:rect l="l" t="t" r="r" b="b"/>
              <a:pathLst>
                <a:path w="3695" h="3694" extrusionOk="0">
                  <a:moveTo>
                    <a:pt x="1857" y="0"/>
                  </a:moveTo>
                  <a:cubicBezTo>
                    <a:pt x="822" y="0"/>
                    <a:pt x="1" y="821"/>
                    <a:pt x="1" y="1856"/>
                  </a:cubicBezTo>
                  <a:cubicBezTo>
                    <a:pt x="1" y="2873"/>
                    <a:pt x="822" y="3694"/>
                    <a:pt x="1857" y="3694"/>
                  </a:cubicBezTo>
                  <a:cubicBezTo>
                    <a:pt x="2874" y="3694"/>
                    <a:pt x="3694" y="2873"/>
                    <a:pt x="3694" y="1856"/>
                  </a:cubicBezTo>
                  <a:cubicBezTo>
                    <a:pt x="3694" y="1356"/>
                    <a:pt x="3498" y="892"/>
                    <a:pt x="3159" y="536"/>
                  </a:cubicBezTo>
                  <a:cubicBezTo>
                    <a:pt x="2802" y="197"/>
                    <a:pt x="2338" y="0"/>
                    <a:pt x="1857"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3" name="Google Shape;593;p13"/>
            <p:cNvSpPr/>
            <p:nvPr/>
          </p:nvSpPr>
          <p:spPr>
            <a:xfrm>
              <a:off x="7375175" y="4529125"/>
              <a:ext cx="3150" cy="8050"/>
            </a:xfrm>
            <a:custGeom>
              <a:avLst/>
              <a:gdLst/>
              <a:ahLst/>
              <a:cxnLst/>
              <a:rect l="l" t="t" r="r" b="b"/>
              <a:pathLst>
                <a:path w="126" h="322" extrusionOk="0">
                  <a:moveTo>
                    <a:pt x="0" y="0"/>
                  </a:moveTo>
                  <a:lnTo>
                    <a:pt x="0" y="321"/>
                  </a:lnTo>
                  <a:lnTo>
                    <a:pt x="125" y="321"/>
                  </a:lnTo>
                  <a:lnTo>
                    <a:pt x="125" y="0"/>
                  </a:lnTo>
                  <a:close/>
                </a:path>
              </a:pathLst>
            </a:custGeom>
            <a:solidFill>
              <a:srgbClr val="FFE4E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4" name="Google Shape;594;p13"/>
            <p:cNvSpPr/>
            <p:nvPr/>
          </p:nvSpPr>
          <p:spPr>
            <a:xfrm>
              <a:off x="7375175" y="2767150"/>
              <a:ext cx="3150" cy="8075"/>
            </a:xfrm>
            <a:custGeom>
              <a:avLst/>
              <a:gdLst/>
              <a:ahLst/>
              <a:cxnLst/>
              <a:rect l="l" t="t" r="r" b="b"/>
              <a:pathLst>
                <a:path w="126" h="323" extrusionOk="0">
                  <a:moveTo>
                    <a:pt x="0" y="1"/>
                  </a:moveTo>
                  <a:lnTo>
                    <a:pt x="0" y="322"/>
                  </a:lnTo>
                  <a:lnTo>
                    <a:pt x="125" y="322"/>
                  </a:lnTo>
                  <a:lnTo>
                    <a:pt x="125" y="1"/>
                  </a:lnTo>
                  <a:close/>
                </a:path>
              </a:pathLst>
            </a:custGeom>
            <a:solidFill>
              <a:srgbClr val="FFE4E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5" name="Google Shape;595;p13"/>
            <p:cNvSpPr/>
            <p:nvPr/>
          </p:nvSpPr>
          <p:spPr>
            <a:xfrm>
              <a:off x="7375175" y="4368975"/>
              <a:ext cx="3150" cy="8050"/>
            </a:xfrm>
            <a:custGeom>
              <a:avLst/>
              <a:gdLst/>
              <a:ahLst/>
              <a:cxnLst/>
              <a:rect l="l" t="t" r="r" b="b"/>
              <a:pathLst>
                <a:path w="126" h="322" extrusionOk="0">
                  <a:moveTo>
                    <a:pt x="0" y="1"/>
                  </a:moveTo>
                  <a:lnTo>
                    <a:pt x="0" y="322"/>
                  </a:lnTo>
                  <a:lnTo>
                    <a:pt x="125" y="322"/>
                  </a:lnTo>
                  <a:lnTo>
                    <a:pt x="125" y="1"/>
                  </a:lnTo>
                  <a:close/>
                </a:path>
              </a:pathLst>
            </a:custGeom>
            <a:solidFill>
              <a:srgbClr val="FFE4E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6" name="Google Shape;596;p13"/>
            <p:cNvSpPr/>
            <p:nvPr/>
          </p:nvSpPr>
          <p:spPr>
            <a:xfrm>
              <a:off x="7375175" y="4208850"/>
              <a:ext cx="3150" cy="8050"/>
            </a:xfrm>
            <a:custGeom>
              <a:avLst/>
              <a:gdLst/>
              <a:ahLst/>
              <a:cxnLst/>
              <a:rect l="l" t="t" r="r" b="b"/>
              <a:pathLst>
                <a:path w="126" h="322" extrusionOk="0">
                  <a:moveTo>
                    <a:pt x="0" y="0"/>
                  </a:moveTo>
                  <a:lnTo>
                    <a:pt x="0" y="321"/>
                  </a:lnTo>
                  <a:lnTo>
                    <a:pt x="125" y="321"/>
                  </a:lnTo>
                  <a:lnTo>
                    <a:pt x="125" y="0"/>
                  </a:lnTo>
                  <a:close/>
                </a:path>
              </a:pathLst>
            </a:custGeom>
            <a:solidFill>
              <a:srgbClr val="FFE4E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7" name="Google Shape;597;p13"/>
            <p:cNvSpPr/>
            <p:nvPr/>
          </p:nvSpPr>
          <p:spPr>
            <a:xfrm>
              <a:off x="7375175" y="3248025"/>
              <a:ext cx="3150" cy="7600"/>
            </a:xfrm>
            <a:custGeom>
              <a:avLst/>
              <a:gdLst/>
              <a:ahLst/>
              <a:cxnLst/>
              <a:rect l="l" t="t" r="r" b="b"/>
              <a:pathLst>
                <a:path w="126" h="304" extrusionOk="0">
                  <a:moveTo>
                    <a:pt x="0" y="0"/>
                  </a:moveTo>
                  <a:lnTo>
                    <a:pt x="0" y="304"/>
                  </a:lnTo>
                  <a:lnTo>
                    <a:pt x="125" y="304"/>
                  </a:lnTo>
                  <a:lnTo>
                    <a:pt x="125" y="0"/>
                  </a:lnTo>
                  <a:close/>
                </a:path>
              </a:pathLst>
            </a:custGeom>
            <a:solidFill>
              <a:srgbClr val="FFE4E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8" name="Google Shape;598;p13"/>
            <p:cNvSpPr/>
            <p:nvPr/>
          </p:nvSpPr>
          <p:spPr>
            <a:xfrm>
              <a:off x="7375175" y="3728425"/>
              <a:ext cx="3150" cy="8050"/>
            </a:xfrm>
            <a:custGeom>
              <a:avLst/>
              <a:gdLst/>
              <a:ahLst/>
              <a:cxnLst/>
              <a:rect l="l" t="t" r="r" b="b"/>
              <a:pathLst>
                <a:path w="126" h="322" extrusionOk="0">
                  <a:moveTo>
                    <a:pt x="0" y="1"/>
                  </a:moveTo>
                  <a:lnTo>
                    <a:pt x="0" y="322"/>
                  </a:lnTo>
                  <a:lnTo>
                    <a:pt x="125" y="322"/>
                  </a:lnTo>
                  <a:lnTo>
                    <a:pt x="125" y="1"/>
                  </a:lnTo>
                  <a:close/>
                </a:path>
              </a:pathLst>
            </a:custGeom>
            <a:solidFill>
              <a:srgbClr val="FFE4E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9" name="Google Shape;599;p13"/>
            <p:cNvSpPr/>
            <p:nvPr/>
          </p:nvSpPr>
          <p:spPr>
            <a:xfrm>
              <a:off x="7375175" y="3568300"/>
              <a:ext cx="3150" cy="8050"/>
            </a:xfrm>
            <a:custGeom>
              <a:avLst/>
              <a:gdLst/>
              <a:ahLst/>
              <a:cxnLst/>
              <a:rect l="l" t="t" r="r" b="b"/>
              <a:pathLst>
                <a:path w="126" h="322" extrusionOk="0">
                  <a:moveTo>
                    <a:pt x="0" y="0"/>
                  </a:moveTo>
                  <a:lnTo>
                    <a:pt x="0" y="321"/>
                  </a:lnTo>
                  <a:lnTo>
                    <a:pt x="125" y="321"/>
                  </a:lnTo>
                  <a:lnTo>
                    <a:pt x="125" y="0"/>
                  </a:lnTo>
                  <a:close/>
                </a:path>
              </a:pathLst>
            </a:custGeom>
            <a:solidFill>
              <a:srgbClr val="FFE4E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0" name="Google Shape;600;p13"/>
            <p:cNvSpPr/>
            <p:nvPr/>
          </p:nvSpPr>
          <p:spPr>
            <a:xfrm>
              <a:off x="7375175" y="3888575"/>
              <a:ext cx="3150" cy="8050"/>
            </a:xfrm>
            <a:custGeom>
              <a:avLst/>
              <a:gdLst/>
              <a:ahLst/>
              <a:cxnLst/>
              <a:rect l="l" t="t" r="r" b="b"/>
              <a:pathLst>
                <a:path w="126" h="322" extrusionOk="0">
                  <a:moveTo>
                    <a:pt x="0" y="0"/>
                  </a:moveTo>
                  <a:lnTo>
                    <a:pt x="0" y="321"/>
                  </a:lnTo>
                  <a:lnTo>
                    <a:pt x="125" y="321"/>
                  </a:lnTo>
                  <a:lnTo>
                    <a:pt x="125" y="0"/>
                  </a:lnTo>
                  <a:close/>
                </a:path>
              </a:pathLst>
            </a:custGeom>
            <a:solidFill>
              <a:srgbClr val="FFE4E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1" name="Google Shape;601;p13"/>
            <p:cNvSpPr/>
            <p:nvPr/>
          </p:nvSpPr>
          <p:spPr>
            <a:xfrm>
              <a:off x="7375175" y="3087425"/>
              <a:ext cx="3150" cy="8075"/>
            </a:xfrm>
            <a:custGeom>
              <a:avLst/>
              <a:gdLst/>
              <a:ahLst/>
              <a:cxnLst/>
              <a:rect l="l" t="t" r="r" b="b"/>
              <a:pathLst>
                <a:path w="126" h="323" extrusionOk="0">
                  <a:moveTo>
                    <a:pt x="0" y="1"/>
                  </a:moveTo>
                  <a:lnTo>
                    <a:pt x="0" y="322"/>
                  </a:lnTo>
                  <a:lnTo>
                    <a:pt x="125" y="322"/>
                  </a:lnTo>
                  <a:lnTo>
                    <a:pt x="125" y="1"/>
                  </a:lnTo>
                  <a:close/>
                </a:path>
              </a:pathLst>
            </a:custGeom>
            <a:solidFill>
              <a:srgbClr val="FFE4E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2" name="Google Shape;602;p13"/>
            <p:cNvSpPr/>
            <p:nvPr/>
          </p:nvSpPr>
          <p:spPr>
            <a:xfrm>
              <a:off x="7375175" y="4849400"/>
              <a:ext cx="3150" cy="8050"/>
            </a:xfrm>
            <a:custGeom>
              <a:avLst/>
              <a:gdLst/>
              <a:ahLst/>
              <a:cxnLst/>
              <a:rect l="l" t="t" r="r" b="b"/>
              <a:pathLst>
                <a:path w="126" h="322" extrusionOk="0">
                  <a:moveTo>
                    <a:pt x="0" y="0"/>
                  </a:moveTo>
                  <a:lnTo>
                    <a:pt x="0" y="321"/>
                  </a:lnTo>
                  <a:lnTo>
                    <a:pt x="125" y="321"/>
                  </a:lnTo>
                  <a:lnTo>
                    <a:pt x="125" y="0"/>
                  </a:lnTo>
                  <a:close/>
                </a:path>
              </a:pathLst>
            </a:custGeom>
            <a:solidFill>
              <a:srgbClr val="FFE4E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3" name="Google Shape;603;p13"/>
            <p:cNvSpPr/>
            <p:nvPr/>
          </p:nvSpPr>
          <p:spPr>
            <a:xfrm>
              <a:off x="7375175" y="2927300"/>
              <a:ext cx="3150" cy="8050"/>
            </a:xfrm>
            <a:custGeom>
              <a:avLst/>
              <a:gdLst/>
              <a:ahLst/>
              <a:cxnLst/>
              <a:rect l="l" t="t" r="r" b="b"/>
              <a:pathLst>
                <a:path w="126" h="322" extrusionOk="0">
                  <a:moveTo>
                    <a:pt x="0" y="0"/>
                  </a:moveTo>
                  <a:lnTo>
                    <a:pt x="0" y="322"/>
                  </a:lnTo>
                  <a:lnTo>
                    <a:pt x="125" y="322"/>
                  </a:lnTo>
                  <a:lnTo>
                    <a:pt x="125" y="0"/>
                  </a:lnTo>
                  <a:close/>
                </a:path>
              </a:pathLst>
            </a:custGeom>
            <a:solidFill>
              <a:srgbClr val="FFE4E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4" name="Google Shape;604;p13"/>
            <p:cNvSpPr/>
            <p:nvPr/>
          </p:nvSpPr>
          <p:spPr>
            <a:xfrm>
              <a:off x="7375175" y="4048700"/>
              <a:ext cx="3150" cy="8050"/>
            </a:xfrm>
            <a:custGeom>
              <a:avLst/>
              <a:gdLst/>
              <a:ahLst/>
              <a:cxnLst/>
              <a:rect l="l" t="t" r="r" b="b"/>
              <a:pathLst>
                <a:path w="126" h="322" extrusionOk="0">
                  <a:moveTo>
                    <a:pt x="0" y="1"/>
                  </a:moveTo>
                  <a:lnTo>
                    <a:pt x="0" y="322"/>
                  </a:lnTo>
                  <a:lnTo>
                    <a:pt x="125" y="322"/>
                  </a:lnTo>
                  <a:lnTo>
                    <a:pt x="125" y="1"/>
                  </a:lnTo>
                  <a:close/>
                </a:path>
              </a:pathLst>
            </a:custGeom>
            <a:solidFill>
              <a:srgbClr val="FFE4E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5" name="Google Shape;605;p13"/>
            <p:cNvSpPr/>
            <p:nvPr/>
          </p:nvSpPr>
          <p:spPr>
            <a:xfrm>
              <a:off x="7375175" y="2446875"/>
              <a:ext cx="3150" cy="8075"/>
            </a:xfrm>
            <a:custGeom>
              <a:avLst/>
              <a:gdLst/>
              <a:ahLst/>
              <a:cxnLst/>
              <a:rect l="l" t="t" r="r" b="b"/>
              <a:pathLst>
                <a:path w="126" h="323" extrusionOk="0">
                  <a:moveTo>
                    <a:pt x="0" y="1"/>
                  </a:moveTo>
                  <a:lnTo>
                    <a:pt x="0" y="322"/>
                  </a:lnTo>
                  <a:lnTo>
                    <a:pt x="125" y="322"/>
                  </a:lnTo>
                  <a:lnTo>
                    <a:pt x="125" y="1"/>
                  </a:lnTo>
                  <a:close/>
                </a:path>
              </a:pathLst>
            </a:custGeom>
            <a:solidFill>
              <a:srgbClr val="FFE4E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6" name="Google Shape;606;p13"/>
            <p:cNvSpPr/>
            <p:nvPr/>
          </p:nvSpPr>
          <p:spPr>
            <a:xfrm>
              <a:off x="7375175" y="1005200"/>
              <a:ext cx="3150" cy="8050"/>
            </a:xfrm>
            <a:custGeom>
              <a:avLst/>
              <a:gdLst/>
              <a:ahLst/>
              <a:cxnLst/>
              <a:rect l="l" t="t" r="r" b="b"/>
              <a:pathLst>
                <a:path w="126" h="322" extrusionOk="0">
                  <a:moveTo>
                    <a:pt x="0" y="1"/>
                  </a:moveTo>
                  <a:lnTo>
                    <a:pt x="0" y="322"/>
                  </a:lnTo>
                  <a:lnTo>
                    <a:pt x="125" y="322"/>
                  </a:lnTo>
                  <a:lnTo>
                    <a:pt x="125" y="1"/>
                  </a:lnTo>
                  <a:close/>
                </a:path>
              </a:pathLst>
            </a:custGeom>
            <a:solidFill>
              <a:srgbClr val="FFE4E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7" name="Google Shape;607;p13"/>
            <p:cNvSpPr/>
            <p:nvPr/>
          </p:nvSpPr>
          <p:spPr>
            <a:xfrm>
              <a:off x="7375175" y="1645750"/>
              <a:ext cx="3150" cy="8500"/>
            </a:xfrm>
            <a:custGeom>
              <a:avLst/>
              <a:gdLst/>
              <a:ahLst/>
              <a:cxnLst/>
              <a:rect l="l" t="t" r="r" b="b"/>
              <a:pathLst>
                <a:path w="126" h="340" extrusionOk="0">
                  <a:moveTo>
                    <a:pt x="0" y="1"/>
                  </a:moveTo>
                  <a:lnTo>
                    <a:pt x="0" y="340"/>
                  </a:lnTo>
                  <a:lnTo>
                    <a:pt x="125" y="340"/>
                  </a:lnTo>
                  <a:lnTo>
                    <a:pt x="125" y="1"/>
                  </a:lnTo>
                  <a:close/>
                </a:path>
              </a:pathLst>
            </a:custGeom>
            <a:solidFill>
              <a:srgbClr val="FFE4E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8" name="Google Shape;608;p13"/>
            <p:cNvSpPr/>
            <p:nvPr/>
          </p:nvSpPr>
          <p:spPr>
            <a:xfrm>
              <a:off x="7375175" y="845075"/>
              <a:ext cx="3150" cy="8050"/>
            </a:xfrm>
            <a:custGeom>
              <a:avLst/>
              <a:gdLst/>
              <a:ahLst/>
              <a:cxnLst/>
              <a:rect l="l" t="t" r="r" b="b"/>
              <a:pathLst>
                <a:path w="126" h="322" extrusionOk="0">
                  <a:moveTo>
                    <a:pt x="0" y="0"/>
                  </a:moveTo>
                  <a:lnTo>
                    <a:pt x="0" y="321"/>
                  </a:lnTo>
                  <a:lnTo>
                    <a:pt x="125" y="321"/>
                  </a:lnTo>
                  <a:lnTo>
                    <a:pt x="125" y="0"/>
                  </a:lnTo>
                  <a:close/>
                </a:path>
              </a:pathLst>
            </a:custGeom>
            <a:solidFill>
              <a:srgbClr val="FFE4E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9" name="Google Shape;609;p13"/>
            <p:cNvSpPr/>
            <p:nvPr/>
          </p:nvSpPr>
          <p:spPr>
            <a:xfrm>
              <a:off x="7375175" y="1806325"/>
              <a:ext cx="3150" cy="8075"/>
            </a:xfrm>
            <a:custGeom>
              <a:avLst/>
              <a:gdLst/>
              <a:ahLst/>
              <a:cxnLst/>
              <a:rect l="l" t="t" r="r" b="b"/>
              <a:pathLst>
                <a:path w="126" h="323" extrusionOk="0">
                  <a:moveTo>
                    <a:pt x="0" y="1"/>
                  </a:moveTo>
                  <a:lnTo>
                    <a:pt x="0" y="322"/>
                  </a:lnTo>
                  <a:lnTo>
                    <a:pt x="125" y="322"/>
                  </a:lnTo>
                  <a:lnTo>
                    <a:pt x="125" y="1"/>
                  </a:lnTo>
                  <a:close/>
                </a:path>
              </a:pathLst>
            </a:custGeom>
            <a:solidFill>
              <a:srgbClr val="FFE4E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0" name="Google Shape;610;p13"/>
            <p:cNvSpPr/>
            <p:nvPr/>
          </p:nvSpPr>
          <p:spPr>
            <a:xfrm>
              <a:off x="7375175" y="2607025"/>
              <a:ext cx="3150" cy="8050"/>
            </a:xfrm>
            <a:custGeom>
              <a:avLst/>
              <a:gdLst/>
              <a:ahLst/>
              <a:cxnLst/>
              <a:rect l="l" t="t" r="r" b="b"/>
              <a:pathLst>
                <a:path w="126" h="322" extrusionOk="0">
                  <a:moveTo>
                    <a:pt x="0" y="0"/>
                  </a:moveTo>
                  <a:lnTo>
                    <a:pt x="0" y="322"/>
                  </a:lnTo>
                  <a:lnTo>
                    <a:pt x="125" y="322"/>
                  </a:lnTo>
                  <a:lnTo>
                    <a:pt x="125" y="0"/>
                  </a:lnTo>
                  <a:close/>
                </a:path>
              </a:pathLst>
            </a:custGeom>
            <a:solidFill>
              <a:srgbClr val="FFE4E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1" name="Google Shape;611;p13"/>
            <p:cNvSpPr/>
            <p:nvPr/>
          </p:nvSpPr>
          <p:spPr>
            <a:xfrm>
              <a:off x="7375175" y="1325475"/>
              <a:ext cx="3150" cy="8050"/>
            </a:xfrm>
            <a:custGeom>
              <a:avLst/>
              <a:gdLst/>
              <a:ahLst/>
              <a:cxnLst/>
              <a:rect l="l" t="t" r="r" b="b"/>
              <a:pathLst>
                <a:path w="126" h="322" extrusionOk="0">
                  <a:moveTo>
                    <a:pt x="0" y="1"/>
                  </a:moveTo>
                  <a:lnTo>
                    <a:pt x="0" y="322"/>
                  </a:lnTo>
                  <a:lnTo>
                    <a:pt x="125" y="322"/>
                  </a:lnTo>
                  <a:lnTo>
                    <a:pt x="125" y="1"/>
                  </a:lnTo>
                  <a:close/>
                </a:path>
              </a:pathLst>
            </a:custGeom>
            <a:solidFill>
              <a:srgbClr val="FFE4E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2" name="Google Shape;612;p13"/>
            <p:cNvSpPr/>
            <p:nvPr/>
          </p:nvSpPr>
          <p:spPr>
            <a:xfrm>
              <a:off x="7375175" y="1485625"/>
              <a:ext cx="3150" cy="8050"/>
            </a:xfrm>
            <a:custGeom>
              <a:avLst/>
              <a:gdLst/>
              <a:ahLst/>
              <a:cxnLst/>
              <a:rect l="l" t="t" r="r" b="b"/>
              <a:pathLst>
                <a:path w="126" h="322" extrusionOk="0">
                  <a:moveTo>
                    <a:pt x="0" y="0"/>
                  </a:moveTo>
                  <a:lnTo>
                    <a:pt x="0" y="321"/>
                  </a:lnTo>
                  <a:lnTo>
                    <a:pt x="125" y="321"/>
                  </a:lnTo>
                  <a:lnTo>
                    <a:pt x="125" y="0"/>
                  </a:lnTo>
                  <a:close/>
                </a:path>
              </a:pathLst>
            </a:custGeom>
            <a:solidFill>
              <a:srgbClr val="FFE4E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3" name="Google Shape;613;p13"/>
            <p:cNvSpPr/>
            <p:nvPr/>
          </p:nvSpPr>
          <p:spPr>
            <a:xfrm>
              <a:off x="7375175" y="2286750"/>
              <a:ext cx="3150" cy="8050"/>
            </a:xfrm>
            <a:custGeom>
              <a:avLst/>
              <a:gdLst/>
              <a:ahLst/>
              <a:cxnLst/>
              <a:rect l="l" t="t" r="r" b="b"/>
              <a:pathLst>
                <a:path w="126" h="322" extrusionOk="0">
                  <a:moveTo>
                    <a:pt x="0" y="0"/>
                  </a:moveTo>
                  <a:lnTo>
                    <a:pt x="0" y="322"/>
                  </a:lnTo>
                  <a:lnTo>
                    <a:pt x="125" y="322"/>
                  </a:lnTo>
                  <a:lnTo>
                    <a:pt x="125" y="0"/>
                  </a:lnTo>
                  <a:close/>
                </a:path>
              </a:pathLst>
            </a:custGeom>
            <a:solidFill>
              <a:srgbClr val="FFE4E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4" name="Google Shape;614;p13"/>
            <p:cNvSpPr/>
            <p:nvPr/>
          </p:nvSpPr>
          <p:spPr>
            <a:xfrm>
              <a:off x="7375175" y="1165350"/>
              <a:ext cx="3150" cy="8050"/>
            </a:xfrm>
            <a:custGeom>
              <a:avLst/>
              <a:gdLst/>
              <a:ahLst/>
              <a:cxnLst/>
              <a:rect l="l" t="t" r="r" b="b"/>
              <a:pathLst>
                <a:path w="126" h="322" extrusionOk="0">
                  <a:moveTo>
                    <a:pt x="0" y="0"/>
                  </a:moveTo>
                  <a:lnTo>
                    <a:pt x="0" y="321"/>
                  </a:lnTo>
                  <a:lnTo>
                    <a:pt x="125" y="321"/>
                  </a:lnTo>
                  <a:lnTo>
                    <a:pt x="125" y="0"/>
                  </a:lnTo>
                  <a:close/>
                </a:path>
              </a:pathLst>
            </a:custGeom>
            <a:solidFill>
              <a:srgbClr val="FFE4E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5" name="Google Shape;615;p13"/>
            <p:cNvSpPr/>
            <p:nvPr/>
          </p:nvSpPr>
          <p:spPr>
            <a:xfrm>
              <a:off x="7375175" y="4689250"/>
              <a:ext cx="3150" cy="8050"/>
            </a:xfrm>
            <a:custGeom>
              <a:avLst/>
              <a:gdLst/>
              <a:ahLst/>
              <a:cxnLst/>
              <a:rect l="l" t="t" r="r" b="b"/>
              <a:pathLst>
                <a:path w="126" h="322" extrusionOk="0">
                  <a:moveTo>
                    <a:pt x="0" y="1"/>
                  </a:moveTo>
                  <a:lnTo>
                    <a:pt x="0" y="322"/>
                  </a:lnTo>
                  <a:lnTo>
                    <a:pt x="125" y="322"/>
                  </a:lnTo>
                  <a:lnTo>
                    <a:pt x="125" y="1"/>
                  </a:lnTo>
                  <a:close/>
                </a:path>
              </a:pathLst>
            </a:custGeom>
            <a:solidFill>
              <a:srgbClr val="FFE4E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6" name="Google Shape;616;p13"/>
            <p:cNvSpPr/>
            <p:nvPr/>
          </p:nvSpPr>
          <p:spPr>
            <a:xfrm>
              <a:off x="7375175" y="3408150"/>
              <a:ext cx="3150" cy="7625"/>
            </a:xfrm>
            <a:custGeom>
              <a:avLst/>
              <a:gdLst/>
              <a:ahLst/>
              <a:cxnLst/>
              <a:rect l="l" t="t" r="r" b="b"/>
              <a:pathLst>
                <a:path w="126" h="305" extrusionOk="0">
                  <a:moveTo>
                    <a:pt x="0" y="1"/>
                  </a:moveTo>
                  <a:lnTo>
                    <a:pt x="0" y="304"/>
                  </a:lnTo>
                  <a:lnTo>
                    <a:pt x="125" y="304"/>
                  </a:lnTo>
                  <a:lnTo>
                    <a:pt x="125" y="1"/>
                  </a:lnTo>
                  <a:close/>
                </a:path>
              </a:pathLst>
            </a:custGeom>
            <a:solidFill>
              <a:srgbClr val="FFE4E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7" name="Google Shape;617;p13"/>
            <p:cNvSpPr/>
            <p:nvPr/>
          </p:nvSpPr>
          <p:spPr>
            <a:xfrm>
              <a:off x="7375175" y="1966475"/>
              <a:ext cx="3150" cy="8050"/>
            </a:xfrm>
            <a:custGeom>
              <a:avLst/>
              <a:gdLst/>
              <a:ahLst/>
              <a:cxnLst/>
              <a:rect l="l" t="t" r="r" b="b"/>
              <a:pathLst>
                <a:path w="126" h="322" extrusionOk="0">
                  <a:moveTo>
                    <a:pt x="0" y="0"/>
                  </a:moveTo>
                  <a:lnTo>
                    <a:pt x="0" y="322"/>
                  </a:lnTo>
                  <a:lnTo>
                    <a:pt x="125" y="322"/>
                  </a:lnTo>
                  <a:lnTo>
                    <a:pt x="125" y="0"/>
                  </a:lnTo>
                  <a:close/>
                </a:path>
              </a:pathLst>
            </a:custGeom>
            <a:solidFill>
              <a:srgbClr val="FFE4E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8" name="Google Shape;618;p13"/>
            <p:cNvSpPr/>
            <p:nvPr/>
          </p:nvSpPr>
          <p:spPr>
            <a:xfrm>
              <a:off x="7375175" y="2126600"/>
              <a:ext cx="3150" cy="8075"/>
            </a:xfrm>
            <a:custGeom>
              <a:avLst/>
              <a:gdLst/>
              <a:ahLst/>
              <a:cxnLst/>
              <a:rect l="l" t="t" r="r" b="b"/>
              <a:pathLst>
                <a:path w="126" h="323" extrusionOk="0">
                  <a:moveTo>
                    <a:pt x="0" y="1"/>
                  </a:moveTo>
                  <a:lnTo>
                    <a:pt x="0" y="322"/>
                  </a:lnTo>
                  <a:lnTo>
                    <a:pt x="125" y="322"/>
                  </a:lnTo>
                  <a:lnTo>
                    <a:pt x="125" y="1"/>
                  </a:lnTo>
                  <a:close/>
                </a:path>
              </a:pathLst>
            </a:custGeom>
            <a:solidFill>
              <a:srgbClr val="FFE4E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619" name="Google Shape;619;p13"/>
          <p:cNvGrpSpPr/>
          <p:nvPr/>
        </p:nvGrpSpPr>
        <p:grpSpPr>
          <a:xfrm>
            <a:off x="712838" y="134977"/>
            <a:ext cx="9068864" cy="3967511"/>
            <a:chOff x="712838" y="134977"/>
            <a:chExt cx="9068864" cy="3967511"/>
          </a:xfrm>
        </p:grpSpPr>
        <p:grpSp>
          <p:nvGrpSpPr>
            <p:cNvPr id="620" name="Google Shape;620;p13"/>
            <p:cNvGrpSpPr/>
            <p:nvPr/>
          </p:nvGrpSpPr>
          <p:grpSpPr>
            <a:xfrm rot="2403300" flipH="1">
              <a:off x="7703843" y="1026829"/>
              <a:ext cx="2081052" cy="748649"/>
              <a:chOff x="-370250" y="165063"/>
              <a:chExt cx="2081125" cy="748675"/>
            </a:xfrm>
          </p:grpSpPr>
          <p:grpSp>
            <p:nvGrpSpPr>
              <p:cNvPr id="621" name="Google Shape;621;p13"/>
              <p:cNvGrpSpPr/>
              <p:nvPr/>
            </p:nvGrpSpPr>
            <p:grpSpPr>
              <a:xfrm>
                <a:off x="1359350" y="210138"/>
                <a:ext cx="351525" cy="226000"/>
                <a:chOff x="2671300" y="2198700"/>
                <a:chExt cx="351525" cy="226000"/>
              </a:xfrm>
            </p:grpSpPr>
            <p:sp>
              <p:nvSpPr>
                <p:cNvPr id="622" name="Google Shape;622;p13"/>
                <p:cNvSpPr/>
                <p:nvPr/>
              </p:nvSpPr>
              <p:spPr>
                <a:xfrm>
                  <a:off x="2671300" y="2198700"/>
                  <a:ext cx="351525" cy="225425"/>
                </a:xfrm>
                <a:custGeom>
                  <a:avLst/>
                  <a:gdLst/>
                  <a:ahLst/>
                  <a:cxnLst/>
                  <a:rect l="l" t="t" r="r" b="b"/>
                  <a:pathLst>
                    <a:path w="14061" h="9017" fill="none" extrusionOk="0">
                      <a:moveTo>
                        <a:pt x="2351" y="0"/>
                      </a:moveTo>
                      <a:cubicBezTo>
                        <a:pt x="5547" y="2694"/>
                        <a:pt x="10865" y="6323"/>
                        <a:pt x="14060" y="9016"/>
                      </a:cubicBezTo>
                      <a:cubicBezTo>
                        <a:pt x="9199" y="8605"/>
                        <a:pt x="5250" y="8309"/>
                        <a:pt x="0" y="7601"/>
                      </a:cubicBezTo>
                      <a:cubicBezTo>
                        <a:pt x="297" y="6734"/>
                        <a:pt x="1027" y="4291"/>
                        <a:pt x="1164" y="4246"/>
                      </a:cubicBezTo>
                      <a:cubicBezTo>
                        <a:pt x="1255" y="4223"/>
                        <a:pt x="5364" y="5592"/>
                        <a:pt x="7350" y="6254"/>
                      </a:cubicBezTo>
                      <a:cubicBezTo>
                        <a:pt x="5159" y="5067"/>
                        <a:pt x="3447" y="4451"/>
                        <a:pt x="1415" y="3424"/>
                      </a:cubicBezTo>
                      <a:cubicBezTo>
                        <a:pt x="1712" y="2488"/>
                        <a:pt x="2077" y="936"/>
                        <a:pt x="2351" y="0"/>
                      </a:cubicBezTo>
                      <a:close/>
                    </a:path>
                  </a:pathLst>
                </a:custGeom>
                <a:noFill/>
                <a:ln w="19050" cap="rnd"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3" name="Google Shape;623;p13"/>
                <p:cNvSpPr/>
                <p:nvPr/>
              </p:nvSpPr>
              <p:spPr>
                <a:xfrm>
                  <a:off x="2706675" y="2283725"/>
                  <a:ext cx="4575" cy="23425"/>
                </a:xfrm>
                <a:custGeom>
                  <a:avLst/>
                  <a:gdLst/>
                  <a:ahLst/>
                  <a:cxnLst/>
                  <a:rect l="l" t="t" r="r" b="b"/>
                  <a:pathLst>
                    <a:path w="183" h="937" fill="none" extrusionOk="0">
                      <a:moveTo>
                        <a:pt x="0" y="0"/>
                      </a:moveTo>
                      <a:cubicBezTo>
                        <a:pt x="69" y="343"/>
                        <a:pt x="114" y="594"/>
                        <a:pt x="183" y="936"/>
                      </a:cubicBezTo>
                    </a:path>
                  </a:pathLst>
                </a:custGeom>
                <a:noFill/>
                <a:ln w="19050" cap="rnd"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4" name="Google Shape;624;p13"/>
                <p:cNvSpPr/>
                <p:nvPr/>
              </p:nvSpPr>
              <p:spPr>
                <a:xfrm>
                  <a:off x="2718650" y="2397850"/>
                  <a:ext cx="301900" cy="26850"/>
                </a:xfrm>
                <a:custGeom>
                  <a:avLst/>
                  <a:gdLst/>
                  <a:ahLst/>
                  <a:cxnLst/>
                  <a:rect l="l" t="t" r="r" b="b"/>
                  <a:pathLst>
                    <a:path w="12076" h="1074" fill="none" extrusionOk="0">
                      <a:moveTo>
                        <a:pt x="12075" y="1073"/>
                      </a:moveTo>
                      <a:cubicBezTo>
                        <a:pt x="6666" y="1005"/>
                        <a:pt x="3949" y="982"/>
                        <a:pt x="138" y="822"/>
                      </a:cubicBezTo>
                      <a:cubicBezTo>
                        <a:pt x="92" y="548"/>
                        <a:pt x="46" y="274"/>
                        <a:pt x="1" y="0"/>
                      </a:cubicBezTo>
                    </a:path>
                  </a:pathLst>
                </a:custGeom>
                <a:noFill/>
                <a:ln w="19050" cap="rnd"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625" name="Google Shape;625;p13"/>
              <p:cNvSpPr/>
              <p:nvPr/>
            </p:nvSpPr>
            <p:spPr>
              <a:xfrm>
                <a:off x="-370250" y="165063"/>
                <a:ext cx="1676550" cy="748675"/>
              </a:xfrm>
              <a:custGeom>
                <a:avLst/>
                <a:gdLst/>
                <a:ahLst/>
                <a:cxnLst/>
                <a:rect l="l" t="t" r="r" b="b"/>
                <a:pathLst>
                  <a:path w="67062" h="29947" fill="none" extrusionOk="0">
                    <a:moveTo>
                      <a:pt x="67061" y="4542"/>
                    </a:moveTo>
                    <a:cubicBezTo>
                      <a:pt x="54850" y="0"/>
                      <a:pt x="40972" y="23"/>
                      <a:pt x="28760" y="4656"/>
                    </a:cubicBezTo>
                    <a:cubicBezTo>
                      <a:pt x="16572" y="9267"/>
                      <a:pt x="6141" y="18420"/>
                      <a:pt x="1" y="29947"/>
                    </a:cubicBezTo>
                  </a:path>
                </a:pathLst>
              </a:custGeom>
              <a:noFill/>
              <a:ln w="19050" cap="rnd" cmpd="sng">
                <a:solidFill>
                  <a:schemeClr val="lt2"/>
                </a:solidFill>
                <a:prstDash val="dash"/>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626" name="Google Shape;626;p13"/>
            <p:cNvSpPr/>
            <p:nvPr/>
          </p:nvSpPr>
          <p:spPr>
            <a:xfrm>
              <a:off x="712838" y="3125975"/>
              <a:ext cx="122125" cy="135850"/>
            </a:xfrm>
            <a:custGeom>
              <a:avLst/>
              <a:gdLst/>
              <a:ahLst/>
              <a:cxnLst/>
              <a:rect l="l" t="t" r="r" b="b"/>
              <a:pathLst>
                <a:path w="4885" h="5434" fill="none" extrusionOk="0">
                  <a:moveTo>
                    <a:pt x="274" y="3493"/>
                  </a:moveTo>
                  <a:cubicBezTo>
                    <a:pt x="411" y="4452"/>
                    <a:pt x="1370" y="5273"/>
                    <a:pt x="2351" y="5319"/>
                  </a:cubicBezTo>
                  <a:cubicBezTo>
                    <a:pt x="3903" y="5433"/>
                    <a:pt x="4702" y="4315"/>
                    <a:pt x="4816" y="3151"/>
                  </a:cubicBezTo>
                  <a:cubicBezTo>
                    <a:pt x="4885" y="2420"/>
                    <a:pt x="4519" y="1507"/>
                    <a:pt x="3903" y="1119"/>
                  </a:cubicBezTo>
                  <a:cubicBezTo>
                    <a:pt x="2191" y="1"/>
                    <a:pt x="0" y="1530"/>
                    <a:pt x="274" y="3493"/>
                  </a:cubicBezTo>
                  <a:close/>
                </a:path>
              </a:pathLst>
            </a:custGeom>
            <a:noFill/>
            <a:ln w="19050" cap="rnd"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627" name="Google Shape;627;p13"/>
            <p:cNvGrpSpPr/>
            <p:nvPr/>
          </p:nvGrpSpPr>
          <p:grpSpPr>
            <a:xfrm>
              <a:off x="1080050" y="3986613"/>
              <a:ext cx="103900" cy="115875"/>
              <a:chOff x="1385075" y="3682325"/>
              <a:chExt cx="103900" cy="115875"/>
            </a:xfrm>
          </p:grpSpPr>
          <p:sp>
            <p:nvSpPr>
              <p:cNvPr id="628" name="Google Shape;628;p13"/>
              <p:cNvSpPr/>
              <p:nvPr/>
            </p:nvSpPr>
            <p:spPr>
              <a:xfrm>
                <a:off x="1399350" y="3682325"/>
                <a:ext cx="86200" cy="115875"/>
              </a:xfrm>
              <a:custGeom>
                <a:avLst/>
                <a:gdLst/>
                <a:ahLst/>
                <a:cxnLst/>
                <a:rect l="l" t="t" r="r" b="b"/>
                <a:pathLst>
                  <a:path w="3448" h="4635" fill="none" extrusionOk="0">
                    <a:moveTo>
                      <a:pt x="0" y="1"/>
                    </a:moveTo>
                    <a:cubicBezTo>
                      <a:pt x="1073" y="1599"/>
                      <a:pt x="2215" y="3128"/>
                      <a:pt x="3447" y="4634"/>
                    </a:cubicBezTo>
                  </a:path>
                </a:pathLst>
              </a:custGeom>
              <a:noFill/>
              <a:ln w="19050" cap="rnd"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9" name="Google Shape;629;p13"/>
              <p:cNvSpPr/>
              <p:nvPr/>
            </p:nvSpPr>
            <p:spPr>
              <a:xfrm>
                <a:off x="1385075" y="3685200"/>
                <a:ext cx="103900" cy="110725"/>
              </a:xfrm>
              <a:custGeom>
                <a:avLst/>
                <a:gdLst/>
                <a:ahLst/>
                <a:cxnLst/>
                <a:rect l="l" t="t" r="r" b="b"/>
                <a:pathLst>
                  <a:path w="4156" h="4429" fill="none" extrusionOk="0">
                    <a:moveTo>
                      <a:pt x="1" y="4428"/>
                    </a:moveTo>
                    <a:cubicBezTo>
                      <a:pt x="1644" y="2785"/>
                      <a:pt x="2534" y="1666"/>
                      <a:pt x="4155" y="0"/>
                    </a:cubicBezTo>
                  </a:path>
                </a:pathLst>
              </a:custGeom>
              <a:noFill/>
              <a:ln w="19050" cap="rnd"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630" name="Google Shape;630;p13"/>
            <p:cNvGrpSpPr/>
            <p:nvPr/>
          </p:nvGrpSpPr>
          <p:grpSpPr>
            <a:xfrm>
              <a:off x="8692400" y="2904700"/>
              <a:ext cx="103900" cy="115875"/>
              <a:chOff x="1385075" y="3682325"/>
              <a:chExt cx="103900" cy="115875"/>
            </a:xfrm>
          </p:grpSpPr>
          <p:sp>
            <p:nvSpPr>
              <p:cNvPr id="631" name="Google Shape;631;p13"/>
              <p:cNvSpPr/>
              <p:nvPr/>
            </p:nvSpPr>
            <p:spPr>
              <a:xfrm>
                <a:off x="1399350" y="3682325"/>
                <a:ext cx="86200" cy="115875"/>
              </a:xfrm>
              <a:custGeom>
                <a:avLst/>
                <a:gdLst/>
                <a:ahLst/>
                <a:cxnLst/>
                <a:rect l="l" t="t" r="r" b="b"/>
                <a:pathLst>
                  <a:path w="3448" h="4635" fill="none" extrusionOk="0">
                    <a:moveTo>
                      <a:pt x="0" y="1"/>
                    </a:moveTo>
                    <a:cubicBezTo>
                      <a:pt x="1073" y="1599"/>
                      <a:pt x="2215" y="3128"/>
                      <a:pt x="3447" y="4634"/>
                    </a:cubicBezTo>
                  </a:path>
                </a:pathLst>
              </a:custGeom>
              <a:noFill/>
              <a:ln w="19050" cap="rnd"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2" name="Google Shape;632;p13"/>
              <p:cNvSpPr/>
              <p:nvPr/>
            </p:nvSpPr>
            <p:spPr>
              <a:xfrm>
                <a:off x="1385075" y="3685200"/>
                <a:ext cx="103900" cy="110725"/>
              </a:xfrm>
              <a:custGeom>
                <a:avLst/>
                <a:gdLst/>
                <a:ahLst/>
                <a:cxnLst/>
                <a:rect l="l" t="t" r="r" b="b"/>
                <a:pathLst>
                  <a:path w="4156" h="4429" fill="none" extrusionOk="0">
                    <a:moveTo>
                      <a:pt x="1" y="4428"/>
                    </a:moveTo>
                    <a:cubicBezTo>
                      <a:pt x="1644" y="2785"/>
                      <a:pt x="2534" y="1666"/>
                      <a:pt x="4155" y="0"/>
                    </a:cubicBezTo>
                  </a:path>
                </a:pathLst>
              </a:custGeom>
              <a:noFill/>
              <a:ln w="19050" cap="rnd"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633" name="Google Shape;633;p13"/>
            <p:cNvSpPr/>
            <p:nvPr/>
          </p:nvSpPr>
          <p:spPr>
            <a:xfrm>
              <a:off x="8496538" y="1671750"/>
              <a:ext cx="195075" cy="211500"/>
            </a:xfrm>
            <a:custGeom>
              <a:avLst/>
              <a:gdLst/>
              <a:ahLst/>
              <a:cxnLst/>
              <a:rect l="l" t="t" r="r" b="b"/>
              <a:pathLst>
                <a:path w="7803" h="8460" extrusionOk="0">
                  <a:moveTo>
                    <a:pt x="5958" y="1015"/>
                  </a:moveTo>
                  <a:lnTo>
                    <a:pt x="5270" y="3433"/>
                  </a:lnTo>
                  <a:lnTo>
                    <a:pt x="3993" y="2794"/>
                  </a:lnTo>
                  <a:lnTo>
                    <a:pt x="5958" y="1015"/>
                  </a:lnTo>
                  <a:close/>
                  <a:moveTo>
                    <a:pt x="1414" y="2059"/>
                  </a:moveTo>
                  <a:lnTo>
                    <a:pt x="3117" y="2912"/>
                  </a:lnTo>
                  <a:lnTo>
                    <a:pt x="2229" y="3716"/>
                  </a:lnTo>
                  <a:lnTo>
                    <a:pt x="1414" y="2059"/>
                  </a:lnTo>
                  <a:close/>
                  <a:moveTo>
                    <a:pt x="5584" y="4146"/>
                  </a:moveTo>
                  <a:lnTo>
                    <a:pt x="6706" y="4710"/>
                  </a:lnTo>
                  <a:lnTo>
                    <a:pt x="5373" y="4888"/>
                  </a:lnTo>
                  <a:lnTo>
                    <a:pt x="5584" y="4146"/>
                  </a:lnTo>
                  <a:close/>
                  <a:moveTo>
                    <a:pt x="3595" y="3151"/>
                  </a:moveTo>
                  <a:lnTo>
                    <a:pt x="5130" y="3919"/>
                  </a:lnTo>
                  <a:lnTo>
                    <a:pt x="4834" y="4958"/>
                  </a:lnTo>
                  <a:lnTo>
                    <a:pt x="2964" y="5208"/>
                  </a:lnTo>
                  <a:lnTo>
                    <a:pt x="2457" y="4179"/>
                  </a:lnTo>
                  <a:lnTo>
                    <a:pt x="3595" y="3151"/>
                  </a:lnTo>
                  <a:close/>
                  <a:moveTo>
                    <a:pt x="2074" y="4528"/>
                  </a:moveTo>
                  <a:lnTo>
                    <a:pt x="2445" y="5280"/>
                  </a:lnTo>
                  <a:lnTo>
                    <a:pt x="1034" y="5469"/>
                  </a:lnTo>
                  <a:lnTo>
                    <a:pt x="2074" y="4528"/>
                  </a:lnTo>
                  <a:close/>
                  <a:moveTo>
                    <a:pt x="4686" y="5480"/>
                  </a:moveTo>
                  <a:lnTo>
                    <a:pt x="4104" y="7522"/>
                  </a:lnTo>
                  <a:lnTo>
                    <a:pt x="3197" y="5680"/>
                  </a:lnTo>
                  <a:lnTo>
                    <a:pt x="4686" y="5480"/>
                  </a:lnTo>
                  <a:close/>
                  <a:moveTo>
                    <a:pt x="6436" y="1"/>
                  </a:moveTo>
                  <a:cubicBezTo>
                    <a:pt x="6376" y="1"/>
                    <a:pt x="6316" y="23"/>
                    <a:pt x="6269" y="65"/>
                  </a:cubicBezTo>
                  <a:lnTo>
                    <a:pt x="3515" y="2555"/>
                  </a:lnTo>
                  <a:lnTo>
                    <a:pt x="975" y="1283"/>
                  </a:lnTo>
                  <a:cubicBezTo>
                    <a:pt x="940" y="1266"/>
                    <a:pt x="901" y="1257"/>
                    <a:pt x="863" y="1257"/>
                  </a:cubicBezTo>
                  <a:cubicBezTo>
                    <a:pt x="799" y="1257"/>
                    <a:pt x="736" y="1282"/>
                    <a:pt x="688" y="1329"/>
                  </a:cubicBezTo>
                  <a:cubicBezTo>
                    <a:pt x="613" y="1405"/>
                    <a:pt x="593" y="1520"/>
                    <a:pt x="640" y="1616"/>
                  </a:cubicBezTo>
                  <a:lnTo>
                    <a:pt x="1845" y="4063"/>
                  </a:lnTo>
                  <a:lnTo>
                    <a:pt x="105" y="5636"/>
                  </a:lnTo>
                  <a:cubicBezTo>
                    <a:pt x="23" y="5709"/>
                    <a:pt x="0" y="5827"/>
                    <a:pt x="46" y="5925"/>
                  </a:cubicBezTo>
                  <a:cubicBezTo>
                    <a:pt x="86" y="6011"/>
                    <a:pt x="170" y="6070"/>
                    <a:pt x="263" y="6070"/>
                  </a:cubicBezTo>
                  <a:cubicBezTo>
                    <a:pt x="277" y="6070"/>
                    <a:pt x="291" y="6069"/>
                    <a:pt x="305" y="6066"/>
                  </a:cubicBezTo>
                  <a:lnTo>
                    <a:pt x="2676" y="5749"/>
                  </a:lnTo>
                  <a:lnTo>
                    <a:pt x="3943" y="8321"/>
                  </a:lnTo>
                  <a:cubicBezTo>
                    <a:pt x="3986" y="8406"/>
                    <a:pt x="4073" y="8460"/>
                    <a:pt x="4167" y="8460"/>
                  </a:cubicBezTo>
                  <a:lnTo>
                    <a:pt x="4189" y="8460"/>
                  </a:lnTo>
                  <a:cubicBezTo>
                    <a:pt x="4292" y="8450"/>
                    <a:pt x="4377" y="8380"/>
                    <a:pt x="4405" y="8281"/>
                  </a:cubicBezTo>
                  <a:lnTo>
                    <a:pt x="5224" y="5409"/>
                  </a:lnTo>
                  <a:lnTo>
                    <a:pt x="7574" y="5095"/>
                  </a:lnTo>
                  <a:cubicBezTo>
                    <a:pt x="7681" y="5081"/>
                    <a:pt x="7768" y="4998"/>
                    <a:pt x="7786" y="4890"/>
                  </a:cubicBezTo>
                  <a:cubicBezTo>
                    <a:pt x="7802" y="4783"/>
                    <a:pt x="7749" y="4676"/>
                    <a:pt x="7651" y="4627"/>
                  </a:cubicBezTo>
                  <a:lnTo>
                    <a:pt x="5722" y="3661"/>
                  </a:lnTo>
                  <a:lnTo>
                    <a:pt x="6675" y="319"/>
                  </a:lnTo>
                  <a:cubicBezTo>
                    <a:pt x="6706" y="211"/>
                    <a:pt x="6661" y="98"/>
                    <a:pt x="6567" y="39"/>
                  </a:cubicBezTo>
                  <a:cubicBezTo>
                    <a:pt x="6527" y="13"/>
                    <a:pt x="6482" y="1"/>
                    <a:pt x="6436"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634" name="Google Shape;634;p13"/>
            <p:cNvGrpSpPr/>
            <p:nvPr/>
          </p:nvGrpSpPr>
          <p:grpSpPr>
            <a:xfrm>
              <a:off x="1039872" y="134977"/>
              <a:ext cx="195076" cy="215146"/>
              <a:chOff x="3080000" y="3727500"/>
              <a:chExt cx="99625" cy="109875"/>
            </a:xfrm>
          </p:grpSpPr>
          <p:sp>
            <p:nvSpPr>
              <p:cNvPr id="635" name="Google Shape;635;p13"/>
              <p:cNvSpPr/>
              <p:nvPr/>
            </p:nvSpPr>
            <p:spPr>
              <a:xfrm>
                <a:off x="3096775" y="3751800"/>
                <a:ext cx="60225" cy="59975"/>
              </a:xfrm>
              <a:custGeom>
                <a:avLst/>
                <a:gdLst/>
                <a:ahLst/>
                <a:cxnLst/>
                <a:rect l="l" t="t" r="r" b="b"/>
                <a:pathLst>
                  <a:path w="2409" h="2399" extrusionOk="0">
                    <a:moveTo>
                      <a:pt x="187" y="0"/>
                    </a:moveTo>
                    <a:cubicBezTo>
                      <a:pt x="137" y="0"/>
                      <a:pt x="88" y="23"/>
                      <a:pt x="56" y="66"/>
                    </a:cubicBezTo>
                    <a:cubicBezTo>
                      <a:pt x="1" y="139"/>
                      <a:pt x="15" y="243"/>
                      <a:pt x="89" y="298"/>
                    </a:cubicBezTo>
                    <a:cubicBezTo>
                      <a:pt x="853" y="875"/>
                      <a:pt x="1524" y="1560"/>
                      <a:pt x="2089" y="2331"/>
                    </a:cubicBezTo>
                    <a:cubicBezTo>
                      <a:pt x="2121" y="2376"/>
                      <a:pt x="2171" y="2399"/>
                      <a:pt x="2223" y="2399"/>
                    </a:cubicBezTo>
                    <a:cubicBezTo>
                      <a:pt x="2256" y="2399"/>
                      <a:pt x="2291" y="2388"/>
                      <a:pt x="2319" y="2369"/>
                    </a:cubicBezTo>
                    <a:cubicBezTo>
                      <a:pt x="2393" y="2315"/>
                      <a:pt x="2409" y="2211"/>
                      <a:pt x="2355" y="2137"/>
                    </a:cubicBezTo>
                    <a:cubicBezTo>
                      <a:pt x="1773" y="1340"/>
                      <a:pt x="1077" y="631"/>
                      <a:pt x="287" y="35"/>
                    </a:cubicBezTo>
                    <a:cubicBezTo>
                      <a:pt x="257" y="11"/>
                      <a:pt x="222" y="0"/>
                      <a:pt x="187"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6" name="Google Shape;636;p13"/>
              <p:cNvSpPr/>
              <p:nvPr/>
            </p:nvSpPr>
            <p:spPr>
              <a:xfrm>
                <a:off x="3106225" y="3744750"/>
                <a:ext cx="45925" cy="73150"/>
              </a:xfrm>
              <a:custGeom>
                <a:avLst/>
                <a:gdLst/>
                <a:ahLst/>
                <a:cxnLst/>
                <a:rect l="l" t="t" r="r" b="b"/>
                <a:pathLst>
                  <a:path w="1837" h="2926" extrusionOk="0">
                    <a:moveTo>
                      <a:pt x="1648" y="1"/>
                    </a:moveTo>
                    <a:cubicBezTo>
                      <a:pt x="1590" y="1"/>
                      <a:pt x="1534" y="31"/>
                      <a:pt x="1504" y="85"/>
                    </a:cubicBezTo>
                    <a:lnTo>
                      <a:pt x="45" y="2680"/>
                    </a:lnTo>
                    <a:cubicBezTo>
                      <a:pt x="0" y="2759"/>
                      <a:pt x="29" y="2860"/>
                      <a:pt x="108" y="2905"/>
                    </a:cubicBezTo>
                    <a:cubicBezTo>
                      <a:pt x="134" y="2920"/>
                      <a:pt x="162" y="2926"/>
                      <a:pt x="189" y="2926"/>
                    </a:cubicBezTo>
                    <a:cubicBezTo>
                      <a:pt x="246" y="2926"/>
                      <a:pt x="303" y="2895"/>
                      <a:pt x="333" y="2842"/>
                    </a:cubicBezTo>
                    <a:lnTo>
                      <a:pt x="1792" y="248"/>
                    </a:lnTo>
                    <a:cubicBezTo>
                      <a:pt x="1836" y="168"/>
                      <a:pt x="1809" y="68"/>
                      <a:pt x="1729" y="23"/>
                    </a:cubicBezTo>
                    <a:cubicBezTo>
                      <a:pt x="1703" y="8"/>
                      <a:pt x="1675" y="1"/>
                      <a:pt x="1648"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7" name="Google Shape;637;p13"/>
              <p:cNvSpPr/>
              <p:nvPr/>
            </p:nvSpPr>
            <p:spPr>
              <a:xfrm>
                <a:off x="3080000" y="3775125"/>
                <a:ext cx="99625" cy="14400"/>
              </a:xfrm>
              <a:custGeom>
                <a:avLst/>
                <a:gdLst/>
                <a:ahLst/>
                <a:cxnLst/>
                <a:rect l="l" t="t" r="r" b="b"/>
                <a:pathLst>
                  <a:path w="3985" h="576" extrusionOk="0">
                    <a:moveTo>
                      <a:pt x="3405" y="1"/>
                    </a:moveTo>
                    <a:cubicBezTo>
                      <a:pt x="2317" y="1"/>
                      <a:pt x="1225" y="84"/>
                      <a:pt x="152" y="247"/>
                    </a:cubicBezTo>
                    <a:cubicBezTo>
                      <a:pt x="62" y="260"/>
                      <a:pt x="1" y="345"/>
                      <a:pt x="13" y="435"/>
                    </a:cubicBezTo>
                    <a:cubicBezTo>
                      <a:pt x="27" y="517"/>
                      <a:pt x="97" y="575"/>
                      <a:pt x="178" y="575"/>
                    </a:cubicBezTo>
                    <a:cubicBezTo>
                      <a:pt x="185" y="575"/>
                      <a:pt x="194" y="574"/>
                      <a:pt x="202" y="574"/>
                    </a:cubicBezTo>
                    <a:cubicBezTo>
                      <a:pt x="1260" y="413"/>
                      <a:pt x="2338" y="332"/>
                      <a:pt x="3411" y="332"/>
                    </a:cubicBezTo>
                    <a:cubicBezTo>
                      <a:pt x="3546" y="332"/>
                      <a:pt x="3680" y="333"/>
                      <a:pt x="3815" y="336"/>
                    </a:cubicBezTo>
                    <a:cubicBezTo>
                      <a:pt x="3904" y="331"/>
                      <a:pt x="3982" y="264"/>
                      <a:pt x="3983" y="173"/>
                    </a:cubicBezTo>
                    <a:cubicBezTo>
                      <a:pt x="3984" y="81"/>
                      <a:pt x="3912" y="6"/>
                      <a:pt x="3821" y="5"/>
                    </a:cubicBezTo>
                    <a:cubicBezTo>
                      <a:pt x="3682" y="2"/>
                      <a:pt x="3543" y="1"/>
                      <a:pt x="3405"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8" name="Google Shape;638;p13"/>
              <p:cNvSpPr/>
              <p:nvPr/>
            </p:nvSpPr>
            <p:spPr>
              <a:xfrm>
                <a:off x="3124475" y="3727500"/>
                <a:ext cx="10275" cy="109875"/>
              </a:xfrm>
              <a:custGeom>
                <a:avLst/>
                <a:gdLst/>
                <a:ahLst/>
                <a:cxnLst/>
                <a:rect l="l" t="t" r="r" b="b"/>
                <a:pathLst>
                  <a:path w="411" h="4395" extrusionOk="0">
                    <a:moveTo>
                      <a:pt x="174" y="0"/>
                    </a:moveTo>
                    <a:cubicBezTo>
                      <a:pt x="171" y="0"/>
                      <a:pt x="167" y="1"/>
                      <a:pt x="164" y="1"/>
                    </a:cubicBezTo>
                    <a:cubicBezTo>
                      <a:pt x="73" y="4"/>
                      <a:pt x="1" y="78"/>
                      <a:pt x="2" y="169"/>
                    </a:cubicBezTo>
                    <a:lnTo>
                      <a:pt x="78" y="4232"/>
                    </a:lnTo>
                    <a:cubicBezTo>
                      <a:pt x="79" y="4322"/>
                      <a:pt x="153" y="4394"/>
                      <a:pt x="243" y="4394"/>
                    </a:cubicBezTo>
                    <a:cubicBezTo>
                      <a:pt x="243" y="4394"/>
                      <a:pt x="244" y="4394"/>
                      <a:pt x="247" y="4392"/>
                    </a:cubicBezTo>
                    <a:cubicBezTo>
                      <a:pt x="338" y="4391"/>
                      <a:pt x="410" y="4316"/>
                      <a:pt x="409" y="4224"/>
                    </a:cubicBezTo>
                    <a:lnTo>
                      <a:pt x="333" y="163"/>
                    </a:lnTo>
                    <a:cubicBezTo>
                      <a:pt x="331" y="75"/>
                      <a:pt x="254" y="0"/>
                      <a:pt x="174"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
        <p:nvSpPr>
          <p:cNvPr id="639" name="Google Shape;639;p13"/>
          <p:cNvSpPr txBox="1">
            <a:spLocks noGrp="1"/>
          </p:cNvSpPr>
          <p:nvPr>
            <p:ph type="title"/>
          </p:nvPr>
        </p:nvSpPr>
        <p:spPr>
          <a:xfrm>
            <a:off x="2143050" y="1959138"/>
            <a:ext cx="2174100" cy="402600"/>
          </a:xfrm>
          <a:prstGeom prst="rect">
            <a:avLst/>
          </a:prstGeom>
        </p:spPr>
        <p:txBody>
          <a:bodyPr spcFirstLastPara="1" wrap="square" lIns="91425" tIns="91425" rIns="91425" bIns="91425" anchor="ctr" anchorCtr="0">
            <a:noAutofit/>
          </a:bodyPr>
          <a:lstStyle>
            <a:lvl1pPr lvl="0" rtl="0">
              <a:spcBef>
                <a:spcPts val="0"/>
              </a:spcBef>
              <a:spcAft>
                <a:spcPts val="0"/>
              </a:spcAft>
              <a:buSzPts val="2500"/>
              <a:buNone/>
              <a:defRPr sz="2500">
                <a:solidFill>
                  <a:schemeClr val="lt2"/>
                </a:solidFill>
              </a:defRPr>
            </a:lvl1pPr>
            <a:lvl2pPr lvl="1" rtl="0">
              <a:spcBef>
                <a:spcPts val="0"/>
              </a:spcBef>
              <a:spcAft>
                <a:spcPts val="0"/>
              </a:spcAft>
              <a:buSzPts val="2500"/>
              <a:buNone/>
              <a:defRPr sz="2500"/>
            </a:lvl2pPr>
            <a:lvl3pPr lvl="2" rtl="0">
              <a:spcBef>
                <a:spcPts val="0"/>
              </a:spcBef>
              <a:spcAft>
                <a:spcPts val="0"/>
              </a:spcAft>
              <a:buSzPts val="2500"/>
              <a:buNone/>
              <a:defRPr sz="2500"/>
            </a:lvl3pPr>
            <a:lvl4pPr lvl="3" rtl="0">
              <a:spcBef>
                <a:spcPts val="0"/>
              </a:spcBef>
              <a:spcAft>
                <a:spcPts val="0"/>
              </a:spcAft>
              <a:buSzPts val="2500"/>
              <a:buNone/>
              <a:defRPr sz="2500"/>
            </a:lvl4pPr>
            <a:lvl5pPr lvl="4" rtl="0">
              <a:spcBef>
                <a:spcPts val="0"/>
              </a:spcBef>
              <a:spcAft>
                <a:spcPts val="0"/>
              </a:spcAft>
              <a:buSzPts val="2500"/>
              <a:buNone/>
              <a:defRPr sz="2500"/>
            </a:lvl5pPr>
            <a:lvl6pPr lvl="5" rtl="0">
              <a:spcBef>
                <a:spcPts val="0"/>
              </a:spcBef>
              <a:spcAft>
                <a:spcPts val="0"/>
              </a:spcAft>
              <a:buSzPts val="2500"/>
              <a:buNone/>
              <a:defRPr sz="2500"/>
            </a:lvl6pPr>
            <a:lvl7pPr lvl="6" rtl="0">
              <a:spcBef>
                <a:spcPts val="0"/>
              </a:spcBef>
              <a:spcAft>
                <a:spcPts val="0"/>
              </a:spcAft>
              <a:buSzPts val="2500"/>
              <a:buNone/>
              <a:defRPr sz="2500"/>
            </a:lvl7pPr>
            <a:lvl8pPr lvl="7" rtl="0">
              <a:spcBef>
                <a:spcPts val="0"/>
              </a:spcBef>
              <a:spcAft>
                <a:spcPts val="0"/>
              </a:spcAft>
              <a:buSzPts val="2500"/>
              <a:buNone/>
              <a:defRPr sz="2500"/>
            </a:lvl8pPr>
            <a:lvl9pPr lvl="8" rtl="0">
              <a:spcBef>
                <a:spcPts val="0"/>
              </a:spcBef>
              <a:spcAft>
                <a:spcPts val="0"/>
              </a:spcAft>
              <a:buSzPts val="2500"/>
              <a:buNone/>
              <a:defRPr sz="2500"/>
            </a:lvl9pPr>
          </a:lstStyle>
          <a:p>
            <a:endParaRPr/>
          </a:p>
        </p:txBody>
      </p:sp>
      <p:sp>
        <p:nvSpPr>
          <p:cNvPr id="640" name="Google Shape;640;p13"/>
          <p:cNvSpPr txBox="1">
            <a:spLocks noGrp="1"/>
          </p:cNvSpPr>
          <p:nvPr>
            <p:ph type="title" idx="2" hasCustomPrompt="1"/>
          </p:nvPr>
        </p:nvSpPr>
        <p:spPr>
          <a:xfrm>
            <a:off x="2941350" y="1385250"/>
            <a:ext cx="577500" cy="402600"/>
          </a:xfrm>
          <a:prstGeom prst="rect">
            <a:avLst/>
          </a:prstGeom>
        </p:spPr>
        <p:txBody>
          <a:bodyPr spcFirstLastPara="1" wrap="square" lIns="91425" tIns="91425" rIns="91425" bIns="91425" anchor="ctr" anchorCtr="0">
            <a:noAutofit/>
          </a:bodyPr>
          <a:lstStyle>
            <a:lvl1pPr lvl="0" rtl="0">
              <a:spcBef>
                <a:spcPts val="0"/>
              </a:spcBef>
              <a:spcAft>
                <a:spcPts val="0"/>
              </a:spcAft>
              <a:buSzPts val="3000"/>
              <a:buNone/>
              <a:defRPr/>
            </a:lvl1pPr>
            <a:lvl2pPr lvl="1" rtl="0">
              <a:spcBef>
                <a:spcPts val="0"/>
              </a:spcBef>
              <a:spcAft>
                <a:spcPts val="0"/>
              </a:spcAft>
              <a:buSzPts val="3000"/>
              <a:buNone/>
              <a:defRPr sz="3000"/>
            </a:lvl2pPr>
            <a:lvl3pPr lvl="2" rtl="0">
              <a:spcBef>
                <a:spcPts val="0"/>
              </a:spcBef>
              <a:spcAft>
                <a:spcPts val="0"/>
              </a:spcAft>
              <a:buSzPts val="3000"/>
              <a:buNone/>
              <a:defRPr sz="3000"/>
            </a:lvl3pPr>
            <a:lvl4pPr lvl="3" rtl="0">
              <a:spcBef>
                <a:spcPts val="0"/>
              </a:spcBef>
              <a:spcAft>
                <a:spcPts val="0"/>
              </a:spcAft>
              <a:buSzPts val="3000"/>
              <a:buNone/>
              <a:defRPr sz="3000"/>
            </a:lvl4pPr>
            <a:lvl5pPr lvl="4" rtl="0">
              <a:spcBef>
                <a:spcPts val="0"/>
              </a:spcBef>
              <a:spcAft>
                <a:spcPts val="0"/>
              </a:spcAft>
              <a:buSzPts val="3000"/>
              <a:buNone/>
              <a:defRPr sz="3000"/>
            </a:lvl5pPr>
            <a:lvl6pPr lvl="5" rtl="0">
              <a:spcBef>
                <a:spcPts val="0"/>
              </a:spcBef>
              <a:spcAft>
                <a:spcPts val="0"/>
              </a:spcAft>
              <a:buSzPts val="3000"/>
              <a:buNone/>
              <a:defRPr sz="3000"/>
            </a:lvl6pPr>
            <a:lvl7pPr lvl="6" rtl="0">
              <a:spcBef>
                <a:spcPts val="0"/>
              </a:spcBef>
              <a:spcAft>
                <a:spcPts val="0"/>
              </a:spcAft>
              <a:buSzPts val="3000"/>
              <a:buNone/>
              <a:defRPr sz="3000"/>
            </a:lvl7pPr>
            <a:lvl8pPr lvl="7" rtl="0">
              <a:spcBef>
                <a:spcPts val="0"/>
              </a:spcBef>
              <a:spcAft>
                <a:spcPts val="0"/>
              </a:spcAft>
              <a:buSzPts val="3000"/>
              <a:buNone/>
              <a:defRPr sz="3000"/>
            </a:lvl8pPr>
            <a:lvl9pPr lvl="8" rtl="0">
              <a:spcBef>
                <a:spcPts val="0"/>
              </a:spcBef>
              <a:spcAft>
                <a:spcPts val="0"/>
              </a:spcAft>
              <a:buSzPts val="3000"/>
              <a:buNone/>
              <a:defRPr sz="3000"/>
            </a:lvl9pPr>
          </a:lstStyle>
          <a:p>
            <a:r>
              <a:t>xx%</a:t>
            </a:r>
          </a:p>
        </p:txBody>
      </p:sp>
      <p:sp>
        <p:nvSpPr>
          <p:cNvPr id="641" name="Google Shape;641;p13"/>
          <p:cNvSpPr txBox="1">
            <a:spLocks noGrp="1"/>
          </p:cNvSpPr>
          <p:nvPr>
            <p:ph type="subTitle" idx="1"/>
          </p:nvPr>
        </p:nvSpPr>
        <p:spPr>
          <a:xfrm>
            <a:off x="2143050" y="2361738"/>
            <a:ext cx="2174100" cy="5016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SzPts val="1600"/>
              <a:buNone/>
              <a:defRPr/>
            </a:lvl1pPr>
            <a:lvl2pPr lvl="1" rtl="0">
              <a:lnSpc>
                <a:spcPct val="100000"/>
              </a:lnSpc>
              <a:spcBef>
                <a:spcPts val="0"/>
              </a:spcBef>
              <a:spcAft>
                <a:spcPts val="0"/>
              </a:spcAft>
              <a:buSzPts val="1600"/>
              <a:buNone/>
              <a:defRPr sz="1600"/>
            </a:lvl2pPr>
            <a:lvl3pPr lvl="2" rtl="0">
              <a:lnSpc>
                <a:spcPct val="100000"/>
              </a:lnSpc>
              <a:spcBef>
                <a:spcPts val="0"/>
              </a:spcBef>
              <a:spcAft>
                <a:spcPts val="0"/>
              </a:spcAft>
              <a:buSzPts val="1600"/>
              <a:buNone/>
              <a:defRPr sz="1600"/>
            </a:lvl3pPr>
            <a:lvl4pPr lvl="3" rtl="0">
              <a:lnSpc>
                <a:spcPct val="100000"/>
              </a:lnSpc>
              <a:spcBef>
                <a:spcPts val="0"/>
              </a:spcBef>
              <a:spcAft>
                <a:spcPts val="0"/>
              </a:spcAft>
              <a:buSzPts val="1600"/>
              <a:buNone/>
              <a:defRPr sz="1600"/>
            </a:lvl4pPr>
            <a:lvl5pPr lvl="4" rtl="0">
              <a:lnSpc>
                <a:spcPct val="100000"/>
              </a:lnSpc>
              <a:spcBef>
                <a:spcPts val="0"/>
              </a:spcBef>
              <a:spcAft>
                <a:spcPts val="0"/>
              </a:spcAft>
              <a:buSzPts val="1600"/>
              <a:buNone/>
              <a:defRPr sz="1600"/>
            </a:lvl5pPr>
            <a:lvl6pPr lvl="5" rtl="0">
              <a:lnSpc>
                <a:spcPct val="100000"/>
              </a:lnSpc>
              <a:spcBef>
                <a:spcPts val="0"/>
              </a:spcBef>
              <a:spcAft>
                <a:spcPts val="0"/>
              </a:spcAft>
              <a:buSzPts val="1600"/>
              <a:buNone/>
              <a:defRPr sz="1600"/>
            </a:lvl6pPr>
            <a:lvl7pPr lvl="6" rtl="0">
              <a:lnSpc>
                <a:spcPct val="100000"/>
              </a:lnSpc>
              <a:spcBef>
                <a:spcPts val="0"/>
              </a:spcBef>
              <a:spcAft>
                <a:spcPts val="0"/>
              </a:spcAft>
              <a:buSzPts val="1600"/>
              <a:buNone/>
              <a:defRPr sz="1600"/>
            </a:lvl7pPr>
            <a:lvl8pPr lvl="7" rtl="0">
              <a:lnSpc>
                <a:spcPct val="100000"/>
              </a:lnSpc>
              <a:spcBef>
                <a:spcPts val="0"/>
              </a:spcBef>
              <a:spcAft>
                <a:spcPts val="0"/>
              </a:spcAft>
              <a:buSzPts val="1600"/>
              <a:buNone/>
              <a:defRPr sz="1600"/>
            </a:lvl8pPr>
            <a:lvl9pPr lvl="8" rtl="0">
              <a:lnSpc>
                <a:spcPct val="100000"/>
              </a:lnSpc>
              <a:spcBef>
                <a:spcPts val="0"/>
              </a:spcBef>
              <a:spcAft>
                <a:spcPts val="0"/>
              </a:spcAft>
              <a:buSzPts val="1600"/>
              <a:buNone/>
              <a:defRPr sz="1600"/>
            </a:lvl9pPr>
          </a:lstStyle>
          <a:p>
            <a:endParaRPr/>
          </a:p>
        </p:txBody>
      </p:sp>
      <p:sp>
        <p:nvSpPr>
          <p:cNvPr id="642" name="Google Shape;642;p13"/>
          <p:cNvSpPr txBox="1">
            <a:spLocks noGrp="1"/>
          </p:cNvSpPr>
          <p:nvPr>
            <p:ph type="title" idx="3"/>
          </p:nvPr>
        </p:nvSpPr>
        <p:spPr>
          <a:xfrm>
            <a:off x="4826850" y="1959138"/>
            <a:ext cx="2174100" cy="402600"/>
          </a:xfrm>
          <a:prstGeom prst="rect">
            <a:avLst/>
          </a:prstGeom>
        </p:spPr>
        <p:txBody>
          <a:bodyPr spcFirstLastPara="1" wrap="square" lIns="91425" tIns="91425" rIns="91425" bIns="91425" anchor="ctr" anchorCtr="0">
            <a:noAutofit/>
          </a:bodyPr>
          <a:lstStyle>
            <a:lvl1pPr lvl="0" rtl="0">
              <a:spcBef>
                <a:spcPts val="0"/>
              </a:spcBef>
              <a:spcAft>
                <a:spcPts val="0"/>
              </a:spcAft>
              <a:buSzPts val="2500"/>
              <a:buNone/>
              <a:defRPr sz="2500">
                <a:solidFill>
                  <a:schemeClr val="lt2"/>
                </a:solidFill>
              </a:defRPr>
            </a:lvl1pPr>
            <a:lvl2pPr lvl="1" rtl="0">
              <a:spcBef>
                <a:spcPts val="0"/>
              </a:spcBef>
              <a:spcAft>
                <a:spcPts val="0"/>
              </a:spcAft>
              <a:buSzPts val="2500"/>
              <a:buNone/>
              <a:defRPr sz="2500"/>
            </a:lvl2pPr>
            <a:lvl3pPr lvl="2" rtl="0">
              <a:spcBef>
                <a:spcPts val="0"/>
              </a:spcBef>
              <a:spcAft>
                <a:spcPts val="0"/>
              </a:spcAft>
              <a:buSzPts val="2500"/>
              <a:buNone/>
              <a:defRPr sz="2500"/>
            </a:lvl3pPr>
            <a:lvl4pPr lvl="3" rtl="0">
              <a:spcBef>
                <a:spcPts val="0"/>
              </a:spcBef>
              <a:spcAft>
                <a:spcPts val="0"/>
              </a:spcAft>
              <a:buSzPts val="2500"/>
              <a:buNone/>
              <a:defRPr sz="2500"/>
            </a:lvl4pPr>
            <a:lvl5pPr lvl="4" rtl="0">
              <a:spcBef>
                <a:spcPts val="0"/>
              </a:spcBef>
              <a:spcAft>
                <a:spcPts val="0"/>
              </a:spcAft>
              <a:buSzPts val="2500"/>
              <a:buNone/>
              <a:defRPr sz="2500"/>
            </a:lvl5pPr>
            <a:lvl6pPr lvl="5" rtl="0">
              <a:spcBef>
                <a:spcPts val="0"/>
              </a:spcBef>
              <a:spcAft>
                <a:spcPts val="0"/>
              </a:spcAft>
              <a:buSzPts val="2500"/>
              <a:buNone/>
              <a:defRPr sz="2500"/>
            </a:lvl6pPr>
            <a:lvl7pPr lvl="6" rtl="0">
              <a:spcBef>
                <a:spcPts val="0"/>
              </a:spcBef>
              <a:spcAft>
                <a:spcPts val="0"/>
              </a:spcAft>
              <a:buSzPts val="2500"/>
              <a:buNone/>
              <a:defRPr sz="2500"/>
            </a:lvl7pPr>
            <a:lvl8pPr lvl="7" rtl="0">
              <a:spcBef>
                <a:spcPts val="0"/>
              </a:spcBef>
              <a:spcAft>
                <a:spcPts val="0"/>
              </a:spcAft>
              <a:buSzPts val="2500"/>
              <a:buNone/>
              <a:defRPr sz="2500"/>
            </a:lvl8pPr>
            <a:lvl9pPr lvl="8" rtl="0">
              <a:spcBef>
                <a:spcPts val="0"/>
              </a:spcBef>
              <a:spcAft>
                <a:spcPts val="0"/>
              </a:spcAft>
              <a:buSzPts val="2500"/>
              <a:buNone/>
              <a:defRPr sz="2500"/>
            </a:lvl9pPr>
          </a:lstStyle>
          <a:p>
            <a:endParaRPr/>
          </a:p>
        </p:txBody>
      </p:sp>
      <p:sp>
        <p:nvSpPr>
          <p:cNvPr id="643" name="Google Shape;643;p13"/>
          <p:cNvSpPr txBox="1">
            <a:spLocks noGrp="1"/>
          </p:cNvSpPr>
          <p:nvPr>
            <p:ph type="title" idx="4" hasCustomPrompt="1"/>
          </p:nvPr>
        </p:nvSpPr>
        <p:spPr>
          <a:xfrm>
            <a:off x="5625300" y="1385250"/>
            <a:ext cx="577200" cy="402600"/>
          </a:xfrm>
          <a:prstGeom prst="rect">
            <a:avLst/>
          </a:prstGeom>
        </p:spPr>
        <p:txBody>
          <a:bodyPr spcFirstLastPara="1" wrap="square" lIns="91425" tIns="91425" rIns="91425" bIns="91425" anchor="ctr" anchorCtr="0">
            <a:noAutofit/>
          </a:bodyPr>
          <a:lstStyle>
            <a:lvl1pPr lvl="0" rtl="0">
              <a:spcBef>
                <a:spcPts val="0"/>
              </a:spcBef>
              <a:spcAft>
                <a:spcPts val="0"/>
              </a:spcAft>
              <a:buSzPts val="3000"/>
              <a:buNone/>
              <a:defRPr/>
            </a:lvl1pPr>
            <a:lvl2pPr lvl="1" rtl="0">
              <a:spcBef>
                <a:spcPts val="0"/>
              </a:spcBef>
              <a:spcAft>
                <a:spcPts val="0"/>
              </a:spcAft>
              <a:buSzPts val="3000"/>
              <a:buNone/>
              <a:defRPr sz="3000"/>
            </a:lvl2pPr>
            <a:lvl3pPr lvl="2" rtl="0">
              <a:spcBef>
                <a:spcPts val="0"/>
              </a:spcBef>
              <a:spcAft>
                <a:spcPts val="0"/>
              </a:spcAft>
              <a:buSzPts val="3000"/>
              <a:buNone/>
              <a:defRPr sz="3000"/>
            </a:lvl3pPr>
            <a:lvl4pPr lvl="3" rtl="0">
              <a:spcBef>
                <a:spcPts val="0"/>
              </a:spcBef>
              <a:spcAft>
                <a:spcPts val="0"/>
              </a:spcAft>
              <a:buSzPts val="3000"/>
              <a:buNone/>
              <a:defRPr sz="3000"/>
            </a:lvl4pPr>
            <a:lvl5pPr lvl="4" rtl="0">
              <a:spcBef>
                <a:spcPts val="0"/>
              </a:spcBef>
              <a:spcAft>
                <a:spcPts val="0"/>
              </a:spcAft>
              <a:buSzPts val="3000"/>
              <a:buNone/>
              <a:defRPr sz="3000"/>
            </a:lvl5pPr>
            <a:lvl6pPr lvl="5" rtl="0">
              <a:spcBef>
                <a:spcPts val="0"/>
              </a:spcBef>
              <a:spcAft>
                <a:spcPts val="0"/>
              </a:spcAft>
              <a:buSzPts val="3000"/>
              <a:buNone/>
              <a:defRPr sz="3000"/>
            </a:lvl6pPr>
            <a:lvl7pPr lvl="6" rtl="0">
              <a:spcBef>
                <a:spcPts val="0"/>
              </a:spcBef>
              <a:spcAft>
                <a:spcPts val="0"/>
              </a:spcAft>
              <a:buSzPts val="3000"/>
              <a:buNone/>
              <a:defRPr sz="3000"/>
            </a:lvl7pPr>
            <a:lvl8pPr lvl="7" rtl="0">
              <a:spcBef>
                <a:spcPts val="0"/>
              </a:spcBef>
              <a:spcAft>
                <a:spcPts val="0"/>
              </a:spcAft>
              <a:buSzPts val="3000"/>
              <a:buNone/>
              <a:defRPr sz="3000"/>
            </a:lvl8pPr>
            <a:lvl9pPr lvl="8" rtl="0">
              <a:spcBef>
                <a:spcPts val="0"/>
              </a:spcBef>
              <a:spcAft>
                <a:spcPts val="0"/>
              </a:spcAft>
              <a:buSzPts val="3000"/>
              <a:buNone/>
              <a:defRPr sz="3000"/>
            </a:lvl9pPr>
          </a:lstStyle>
          <a:p>
            <a:r>
              <a:t>xx%</a:t>
            </a:r>
          </a:p>
        </p:txBody>
      </p:sp>
      <p:sp>
        <p:nvSpPr>
          <p:cNvPr id="644" name="Google Shape;644;p13"/>
          <p:cNvSpPr txBox="1">
            <a:spLocks noGrp="1"/>
          </p:cNvSpPr>
          <p:nvPr>
            <p:ph type="subTitle" idx="5"/>
          </p:nvPr>
        </p:nvSpPr>
        <p:spPr>
          <a:xfrm>
            <a:off x="4826850" y="2361738"/>
            <a:ext cx="2174100" cy="5016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SzPts val="1600"/>
              <a:buNone/>
              <a:defRPr/>
            </a:lvl1pPr>
            <a:lvl2pPr lvl="1" rtl="0">
              <a:lnSpc>
                <a:spcPct val="100000"/>
              </a:lnSpc>
              <a:spcBef>
                <a:spcPts val="0"/>
              </a:spcBef>
              <a:spcAft>
                <a:spcPts val="0"/>
              </a:spcAft>
              <a:buSzPts val="1600"/>
              <a:buNone/>
              <a:defRPr sz="1600"/>
            </a:lvl2pPr>
            <a:lvl3pPr lvl="2" rtl="0">
              <a:lnSpc>
                <a:spcPct val="100000"/>
              </a:lnSpc>
              <a:spcBef>
                <a:spcPts val="0"/>
              </a:spcBef>
              <a:spcAft>
                <a:spcPts val="0"/>
              </a:spcAft>
              <a:buSzPts val="1600"/>
              <a:buNone/>
              <a:defRPr sz="1600"/>
            </a:lvl3pPr>
            <a:lvl4pPr lvl="3" rtl="0">
              <a:lnSpc>
                <a:spcPct val="100000"/>
              </a:lnSpc>
              <a:spcBef>
                <a:spcPts val="0"/>
              </a:spcBef>
              <a:spcAft>
                <a:spcPts val="0"/>
              </a:spcAft>
              <a:buSzPts val="1600"/>
              <a:buNone/>
              <a:defRPr sz="1600"/>
            </a:lvl4pPr>
            <a:lvl5pPr lvl="4" rtl="0">
              <a:lnSpc>
                <a:spcPct val="100000"/>
              </a:lnSpc>
              <a:spcBef>
                <a:spcPts val="0"/>
              </a:spcBef>
              <a:spcAft>
                <a:spcPts val="0"/>
              </a:spcAft>
              <a:buSzPts val="1600"/>
              <a:buNone/>
              <a:defRPr sz="1600"/>
            </a:lvl5pPr>
            <a:lvl6pPr lvl="5" rtl="0">
              <a:lnSpc>
                <a:spcPct val="100000"/>
              </a:lnSpc>
              <a:spcBef>
                <a:spcPts val="0"/>
              </a:spcBef>
              <a:spcAft>
                <a:spcPts val="0"/>
              </a:spcAft>
              <a:buSzPts val="1600"/>
              <a:buNone/>
              <a:defRPr sz="1600"/>
            </a:lvl6pPr>
            <a:lvl7pPr lvl="6" rtl="0">
              <a:lnSpc>
                <a:spcPct val="100000"/>
              </a:lnSpc>
              <a:spcBef>
                <a:spcPts val="0"/>
              </a:spcBef>
              <a:spcAft>
                <a:spcPts val="0"/>
              </a:spcAft>
              <a:buSzPts val="1600"/>
              <a:buNone/>
              <a:defRPr sz="1600"/>
            </a:lvl7pPr>
            <a:lvl8pPr lvl="7" rtl="0">
              <a:lnSpc>
                <a:spcPct val="100000"/>
              </a:lnSpc>
              <a:spcBef>
                <a:spcPts val="0"/>
              </a:spcBef>
              <a:spcAft>
                <a:spcPts val="0"/>
              </a:spcAft>
              <a:buSzPts val="1600"/>
              <a:buNone/>
              <a:defRPr sz="1600"/>
            </a:lvl8pPr>
            <a:lvl9pPr lvl="8" rtl="0">
              <a:lnSpc>
                <a:spcPct val="100000"/>
              </a:lnSpc>
              <a:spcBef>
                <a:spcPts val="0"/>
              </a:spcBef>
              <a:spcAft>
                <a:spcPts val="0"/>
              </a:spcAft>
              <a:buSzPts val="1600"/>
              <a:buNone/>
              <a:defRPr sz="1600"/>
            </a:lvl9pPr>
          </a:lstStyle>
          <a:p>
            <a:endParaRPr/>
          </a:p>
        </p:txBody>
      </p:sp>
      <p:sp>
        <p:nvSpPr>
          <p:cNvPr id="645" name="Google Shape;645;p13"/>
          <p:cNvSpPr txBox="1">
            <a:spLocks noGrp="1"/>
          </p:cNvSpPr>
          <p:nvPr>
            <p:ph type="title" idx="6"/>
          </p:nvPr>
        </p:nvSpPr>
        <p:spPr>
          <a:xfrm>
            <a:off x="2143050" y="3699925"/>
            <a:ext cx="2174100" cy="402600"/>
          </a:xfrm>
          <a:prstGeom prst="rect">
            <a:avLst/>
          </a:prstGeom>
        </p:spPr>
        <p:txBody>
          <a:bodyPr spcFirstLastPara="1" wrap="square" lIns="91425" tIns="91425" rIns="91425" bIns="91425" anchor="ctr" anchorCtr="0">
            <a:noAutofit/>
          </a:bodyPr>
          <a:lstStyle>
            <a:lvl1pPr lvl="0" rtl="0">
              <a:spcBef>
                <a:spcPts val="0"/>
              </a:spcBef>
              <a:spcAft>
                <a:spcPts val="0"/>
              </a:spcAft>
              <a:buSzPts val="2500"/>
              <a:buNone/>
              <a:defRPr sz="2500">
                <a:solidFill>
                  <a:schemeClr val="lt2"/>
                </a:solidFill>
              </a:defRPr>
            </a:lvl1pPr>
            <a:lvl2pPr lvl="1" rtl="0">
              <a:spcBef>
                <a:spcPts val="0"/>
              </a:spcBef>
              <a:spcAft>
                <a:spcPts val="0"/>
              </a:spcAft>
              <a:buSzPts val="2500"/>
              <a:buNone/>
              <a:defRPr sz="2500"/>
            </a:lvl2pPr>
            <a:lvl3pPr lvl="2" rtl="0">
              <a:spcBef>
                <a:spcPts val="0"/>
              </a:spcBef>
              <a:spcAft>
                <a:spcPts val="0"/>
              </a:spcAft>
              <a:buSzPts val="2500"/>
              <a:buNone/>
              <a:defRPr sz="2500"/>
            </a:lvl3pPr>
            <a:lvl4pPr lvl="3" rtl="0">
              <a:spcBef>
                <a:spcPts val="0"/>
              </a:spcBef>
              <a:spcAft>
                <a:spcPts val="0"/>
              </a:spcAft>
              <a:buSzPts val="2500"/>
              <a:buNone/>
              <a:defRPr sz="2500"/>
            </a:lvl4pPr>
            <a:lvl5pPr lvl="4" rtl="0">
              <a:spcBef>
                <a:spcPts val="0"/>
              </a:spcBef>
              <a:spcAft>
                <a:spcPts val="0"/>
              </a:spcAft>
              <a:buSzPts val="2500"/>
              <a:buNone/>
              <a:defRPr sz="2500"/>
            </a:lvl5pPr>
            <a:lvl6pPr lvl="5" rtl="0">
              <a:spcBef>
                <a:spcPts val="0"/>
              </a:spcBef>
              <a:spcAft>
                <a:spcPts val="0"/>
              </a:spcAft>
              <a:buSzPts val="2500"/>
              <a:buNone/>
              <a:defRPr sz="2500"/>
            </a:lvl6pPr>
            <a:lvl7pPr lvl="6" rtl="0">
              <a:spcBef>
                <a:spcPts val="0"/>
              </a:spcBef>
              <a:spcAft>
                <a:spcPts val="0"/>
              </a:spcAft>
              <a:buSzPts val="2500"/>
              <a:buNone/>
              <a:defRPr sz="2500"/>
            </a:lvl7pPr>
            <a:lvl8pPr lvl="7" rtl="0">
              <a:spcBef>
                <a:spcPts val="0"/>
              </a:spcBef>
              <a:spcAft>
                <a:spcPts val="0"/>
              </a:spcAft>
              <a:buSzPts val="2500"/>
              <a:buNone/>
              <a:defRPr sz="2500"/>
            </a:lvl8pPr>
            <a:lvl9pPr lvl="8" rtl="0">
              <a:spcBef>
                <a:spcPts val="0"/>
              </a:spcBef>
              <a:spcAft>
                <a:spcPts val="0"/>
              </a:spcAft>
              <a:buSzPts val="2500"/>
              <a:buNone/>
              <a:defRPr sz="2500"/>
            </a:lvl9pPr>
          </a:lstStyle>
          <a:p>
            <a:endParaRPr/>
          </a:p>
        </p:txBody>
      </p:sp>
      <p:sp>
        <p:nvSpPr>
          <p:cNvPr id="646" name="Google Shape;646;p13"/>
          <p:cNvSpPr txBox="1">
            <a:spLocks noGrp="1"/>
          </p:cNvSpPr>
          <p:nvPr>
            <p:ph type="title" idx="7" hasCustomPrompt="1"/>
          </p:nvPr>
        </p:nvSpPr>
        <p:spPr>
          <a:xfrm>
            <a:off x="2941350" y="3125975"/>
            <a:ext cx="577500" cy="402600"/>
          </a:xfrm>
          <a:prstGeom prst="rect">
            <a:avLst/>
          </a:prstGeom>
        </p:spPr>
        <p:txBody>
          <a:bodyPr spcFirstLastPara="1" wrap="square" lIns="91425" tIns="91425" rIns="91425" bIns="91425" anchor="ctr" anchorCtr="0">
            <a:noAutofit/>
          </a:bodyPr>
          <a:lstStyle>
            <a:lvl1pPr lvl="0" rtl="0">
              <a:spcBef>
                <a:spcPts val="0"/>
              </a:spcBef>
              <a:spcAft>
                <a:spcPts val="0"/>
              </a:spcAft>
              <a:buSzPts val="2500"/>
              <a:buNone/>
              <a:defRPr/>
            </a:lvl1pPr>
            <a:lvl2pPr lvl="1" rtl="0">
              <a:spcBef>
                <a:spcPts val="0"/>
              </a:spcBef>
              <a:spcAft>
                <a:spcPts val="0"/>
              </a:spcAft>
              <a:buSzPts val="2500"/>
              <a:buNone/>
              <a:defRPr sz="2500"/>
            </a:lvl2pPr>
            <a:lvl3pPr lvl="2" rtl="0">
              <a:spcBef>
                <a:spcPts val="0"/>
              </a:spcBef>
              <a:spcAft>
                <a:spcPts val="0"/>
              </a:spcAft>
              <a:buSzPts val="2500"/>
              <a:buNone/>
              <a:defRPr sz="2500"/>
            </a:lvl3pPr>
            <a:lvl4pPr lvl="3" rtl="0">
              <a:spcBef>
                <a:spcPts val="0"/>
              </a:spcBef>
              <a:spcAft>
                <a:spcPts val="0"/>
              </a:spcAft>
              <a:buSzPts val="2500"/>
              <a:buNone/>
              <a:defRPr sz="2500"/>
            </a:lvl4pPr>
            <a:lvl5pPr lvl="4" rtl="0">
              <a:spcBef>
                <a:spcPts val="0"/>
              </a:spcBef>
              <a:spcAft>
                <a:spcPts val="0"/>
              </a:spcAft>
              <a:buSzPts val="2500"/>
              <a:buNone/>
              <a:defRPr sz="2500"/>
            </a:lvl5pPr>
            <a:lvl6pPr lvl="5" rtl="0">
              <a:spcBef>
                <a:spcPts val="0"/>
              </a:spcBef>
              <a:spcAft>
                <a:spcPts val="0"/>
              </a:spcAft>
              <a:buSzPts val="2500"/>
              <a:buNone/>
              <a:defRPr sz="2500"/>
            </a:lvl6pPr>
            <a:lvl7pPr lvl="6" rtl="0">
              <a:spcBef>
                <a:spcPts val="0"/>
              </a:spcBef>
              <a:spcAft>
                <a:spcPts val="0"/>
              </a:spcAft>
              <a:buSzPts val="2500"/>
              <a:buNone/>
              <a:defRPr sz="2500"/>
            </a:lvl7pPr>
            <a:lvl8pPr lvl="7" rtl="0">
              <a:spcBef>
                <a:spcPts val="0"/>
              </a:spcBef>
              <a:spcAft>
                <a:spcPts val="0"/>
              </a:spcAft>
              <a:buSzPts val="2500"/>
              <a:buNone/>
              <a:defRPr sz="2500"/>
            </a:lvl8pPr>
            <a:lvl9pPr lvl="8" rtl="0">
              <a:spcBef>
                <a:spcPts val="0"/>
              </a:spcBef>
              <a:spcAft>
                <a:spcPts val="0"/>
              </a:spcAft>
              <a:buSzPts val="2500"/>
              <a:buNone/>
              <a:defRPr sz="2500"/>
            </a:lvl9pPr>
          </a:lstStyle>
          <a:p>
            <a:r>
              <a:t>xx%</a:t>
            </a:r>
          </a:p>
        </p:txBody>
      </p:sp>
      <p:sp>
        <p:nvSpPr>
          <p:cNvPr id="647" name="Google Shape;647;p13"/>
          <p:cNvSpPr txBox="1">
            <a:spLocks noGrp="1"/>
          </p:cNvSpPr>
          <p:nvPr>
            <p:ph type="subTitle" idx="8"/>
          </p:nvPr>
        </p:nvSpPr>
        <p:spPr>
          <a:xfrm>
            <a:off x="2143050" y="4102500"/>
            <a:ext cx="2174100" cy="5016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SzPts val="1600"/>
              <a:buNone/>
              <a:defRPr/>
            </a:lvl1pPr>
            <a:lvl2pPr lvl="1" rtl="0">
              <a:lnSpc>
                <a:spcPct val="100000"/>
              </a:lnSpc>
              <a:spcBef>
                <a:spcPts val="0"/>
              </a:spcBef>
              <a:spcAft>
                <a:spcPts val="0"/>
              </a:spcAft>
              <a:buSzPts val="1600"/>
              <a:buNone/>
              <a:defRPr sz="1600"/>
            </a:lvl2pPr>
            <a:lvl3pPr lvl="2" rtl="0">
              <a:lnSpc>
                <a:spcPct val="100000"/>
              </a:lnSpc>
              <a:spcBef>
                <a:spcPts val="0"/>
              </a:spcBef>
              <a:spcAft>
                <a:spcPts val="0"/>
              </a:spcAft>
              <a:buSzPts val="1600"/>
              <a:buNone/>
              <a:defRPr sz="1600"/>
            </a:lvl3pPr>
            <a:lvl4pPr lvl="3" rtl="0">
              <a:lnSpc>
                <a:spcPct val="100000"/>
              </a:lnSpc>
              <a:spcBef>
                <a:spcPts val="0"/>
              </a:spcBef>
              <a:spcAft>
                <a:spcPts val="0"/>
              </a:spcAft>
              <a:buSzPts val="1600"/>
              <a:buNone/>
              <a:defRPr sz="1600"/>
            </a:lvl4pPr>
            <a:lvl5pPr lvl="4" rtl="0">
              <a:lnSpc>
                <a:spcPct val="100000"/>
              </a:lnSpc>
              <a:spcBef>
                <a:spcPts val="0"/>
              </a:spcBef>
              <a:spcAft>
                <a:spcPts val="0"/>
              </a:spcAft>
              <a:buSzPts val="1600"/>
              <a:buNone/>
              <a:defRPr sz="1600"/>
            </a:lvl5pPr>
            <a:lvl6pPr lvl="5" rtl="0">
              <a:lnSpc>
                <a:spcPct val="100000"/>
              </a:lnSpc>
              <a:spcBef>
                <a:spcPts val="0"/>
              </a:spcBef>
              <a:spcAft>
                <a:spcPts val="0"/>
              </a:spcAft>
              <a:buSzPts val="1600"/>
              <a:buNone/>
              <a:defRPr sz="1600"/>
            </a:lvl6pPr>
            <a:lvl7pPr lvl="6" rtl="0">
              <a:lnSpc>
                <a:spcPct val="100000"/>
              </a:lnSpc>
              <a:spcBef>
                <a:spcPts val="0"/>
              </a:spcBef>
              <a:spcAft>
                <a:spcPts val="0"/>
              </a:spcAft>
              <a:buSzPts val="1600"/>
              <a:buNone/>
              <a:defRPr sz="1600"/>
            </a:lvl7pPr>
            <a:lvl8pPr lvl="7" rtl="0">
              <a:lnSpc>
                <a:spcPct val="100000"/>
              </a:lnSpc>
              <a:spcBef>
                <a:spcPts val="0"/>
              </a:spcBef>
              <a:spcAft>
                <a:spcPts val="0"/>
              </a:spcAft>
              <a:buSzPts val="1600"/>
              <a:buNone/>
              <a:defRPr sz="1600"/>
            </a:lvl8pPr>
            <a:lvl9pPr lvl="8" rtl="0">
              <a:lnSpc>
                <a:spcPct val="100000"/>
              </a:lnSpc>
              <a:spcBef>
                <a:spcPts val="0"/>
              </a:spcBef>
              <a:spcAft>
                <a:spcPts val="0"/>
              </a:spcAft>
              <a:buSzPts val="1600"/>
              <a:buNone/>
              <a:defRPr sz="1600"/>
            </a:lvl9pPr>
          </a:lstStyle>
          <a:p>
            <a:endParaRPr/>
          </a:p>
        </p:txBody>
      </p:sp>
      <p:sp>
        <p:nvSpPr>
          <p:cNvPr id="648" name="Google Shape;648;p13"/>
          <p:cNvSpPr txBox="1">
            <a:spLocks noGrp="1"/>
          </p:cNvSpPr>
          <p:nvPr>
            <p:ph type="title" idx="9"/>
          </p:nvPr>
        </p:nvSpPr>
        <p:spPr>
          <a:xfrm>
            <a:off x="4826850" y="3699925"/>
            <a:ext cx="2174100" cy="402600"/>
          </a:xfrm>
          <a:prstGeom prst="rect">
            <a:avLst/>
          </a:prstGeom>
        </p:spPr>
        <p:txBody>
          <a:bodyPr spcFirstLastPara="1" wrap="square" lIns="91425" tIns="91425" rIns="91425" bIns="91425" anchor="ctr" anchorCtr="0">
            <a:noAutofit/>
          </a:bodyPr>
          <a:lstStyle>
            <a:lvl1pPr lvl="0" rtl="0">
              <a:spcBef>
                <a:spcPts val="0"/>
              </a:spcBef>
              <a:spcAft>
                <a:spcPts val="0"/>
              </a:spcAft>
              <a:buSzPts val="2500"/>
              <a:buNone/>
              <a:defRPr sz="2500">
                <a:solidFill>
                  <a:schemeClr val="lt2"/>
                </a:solidFill>
              </a:defRPr>
            </a:lvl1pPr>
            <a:lvl2pPr lvl="1" rtl="0">
              <a:spcBef>
                <a:spcPts val="0"/>
              </a:spcBef>
              <a:spcAft>
                <a:spcPts val="0"/>
              </a:spcAft>
              <a:buSzPts val="2500"/>
              <a:buNone/>
              <a:defRPr sz="2500"/>
            </a:lvl2pPr>
            <a:lvl3pPr lvl="2" rtl="0">
              <a:spcBef>
                <a:spcPts val="0"/>
              </a:spcBef>
              <a:spcAft>
                <a:spcPts val="0"/>
              </a:spcAft>
              <a:buSzPts val="2500"/>
              <a:buNone/>
              <a:defRPr sz="2500"/>
            </a:lvl3pPr>
            <a:lvl4pPr lvl="3" rtl="0">
              <a:spcBef>
                <a:spcPts val="0"/>
              </a:spcBef>
              <a:spcAft>
                <a:spcPts val="0"/>
              </a:spcAft>
              <a:buSzPts val="2500"/>
              <a:buNone/>
              <a:defRPr sz="2500"/>
            </a:lvl4pPr>
            <a:lvl5pPr lvl="4" rtl="0">
              <a:spcBef>
                <a:spcPts val="0"/>
              </a:spcBef>
              <a:spcAft>
                <a:spcPts val="0"/>
              </a:spcAft>
              <a:buSzPts val="2500"/>
              <a:buNone/>
              <a:defRPr sz="2500"/>
            </a:lvl5pPr>
            <a:lvl6pPr lvl="5" rtl="0">
              <a:spcBef>
                <a:spcPts val="0"/>
              </a:spcBef>
              <a:spcAft>
                <a:spcPts val="0"/>
              </a:spcAft>
              <a:buSzPts val="2500"/>
              <a:buNone/>
              <a:defRPr sz="2500"/>
            </a:lvl6pPr>
            <a:lvl7pPr lvl="6" rtl="0">
              <a:spcBef>
                <a:spcPts val="0"/>
              </a:spcBef>
              <a:spcAft>
                <a:spcPts val="0"/>
              </a:spcAft>
              <a:buSzPts val="2500"/>
              <a:buNone/>
              <a:defRPr sz="2500"/>
            </a:lvl7pPr>
            <a:lvl8pPr lvl="7" rtl="0">
              <a:spcBef>
                <a:spcPts val="0"/>
              </a:spcBef>
              <a:spcAft>
                <a:spcPts val="0"/>
              </a:spcAft>
              <a:buSzPts val="2500"/>
              <a:buNone/>
              <a:defRPr sz="2500"/>
            </a:lvl8pPr>
            <a:lvl9pPr lvl="8" rtl="0">
              <a:spcBef>
                <a:spcPts val="0"/>
              </a:spcBef>
              <a:spcAft>
                <a:spcPts val="0"/>
              </a:spcAft>
              <a:buSzPts val="2500"/>
              <a:buNone/>
              <a:defRPr sz="2500"/>
            </a:lvl9pPr>
          </a:lstStyle>
          <a:p>
            <a:endParaRPr/>
          </a:p>
        </p:txBody>
      </p:sp>
      <p:sp>
        <p:nvSpPr>
          <p:cNvPr id="649" name="Google Shape;649;p13"/>
          <p:cNvSpPr txBox="1">
            <a:spLocks noGrp="1"/>
          </p:cNvSpPr>
          <p:nvPr>
            <p:ph type="title" idx="13" hasCustomPrompt="1"/>
          </p:nvPr>
        </p:nvSpPr>
        <p:spPr>
          <a:xfrm>
            <a:off x="5625300" y="3125976"/>
            <a:ext cx="577200" cy="402600"/>
          </a:xfrm>
          <a:prstGeom prst="rect">
            <a:avLst/>
          </a:prstGeom>
        </p:spPr>
        <p:txBody>
          <a:bodyPr spcFirstLastPara="1" wrap="square" lIns="91425" tIns="91425" rIns="91425" bIns="91425" anchor="ctr" anchorCtr="0">
            <a:noAutofit/>
          </a:bodyPr>
          <a:lstStyle>
            <a:lvl1pPr lvl="0" rtl="0">
              <a:spcBef>
                <a:spcPts val="0"/>
              </a:spcBef>
              <a:spcAft>
                <a:spcPts val="0"/>
              </a:spcAft>
              <a:buSzPts val="2500"/>
              <a:buNone/>
              <a:defRPr/>
            </a:lvl1pPr>
            <a:lvl2pPr lvl="1" rtl="0">
              <a:spcBef>
                <a:spcPts val="0"/>
              </a:spcBef>
              <a:spcAft>
                <a:spcPts val="0"/>
              </a:spcAft>
              <a:buSzPts val="2500"/>
              <a:buNone/>
              <a:defRPr sz="2500"/>
            </a:lvl2pPr>
            <a:lvl3pPr lvl="2" rtl="0">
              <a:spcBef>
                <a:spcPts val="0"/>
              </a:spcBef>
              <a:spcAft>
                <a:spcPts val="0"/>
              </a:spcAft>
              <a:buSzPts val="2500"/>
              <a:buNone/>
              <a:defRPr sz="2500"/>
            </a:lvl3pPr>
            <a:lvl4pPr lvl="3" rtl="0">
              <a:spcBef>
                <a:spcPts val="0"/>
              </a:spcBef>
              <a:spcAft>
                <a:spcPts val="0"/>
              </a:spcAft>
              <a:buSzPts val="2500"/>
              <a:buNone/>
              <a:defRPr sz="2500"/>
            </a:lvl4pPr>
            <a:lvl5pPr lvl="4" rtl="0">
              <a:spcBef>
                <a:spcPts val="0"/>
              </a:spcBef>
              <a:spcAft>
                <a:spcPts val="0"/>
              </a:spcAft>
              <a:buSzPts val="2500"/>
              <a:buNone/>
              <a:defRPr sz="2500"/>
            </a:lvl5pPr>
            <a:lvl6pPr lvl="5" rtl="0">
              <a:spcBef>
                <a:spcPts val="0"/>
              </a:spcBef>
              <a:spcAft>
                <a:spcPts val="0"/>
              </a:spcAft>
              <a:buSzPts val="2500"/>
              <a:buNone/>
              <a:defRPr sz="2500"/>
            </a:lvl6pPr>
            <a:lvl7pPr lvl="6" rtl="0">
              <a:spcBef>
                <a:spcPts val="0"/>
              </a:spcBef>
              <a:spcAft>
                <a:spcPts val="0"/>
              </a:spcAft>
              <a:buSzPts val="2500"/>
              <a:buNone/>
              <a:defRPr sz="2500"/>
            </a:lvl7pPr>
            <a:lvl8pPr lvl="7" rtl="0">
              <a:spcBef>
                <a:spcPts val="0"/>
              </a:spcBef>
              <a:spcAft>
                <a:spcPts val="0"/>
              </a:spcAft>
              <a:buSzPts val="2500"/>
              <a:buNone/>
              <a:defRPr sz="2500"/>
            </a:lvl8pPr>
            <a:lvl9pPr lvl="8" rtl="0">
              <a:spcBef>
                <a:spcPts val="0"/>
              </a:spcBef>
              <a:spcAft>
                <a:spcPts val="0"/>
              </a:spcAft>
              <a:buSzPts val="2500"/>
              <a:buNone/>
              <a:defRPr sz="2500"/>
            </a:lvl9pPr>
          </a:lstStyle>
          <a:p>
            <a:r>
              <a:t>xx%</a:t>
            </a:r>
          </a:p>
        </p:txBody>
      </p:sp>
      <p:sp>
        <p:nvSpPr>
          <p:cNvPr id="650" name="Google Shape;650;p13"/>
          <p:cNvSpPr txBox="1">
            <a:spLocks noGrp="1"/>
          </p:cNvSpPr>
          <p:nvPr>
            <p:ph type="subTitle" idx="14"/>
          </p:nvPr>
        </p:nvSpPr>
        <p:spPr>
          <a:xfrm>
            <a:off x="4826850" y="4102500"/>
            <a:ext cx="2174100" cy="5016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SzPts val="1600"/>
              <a:buNone/>
              <a:defRPr/>
            </a:lvl1pPr>
            <a:lvl2pPr lvl="1" rtl="0">
              <a:lnSpc>
                <a:spcPct val="100000"/>
              </a:lnSpc>
              <a:spcBef>
                <a:spcPts val="0"/>
              </a:spcBef>
              <a:spcAft>
                <a:spcPts val="0"/>
              </a:spcAft>
              <a:buSzPts val="1600"/>
              <a:buNone/>
              <a:defRPr sz="1600"/>
            </a:lvl2pPr>
            <a:lvl3pPr lvl="2" rtl="0">
              <a:lnSpc>
                <a:spcPct val="100000"/>
              </a:lnSpc>
              <a:spcBef>
                <a:spcPts val="0"/>
              </a:spcBef>
              <a:spcAft>
                <a:spcPts val="0"/>
              </a:spcAft>
              <a:buSzPts val="1600"/>
              <a:buNone/>
              <a:defRPr sz="1600"/>
            </a:lvl3pPr>
            <a:lvl4pPr lvl="3" rtl="0">
              <a:lnSpc>
                <a:spcPct val="100000"/>
              </a:lnSpc>
              <a:spcBef>
                <a:spcPts val="0"/>
              </a:spcBef>
              <a:spcAft>
                <a:spcPts val="0"/>
              </a:spcAft>
              <a:buSzPts val="1600"/>
              <a:buNone/>
              <a:defRPr sz="1600"/>
            </a:lvl4pPr>
            <a:lvl5pPr lvl="4" rtl="0">
              <a:lnSpc>
                <a:spcPct val="100000"/>
              </a:lnSpc>
              <a:spcBef>
                <a:spcPts val="0"/>
              </a:spcBef>
              <a:spcAft>
                <a:spcPts val="0"/>
              </a:spcAft>
              <a:buSzPts val="1600"/>
              <a:buNone/>
              <a:defRPr sz="1600"/>
            </a:lvl5pPr>
            <a:lvl6pPr lvl="5" rtl="0">
              <a:lnSpc>
                <a:spcPct val="100000"/>
              </a:lnSpc>
              <a:spcBef>
                <a:spcPts val="0"/>
              </a:spcBef>
              <a:spcAft>
                <a:spcPts val="0"/>
              </a:spcAft>
              <a:buSzPts val="1600"/>
              <a:buNone/>
              <a:defRPr sz="1600"/>
            </a:lvl6pPr>
            <a:lvl7pPr lvl="6" rtl="0">
              <a:lnSpc>
                <a:spcPct val="100000"/>
              </a:lnSpc>
              <a:spcBef>
                <a:spcPts val="0"/>
              </a:spcBef>
              <a:spcAft>
                <a:spcPts val="0"/>
              </a:spcAft>
              <a:buSzPts val="1600"/>
              <a:buNone/>
              <a:defRPr sz="1600"/>
            </a:lvl7pPr>
            <a:lvl8pPr lvl="7" rtl="0">
              <a:lnSpc>
                <a:spcPct val="100000"/>
              </a:lnSpc>
              <a:spcBef>
                <a:spcPts val="0"/>
              </a:spcBef>
              <a:spcAft>
                <a:spcPts val="0"/>
              </a:spcAft>
              <a:buSzPts val="1600"/>
              <a:buNone/>
              <a:defRPr sz="1600"/>
            </a:lvl8pPr>
            <a:lvl9pPr lvl="8" rtl="0">
              <a:lnSpc>
                <a:spcPct val="100000"/>
              </a:lnSpc>
              <a:spcBef>
                <a:spcPts val="0"/>
              </a:spcBef>
              <a:spcAft>
                <a:spcPts val="0"/>
              </a:spcAft>
              <a:buSzPts val="1600"/>
              <a:buNone/>
              <a:defRPr sz="1600"/>
            </a:lvl9pPr>
          </a:lstStyle>
          <a:p>
            <a:endParaRPr/>
          </a:p>
        </p:txBody>
      </p:sp>
      <p:sp>
        <p:nvSpPr>
          <p:cNvPr id="651" name="Google Shape;651;p13"/>
          <p:cNvSpPr txBox="1">
            <a:spLocks noGrp="1"/>
          </p:cNvSpPr>
          <p:nvPr>
            <p:ph type="title" idx="15"/>
          </p:nvPr>
        </p:nvSpPr>
        <p:spPr>
          <a:xfrm>
            <a:off x="720000" y="445025"/>
            <a:ext cx="7704000" cy="572700"/>
          </a:xfrm>
          <a:prstGeom prst="rect">
            <a:avLst/>
          </a:prstGeom>
        </p:spPr>
        <p:txBody>
          <a:bodyPr spcFirstLastPara="1" wrap="square" lIns="91425" tIns="91425" rIns="91425" bIns="91425" anchor="ctr" anchorCtr="0">
            <a:noAutofit/>
          </a:bodyPr>
          <a:lstStyle>
            <a:lvl1pPr lvl="0" rtl="0">
              <a:spcBef>
                <a:spcPts val="0"/>
              </a:spcBef>
              <a:spcAft>
                <a:spcPts val="0"/>
              </a:spcAft>
              <a:buSzPts val="3500"/>
              <a:buNone/>
              <a:defRPr/>
            </a:lvl1pPr>
            <a:lvl2pPr lvl="1" rtl="0">
              <a:spcBef>
                <a:spcPts val="0"/>
              </a:spcBef>
              <a:spcAft>
                <a:spcPts val="0"/>
              </a:spcAft>
              <a:buSzPts val="3500"/>
              <a:buNone/>
              <a:defRPr/>
            </a:lvl2pPr>
            <a:lvl3pPr lvl="2" rtl="0">
              <a:spcBef>
                <a:spcPts val="0"/>
              </a:spcBef>
              <a:spcAft>
                <a:spcPts val="0"/>
              </a:spcAft>
              <a:buSzPts val="3500"/>
              <a:buNone/>
              <a:defRPr/>
            </a:lvl3pPr>
            <a:lvl4pPr lvl="3" rtl="0">
              <a:spcBef>
                <a:spcPts val="0"/>
              </a:spcBef>
              <a:spcAft>
                <a:spcPts val="0"/>
              </a:spcAft>
              <a:buSzPts val="3500"/>
              <a:buNone/>
              <a:defRPr/>
            </a:lvl4pPr>
            <a:lvl5pPr lvl="4" rtl="0">
              <a:spcBef>
                <a:spcPts val="0"/>
              </a:spcBef>
              <a:spcAft>
                <a:spcPts val="0"/>
              </a:spcAft>
              <a:buSzPts val="3500"/>
              <a:buNone/>
              <a:defRPr/>
            </a:lvl5pPr>
            <a:lvl6pPr lvl="5" rtl="0">
              <a:spcBef>
                <a:spcPts val="0"/>
              </a:spcBef>
              <a:spcAft>
                <a:spcPts val="0"/>
              </a:spcAft>
              <a:buSzPts val="3500"/>
              <a:buNone/>
              <a:defRPr/>
            </a:lvl6pPr>
            <a:lvl7pPr lvl="6" rtl="0">
              <a:spcBef>
                <a:spcPts val="0"/>
              </a:spcBef>
              <a:spcAft>
                <a:spcPts val="0"/>
              </a:spcAft>
              <a:buSzPts val="3500"/>
              <a:buNone/>
              <a:defRPr/>
            </a:lvl7pPr>
            <a:lvl8pPr lvl="7" rtl="0">
              <a:spcBef>
                <a:spcPts val="0"/>
              </a:spcBef>
              <a:spcAft>
                <a:spcPts val="0"/>
              </a:spcAft>
              <a:buSzPts val="3500"/>
              <a:buNone/>
              <a:defRPr/>
            </a:lvl8pPr>
            <a:lvl9pPr lvl="8" rtl="0">
              <a:spcBef>
                <a:spcPts val="0"/>
              </a:spcBef>
              <a:spcAft>
                <a:spcPts val="0"/>
              </a:spcAft>
              <a:buSzPts val="3500"/>
              <a:buNone/>
              <a:defRPr/>
            </a:lvl9pPr>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Background">
  <p:cSld name="CUSTOM_9">
    <p:spTree>
      <p:nvGrpSpPr>
        <p:cNvPr id="1" name="Shape 1679"/>
        <p:cNvGrpSpPr/>
        <p:nvPr/>
      </p:nvGrpSpPr>
      <p:grpSpPr>
        <a:xfrm>
          <a:off x="0" y="0"/>
          <a:ext cx="0" cy="0"/>
          <a:chOff x="0" y="0"/>
          <a:chExt cx="0" cy="0"/>
        </a:xfrm>
      </p:grpSpPr>
      <p:grpSp>
        <p:nvGrpSpPr>
          <p:cNvPr id="1680" name="Google Shape;1680;p24"/>
          <p:cNvGrpSpPr/>
          <p:nvPr/>
        </p:nvGrpSpPr>
        <p:grpSpPr>
          <a:xfrm>
            <a:off x="-9" y="-31"/>
            <a:ext cx="9143740" cy="5141097"/>
            <a:chOff x="238125" y="845075"/>
            <a:chExt cx="7140200" cy="4014600"/>
          </a:xfrm>
        </p:grpSpPr>
        <p:sp>
          <p:nvSpPr>
            <p:cNvPr id="1681" name="Google Shape;1681;p24"/>
            <p:cNvSpPr/>
            <p:nvPr/>
          </p:nvSpPr>
          <p:spPr>
            <a:xfrm>
              <a:off x="238125" y="845075"/>
              <a:ext cx="7137075" cy="4012375"/>
            </a:xfrm>
            <a:custGeom>
              <a:avLst/>
              <a:gdLst/>
              <a:ahLst/>
              <a:cxnLst/>
              <a:rect l="l" t="t" r="r" b="b"/>
              <a:pathLst>
                <a:path w="285483" h="160495" extrusionOk="0">
                  <a:moveTo>
                    <a:pt x="6745" y="321"/>
                  </a:moveTo>
                  <a:lnTo>
                    <a:pt x="6745" y="6406"/>
                  </a:lnTo>
                  <a:lnTo>
                    <a:pt x="339" y="6406"/>
                  </a:lnTo>
                  <a:lnTo>
                    <a:pt x="339" y="321"/>
                  </a:lnTo>
                  <a:close/>
                  <a:moveTo>
                    <a:pt x="13471" y="321"/>
                  </a:moveTo>
                  <a:lnTo>
                    <a:pt x="13471" y="6406"/>
                  </a:lnTo>
                  <a:lnTo>
                    <a:pt x="7066" y="6406"/>
                  </a:lnTo>
                  <a:lnTo>
                    <a:pt x="7066" y="321"/>
                  </a:lnTo>
                  <a:close/>
                  <a:moveTo>
                    <a:pt x="20198" y="321"/>
                  </a:moveTo>
                  <a:lnTo>
                    <a:pt x="20198" y="6406"/>
                  </a:lnTo>
                  <a:lnTo>
                    <a:pt x="13810" y="6406"/>
                  </a:lnTo>
                  <a:lnTo>
                    <a:pt x="13810" y="321"/>
                  </a:lnTo>
                  <a:close/>
                  <a:moveTo>
                    <a:pt x="26942" y="321"/>
                  </a:moveTo>
                  <a:lnTo>
                    <a:pt x="26942" y="6406"/>
                  </a:lnTo>
                  <a:lnTo>
                    <a:pt x="20537" y="6406"/>
                  </a:lnTo>
                  <a:lnTo>
                    <a:pt x="20537" y="321"/>
                  </a:lnTo>
                  <a:close/>
                  <a:moveTo>
                    <a:pt x="33669" y="321"/>
                  </a:moveTo>
                  <a:lnTo>
                    <a:pt x="33669" y="6406"/>
                  </a:lnTo>
                  <a:lnTo>
                    <a:pt x="27281" y="6406"/>
                  </a:lnTo>
                  <a:lnTo>
                    <a:pt x="27281" y="321"/>
                  </a:lnTo>
                  <a:close/>
                  <a:moveTo>
                    <a:pt x="40414" y="321"/>
                  </a:moveTo>
                  <a:lnTo>
                    <a:pt x="40414" y="6406"/>
                  </a:lnTo>
                  <a:lnTo>
                    <a:pt x="34008" y="6406"/>
                  </a:lnTo>
                  <a:lnTo>
                    <a:pt x="34008" y="321"/>
                  </a:lnTo>
                  <a:close/>
                  <a:moveTo>
                    <a:pt x="47140" y="321"/>
                  </a:moveTo>
                  <a:lnTo>
                    <a:pt x="47140" y="6406"/>
                  </a:lnTo>
                  <a:lnTo>
                    <a:pt x="40753" y="6406"/>
                  </a:lnTo>
                  <a:lnTo>
                    <a:pt x="40753" y="321"/>
                  </a:lnTo>
                  <a:close/>
                  <a:moveTo>
                    <a:pt x="53885" y="321"/>
                  </a:moveTo>
                  <a:lnTo>
                    <a:pt x="53885" y="6406"/>
                  </a:lnTo>
                  <a:lnTo>
                    <a:pt x="47479" y="6406"/>
                  </a:lnTo>
                  <a:lnTo>
                    <a:pt x="47479" y="321"/>
                  </a:lnTo>
                  <a:close/>
                  <a:moveTo>
                    <a:pt x="60611" y="321"/>
                  </a:moveTo>
                  <a:lnTo>
                    <a:pt x="60611" y="6406"/>
                  </a:lnTo>
                  <a:lnTo>
                    <a:pt x="54206" y="6406"/>
                  </a:lnTo>
                  <a:lnTo>
                    <a:pt x="54206" y="321"/>
                  </a:lnTo>
                  <a:close/>
                  <a:moveTo>
                    <a:pt x="67338" y="321"/>
                  </a:moveTo>
                  <a:lnTo>
                    <a:pt x="67338" y="6406"/>
                  </a:lnTo>
                  <a:lnTo>
                    <a:pt x="60950" y="6406"/>
                  </a:lnTo>
                  <a:lnTo>
                    <a:pt x="60950" y="321"/>
                  </a:lnTo>
                  <a:close/>
                  <a:moveTo>
                    <a:pt x="74083" y="321"/>
                  </a:moveTo>
                  <a:lnTo>
                    <a:pt x="74083" y="6406"/>
                  </a:lnTo>
                  <a:lnTo>
                    <a:pt x="67677" y="6406"/>
                  </a:lnTo>
                  <a:lnTo>
                    <a:pt x="67677" y="321"/>
                  </a:lnTo>
                  <a:close/>
                  <a:moveTo>
                    <a:pt x="80809" y="321"/>
                  </a:moveTo>
                  <a:lnTo>
                    <a:pt x="80809" y="6406"/>
                  </a:lnTo>
                  <a:lnTo>
                    <a:pt x="74422" y="6406"/>
                  </a:lnTo>
                  <a:lnTo>
                    <a:pt x="74422" y="321"/>
                  </a:lnTo>
                  <a:close/>
                  <a:moveTo>
                    <a:pt x="87554" y="321"/>
                  </a:moveTo>
                  <a:lnTo>
                    <a:pt x="87554" y="6406"/>
                  </a:lnTo>
                  <a:lnTo>
                    <a:pt x="81148" y="6406"/>
                  </a:lnTo>
                  <a:lnTo>
                    <a:pt x="81148" y="321"/>
                  </a:lnTo>
                  <a:close/>
                  <a:moveTo>
                    <a:pt x="94281" y="321"/>
                  </a:moveTo>
                  <a:lnTo>
                    <a:pt x="94281" y="6406"/>
                  </a:lnTo>
                  <a:lnTo>
                    <a:pt x="87893" y="6406"/>
                  </a:lnTo>
                  <a:lnTo>
                    <a:pt x="87893" y="321"/>
                  </a:lnTo>
                  <a:close/>
                  <a:moveTo>
                    <a:pt x="101025" y="321"/>
                  </a:moveTo>
                  <a:lnTo>
                    <a:pt x="101025" y="6406"/>
                  </a:lnTo>
                  <a:lnTo>
                    <a:pt x="94620" y="6406"/>
                  </a:lnTo>
                  <a:lnTo>
                    <a:pt x="94620" y="321"/>
                  </a:lnTo>
                  <a:close/>
                  <a:moveTo>
                    <a:pt x="107752" y="321"/>
                  </a:moveTo>
                  <a:lnTo>
                    <a:pt x="107752" y="6406"/>
                  </a:lnTo>
                  <a:lnTo>
                    <a:pt x="101346" y="6406"/>
                  </a:lnTo>
                  <a:lnTo>
                    <a:pt x="101346" y="321"/>
                  </a:lnTo>
                  <a:close/>
                  <a:moveTo>
                    <a:pt x="114478" y="321"/>
                  </a:moveTo>
                  <a:lnTo>
                    <a:pt x="114478" y="6406"/>
                  </a:lnTo>
                  <a:lnTo>
                    <a:pt x="108091" y="6406"/>
                  </a:lnTo>
                  <a:lnTo>
                    <a:pt x="108091" y="321"/>
                  </a:lnTo>
                  <a:close/>
                  <a:moveTo>
                    <a:pt x="121223" y="321"/>
                  </a:moveTo>
                  <a:lnTo>
                    <a:pt x="121223" y="6406"/>
                  </a:lnTo>
                  <a:lnTo>
                    <a:pt x="114817" y="6406"/>
                  </a:lnTo>
                  <a:lnTo>
                    <a:pt x="114817" y="321"/>
                  </a:lnTo>
                  <a:close/>
                  <a:moveTo>
                    <a:pt x="127950" y="321"/>
                  </a:moveTo>
                  <a:lnTo>
                    <a:pt x="127950" y="6406"/>
                  </a:lnTo>
                  <a:lnTo>
                    <a:pt x="121562" y="6406"/>
                  </a:lnTo>
                  <a:lnTo>
                    <a:pt x="121562" y="321"/>
                  </a:lnTo>
                  <a:close/>
                  <a:moveTo>
                    <a:pt x="134694" y="321"/>
                  </a:moveTo>
                  <a:lnTo>
                    <a:pt x="134694" y="6406"/>
                  </a:lnTo>
                  <a:lnTo>
                    <a:pt x="128289" y="6406"/>
                  </a:lnTo>
                  <a:lnTo>
                    <a:pt x="128289" y="321"/>
                  </a:lnTo>
                  <a:close/>
                  <a:moveTo>
                    <a:pt x="141421" y="321"/>
                  </a:moveTo>
                  <a:lnTo>
                    <a:pt x="141421" y="6406"/>
                  </a:lnTo>
                  <a:lnTo>
                    <a:pt x="135033" y="6406"/>
                  </a:lnTo>
                  <a:lnTo>
                    <a:pt x="135033" y="321"/>
                  </a:lnTo>
                  <a:close/>
                  <a:moveTo>
                    <a:pt x="148148" y="321"/>
                  </a:moveTo>
                  <a:lnTo>
                    <a:pt x="148148" y="6406"/>
                  </a:lnTo>
                  <a:lnTo>
                    <a:pt x="141760" y="6406"/>
                  </a:lnTo>
                  <a:lnTo>
                    <a:pt x="141760" y="321"/>
                  </a:lnTo>
                  <a:close/>
                  <a:moveTo>
                    <a:pt x="154892" y="321"/>
                  </a:moveTo>
                  <a:lnTo>
                    <a:pt x="154892" y="6406"/>
                  </a:lnTo>
                  <a:lnTo>
                    <a:pt x="148487" y="6406"/>
                  </a:lnTo>
                  <a:lnTo>
                    <a:pt x="148487" y="321"/>
                  </a:lnTo>
                  <a:close/>
                  <a:moveTo>
                    <a:pt x="161619" y="321"/>
                  </a:moveTo>
                  <a:lnTo>
                    <a:pt x="161619" y="6406"/>
                  </a:lnTo>
                  <a:lnTo>
                    <a:pt x="155231" y="6406"/>
                  </a:lnTo>
                  <a:lnTo>
                    <a:pt x="155231" y="321"/>
                  </a:lnTo>
                  <a:close/>
                  <a:moveTo>
                    <a:pt x="168363" y="321"/>
                  </a:moveTo>
                  <a:lnTo>
                    <a:pt x="168363" y="6406"/>
                  </a:lnTo>
                  <a:lnTo>
                    <a:pt x="161958" y="6406"/>
                  </a:lnTo>
                  <a:lnTo>
                    <a:pt x="161958" y="321"/>
                  </a:lnTo>
                  <a:close/>
                  <a:moveTo>
                    <a:pt x="175090" y="321"/>
                  </a:moveTo>
                  <a:lnTo>
                    <a:pt x="175090" y="6406"/>
                  </a:lnTo>
                  <a:lnTo>
                    <a:pt x="168702" y="6406"/>
                  </a:lnTo>
                  <a:lnTo>
                    <a:pt x="168702" y="321"/>
                  </a:lnTo>
                  <a:close/>
                  <a:moveTo>
                    <a:pt x="181834" y="321"/>
                  </a:moveTo>
                  <a:lnTo>
                    <a:pt x="181834" y="6406"/>
                  </a:lnTo>
                  <a:lnTo>
                    <a:pt x="175429" y="6406"/>
                  </a:lnTo>
                  <a:lnTo>
                    <a:pt x="175429" y="321"/>
                  </a:lnTo>
                  <a:close/>
                  <a:moveTo>
                    <a:pt x="188561" y="321"/>
                  </a:moveTo>
                  <a:lnTo>
                    <a:pt x="188561" y="6406"/>
                  </a:lnTo>
                  <a:lnTo>
                    <a:pt x="182173" y="6406"/>
                  </a:lnTo>
                  <a:lnTo>
                    <a:pt x="182173" y="321"/>
                  </a:lnTo>
                  <a:close/>
                  <a:moveTo>
                    <a:pt x="195288" y="321"/>
                  </a:moveTo>
                  <a:lnTo>
                    <a:pt x="195288" y="6406"/>
                  </a:lnTo>
                  <a:lnTo>
                    <a:pt x="188900" y="6406"/>
                  </a:lnTo>
                  <a:lnTo>
                    <a:pt x="188900" y="321"/>
                  </a:lnTo>
                  <a:close/>
                  <a:moveTo>
                    <a:pt x="202032" y="321"/>
                  </a:moveTo>
                  <a:lnTo>
                    <a:pt x="202032" y="6406"/>
                  </a:lnTo>
                  <a:lnTo>
                    <a:pt x="195627" y="6406"/>
                  </a:lnTo>
                  <a:lnTo>
                    <a:pt x="195627" y="321"/>
                  </a:lnTo>
                  <a:close/>
                  <a:moveTo>
                    <a:pt x="208759" y="321"/>
                  </a:moveTo>
                  <a:lnTo>
                    <a:pt x="208759" y="6406"/>
                  </a:lnTo>
                  <a:lnTo>
                    <a:pt x="202371" y="6406"/>
                  </a:lnTo>
                  <a:lnTo>
                    <a:pt x="202371" y="321"/>
                  </a:lnTo>
                  <a:close/>
                  <a:moveTo>
                    <a:pt x="215504" y="321"/>
                  </a:moveTo>
                  <a:lnTo>
                    <a:pt x="215504" y="6406"/>
                  </a:lnTo>
                  <a:lnTo>
                    <a:pt x="209098" y="6406"/>
                  </a:lnTo>
                  <a:lnTo>
                    <a:pt x="209098" y="321"/>
                  </a:lnTo>
                  <a:close/>
                  <a:moveTo>
                    <a:pt x="222230" y="321"/>
                  </a:moveTo>
                  <a:lnTo>
                    <a:pt x="222230" y="6406"/>
                  </a:lnTo>
                  <a:lnTo>
                    <a:pt x="215843" y="6406"/>
                  </a:lnTo>
                  <a:lnTo>
                    <a:pt x="215843" y="321"/>
                  </a:lnTo>
                  <a:close/>
                  <a:moveTo>
                    <a:pt x="228975" y="321"/>
                  </a:moveTo>
                  <a:lnTo>
                    <a:pt x="228975" y="6406"/>
                  </a:lnTo>
                  <a:lnTo>
                    <a:pt x="222569" y="6406"/>
                  </a:lnTo>
                  <a:lnTo>
                    <a:pt x="222569" y="321"/>
                  </a:lnTo>
                  <a:close/>
                  <a:moveTo>
                    <a:pt x="235701" y="321"/>
                  </a:moveTo>
                  <a:lnTo>
                    <a:pt x="235701" y="6406"/>
                  </a:lnTo>
                  <a:lnTo>
                    <a:pt x="229296" y="6406"/>
                  </a:lnTo>
                  <a:lnTo>
                    <a:pt x="229296" y="321"/>
                  </a:lnTo>
                  <a:close/>
                  <a:moveTo>
                    <a:pt x="242428" y="321"/>
                  </a:moveTo>
                  <a:lnTo>
                    <a:pt x="242428" y="6406"/>
                  </a:lnTo>
                  <a:lnTo>
                    <a:pt x="236040" y="6406"/>
                  </a:lnTo>
                  <a:lnTo>
                    <a:pt x="236040" y="321"/>
                  </a:lnTo>
                  <a:close/>
                  <a:moveTo>
                    <a:pt x="249173" y="321"/>
                  </a:moveTo>
                  <a:lnTo>
                    <a:pt x="249173" y="6406"/>
                  </a:lnTo>
                  <a:lnTo>
                    <a:pt x="242767" y="6406"/>
                  </a:lnTo>
                  <a:lnTo>
                    <a:pt x="242767" y="321"/>
                  </a:lnTo>
                  <a:close/>
                  <a:moveTo>
                    <a:pt x="255899" y="321"/>
                  </a:moveTo>
                  <a:lnTo>
                    <a:pt x="255899" y="6406"/>
                  </a:lnTo>
                  <a:lnTo>
                    <a:pt x="249512" y="6406"/>
                  </a:lnTo>
                  <a:lnTo>
                    <a:pt x="249512" y="321"/>
                  </a:lnTo>
                  <a:close/>
                  <a:moveTo>
                    <a:pt x="262644" y="321"/>
                  </a:moveTo>
                  <a:lnTo>
                    <a:pt x="262644" y="6406"/>
                  </a:lnTo>
                  <a:lnTo>
                    <a:pt x="256238" y="6406"/>
                  </a:lnTo>
                  <a:lnTo>
                    <a:pt x="256238" y="321"/>
                  </a:lnTo>
                  <a:close/>
                  <a:moveTo>
                    <a:pt x="269370" y="321"/>
                  </a:moveTo>
                  <a:lnTo>
                    <a:pt x="269370" y="6406"/>
                  </a:lnTo>
                  <a:lnTo>
                    <a:pt x="262983" y="6406"/>
                  </a:lnTo>
                  <a:lnTo>
                    <a:pt x="262983" y="321"/>
                  </a:lnTo>
                  <a:close/>
                  <a:moveTo>
                    <a:pt x="276115" y="321"/>
                  </a:moveTo>
                  <a:lnTo>
                    <a:pt x="276115" y="6406"/>
                  </a:lnTo>
                  <a:lnTo>
                    <a:pt x="269709" y="6406"/>
                  </a:lnTo>
                  <a:lnTo>
                    <a:pt x="269709" y="321"/>
                  </a:lnTo>
                  <a:close/>
                  <a:moveTo>
                    <a:pt x="282842" y="321"/>
                  </a:moveTo>
                  <a:lnTo>
                    <a:pt x="282842" y="6406"/>
                  </a:lnTo>
                  <a:lnTo>
                    <a:pt x="276436" y="6406"/>
                  </a:lnTo>
                  <a:lnTo>
                    <a:pt x="276436" y="321"/>
                  </a:lnTo>
                  <a:close/>
                  <a:moveTo>
                    <a:pt x="6745" y="6727"/>
                  </a:moveTo>
                  <a:lnTo>
                    <a:pt x="6745" y="12811"/>
                  </a:lnTo>
                  <a:lnTo>
                    <a:pt x="339" y="12811"/>
                  </a:lnTo>
                  <a:lnTo>
                    <a:pt x="339" y="6727"/>
                  </a:lnTo>
                  <a:close/>
                  <a:moveTo>
                    <a:pt x="13471" y="6727"/>
                  </a:moveTo>
                  <a:lnTo>
                    <a:pt x="13471" y="12811"/>
                  </a:lnTo>
                  <a:lnTo>
                    <a:pt x="7066" y="12811"/>
                  </a:lnTo>
                  <a:lnTo>
                    <a:pt x="7066" y="6727"/>
                  </a:lnTo>
                  <a:close/>
                  <a:moveTo>
                    <a:pt x="20198" y="6727"/>
                  </a:moveTo>
                  <a:lnTo>
                    <a:pt x="20198" y="12811"/>
                  </a:lnTo>
                  <a:lnTo>
                    <a:pt x="13810" y="12811"/>
                  </a:lnTo>
                  <a:lnTo>
                    <a:pt x="13810" y="6727"/>
                  </a:lnTo>
                  <a:close/>
                  <a:moveTo>
                    <a:pt x="26942" y="6727"/>
                  </a:moveTo>
                  <a:lnTo>
                    <a:pt x="26942" y="12811"/>
                  </a:lnTo>
                  <a:lnTo>
                    <a:pt x="20537" y="12811"/>
                  </a:lnTo>
                  <a:lnTo>
                    <a:pt x="20537" y="6727"/>
                  </a:lnTo>
                  <a:close/>
                  <a:moveTo>
                    <a:pt x="33669" y="6727"/>
                  </a:moveTo>
                  <a:lnTo>
                    <a:pt x="33669" y="12811"/>
                  </a:lnTo>
                  <a:lnTo>
                    <a:pt x="27281" y="12811"/>
                  </a:lnTo>
                  <a:lnTo>
                    <a:pt x="27281" y="6727"/>
                  </a:lnTo>
                  <a:close/>
                  <a:moveTo>
                    <a:pt x="40414" y="6727"/>
                  </a:moveTo>
                  <a:lnTo>
                    <a:pt x="40414" y="12811"/>
                  </a:lnTo>
                  <a:lnTo>
                    <a:pt x="34008" y="12811"/>
                  </a:lnTo>
                  <a:lnTo>
                    <a:pt x="34008" y="6727"/>
                  </a:lnTo>
                  <a:close/>
                  <a:moveTo>
                    <a:pt x="47140" y="6727"/>
                  </a:moveTo>
                  <a:lnTo>
                    <a:pt x="47140" y="12811"/>
                  </a:lnTo>
                  <a:lnTo>
                    <a:pt x="40753" y="12811"/>
                  </a:lnTo>
                  <a:lnTo>
                    <a:pt x="40753" y="6727"/>
                  </a:lnTo>
                  <a:close/>
                  <a:moveTo>
                    <a:pt x="53885" y="6727"/>
                  </a:moveTo>
                  <a:lnTo>
                    <a:pt x="53885" y="12811"/>
                  </a:lnTo>
                  <a:lnTo>
                    <a:pt x="47479" y="12811"/>
                  </a:lnTo>
                  <a:lnTo>
                    <a:pt x="47479" y="6727"/>
                  </a:lnTo>
                  <a:close/>
                  <a:moveTo>
                    <a:pt x="60611" y="6727"/>
                  </a:moveTo>
                  <a:lnTo>
                    <a:pt x="60611" y="12811"/>
                  </a:lnTo>
                  <a:lnTo>
                    <a:pt x="54206" y="12811"/>
                  </a:lnTo>
                  <a:lnTo>
                    <a:pt x="54206" y="6727"/>
                  </a:lnTo>
                  <a:close/>
                  <a:moveTo>
                    <a:pt x="67338" y="6727"/>
                  </a:moveTo>
                  <a:lnTo>
                    <a:pt x="67338" y="12811"/>
                  </a:lnTo>
                  <a:lnTo>
                    <a:pt x="60950" y="12811"/>
                  </a:lnTo>
                  <a:lnTo>
                    <a:pt x="60950" y="6727"/>
                  </a:lnTo>
                  <a:close/>
                  <a:moveTo>
                    <a:pt x="74083" y="6727"/>
                  </a:moveTo>
                  <a:lnTo>
                    <a:pt x="74083" y="12811"/>
                  </a:lnTo>
                  <a:lnTo>
                    <a:pt x="67677" y="12811"/>
                  </a:lnTo>
                  <a:lnTo>
                    <a:pt x="67677" y="6727"/>
                  </a:lnTo>
                  <a:close/>
                  <a:moveTo>
                    <a:pt x="80809" y="6727"/>
                  </a:moveTo>
                  <a:lnTo>
                    <a:pt x="80809" y="12811"/>
                  </a:lnTo>
                  <a:lnTo>
                    <a:pt x="74422" y="12811"/>
                  </a:lnTo>
                  <a:lnTo>
                    <a:pt x="74422" y="6727"/>
                  </a:lnTo>
                  <a:close/>
                  <a:moveTo>
                    <a:pt x="87554" y="6727"/>
                  </a:moveTo>
                  <a:lnTo>
                    <a:pt x="87554" y="12811"/>
                  </a:lnTo>
                  <a:lnTo>
                    <a:pt x="81148" y="12811"/>
                  </a:lnTo>
                  <a:lnTo>
                    <a:pt x="81148" y="6727"/>
                  </a:lnTo>
                  <a:close/>
                  <a:moveTo>
                    <a:pt x="94281" y="6727"/>
                  </a:moveTo>
                  <a:lnTo>
                    <a:pt x="94281" y="12811"/>
                  </a:lnTo>
                  <a:lnTo>
                    <a:pt x="87893" y="12811"/>
                  </a:lnTo>
                  <a:lnTo>
                    <a:pt x="87893" y="6727"/>
                  </a:lnTo>
                  <a:close/>
                  <a:moveTo>
                    <a:pt x="101025" y="6727"/>
                  </a:moveTo>
                  <a:lnTo>
                    <a:pt x="101025" y="12811"/>
                  </a:lnTo>
                  <a:lnTo>
                    <a:pt x="94620" y="12811"/>
                  </a:lnTo>
                  <a:lnTo>
                    <a:pt x="94620" y="6727"/>
                  </a:lnTo>
                  <a:close/>
                  <a:moveTo>
                    <a:pt x="107752" y="6727"/>
                  </a:moveTo>
                  <a:lnTo>
                    <a:pt x="107752" y="12811"/>
                  </a:lnTo>
                  <a:lnTo>
                    <a:pt x="101346" y="12811"/>
                  </a:lnTo>
                  <a:lnTo>
                    <a:pt x="101346" y="6727"/>
                  </a:lnTo>
                  <a:close/>
                  <a:moveTo>
                    <a:pt x="114478" y="6727"/>
                  </a:moveTo>
                  <a:lnTo>
                    <a:pt x="114478" y="12811"/>
                  </a:lnTo>
                  <a:lnTo>
                    <a:pt x="108091" y="12811"/>
                  </a:lnTo>
                  <a:lnTo>
                    <a:pt x="108091" y="6727"/>
                  </a:lnTo>
                  <a:close/>
                  <a:moveTo>
                    <a:pt x="121223" y="6727"/>
                  </a:moveTo>
                  <a:lnTo>
                    <a:pt x="121223" y="12811"/>
                  </a:lnTo>
                  <a:lnTo>
                    <a:pt x="114817" y="12811"/>
                  </a:lnTo>
                  <a:lnTo>
                    <a:pt x="114817" y="6727"/>
                  </a:lnTo>
                  <a:close/>
                  <a:moveTo>
                    <a:pt x="127950" y="6727"/>
                  </a:moveTo>
                  <a:lnTo>
                    <a:pt x="127950" y="12811"/>
                  </a:lnTo>
                  <a:lnTo>
                    <a:pt x="121562" y="12811"/>
                  </a:lnTo>
                  <a:lnTo>
                    <a:pt x="121562" y="6727"/>
                  </a:lnTo>
                  <a:close/>
                  <a:moveTo>
                    <a:pt x="134694" y="6727"/>
                  </a:moveTo>
                  <a:lnTo>
                    <a:pt x="134694" y="12811"/>
                  </a:lnTo>
                  <a:lnTo>
                    <a:pt x="128289" y="12811"/>
                  </a:lnTo>
                  <a:lnTo>
                    <a:pt x="128289" y="6727"/>
                  </a:lnTo>
                  <a:close/>
                  <a:moveTo>
                    <a:pt x="141421" y="6727"/>
                  </a:moveTo>
                  <a:lnTo>
                    <a:pt x="141421" y="12811"/>
                  </a:lnTo>
                  <a:lnTo>
                    <a:pt x="135033" y="12811"/>
                  </a:lnTo>
                  <a:lnTo>
                    <a:pt x="135033" y="6727"/>
                  </a:lnTo>
                  <a:close/>
                  <a:moveTo>
                    <a:pt x="148148" y="6727"/>
                  </a:moveTo>
                  <a:lnTo>
                    <a:pt x="148148" y="12811"/>
                  </a:lnTo>
                  <a:lnTo>
                    <a:pt x="141760" y="12811"/>
                  </a:lnTo>
                  <a:lnTo>
                    <a:pt x="141760" y="6727"/>
                  </a:lnTo>
                  <a:close/>
                  <a:moveTo>
                    <a:pt x="154892" y="6727"/>
                  </a:moveTo>
                  <a:lnTo>
                    <a:pt x="154892" y="12811"/>
                  </a:lnTo>
                  <a:lnTo>
                    <a:pt x="148487" y="12811"/>
                  </a:lnTo>
                  <a:lnTo>
                    <a:pt x="148487" y="6727"/>
                  </a:lnTo>
                  <a:close/>
                  <a:moveTo>
                    <a:pt x="161619" y="6727"/>
                  </a:moveTo>
                  <a:lnTo>
                    <a:pt x="161619" y="12811"/>
                  </a:lnTo>
                  <a:lnTo>
                    <a:pt x="155231" y="12811"/>
                  </a:lnTo>
                  <a:lnTo>
                    <a:pt x="155231" y="6727"/>
                  </a:lnTo>
                  <a:close/>
                  <a:moveTo>
                    <a:pt x="168363" y="6727"/>
                  </a:moveTo>
                  <a:lnTo>
                    <a:pt x="168363" y="12811"/>
                  </a:lnTo>
                  <a:lnTo>
                    <a:pt x="161958" y="12811"/>
                  </a:lnTo>
                  <a:lnTo>
                    <a:pt x="161958" y="6727"/>
                  </a:lnTo>
                  <a:close/>
                  <a:moveTo>
                    <a:pt x="175090" y="6727"/>
                  </a:moveTo>
                  <a:lnTo>
                    <a:pt x="175090" y="12811"/>
                  </a:lnTo>
                  <a:lnTo>
                    <a:pt x="168702" y="12811"/>
                  </a:lnTo>
                  <a:lnTo>
                    <a:pt x="168702" y="6727"/>
                  </a:lnTo>
                  <a:close/>
                  <a:moveTo>
                    <a:pt x="181834" y="6727"/>
                  </a:moveTo>
                  <a:lnTo>
                    <a:pt x="181834" y="12811"/>
                  </a:lnTo>
                  <a:lnTo>
                    <a:pt x="175429" y="12811"/>
                  </a:lnTo>
                  <a:lnTo>
                    <a:pt x="175429" y="6727"/>
                  </a:lnTo>
                  <a:close/>
                  <a:moveTo>
                    <a:pt x="188561" y="6727"/>
                  </a:moveTo>
                  <a:lnTo>
                    <a:pt x="188561" y="12811"/>
                  </a:lnTo>
                  <a:lnTo>
                    <a:pt x="182173" y="12811"/>
                  </a:lnTo>
                  <a:lnTo>
                    <a:pt x="182173" y="6727"/>
                  </a:lnTo>
                  <a:close/>
                  <a:moveTo>
                    <a:pt x="195288" y="6727"/>
                  </a:moveTo>
                  <a:lnTo>
                    <a:pt x="195288" y="12811"/>
                  </a:lnTo>
                  <a:lnTo>
                    <a:pt x="188900" y="12811"/>
                  </a:lnTo>
                  <a:lnTo>
                    <a:pt x="188900" y="6727"/>
                  </a:lnTo>
                  <a:close/>
                  <a:moveTo>
                    <a:pt x="202032" y="6727"/>
                  </a:moveTo>
                  <a:lnTo>
                    <a:pt x="202032" y="12811"/>
                  </a:lnTo>
                  <a:lnTo>
                    <a:pt x="195627" y="12811"/>
                  </a:lnTo>
                  <a:lnTo>
                    <a:pt x="195627" y="6727"/>
                  </a:lnTo>
                  <a:close/>
                  <a:moveTo>
                    <a:pt x="208759" y="6727"/>
                  </a:moveTo>
                  <a:lnTo>
                    <a:pt x="208759" y="12811"/>
                  </a:lnTo>
                  <a:lnTo>
                    <a:pt x="202371" y="12811"/>
                  </a:lnTo>
                  <a:lnTo>
                    <a:pt x="202371" y="6727"/>
                  </a:lnTo>
                  <a:close/>
                  <a:moveTo>
                    <a:pt x="215504" y="6727"/>
                  </a:moveTo>
                  <a:lnTo>
                    <a:pt x="215504" y="12811"/>
                  </a:lnTo>
                  <a:lnTo>
                    <a:pt x="209098" y="12811"/>
                  </a:lnTo>
                  <a:lnTo>
                    <a:pt x="209098" y="6727"/>
                  </a:lnTo>
                  <a:close/>
                  <a:moveTo>
                    <a:pt x="222230" y="6727"/>
                  </a:moveTo>
                  <a:lnTo>
                    <a:pt x="222230" y="12811"/>
                  </a:lnTo>
                  <a:lnTo>
                    <a:pt x="215843" y="12811"/>
                  </a:lnTo>
                  <a:lnTo>
                    <a:pt x="215843" y="6727"/>
                  </a:lnTo>
                  <a:close/>
                  <a:moveTo>
                    <a:pt x="228975" y="6727"/>
                  </a:moveTo>
                  <a:lnTo>
                    <a:pt x="228975" y="12811"/>
                  </a:lnTo>
                  <a:lnTo>
                    <a:pt x="222569" y="12811"/>
                  </a:lnTo>
                  <a:lnTo>
                    <a:pt x="222569" y="6727"/>
                  </a:lnTo>
                  <a:close/>
                  <a:moveTo>
                    <a:pt x="235701" y="6727"/>
                  </a:moveTo>
                  <a:lnTo>
                    <a:pt x="235701" y="12811"/>
                  </a:lnTo>
                  <a:lnTo>
                    <a:pt x="229296" y="12811"/>
                  </a:lnTo>
                  <a:lnTo>
                    <a:pt x="229296" y="6727"/>
                  </a:lnTo>
                  <a:close/>
                  <a:moveTo>
                    <a:pt x="242428" y="6727"/>
                  </a:moveTo>
                  <a:lnTo>
                    <a:pt x="242428" y="12811"/>
                  </a:lnTo>
                  <a:lnTo>
                    <a:pt x="236040" y="12811"/>
                  </a:lnTo>
                  <a:lnTo>
                    <a:pt x="236040" y="6727"/>
                  </a:lnTo>
                  <a:close/>
                  <a:moveTo>
                    <a:pt x="249173" y="6727"/>
                  </a:moveTo>
                  <a:lnTo>
                    <a:pt x="249173" y="12811"/>
                  </a:lnTo>
                  <a:lnTo>
                    <a:pt x="242767" y="12811"/>
                  </a:lnTo>
                  <a:lnTo>
                    <a:pt x="242767" y="6727"/>
                  </a:lnTo>
                  <a:close/>
                  <a:moveTo>
                    <a:pt x="255899" y="6727"/>
                  </a:moveTo>
                  <a:lnTo>
                    <a:pt x="255899" y="12811"/>
                  </a:lnTo>
                  <a:lnTo>
                    <a:pt x="249512" y="12811"/>
                  </a:lnTo>
                  <a:lnTo>
                    <a:pt x="249512" y="6727"/>
                  </a:lnTo>
                  <a:close/>
                  <a:moveTo>
                    <a:pt x="262644" y="6727"/>
                  </a:moveTo>
                  <a:lnTo>
                    <a:pt x="262644" y="12811"/>
                  </a:lnTo>
                  <a:lnTo>
                    <a:pt x="256238" y="12811"/>
                  </a:lnTo>
                  <a:lnTo>
                    <a:pt x="256238" y="6727"/>
                  </a:lnTo>
                  <a:close/>
                  <a:moveTo>
                    <a:pt x="269370" y="6727"/>
                  </a:moveTo>
                  <a:lnTo>
                    <a:pt x="269370" y="12811"/>
                  </a:lnTo>
                  <a:lnTo>
                    <a:pt x="262983" y="12811"/>
                  </a:lnTo>
                  <a:lnTo>
                    <a:pt x="262983" y="6727"/>
                  </a:lnTo>
                  <a:close/>
                  <a:moveTo>
                    <a:pt x="276115" y="6727"/>
                  </a:moveTo>
                  <a:lnTo>
                    <a:pt x="276115" y="12811"/>
                  </a:lnTo>
                  <a:lnTo>
                    <a:pt x="269709" y="12811"/>
                  </a:lnTo>
                  <a:lnTo>
                    <a:pt x="269709" y="6727"/>
                  </a:lnTo>
                  <a:close/>
                  <a:moveTo>
                    <a:pt x="282842" y="6727"/>
                  </a:moveTo>
                  <a:lnTo>
                    <a:pt x="282842" y="12811"/>
                  </a:lnTo>
                  <a:lnTo>
                    <a:pt x="276436" y="12811"/>
                  </a:lnTo>
                  <a:lnTo>
                    <a:pt x="276436" y="6727"/>
                  </a:lnTo>
                  <a:close/>
                  <a:moveTo>
                    <a:pt x="6745" y="13132"/>
                  </a:moveTo>
                  <a:lnTo>
                    <a:pt x="6745" y="19217"/>
                  </a:lnTo>
                  <a:lnTo>
                    <a:pt x="339" y="19217"/>
                  </a:lnTo>
                  <a:lnTo>
                    <a:pt x="339" y="13132"/>
                  </a:lnTo>
                  <a:close/>
                  <a:moveTo>
                    <a:pt x="13471" y="13132"/>
                  </a:moveTo>
                  <a:lnTo>
                    <a:pt x="13471" y="19217"/>
                  </a:lnTo>
                  <a:lnTo>
                    <a:pt x="7066" y="19217"/>
                  </a:lnTo>
                  <a:lnTo>
                    <a:pt x="7066" y="13132"/>
                  </a:lnTo>
                  <a:close/>
                  <a:moveTo>
                    <a:pt x="20198" y="13132"/>
                  </a:moveTo>
                  <a:lnTo>
                    <a:pt x="20198" y="19217"/>
                  </a:lnTo>
                  <a:lnTo>
                    <a:pt x="13810" y="19217"/>
                  </a:lnTo>
                  <a:lnTo>
                    <a:pt x="13810" y="13132"/>
                  </a:lnTo>
                  <a:close/>
                  <a:moveTo>
                    <a:pt x="26942" y="13132"/>
                  </a:moveTo>
                  <a:lnTo>
                    <a:pt x="26942" y="19217"/>
                  </a:lnTo>
                  <a:lnTo>
                    <a:pt x="20537" y="19217"/>
                  </a:lnTo>
                  <a:lnTo>
                    <a:pt x="20537" y="13132"/>
                  </a:lnTo>
                  <a:close/>
                  <a:moveTo>
                    <a:pt x="33669" y="13132"/>
                  </a:moveTo>
                  <a:lnTo>
                    <a:pt x="33669" y="19217"/>
                  </a:lnTo>
                  <a:lnTo>
                    <a:pt x="27281" y="19217"/>
                  </a:lnTo>
                  <a:lnTo>
                    <a:pt x="27281" y="13132"/>
                  </a:lnTo>
                  <a:close/>
                  <a:moveTo>
                    <a:pt x="40414" y="13132"/>
                  </a:moveTo>
                  <a:lnTo>
                    <a:pt x="40414" y="19217"/>
                  </a:lnTo>
                  <a:lnTo>
                    <a:pt x="34008" y="19217"/>
                  </a:lnTo>
                  <a:lnTo>
                    <a:pt x="34008" y="13132"/>
                  </a:lnTo>
                  <a:close/>
                  <a:moveTo>
                    <a:pt x="47140" y="13132"/>
                  </a:moveTo>
                  <a:lnTo>
                    <a:pt x="47140" y="19217"/>
                  </a:lnTo>
                  <a:lnTo>
                    <a:pt x="40753" y="19217"/>
                  </a:lnTo>
                  <a:lnTo>
                    <a:pt x="40753" y="13132"/>
                  </a:lnTo>
                  <a:close/>
                  <a:moveTo>
                    <a:pt x="53885" y="13132"/>
                  </a:moveTo>
                  <a:lnTo>
                    <a:pt x="53885" y="19217"/>
                  </a:lnTo>
                  <a:lnTo>
                    <a:pt x="47479" y="19217"/>
                  </a:lnTo>
                  <a:lnTo>
                    <a:pt x="47479" y="13132"/>
                  </a:lnTo>
                  <a:close/>
                  <a:moveTo>
                    <a:pt x="60611" y="13132"/>
                  </a:moveTo>
                  <a:lnTo>
                    <a:pt x="60611" y="19217"/>
                  </a:lnTo>
                  <a:lnTo>
                    <a:pt x="54206" y="19217"/>
                  </a:lnTo>
                  <a:lnTo>
                    <a:pt x="54206" y="13132"/>
                  </a:lnTo>
                  <a:close/>
                  <a:moveTo>
                    <a:pt x="67338" y="13132"/>
                  </a:moveTo>
                  <a:lnTo>
                    <a:pt x="67338" y="19217"/>
                  </a:lnTo>
                  <a:lnTo>
                    <a:pt x="60950" y="19217"/>
                  </a:lnTo>
                  <a:lnTo>
                    <a:pt x="60950" y="13132"/>
                  </a:lnTo>
                  <a:close/>
                  <a:moveTo>
                    <a:pt x="74083" y="13132"/>
                  </a:moveTo>
                  <a:lnTo>
                    <a:pt x="74083" y="19217"/>
                  </a:lnTo>
                  <a:lnTo>
                    <a:pt x="67677" y="19217"/>
                  </a:lnTo>
                  <a:lnTo>
                    <a:pt x="67677" y="13132"/>
                  </a:lnTo>
                  <a:close/>
                  <a:moveTo>
                    <a:pt x="80809" y="13132"/>
                  </a:moveTo>
                  <a:lnTo>
                    <a:pt x="80809" y="19217"/>
                  </a:lnTo>
                  <a:lnTo>
                    <a:pt x="74422" y="19217"/>
                  </a:lnTo>
                  <a:lnTo>
                    <a:pt x="74422" y="13132"/>
                  </a:lnTo>
                  <a:close/>
                  <a:moveTo>
                    <a:pt x="87554" y="13132"/>
                  </a:moveTo>
                  <a:lnTo>
                    <a:pt x="87554" y="19217"/>
                  </a:lnTo>
                  <a:lnTo>
                    <a:pt x="81148" y="19217"/>
                  </a:lnTo>
                  <a:lnTo>
                    <a:pt x="81148" y="13132"/>
                  </a:lnTo>
                  <a:close/>
                  <a:moveTo>
                    <a:pt x="94281" y="13132"/>
                  </a:moveTo>
                  <a:lnTo>
                    <a:pt x="94281" y="19217"/>
                  </a:lnTo>
                  <a:lnTo>
                    <a:pt x="87893" y="19217"/>
                  </a:lnTo>
                  <a:lnTo>
                    <a:pt x="87893" y="13132"/>
                  </a:lnTo>
                  <a:close/>
                  <a:moveTo>
                    <a:pt x="101025" y="13132"/>
                  </a:moveTo>
                  <a:lnTo>
                    <a:pt x="101025" y="19217"/>
                  </a:lnTo>
                  <a:lnTo>
                    <a:pt x="94620" y="19217"/>
                  </a:lnTo>
                  <a:lnTo>
                    <a:pt x="94620" y="13132"/>
                  </a:lnTo>
                  <a:close/>
                  <a:moveTo>
                    <a:pt x="107752" y="13132"/>
                  </a:moveTo>
                  <a:lnTo>
                    <a:pt x="107752" y="19217"/>
                  </a:lnTo>
                  <a:lnTo>
                    <a:pt x="101346" y="19217"/>
                  </a:lnTo>
                  <a:lnTo>
                    <a:pt x="101346" y="13132"/>
                  </a:lnTo>
                  <a:close/>
                  <a:moveTo>
                    <a:pt x="114478" y="13132"/>
                  </a:moveTo>
                  <a:lnTo>
                    <a:pt x="114478" y="19217"/>
                  </a:lnTo>
                  <a:lnTo>
                    <a:pt x="108091" y="19217"/>
                  </a:lnTo>
                  <a:lnTo>
                    <a:pt x="108091" y="13132"/>
                  </a:lnTo>
                  <a:close/>
                  <a:moveTo>
                    <a:pt x="121223" y="13132"/>
                  </a:moveTo>
                  <a:lnTo>
                    <a:pt x="121223" y="19217"/>
                  </a:lnTo>
                  <a:lnTo>
                    <a:pt x="114817" y="19217"/>
                  </a:lnTo>
                  <a:lnTo>
                    <a:pt x="114817" y="13132"/>
                  </a:lnTo>
                  <a:close/>
                  <a:moveTo>
                    <a:pt x="127950" y="13132"/>
                  </a:moveTo>
                  <a:lnTo>
                    <a:pt x="127950" y="19217"/>
                  </a:lnTo>
                  <a:lnTo>
                    <a:pt x="121562" y="19217"/>
                  </a:lnTo>
                  <a:lnTo>
                    <a:pt x="121562" y="13132"/>
                  </a:lnTo>
                  <a:close/>
                  <a:moveTo>
                    <a:pt x="134694" y="13132"/>
                  </a:moveTo>
                  <a:lnTo>
                    <a:pt x="134694" y="19217"/>
                  </a:lnTo>
                  <a:lnTo>
                    <a:pt x="128289" y="19217"/>
                  </a:lnTo>
                  <a:lnTo>
                    <a:pt x="128289" y="13132"/>
                  </a:lnTo>
                  <a:close/>
                  <a:moveTo>
                    <a:pt x="141421" y="13132"/>
                  </a:moveTo>
                  <a:lnTo>
                    <a:pt x="141421" y="19217"/>
                  </a:lnTo>
                  <a:lnTo>
                    <a:pt x="135033" y="19217"/>
                  </a:lnTo>
                  <a:lnTo>
                    <a:pt x="135033" y="13132"/>
                  </a:lnTo>
                  <a:close/>
                  <a:moveTo>
                    <a:pt x="148148" y="13132"/>
                  </a:moveTo>
                  <a:lnTo>
                    <a:pt x="148148" y="19217"/>
                  </a:lnTo>
                  <a:lnTo>
                    <a:pt x="141760" y="19217"/>
                  </a:lnTo>
                  <a:lnTo>
                    <a:pt x="141760" y="13132"/>
                  </a:lnTo>
                  <a:close/>
                  <a:moveTo>
                    <a:pt x="154892" y="13132"/>
                  </a:moveTo>
                  <a:lnTo>
                    <a:pt x="154892" y="19217"/>
                  </a:lnTo>
                  <a:lnTo>
                    <a:pt x="148487" y="19217"/>
                  </a:lnTo>
                  <a:lnTo>
                    <a:pt x="148487" y="13132"/>
                  </a:lnTo>
                  <a:close/>
                  <a:moveTo>
                    <a:pt x="161619" y="13132"/>
                  </a:moveTo>
                  <a:lnTo>
                    <a:pt x="161619" y="19217"/>
                  </a:lnTo>
                  <a:lnTo>
                    <a:pt x="155231" y="19217"/>
                  </a:lnTo>
                  <a:lnTo>
                    <a:pt x="155231" y="13132"/>
                  </a:lnTo>
                  <a:close/>
                  <a:moveTo>
                    <a:pt x="168363" y="13132"/>
                  </a:moveTo>
                  <a:lnTo>
                    <a:pt x="168363" y="19217"/>
                  </a:lnTo>
                  <a:lnTo>
                    <a:pt x="161958" y="19217"/>
                  </a:lnTo>
                  <a:lnTo>
                    <a:pt x="161958" y="13132"/>
                  </a:lnTo>
                  <a:close/>
                  <a:moveTo>
                    <a:pt x="175090" y="13132"/>
                  </a:moveTo>
                  <a:lnTo>
                    <a:pt x="175090" y="19217"/>
                  </a:lnTo>
                  <a:lnTo>
                    <a:pt x="168702" y="19217"/>
                  </a:lnTo>
                  <a:lnTo>
                    <a:pt x="168702" y="13132"/>
                  </a:lnTo>
                  <a:close/>
                  <a:moveTo>
                    <a:pt x="181834" y="13132"/>
                  </a:moveTo>
                  <a:lnTo>
                    <a:pt x="181834" y="19217"/>
                  </a:lnTo>
                  <a:lnTo>
                    <a:pt x="175429" y="19217"/>
                  </a:lnTo>
                  <a:lnTo>
                    <a:pt x="175429" y="13132"/>
                  </a:lnTo>
                  <a:close/>
                  <a:moveTo>
                    <a:pt x="188561" y="13132"/>
                  </a:moveTo>
                  <a:lnTo>
                    <a:pt x="188561" y="19217"/>
                  </a:lnTo>
                  <a:lnTo>
                    <a:pt x="182173" y="19217"/>
                  </a:lnTo>
                  <a:lnTo>
                    <a:pt x="182173" y="13132"/>
                  </a:lnTo>
                  <a:close/>
                  <a:moveTo>
                    <a:pt x="195288" y="13132"/>
                  </a:moveTo>
                  <a:lnTo>
                    <a:pt x="195288" y="19217"/>
                  </a:lnTo>
                  <a:lnTo>
                    <a:pt x="188900" y="19217"/>
                  </a:lnTo>
                  <a:lnTo>
                    <a:pt x="188900" y="13132"/>
                  </a:lnTo>
                  <a:close/>
                  <a:moveTo>
                    <a:pt x="202032" y="13132"/>
                  </a:moveTo>
                  <a:lnTo>
                    <a:pt x="202032" y="19217"/>
                  </a:lnTo>
                  <a:lnTo>
                    <a:pt x="195627" y="19217"/>
                  </a:lnTo>
                  <a:lnTo>
                    <a:pt x="195627" y="13132"/>
                  </a:lnTo>
                  <a:close/>
                  <a:moveTo>
                    <a:pt x="208759" y="13132"/>
                  </a:moveTo>
                  <a:lnTo>
                    <a:pt x="208759" y="19217"/>
                  </a:lnTo>
                  <a:lnTo>
                    <a:pt x="202371" y="19217"/>
                  </a:lnTo>
                  <a:lnTo>
                    <a:pt x="202371" y="13132"/>
                  </a:lnTo>
                  <a:close/>
                  <a:moveTo>
                    <a:pt x="215504" y="13132"/>
                  </a:moveTo>
                  <a:lnTo>
                    <a:pt x="215504" y="19217"/>
                  </a:lnTo>
                  <a:lnTo>
                    <a:pt x="209098" y="19217"/>
                  </a:lnTo>
                  <a:lnTo>
                    <a:pt x="209098" y="13132"/>
                  </a:lnTo>
                  <a:close/>
                  <a:moveTo>
                    <a:pt x="222230" y="13132"/>
                  </a:moveTo>
                  <a:lnTo>
                    <a:pt x="222230" y="19217"/>
                  </a:lnTo>
                  <a:lnTo>
                    <a:pt x="215843" y="19217"/>
                  </a:lnTo>
                  <a:lnTo>
                    <a:pt x="215843" y="13132"/>
                  </a:lnTo>
                  <a:close/>
                  <a:moveTo>
                    <a:pt x="228975" y="13132"/>
                  </a:moveTo>
                  <a:lnTo>
                    <a:pt x="228975" y="19217"/>
                  </a:lnTo>
                  <a:lnTo>
                    <a:pt x="222569" y="19217"/>
                  </a:lnTo>
                  <a:lnTo>
                    <a:pt x="222569" y="13132"/>
                  </a:lnTo>
                  <a:close/>
                  <a:moveTo>
                    <a:pt x="235701" y="13132"/>
                  </a:moveTo>
                  <a:lnTo>
                    <a:pt x="235701" y="19217"/>
                  </a:lnTo>
                  <a:lnTo>
                    <a:pt x="229296" y="19217"/>
                  </a:lnTo>
                  <a:lnTo>
                    <a:pt x="229296" y="13132"/>
                  </a:lnTo>
                  <a:close/>
                  <a:moveTo>
                    <a:pt x="242428" y="13132"/>
                  </a:moveTo>
                  <a:lnTo>
                    <a:pt x="242428" y="19217"/>
                  </a:lnTo>
                  <a:lnTo>
                    <a:pt x="236040" y="19217"/>
                  </a:lnTo>
                  <a:lnTo>
                    <a:pt x="236040" y="13132"/>
                  </a:lnTo>
                  <a:close/>
                  <a:moveTo>
                    <a:pt x="249173" y="13132"/>
                  </a:moveTo>
                  <a:lnTo>
                    <a:pt x="249173" y="19217"/>
                  </a:lnTo>
                  <a:lnTo>
                    <a:pt x="242767" y="19217"/>
                  </a:lnTo>
                  <a:lnTo>
                    <a:pt x="242767" y="13132"/>
                  </a:lnTo>
                  <a:close/>
                  <a:moveTo>
                    <a:pt x="255899" y="13132"/>
                  </a:moveTo>
                  <a:lnTo>
                    <a:pt x="255899" y="19217"/>
                  </a:lnTo>
                  <a:lnTo>
                    <a:pt x="249512" y="19217"/>
                  </a:lnTo>
                  <a:lnTo>
                    <a:pt x="249512" y="13132"/>
                  </a:lnTo>
                  <a:close/>
                  <a:moveTo>
                    <a:pt x="262644" y="13132"/>
                  </a:moveTo>
                  <a:lnTo>
                    <a:pt x="262644" y="19217"/>
                  </a:lnTo>
                  <a:lnTo>
                    <a:pt x="256238" y="19217"/>
                  </a:lnTo>
                  <a:lnTo>
                    <a:pt x="256238" y="13132"/>
                  </a:lnTo>
                  <a:close/>
                  <a:moveTo>
                    <a:pt x="269370" y="13132"/>
                  </a:moveTo>
                  <a:lnTo>
                    <a:pt x="269370" y="19217"/>
                  </a:lnTo>
                  <a:lnTo>
                    <a:pt x="262983" y="19217"/>
                  </a:lnTo>
                  <a:lnTo>
                    <a:pt x="262983" y="13132"/>
                  </a:lnTo>
                  <a:close/>
                  <a:moveTo>
                    <a:pt x="276115" y="13132"/>
                  </a:moveTo>
                  <a:lnTo>
                    <a:pt x="276115" y="19217"/>
                  </a:lnTo>
                  <a:lnTo>
                    <a:pt x="269709" y="19217"/>
                  </a:lnTo>
                  <a:lnTo>
                    <a:pt x="269709" y="13132"/>
                  </a:lnTo>
                  <a:close/>
                  <a:moveTo>
                    <a:pt x="282842" y="13132"/>
                  </a:moveTo>
                  <a:lnTo>
                    <a:pt x="282842" y="19217"/>
                  </a:lnTo>
                  <a:lnTo>
                    <a:pt x="276436" y="19217"/>
                  </a:lnTo>
                  <a:lnTo>
                    <a:pt x="276436" y="13132"/>
                  </a:lnTo>
                  <a:close/>
                  <a:moveTo>
                    <a:pt x="6745" y="19538"/>
                  </a:moveTo>
                  <a:lnTo>
                    <a:pt x="6745" y="25622"/>
                  </a:lnTo>
                  <a:lnTo>
                    <a:pt x="339" y="25622"/>
                  </a:lnTo>
                  <a:lnTo>
                    <a:pt x="339" y="19538"/>
                  </a:lnTo>
                  <a:close/>
                  <a:moveTo>
                    <a:pt x="13471" y="19538"/>
                  </a:moveTo>
                  <a:lnTo>
                    <a:pt x="13471" y="25622"/>
                  </a:lnTo>
                  <a:lnTo>
                    <a:pt x="7066" y="25622"/>
                  </a:lnTo>
                  <a:lnTo>
                    <a:pt x="7066" y="19538"/>
                  </a:lnTo>
                  <a:close/>
                  <a:moveTo>
                    <a:pt x="20198" y="19538"/>
                  </a:moveTo>
                  <a:lnTo>
                    <a:pt x="20198" y="25622"/>
                  </a:lnTo>
                  <a:lnTo>
                    <a:pt x="13810" y="25622"/>
                  </a:lnTo>
                  <a:lnTo>
                    <a:pt x="13810" y="19538"/>
                  </a:lnTo>
                  <a:close/>
                  <a:moveTo>
                    <a:pt x="26942" y="19538"/>
                  </a:moveTo>
                  <a:lnTo>
                    <a:pt x="26942" y="25622"/>
                  </a:lnTo>
                  <a:lnTo>
                    <a:pt x="20537" y="25622"/>
                  </a:lnTo>
                  <a:lnTo>
                    <a:pt x="20537" y="19538"/>
                  </a:lnTo>
                  <a:close/>
                  <a:moveTo>
                    <a:pt x="33669" y="19538"/>
                  </a:moveTo>
                  <a:lnTo>
                    <a:pt x="33669" y="25622"/>
                  </a:lnTo>
                  <a:lnTo>
                    <a:pt x="27281" y="25622"/>
                  </a:lnTo>
                  <a:lnTo>
                    <a:pt x="27281" y="19538"/>
                  </a:lnTo>
                  <a:close/>
                  <a:moveTo>
                    <a:pt x="40414" y="19538"/>
                  </a:moveTo>
                  <a:lnTo>
                    <a:pt x="40414" y="25622"/>
                  </a:lnTo>
                  <a:lnTo>
                    <a:pt x="34008" y="25622"/>
                  </a:lnTo>
                  <a:lnTo>
                    <a:pt x="34008" y="19538"/>
                  </a:lnTo>
                  <a:close/>
                  <a:moveTo>
                    <a:pt x="47140" y="19538"/>
                  </a:moveTo>
                  <a:lnTo>
                    <a:pt x="47140" y="25622"/>
                  </a:lnTo>
                  <a:lnTo>
                    <a:pt x="40753" y="25622"/>
                  </a:lnTo>
                  <a:lnTo>
                    <a:pt x="40753" y="19538"/>
                  </a:lnTo>
                  <a:close/>
                  <a:moveTo>
                    <a:pt x="53885" y="19538"/>
                  </a:moveTo>
                  <a:lnTo>
                    <a:pt x="53885" y="25622"/>
                  </a:lnTo>
                  <a:lnTo>
                    <a:pt x="47479" y="25622"/>
                  </a:lnTo>
                  <a:lnTo>
                    <a:pt x="47479" y="19538"/>
                  </a:lnTo>
                  <a:close/>
                  <a:moveTo>
                    <a:pt x="60611" y="19538"/>
                  </a:moveTo>
                  <a:lnTo>
                    <a:pt x="60611" y="25622"/>
                  </a:lnTo>
                  <a:lnTo>
                    <a:pt x="54206" y="25622"/>
                  </a:lnTo>
                  <a:lnTo>
                    <a:pt x="54206" y="19538"/>
                  </a:lnTo>
                  <a:close/>
                  <a:moveTo>
                    <a:pt x="67338" y="19538"/>
                  </a:moveTo>
                  <a:lnTo>
                    <a:pt x="67338" y="25622"/>
                  </a:lnTo>
                  <a:lnTo>
                    <a:pt x="60950" y="25622"/>
                  </a:lnTo>
                  <a:lnTo>
                    <a:pt x="60950" y="19538"/>
                  </a:lnTo>
                  <a:close/>
                  <a:moveTo>
                    <a:pt x="74083" y="19538"/>
                  </a:moveTo>
                  <a:lnTo>
                    <a:pt x="74083" y="25622"/>
                  </a:lnTo>
                  <a:lnTo>
                    <a:pt x="67677" y="25622"/>
                  </a:lnTo>
                  <a:lnTo>
                    <a:pt x="67677" y="19538"/>
                  </a:lnTo>
                  <a:close/>
                  <a:moveTo>
                    <a:pt x="80809" y="19538"/>
                  </a:moveTo>
                  <a:lnTo>
                    <a:pt x="80809" y="25622"/>
                  </a:lnTo>
                  <a:lnTo>
                    <a:pt x="74422" y="25622"/>
                  </a:lnTo>
                  <a:lnTo>
                    <a:pt x="74422" y="19538"/>
                  </a:lnTo>
                  <a:close/>
                  <a:moveTo>
                    <a:pt x="87554" y="19538"/>
                  </a:moveTo>
                  <a:lnTo>
                    <a:pt x="87554" y="25622"/>
                  </a:lnTo>
                  <a:lnTo>
                    <a:pt x="81148" y="25622"/>
                  </a:lnTo>
                  <a:lnTo>
                    <a:pt x="81148" y="19538"/>
                  </a:lnTo>
                  <a:close/>
                  <a:moveTo>
                    <a:pt x="94281" y="19538"/>
                  </a:moveTo>
                  <a:lnTo>
                    <a:pt x="94281" y="25622"/>
                  </a:lnTo>
                  <a:lnTo>
                    <a:pt x="87893" y="25622"/>
                  </a:lnTo>
                  <a:lnTo>
                    <a:pt x="87893" y="19538"/>
                  </a:lnTo>
                  <a:close/>
                  <a:moveTo>
                    <a:pt x="101025" y="19538"/>
                  </a:moveTo>
                  <a:lnTo>
                    <a:pt x="101025" y="25622"/>
                  </a:lnTo>
                  <a:lnTo>
                    <a:pt x="94620" y="25622"/>
                  </a:lnTo>
                  <a:lnTo>
                    <a:pt x="94620" y="19538"/>
                  </a:lnTo>
                  <a:close/>
                  <a:moveTo>
                    <a:pt x="107752" y="19538"/>
                  </a:moveTo>
                  <a:lnTo>
                    <a:pt x="107752" y="25622"/>
                  </a:lnTo>
                  <a:lnTo>
                    <a:pt x="101346" y="25622"/>
                  </a:lnTo>
                  <a:lnTo>
                    <a:pt x="101346" y="19538"/>
                  </a:lnTo>
                  <a:close/>
                  <a:moveTo>
                    <a:pt x="114478" y="19538"/>
                  </a:moveTo>
                  <a:lnTo>
                    <a:pt x="114478" y="25622"/>
                  </a:lnTo>
                  <a:lnTo>
                    <a:pt x="108091" y="25622"/>
                  </a:lnTo>
                  <a:lnTo>
                    <a:pt x="108091" y="19538"/>
                  </a:lnTo>
                  <a:close/>
                  <a:moveTo>
                    <a:pt x="121223" y="19538"/>
                  </a:moveTo>
                  <a:lnTo>
                    <a:pt x="121223" y="25622"/>
                  </a:lnTo>
                  <a:lnTo>
                    <a:pt x="114817" y="25622"/>
                  </a:lnTo>
                  <a:lnTo>
                    <a:pt x="114817" y="19538"/>
                  </a:lnTo>
                  <a:close/>
                  <a:moveTo>
                    <a:pt x="127950" y="19538"/>
                  </a:moveTo>
                  <a:lnTo>
                    <a:pt x="127950" y="25622"/>
                  </a:lnTo>
                  <a:lnTo>
                    <a:pt x="121562" y="25622"/>
                  </a:lnTo>
                  <a:lnTo>
                    <a:pt x="121562" y="19538"/>
                  </a:lnTo>
                  <a:close/>
                  <a:moveTo>
                    <a:pt x="134694" y="19538"/>
                  </a:moveTo>
                  <a:lnTo>
                    <a:pt x="134694" y="25622"/>
                  </a:lnTo>
                  <a:lnTo>
                    <a:pt x="128289" y="25622"/>
                  </a:lnTo>
                  <a:lnTo>
                    <a:pt x="128289" y="19538"/>
                  </a:lnTo>
                  <a:close/>
                  <a:moveTo>
                    <a:pt x="141421" y="19538"/>
                  </a:moveTo>
                  <a:lnTo>
                    <a:pt x="141421" y="25622"/>
                  </a:lnTo>
                  <a:lnTo>
                    <a:pt x="135033" y="25622"/>
                  </a:lnTo>
                  <a:lnTo>
                    <a:pt x="135033" y="19538"/>
                  </a:lnTo>
                  <a:close/>
                  <a:moveTo>
                    <a:pt x="148148" y="19538"/>
                  </a:moveTo>
                  <a:lnTo>
                    <a:pt x="148148" y="25622"/>
                  </a:lnTo>
                  <a:lnTo>
                    <a:pt x="141760" y="25622"/>
                  </a:lnTo>
                  <a:lnTo>
                    <a:pt x="141760" y="19538"/>
                  </a:lnTo>
                  <a:close/>
                  <a:moveTo>
                    <a:pt x="154892" y="19538"/>
                  </a:moveTo>
                  <a:lnTo>
                    <a:pt x="154892" y="25622"/>
                  </a:lnTo>
                  <a:lnTo>
                    <a:pt x="148487" y="25622"/>
                  </a:lnTo>
                  <a:lnTo>
                    <a:pt x="148487" y="19538"/>
                  </a:lnTo>
                  <a:close/>
                  <a:moveTo>
                    <a:pt x="161619" y="19538"/>
                  </a:moveTo>
                  <a:lnTo>
                    <a:pt x="161619" y="25622"/>
                  </a:lnTo>
                  <a:lnTo>
                    <a:pt x="155231" y="25622"/>
                  </a:lnTo>
                  <a:lnTo>
                    <a:pt x="155231" y="19538"/>
                  </a:lnTo>
                  <a:close/>
                  <a:moveTo>
                    <a:pt x="168363" y="19538"/>
                  </a:moveTo>
                  <a:lnTo>
                    <a:pt x="168363" y="25622"/>
                  </a:lnTo>
                  <a:lnTo>
                    <a:pt x="161958" y="25622"/>
                  </a:lnTo>
                  <a:lnTo>
                    <a:pt x="161958" y="19538"/>
                  </a:lnTo>
                  <a:close/>
                  <a:moveTo>
                    <a:pt x="175090" y="19538"/>
                  </a:moveTo>
                  <a:lnTo>
                    <a:pt x="175090" y="25622"/>
                  </a:lnTo>
                  <a:lnTo>
                    <a:pt x="168702" y="25622"/>
                  </a:lnTo>
                  <a:lnTo>
                    <a:pt x="168702" y="19538"/>
                  </a:lnTo>
                  <a:close/>
                  <a:moveTo>
                    <a:pt x="181834" y="19538"/>
                  </a:moveTo>
                  <a:lnTo>
                    <a:pt x="181834" y="25622"/>
                  </a:lnTo>
                  <a:lnTo>
                    <a:pt x="175429" y="25622"/>
                  </a:lnTo>
                  <a:lnTo>
                    <a:pt x="175429" y="19538"/>
                  </a:lnTo>
                  <a:close/>
                  <a:moveTo>
                    <a:pt x="188561" y="19538"/>
                  </a:moveTo>
                  <a:lnTo>
                    <a:pt x="188561" y="25622"/>
                  </a:lnTo>
                  <a:lnTo>
                    <a:pt x="182173" y="25622"/>
                  </a:lnTo>
                  <a:lnTo>
                    <a:pt x="182173" y="19538"/>
                  </a:lnTo>
                  <a:close/>
                  <a:moveTo>
                    <a:pt x="195288" y="19538"/>
                  </a:moveTo>
                  <a:lnTo>
                    <a:pt x="195288" y="25622"/>
                  </a:lnTo>
                  <a:lnTo>
                    <a:pt x="188900" y="25622"/>
                  </a:lnTo>
                  <a:lnTo>
                    <a:pt x="188900" y="19538"/>
                  </a:lnTo>
                  <a:close/>
                  <a:moveTo>
                    <a:pt x="202032" y="19538"/>
                  </a:moveTo>
                  <a:lnTo>
                    <a:pt x="202032" y="25622"/>
                  </a:lnTo>
                  <a:lnTo>
                    <a:pt x="195627" y="25622"/>
                  </a:lnTo>
                  <a:lnTo>
                    <a:pt x="195627" y="19538"/>
                  </a:lnTo>
                  <a:close/>
                  <a:moveTo>
                    <a:pt x="208759" y="19538"/>
                  </a:moveTo>
                  <a:lnTo>
                    <a:pt x="208759" y="25622"/>
                  </a:lnTo>
                  <a:lnTo>
                    <a:pt x="202371" y="25622"/>
                  </a:lnTo>
                  <a:lnTo>
                    <a:pt x="202371" y="19538"/>
                  </a:lnTo>
                  <a:close/>
                  <a:moveTo>
                    <a:pt x="215504" y="19538"/>
                  </a:moveTo>
                  <a:lnTo>
                    <a:pt x="215504" y="25622"/>
                  </a:lnTo>
                  <a:lnTo>
                    <a:pt x="209098" y="25622"/>
                  </a:lnTo>
                  <a:lnTo>
                    <a:pt x="209098" y="19538"/>
                  </a:lnTo>
                  <a:close/>
                  <a:moveTo>
                    <a:pt x="222230" y="19538"/>
                  </a:moveTo>
                  <a:lnTo>
                    <a:pt x="222230" y="25622"/>
                  </a:lnTo>
                  <a:lnTo>
                    <a:pt x="215843" y="25622"/>
                  </a:lnTo>
                  <a:lnTo>
                    <a:pt x="215843" y="19538"/>
                  </a:lnTo>
                  <a:close/>
                  <a:moveTo>
                    <a:pt x="228975" y="19538"/>
                  </a:moveTo>
                  <a:lnTo>
                    <a:pt x="228975" y="25622"/>
                  </a:lnTo>
                  <a:lnTo>
                    <a:pt x="222569" y="25622"/>
                  </a:lnTo>
                  <a:lnTo>
                    <a:pt x="222569" y="19538"/>
                  </a:lnTo>
                  <a:close/>
                  <a:moveTo>
                    <a:pt x="235701" y="19538"/>
                  </a:moveTo>
                  <a:lnTo>
                    <a:pt x="235701" y="25622"/>
                  </a:lnTo>
                  <a:lnTo>
                    <a:pt x="229296" y="25622"/>
                  </a:lnTo>
                  <a:lnTo>
                    <a:pt x="229296" y="19538"/>
                  </a:lnTo>
                  <a:close/>
                  <a:moveTo>
                    <a:pt x="242428" y="19538"/>
                  </a:moveTo>
                  <a:lnTo>
                    <a:pt x="242428" y="25622"/>
                  </a:lnTo>
                  <a:lnTo>
                    <a:pt x="236040" y="25622"/>
                  </a:lnTo>
                  <a:lnTo>
                    <a:pt x="236040" y="19538"/>
                  </a:lnTo>
                  <a:close/>
                  <a:moveTo>
                    <a:pt x="249173" y="19538"/>
                  </a:moveTo>
                  <a:lnTo>
                    <a:pt x="249173" y="25622"/>
                  </a:lnTo>
                  <a:lnTo>
                    <a:pt x="242767" y="25622"/>
                  </a:lnTo>
                  <a:lnTo>
                    <a:pt x="242767" y="19538"/>
                  </a:lnTo>
                  <a:close/>
                  <a:moveTo>
                    <a:pt x="255899" y="19538"/>
                  </a:moveTo>
                  <a:lnTo>
                    <a:pt x="255899" y="25622"/>
                  </a:lnTo>
                  <a:lnTo>
                    <a:pt x="249512" y="25622"/>
                  </a:lnTo>
                  <a:lnTo>
                    <a:pt x="249512" y="19538"/>
                  </a:lnTo>
                  <a:close/>
                  <a:moveTo>
                    <a:pt x="262644" y="19538"/>
                  </a:moveTo>
                  <a:lnTo>
                    <a:pt x="262644" y="25622"/>
                  </a:lnTo>
                  <a:lnTo>
                    <a:pt x="256238" y="25622"/>
                  </a:lnTo>
                  <a:lnTo>
                    <a:pt x="256238" y="19538"/>
                  </a:lnTo>
                  <a:close/>
                  <a:moveTo>
                    <a:pt x="269370" y="19538"/>
                  </a:moveTo>
                  <a:lnTo>
                    <a:pt x="269370" y="25622"/>
                  </a:lnTo>
                  <a:lnTo>
                    <a:pt x="262983" y="25622"/>
                  </a:lnTo>
                  <a:lnTo>
                    <a:pt x="262983" y="19538"/>
                  </a:lnTo>
                  <a:close/>
                  <a:moveTo>
                    <a:pt x="276115" y="19538"/>
                  </a:moveTo>
                  <a:lnTo>
                    <a:pt x="276115" y="25622"/>
                  </a:lnTo>
                  <a:lnTo>
                    <a:pt x="269709" y="25622"/>
                  </a:lnTo>
                  <a:lnTo>
                    <a:pt x="269709" y="19538"/>
                  </a:lnTo>
                  <a:close/>
                  <a:moveTo>
                    <a:pt x="282842" y="19538"/>
                  </a:moveTo>
                  <a:lnTo>
                    <a:pt x="282842" y="25622"/>
                  </a:lnTo>
                  <a:lnTo>
                    <a:pt x="276436" y="25622"/>
                  </a:lnTo>
                  <a:lnTo>
                    <a:pt x="276436" y="19538"/>
                  </a:lnTo>
                  <a:close/>
                  <a:moveTo>
                    <a:pt x="6745" y="25943"/>
                  </a:moveTo>
                  <a:lnTo>
                    <a:pt x="6745" y="32028"/>
                  </a:lnTo>
                  <a:lnTo>
                    <a:pt x="339" y="32028"/>
                  </a:lnTo>
                  <a:lnTo>
                    <a:pt x="339" y="25943"/>
                  </a:lnTo>
                  <a:close/>
                  <a:moveTo>
                    <a:pt x="13471" y="25943"/>
                  </a:moveTo>
                  <a:lnTo>
                    <a:pt x="13471" y="32028"/>
                  </a:lnTo>
                  <a:lnTo>
                    <a:pt x="7066" y="32028"/>
                  </a:lnTo>
                  <a:lnTo>
                    <a:pt x="7066" y="25943"/>
                  </a:lnTo>
                  <a:close/>
                  <a:moveTo>
                    <a:pt x="20198" y="25943"/>
                  </a:moveTo>
                  <a:lnTo>
                    <a:pt x="20198" y="32028"/>
                  </a:lnTo>
                  <a:lnTo>
                    <a:pt x="13810" y="32028"/>
                  </a:lnTo>
                  <a:lnTo>
                    <a:pt x="13810" y="25943"/>
                  </a:lnTo>
                  <a:close/>
                  <a:moveTo>
                    <a:pt x="26942" y="25943"/>
                  </a:moveTo>
                  <a:lnTo>
                    <a:pt x="26942" y="32028"/>
                  </a:lnTo>
                  <a:lnTo>
                    <a:pt x="20537" y="32028"/>
                  </a:lnTo>
                  <a:lnTo>
                    <a:pt x="20537" y="25943"/>
                  </a:lnTo>
                  <a:close/>
                  <a:moveTo>
                    <a:pt x="33669" y="25943"/>
                  </a:moveTo>
                  <a:lnTo>
                    <a:pt x="33669" y="32028"/>
                  </a:lnTo>
                  <a:lnTo>
                    <a:pt x="27281" y="32028"/>
                  </a:lnTo>
                  <a:lnTo>
                    <a:pt x="27281" y="25943"/>
                  </a:lnTo>
                  <a:close/>
                  <a:moveTo>
                    <a:pt x="40414" y="25943"/>
                  </a:moveTo>
                  <a:lnTo>
                    <a:pt x="40414" y="32028"/>
                  </a:lnTo>
                  <a:lnTo>
                    <a:pt x="34008" y="32028"/>
                  </a:lnTo>
                  <a:lnTo>
                    <a:pt x="34008" y="25943"/>
                  </a:lnTo>
                  <a:close/>
                  <a:moveTo>
                    <a:pt x="47140" y="25943"/>
                  </a:moveTo>
                  <a:lnTo>
                    <a:pt x="47140" y="32028"/>
                  </a:lnTo>
                  <a:lnTo>
                    <a:pt x="40753" y="32028"/>
                  </a:lnTo>
                  <a:lnTo>
                    <a:pt x="40753" y="25943"/>
                  </a:lnTo>
                  <a:close/>
                  <a:moveTo>
                    <a:pt x="53885" y="25943"/>
                  </a:moveTo>
                  <a:lnTo>
                    <a:pt x="53885" y="32028"/>
                  </a:lnTo>
                  <a:lnTo>
                    <a:pt x="47479" y="32028"/>
                  </a:lnTo>
                  <a:lnTo>
                    <a:pt x="47479" y="25943"/>
                  </a:lnTo>
                  <a:close/>
                  <a:moveTo>
                    <a:pt x="60611" y="25943"/>
                  </a:moveTo>
                  <a:lnTo>
                    <a:pt x="60611" y="32028"/>
                  </a:lnTo>
                  <a:lnTo>
                    <a:pt x="54206" y="32028"/>
                  </a:lnTo>
                  <a:lnTo>
                    <a:pt x="54206" y="25943"/>
                  </a:lnTo>
                  <a:close/>
                  <a:moveTo>
                    <a:pt x="67338" y="25943"/>
                  </a:moveTo>
                  <a:lnTo>
                    <a:pt x="67338" y="32028"/>
                  </a:lnTo>
                  <a:lnTo>
                    <a:pt x="60950" y="32028"/>
                  </a:lnTo>
                  <a:lnTo>
                    <a:pt x="60950" y="25943"/>
                  </a:lnTo>
                  <a:close/>
                  <a:moveTo>
                    <a:pt x="74083" y="25943"/>
                  </a:moveTo>
                  <a:lnTo>
                    <a:pt x="74083" y="32028"/>
                  </a:lnTo>
                  <a:lnTo>
                    <a:pt x="67677" y="32028"/>
                  </a:lnTo>
                  <a:lnTo>
                    <a:pt x="67677" y="25943"/>
                  </a:lnTo>
                  <a:close/>
                  <a:moveTo>
                    <a:pt x="80809" y="25943"/>
                  </a:moveTo>
                  <a:lnTo>
                    <a:pt x="80809" y="32028"/>
                  </a:lnTo>
                  <a:lnTo>
                    <a:pt x="74422" y="32028"/>
                  </a:lnTo>
                  <a:lnTo>
                    <a:pt x="74422" y="25943"/>
                  </a:lnTo>
                  <a:close/>
                  <a:moveTo>
                    <a:pt x="87554" y="25943"/>
                  </a:moveTo>
                  <a:lnTo>
                    <a:pt x="87554" y="32028"/>
                  </a:lnTo>
                  <a:lnTo>
                    <a:pt x="81148" y="32028"/>
                  </a:lnTo>
                  <a:lnTo>
                    <a:pt x="81148" y="25943"/>
                  </a:lnTo>
                  <a:close/>
                  <a:moveTo>
                    <a:pt x="94281" y="25943"/>
                  </a:moveTo>
                  <a:lnTo>
                    <a:pt x="94281" y="32028"/>
                  </a:lnTo>
                  <a:lnTo>
                    <a:pt x="87893" y="32028"/>
                  </a:lnTo>
                  <a:lnTo>
                    <a:pt x="87893" y="25943"/>
                  </a:lnTo>
                  <a:close/>
                  <a:moveTo>
                    <a:pt x="101025" y="25943"/>
                  </a:moveTo>
                  <a:lnTo>
                    <a:pt x="101025" y="32028"/>
                  </a:lnTo>
                  <a:lnTo>
                    <a:pt x="94620" y="32028"/>
                  </a:lnTo>
                  <a:lnTo>
                    <a:pt x="94620" y="25943"/>
                  </a:lnTo>
                  <a:close/>
                  <a:moveTo>
                    <a:pt x="107752" y="25943"/>
                  </a:moveTo>
                  <a:lnTo>
                    <a:pt x="107752" y="32028"/>
                  </a:lnTo>
                  <a:lnTo>
                    <a:pt x="101346" y="32028"/>
                  </a:lnTo>
                  <a:lnTo>
                    <a:pt x="101346" y="25943"/>
                  </a:lnTo>
                  <a:close/>
                  <a:moveTo>
                    <a:pt x="114478" y="25943"/>
                  </a:moveTo>
                  <a:lnTo>
                    <a:pt x="114478" y="32028"/>
                  </a:lnTo>
                  <a:lnTo>
                    <a:pt x="108091" y="32028"/>
                  </a:lnTo>
                  <a:lnTo>
                    <a:pt x="108091" y="25943"/>
                  </a:lnTo>
                  <a:close/>
                  <a:moveTo>
                    <a:pt x="121223" y="25943"/>
                  </a:moveTo>
                  <a:lnTo>
                    <a:pt x="121223" y="32028"/>
                  </a:lnTo>
                  <a:lnTo>
                    <a:pt x="114817" y="32028"/>
                  </a:lnTo>
                  <a:lnTo>
                    <a:pt x="114817" y="25943"/>
                  </a:lnTo>
                  <a:close/>
                  <a:moveTo>
                    <a:pt x="127950" y="25943"/>
                  </a:moveTo>
                  <a:lnTo>
                    <a:pt x="127950" y="32028"/>
                  </a:lnTo>
                  <a:lnTo>
                    <a:pt x="121562" y="32028"/>
                  </a:lnTo>
                  <a:lnTo>
                    <a:pt x="121562" y="25943"/>
                  </a:lnTo>
                  <a:close/>
                  <a:moveTo>
                    <a:pt x="134694" y="25943"/>
                  </a:moveTo>
                  <a:lnTo>
                    <a:pt x="134694" y="32028"/>
                  </a:lnTo>
                  <a:lnTo>
                    <a:pt x="128289" y="32028"/>
                  </a:lnTo>
                  <a:lnTo>
                    <a:pt x="128289" y="25943"/>
                  </a:lnTo>
                  <a:close/>
                  <a:moveTo>
                    <a:pt x="141421" y="25943"/>
                  </a:moveTo>
                  <a:lnTo>
                    <a:pt x="141421" y="32028"/>
                  </a:lnTo>
                  <a:lnTo>
                    <a:pt x="135033" y="32028"/>
                  </a:lnTo>
                  <a:lnTo>
                    <a:pt x="135033" y="25943"/>
                  </a:lnTo>
                  <a:close/>
                  <a:moveTo>
                    <a:pt x="148148" y="25943"/>
                  </a:moveTo>
                  <a:lnTo>
                    <a:pt x="148148" y="32028"/>
                  </a:lnTo>
                  <a:lnTo>
                    <a:pt x="141760" y="32028"/>
                  </a:lnTo>
                  <a:lnTo>
                    <a:pt x="141760" y="25943"/>
                  </a:lnTo>
                  <a:close/>
                  <a:moveTo>
                    <a:pt x="154892" y="25943"/>
                  </a:moveTo>
                  <a:lnTo>
                    <a:pt x="154892" y="32028"/>
                  </a:lnTo>
                  <a:lnTo>
                    <a:pt x="148487" y="32028"/>
                  </a:lnTo>
                  <a:lnTo>
                    <a:pt x="148487" y="25943"/>
                  </a:lnTo>
                  <a:close/>
                  <a:moveTo>
                    <a:pt x="161619" y="25943"/>
                  </a:moveTo>
                  <a:lnTo>
                    <a:pt x="161619" y="32028"/>
                  </a:lnTo>
                  <a:lnTo>
                    <a:pt x="155231" y="32028"/>
                  </a:lnTo>
                  <a:lnTo>
                    <a:pt x="155231" y="25943"/>
                  </a:lnTo>
                  <a:close/>
                  <a:moveTo>
                    <a:pt x="168363" y="25943"/>
                  </a:moveTo>
                  <a:lnTo>
                    <a:pt x="168363" y="32028"/>
                  </a:lnTo>
                  <a:lnTo>
                    <a:pt x="161958" y="32028"/>
                  </a:lnTo>
                  <a:lnTo>
                    <a:pt x="161958" y="25943"/>
                  </a:lnTo>
                  <a:close/>
                  <a:moveTo>
                    <a:pt x="175090" y="25943"/>
                  </a:moveTo>
                  <a:lnTo>
                    <a:pt x="175090" y="32028"/>
                  </a:lnTo>
                  <a:lnTo>
                    <a:pt x="168702" y="32028"/>
                  </a:lnTo>
                  <a:lnTo>
                    <a:pt x="168702" y="25943"/>
                  </a:lnTo>
                  <a:close/>
                  <a:moveTo>
                    <a:pt x="181834" y="25943"/>
                  </a:moveTo>
                  <a:lnTo>
                    <a:pt x="181834" y="32028"/>
                  </a:lnTo>
                  <a:lnTo>
                    <a:pt x="175429" y="32028"/>
                  </a:lnTo>
                  <a:lnTo>
                    <a:pt x="175429" y="25943"/>
                  </a:lnTo>
                  <a:close/>
                  <a:moveTo>
                    <a:pt x="188561" y="25943"/>
                  </a:moveTo>
                  <a:lnTo>
                    <a:pt x="188561" y="32028"/>
                  </a:lnTo>
                  <a:lnTo>
                    <a:pt x="182173" y="32028"/>
                  </a:lnTo>
                  <a:lnTo>
                    <a:pt x="182173" y="25943"/>
                  </a:lnTo>
                  <a:close/>
                  <a:moveTo>
                    <a:pt x="195288" y="25943"/>
                  </a:moveTo>
                  <a:lnTo>
                    <a:pt x="195288" y="32028"/>
                  </a:lnTo>
                  <a:lnTo>
                    <a:pt x="188900" y="32028"/>
                  </a:lnTo>
                  <a:lnTo>
                    <a:pt x="188900" y="25943"/>
                  </a:lnTo>
                  <a:close/>
                  <a:moveTo>
                    <a:pt x="202032" y="25943"/>
                  </a:moveTo>
                  <a:lnTo>
                    <a:pt x="202032" y="32028"/>
                  </a:lnTo>
                  <a:lnTo>
                    <a:pt x="195627" y="32028"/>
                  </a:lnTo>
                  <a:lnTo>
                    <a:pt x="195627" y="25943"/>
                  </a:lnTo>
                  <a:close/>
                  <a:moveTo>
                    <a:pt x="208759" y="25943"/>
                  </a:moveTo>
                  <a:lnTo>
                    <a:pt x="208759" y="32028"/>
                  </a:lnTo>
                  <a:lnTo>
                    <a:pt x="202371" y="32028"/>
                  </a:lnTo>
                  <a:lnTo>
                    <a:pt x="202371" y="25943"/>
                  </a:lnTo>
                  <a:close/>
                  <a:moveTo>
                    <a:pt x="215504" y="25943"/>
                  </a:moveTo>
                  <a:lnTo>
                    <a:pt x="215504" y="32028"/>
                  </a:lnTo>
                  <a:lnTo>
                    <a:pt x="209098" y="32028"/>
                  </a:lnTo>
                  <a:lnTo>
                    <a:pt x="209098" y="25943"/>
                  </a:lnTo>
                  <a:close/>
                  <a:moveTo>
                    <a:pt x="222230" y="25943"/>
                  </a:moveTo>
                  <a:lnTo>
                    <a:pt x="222230" y="32028"/>
                  </a:lnTo>
                  <a:lnTo>
                    <a:pt x="215843" y="32028"/>
                  </a:lnTo>
                  <a:lnTo>
                    <a:pt x="215843" y="25943"/>
                  </a:lnTo>
                  <a:close/>
                  <a:moveTo>
                    <a:pt x="228975" y="25943"/>
                  </a:moveTo>
                  <a:lnTo>
                    <a:pt x="228975" y="32028"/>
                  </a:lnTo>
                  <a:lnTo>
                    <a:pt x="222569" y="32028"/>
                  </a:lnTo>
                  <a:lnTo>
                    <a:pt x="222569" y="25943"/>
                  </a:lnTo>
                  <a:close/>
                  <a:moveTo>
                    <a:pt x="235701" y="25943"/>
                  </a:moveTo>
                  <a:lnTo>
                    <a:pt x="235701" y="32028"/>
                  </a:lnTo>
                  <a:lnTo>
                    <a:pt x="229296" y="32028"/>
                  </a:lnTo>
                  <a:lnTo>
                    <a:pt x="229296" y="25943"/>
                  </a:lnTo>
                  <a:close/>
                  <a:moveTo>
                    <a:pt x="242428" y="25943"/>
                  </a:moveTo>
                  <a:lnTo>
                    <a:pt x="242428" y="32028"/>
                  </a:lnTo>
                  <a:lnTo>
                    <a:pt x="236040" y="32028"/>
                  </a:lnTo>
                  <a:lnTo>
                    <a:pt x="236040" y="25943"/>
                  </a:lnTo>
                  <a:close/>
                  <a:moveTo>
                    <a:pt x="249173" y="25943"/>
                  </a:moveTo>
                  <a:lnTo>
                    <a:pt x="249173" y="32028"/>
                  </a:lnTo>
                  <a:lnTo>
                    <a:pt x="242767" y="32028"/>
                  </a:lnTo>
                  <a:lnTo>
                    <a:pt x="242767" y="25943"/>
                  </a:lnTo>
                  <a:close/>
                  <a:moveTo>
                    <a:pt x="255899" y="25943"/>
                  </a:moveTo>
                  <a:lnTo>
                    <a:pt x="255899" y="32028"/>
                  </a:lnTo>
                  <a:lnTo>
                    <a:pt x="249512" y="32028"/>
                  </a:lnTo>
                  <a:lnTo>
                    <a:pt x="249512" y="25943"/>
                  </a:lnTo>
                  <a:close/>
                  <a:moveTo>
                    <a:pt x="262644" y="25943"/>
                  </a:moveTo>
                  <a:lnTo>
                    <a:pt x="262644" y="32028"/>
                  </a:lnTo>
                  <a:lnTo>
                    <a:pt x="256238" y="32028"/>
                  </a:lnTo>
                  <a:lnTo>
                    <a:pt x="256238" y="25943"/>
                  </a:lnTo>
                  <a:close/>
                  <a:moveTo>
                    <a:pt x="269370" y="25943"/>
                  </a:moveTo>
                  <a:lnTo>
                    <a:pt x="269370" y="32028"/>
                  </a:lnTo>
                  <a:lnTo>
                    <a:pt x="262983" y="32028"/>
                  </a:lnTo>
                  <a:lnTo>
                    <a:pt x="262983" y="25943"/>
                  </a:lnTo>
                  <a:close/>
                  <a:moveTo>
                    <a:pt x="276115" y="25943"/>
                  </a:moveTo>
                  <a:lnTo>
                    <a:pt x="276115" y="32028"/>
                  </a:lnTo>
                  <a:lnTo>
                    <a:pt x="269709" y="32028"/>
                  </a:lnTo>
                  <a:lnTo>
                    <a:pt x="269709" y="25943"/>
                  </a:lnTo>
                  <a:close/>
                  <a:moveTo>
                    <a:pt x="282842" y="25943"/>
                  </a:moveTo>
                  <a:lnTo>
                    <a:pt x="282842" y="32028"/>
                  </a:lnTo>
                  <a:lnTo>
                    <a:pt x="276436" y="32028"/>
                  </a:lnTo>
                  <a:lnTo>
                    <a:pt x="276436" y="25943"/>
                  </a:lnTo>
                  <a:close/>
                  <a:moveTo>
                    <a:pt x="6745" y="32349"/>
                  </a:moveTo>
                  <a:lnTo>
                    <a:pt x="6745" y="38451"/>
                  </a:lnTo>
                  <a:lnTo>
                    <a:pt x="339" y="38451"/>
                  </a:lnTo>
                  <a:lnTo>
                    <a:pt x="339" y="32349"/>
                  </a:lnTo>
                  <a:close/>
                  <a:moveTo>
                    <a:pt x="13471" y="32349"/>
                  </a:moveTo>
                  <a:lnTo>
                    <a:pt x="13471" y="38451"/>
                  </a:lnTo>
                  <a:lnTo>
                    <a:pt x="7066" y="38451"/>
                  </a:lnTo>
                  <a:lnTo>
                    <a:pt x="7066" y="32349"/>
                  </a:lnTo>
                  <a:close/>
                  <a:moveTo>
                    <a:pt x="20198" y="32349"/>
                  </a:moveTo>
                  <a:lnTo>
                    <a:pt x="20198" y="38451"/>
                  </a:lnTo>
                  <a:lnTo>
                    <a:pt x="13810" y="38451"/>
                  </a:lnTo>
                  <a:lnTo>
                    <a:pt x="13810" y="32349"/>
                  </a:lnTo>
                  <a:close/>
                  <a:moveTo>
                    <a:pt x="26942" y="32349"/>
                  </a:moveTo>
                  <a:lnTo>
                    <a:pt x="26942" y="38451"/>
                  </a:lnTo>
                  <a:lnTo>
                    <a:pt x="20537" y="38451"/>
                  </a:lnTo>
                  <a:lnTo>
                    <a:pt x="20537" y="32349"/>
                  </a:lnTo>
                  <a:close/>
                  <a:moveTo>
                    <a:pt x="33669" y="32349"/>
                  </a:moveTo>
                  <a:lnTo>
                    <a:pt x="33669" y="38451"/>
                  </a:lnTo>
                  <a:lnTo>
                    <a:pt x="27281" y="38451"/>
                  </a:lnTo>
                  <a:lnTo>
                    <a:pt x="27281" y="32349"/>
                  </a:lnTo>
                  <a:close/>
                  <a:moveTo>
                    <a:pt x="40414" y="32367"/>
                  </a:moveTo>
                  <a:lnTo>
                    <a:pt x="40414" y="38451"/>
                  </a:lnTo>
                  <a:lnTo>
                    <a:pt x="34008" y="38451"/>
                  </a:lnTo>
                  <a:lnTo>
                    <a:pt x="34008" y="32367"/>
                  </a:lnTo>
                  <a:close/>
                  <a:moveTo>
                    <a:pt x="47140" y="32367"/>
                  </a:moveTo>
                  <a:lnTo>
                    <a:pt x="47140" y="38451"/>
                  </a:lnTo>
                  <a:lnTo>
                    <a:pt x="40753" y="38451"/>
                  </a:lnTo>
                  <a:lnTo>
                    <a:pt x="40753" y="32367"/>
                  </a:lnTo>
                  <a:close/>
                  <a:moveTo>
                    <a:pt x="53885" y="32367"/>
                  </a:moveTo>
                  <a:lnTo>
                    <a:pt x="53885" y="38451"/>
                  </a:lnTo>
                  <a:lnTo>
                    <a:pt x="47479" y="38451"/>
                  </a:lnTo>
                  <a:lnTo>
                    <a:pt x="47479" y="32367"/>
                  </a:lnTo>
                  <a:close/>
                  <a:moveTo>
                    <a:pt x="60611" y="32367"/>
                  </a:moveTo>
                  <a:lnTo>
                    <a:pt x="60611" y="38451"/>
                  </a:lnTo>
                  <a:lnTo>
                    <a:pt x="54206" y="38451"/>
                  </a:lnTo>
                  <a:lnTo>
                    <a:pt x="54206" y="32367"/>
                  </a:lnTo>
                  <a:close/>
                  <a:moveTo>
                    <a:pt x="67338" y="32367"/>
                  </a:moveTo>
                  <a:lnTo>
                    <a:pt x="67338" y="38451"/>
                  </a:lnTo>
                  <a:lnTo>
                    <a:pt x="60950" y="38451"/>
                  </a:lnTo>
                  <a:lnTo>
                    <a:pt x="60950" y="32367"/>
                  </a:lnTo>
                  <a:close/>
                  <a:moveTo>
                    <a:pt x="74083" y="32367"/>
                  </a:moveTo>
                  <a:lnTo>
                    <a:pt x="74083" y="38451"/>
                  </a:lnTo>
                  <a:lnTo>
                    <a:pt x="67677" y="38451"/>
                  </a:lnTo>
                  <a:lnTo>
                    <a:pt x="67677" y="32367"/>
                  </a:lnTo>
                  <a:close/>
                  <a:moveTo>
                    <a:pt x="80809" y="32367"/>
                  </a:moveTo>
                  <a:lnTo>
                    <a:pt x="80809" y="38451"/>
                  </a:lnTo>
                  <a:lnTo>
                    <a:pt x="74422" y="38451"/>
                  </a:lnTo>
                  <a:lnTo>
                    <a:pt x="74422" y="32367"/>
                  </a:lnTo>
                  <a:close/>
                  <a:moveTo>
                    <a:pt x="87554" y="32367"/>
                  </a:moveTo>
                  <a:lnTo>
                    <a:pt x="87554" y="38451"/>
                  </a:lnTo>
                  <a:lnTo>
                    <a:pt x="81148" y="38451"/>
                  </a:lnTo>
                  <a:lnTo>
                    <a:pt x="81148" y="32367"/>
                  </a:lnTo>
                  <a:close/>
                  <a:moveTo>
                    <a:pt x="94281" y="32367"/>
                  </a:moveTo>
                  <a:lnTo>
                    <a:pt x="94281" y="38451"/>
                  </a:lnTo>
                  <a:lnTo>
                    <a:pt x="87893" y="38451"/>
                  </a:lnTo>
                  <a:lnTo>
                    <a:pt x="87893" y="32367"/>
                  </a:lnTo>
                  <a:close/>
                  <a:moveTo>
                    <a:pt x="101025" y="32367"/>
                  </a:moveTo>
                  <a:lnTo>
                    <a:pt x="101025" y="38451"/>
                  </a:lnTo>
                  <a:lnTo>
                    <a:pt x="94620" y="38451"/>
                  </a:lnTo>
                  <a:lnTo>
                    <a:pt x="94620" y="32367"/>
                  </a:lnTo>
                  <a:close/>
                  <a:moveTo>
                    <a:pt x="107752" y="32367"/>
                  </a:moveTo>
                  <a:lnTo>
                    <a:pt x="107752" y="38451"/>
                  </a:lnTo>
                  <a:lnTo>
                    <a:pt x="101346" y="38451"/>
                  </a:lnTo>
                  <a:lnTo>
                    <a:pt x="101346" y="32367"/>
                  </a:lnTo>
                  <a:close/>
                  <a:moveTo>
                    <a:pt x="114478" y="32367"/>
                  </a:moveTo>
                  <a:lnTo>
                    <a:pt x="114478" y="38451"/>
                  </a:lnTo>
                  <a:lnTo>
                    <a:pt x="108091" y="38451"/>
                  </a:lnTo>
                  <a:lnTo>
                    <a:pt x="108091" y="32367"/>
                  </a:lnTo>
                  <a:close/>
                  <a:moveTo>
                    <a:pt x="121223" y="32367"/>
                  </a:moveTo>
                  <a:lnTo>
                    <a:pt x="121223" y="38451"/>
                  </a:lnTo>
                  <a:lnTo>
                    <a:pt x="114817" y="38451"/>
                  </a:lnTo>
                  <a:lnTo>
                    <a:pt x="114817" y="32367"/>
                  </a:lnTo>
                  <a:close/>
                  <a:moveTo>
                    <a:pt x="127950" y="32367"/>
                  </a:moveTo>
                  <a:lnTo>
                    <a:pt x="127950" y="38451"/>
                  </a:lnTo>
                  <a:lnTo>
                    <a:pt x="121562" y="38451"/>
                  </a:lnTo>
                  <a:lnTo>
                    <a:pt x="121562" y="32367"/>
                  </a:lnTo>
                  <a:close/>
                  <a:moveTo>
                    <a:pt x="134694" y="32367"/>
                  </a:moveTo>
                  <a:lnTo>
                    <a:pt x="134694" y="38451"/>
                  </a:lnTo>
                  <a:lnTo>
                    <a:pt x="128289" y="38451"/>
                  </a:lnTo>
                  <a:lnTo>
                    <a:pt x="128289" y="32367"/>
                  </a:lnTo>
                  <a:close/>
                  <a:moveTo>
                    <a:pt x="141421" y="32367"/>
                  </a:moveTo>
                  <a:lnTo>
                    <a:pt x="141421" y="38451"/>
                  </a:lnTo>
                  <a:lnTo>
                    <a:pt x="135033" y="38451"/>
                  </a:lnTo>
                  <a:lnTo>
                    <a:pt x="135033" y="32367"/>
                  </a:lnTo>
                  <a:close/>
                  <a:moveTo>
                    <a:pt x="148148" y="32367"/>
                  </a:moveTo>
                  <a:lnTo>
                    <a:pt x="148148" y="38451"/>
                  </a:lnTo>
                  <a:lnTo>
                    <a:pt x="141760" y="38451"/>
                  </a:lnTo>
                  <a:lnTo>
                    <a:pt x="141760" y="32367"/>
                  </a:lnTo>
                  <a:close/>
                  <a:moveTo>
                    <a:pt x="154892" y="32367"/>
                  </a:moveTo>
                  <a:lnTo>
                    <a:pt x="154892" y="38451"/>
                  </a:lnTo>
                  <a:lnTo>
                    <a:pt x="148487" y="38451"/>
                  </a:lnTo>
                  <a:lnTo>
                    <a:pt x="148487" y="32367"/>
                  </a:lnTo>
                  <a:close/>
                  <a:moveTo>
                    <a:pt x="161619" y="32367"/>
                  </a:moveTo>
                  <a:lnTo>
                    <a:pt x="161619" y="38451"/>
                  </a:lnTo>
                  <a:lnTo>
                    <a:pt x="155231" y="38451"/>
                  </a:lnTo>
                  <a:lnTo>
                    <a:pt x="155231" y="32367"/>
                  </a:lnTo>
                  <a:close/>
                  <a:moveTo>
                    <a:pt x="168363" y="32367"/>
                  </a:moveTo>
                  <a:lnTo>
                    <a:pt x="168363" y="38451"/>
                  </a:lnTo>
                  <a:lnTo>
                    <a:pt x="161958" y="38451"/>
                  </a:lnTo>
                  <a:lnTo>
                    <a:pt x="161958" y="32367"/>
                  </a:lnTo>
                  <a:close/>
                  <a:moveTo>
                    <a:pt x="175090" y="32349"/>
                  </a:moveTo>
                  <a:lnTo>
                    <a:pt x="175090" y="38451"/>
                  </a:lnTo>
                  <a:lnTo>
                    <a:pt x="168702" y="38451"/>
                  </a:lnTo>
                  <a:lnTo>
                    <a:pt x="168702" y="32349"/>
                  </a:lnTo>
                  <a:close/>
                  <a:moveTo>
                    <a:pt x="181834" y="32349"/>
                  </a:moveTo>
                  <a:lnTo>
                    <a:pt x="181834" y="38451"/>
                  </a:lnTo>
                  <a:lnTo>
                    <a:pt x="175429" y="38451"/>
                  </a:lnTo>
                  <a:lnTo>
                    <a:pt x="175429" y="32349"/>
                  </a:lnTo>
                  <a:close/>
                  <a:moveTo>
                    <a:pt x="188561" y="32349"/>
                  </a:moveTo>
                  <a:lnTo>
                    <a:pt x="188561" y="38451"/>
                  </a:lnTo>
                  <a:lnTo>
                    <a:pt x="182173" y="38451"/>
                  </a:lnTo>
                  <a:lnTo>
                    <a:pt x="182173" y="32349"/>
                  </a:lnTo>
                  <a:close/>
                  <a:moveTo>
                    <a:pt x="195288" y="32349"/>
                  </a:moveTo>
                  <a:lnTo>
                    <a:pt x="195288" y="38451"/>
                  </a:lnTo>
                  <a:lnTo>
                    <a:pt x="188900" y="38451"/>
                  </a:lnTo>
                  <a:lnTo>
                    <a:pt x="188900" y="32349"/>
                  </a:lnTo>
                  <a:close/>
                  <a:moveTo>
                    <a:pt x="202032" y="32349"/>
                  </a:moveTo>
                  <a:lnTo>
                    <a:pt x="202032" y="38451"/>
                  </a:lnTo>
                  <a:lnTo>
                    <a:pt x="195627" y="38451"/>
                  </a:lnTo>
                  <a:lnTo>
                    <a:pt x="195627" y="32349"/>
                  </a:lnTo>
                  <a:close/>
                  <a:moveTo>
                    <a:pt x="208759" y="32367"/>
                  </a:moveTo>
                  <a:lnTo>
                    <a:pt x="208759" y="38451"/>
                  </a:lnTo>
                  <a:lnTo>
                    <a:pt x="202371" y="38451"/>
                  </a:lnTo>
                  <a:lnTo>
                    <a:pt x="202371" y="32367"/>
                  </a:lnTo>
                  <a:close/>
                  <a:moveTo>
                    <a:pt x="215504" y="32367"/>
                  </a:moveTo>
                  <a:lnTo>
                    <a:pt x="215504" y="38451"/>
                  </a:lnTo>
                  <a:lnTo>
                    <a:pt x="209098" y="38451"/>
                  </a:lnTo>
                  <a:lnTo>
                    <a:pt x="209098" y="32367"/>
                  </a:lnTo>
                  <a:close/>
                  <a:moveTo>
                    <a:pt x="222230" y="32367"/>
                  </a:moveTo>
                  <a:lnTo>
                    <a:pt x="222230" y="38451"/>
                  </a:lnTo>
                  <a:lnTo>
                    <a:pt x="215843" y="38451"/>
                  </a:lnTo>
                  <a:lnTo>
                    <a:pt x="215843" y="32367"/>
                  </a:lnTo>
                  <a:close/>
                  <a:moveTo>
                    <a:pt x="228975" y="32367"/>
                  </a:moveTo>
                  <a:lnTo>
                    <a:pt x="228975" y="38451"/>
                  </a:lnTo>
                  <a:lnTo>
                    <a:pt x="222569" y="38451"/>
                  </a:lnTo>
                  <a:lnTo>
                    <a:pt x="222569" y="32367"/>
                  </a:lnTo>
                  <a:close/>
                  <a:moveTo>
                    <a:pt x="235701" y="32367"/>
                  </a:moveTo>
                  <a:lnTo>
                    <a:pt x="235701" y="38451"/>
                  </a:lnTo>
                  <a:lnTo>
                    <a:pt x="229296" y="38451"/>
                  </a:lnTo>
                  <a:lnTo>
                    <a:pt x="229296" y="32367"/>
                  </a:lnTo>
                  <a:close/>
                  <a:moveTo>
                    <a:pt x="242428" y="32367"/>
                  </a:moveTo>
                  <a:lnTo>
                    <a:pt x="242428" y="38451"/>
                  </a:lnTo>
                  <a:lnTo>
                    <a:pt x="236040" y="38451"/>
                  </a:lnTo>
                  <a:lnTo>
                    <a:pt x="236040" y="32367"/>
                  </a:lnTo>
                  <a:close/>
                  <a:moveTo>
                    <a:pt x="249173" y="32367"/>
                  </a:moveTo>
                  <a:lnTo>
                    <a:pt x="249173" y="38451"/>
                  </a:lnTo>
                  <a:lnTo>
                    <a:pt x="242767" y="38451"/>
                  </a:lnTo>
                  <a:lnTo>
                    <a:pt x="242767" y="32367"/>
                  </a:lnTo>
                  <a:close/>
                  <a:moveTo>
                    <a:pt x="255899" y="32367"/>
                  </a:moveTo>
                  <a:lnTo>
                    <a:pt x="255899" y="38451"/>
                  </a:lnTo>
                  <a:lnTo>
                    <a:pt x="249512" y="38451"/>
                  </a:lnTo>
                  <a:lnTo>
                    <a:pt x="249512" y="32367"/>
                  </a:lnTo>
                  <a:close/>
                  <a:moveTo>
                    <a:pt x="262644" y="32367"/>
                  </a:moveTo>
                  <a:lnTo>
                    <a:pt x="262644" y="38451"/>
                  </a:lnTo>
                  <a:lnTo>
                    <a:pt x="256238" y="38451"/>
                  </a:lnTo>
                  <a:lnTo>
                    <a:pt x="256238" y="32367"/>
                  </a:lnTo>
                  <a:close/>
                  <a:moveTo>
                    <a:pt x="269370" y="32367"/>
                  </a:moveTo>
                  <a:lnTo>
                    <a:pt x="269370" y="38451"/>
                  </a:lnTo>
                  <a:lnTo>
                    <a:pt x="262983" y="38451"/>
                  </a:lnTo>
                  <a:lnTo>
                    <a:pt x="262983" y="32367"/>
                  </a:lnTo>
                  <a:close/>
                  <a:moveTo>
                    <a:pt x="276115" y="32367"/>
                  </a:moveTo>
                  <a:lnTo>
                    <a:pt x="276115" y="38451"/>
                  </a:lnTo>
                  <a:lnTo>
                    <a:pt x="269709" y="38451"/>
                  </a:lnTo>
                  <a:lnTo>
                    <a:pt x="269709" y="32367"/>
                  </a:lnTo>
                  <a:close/>
                  <a:moveTo>
                    <a:pt x="282842" y="32367"/>
                  </a:moveTo>
                  <a:lnTo>
                    <a:pt x="282842" y="38451"/>
                  </a:lnTo>
                  <a:lnTo>
                    <a:pt x="276436" y="38451"/>
                  </a:lnTo>
                  <a:lnTo>
                    <a:pt x="276436" y="32367"/>
                  </a:lnTo>
                  <a:close/>
                  <a:moveTo>
                    <a:pt x="6745" y="38772"/>
                  </a:moveTo>
                  <a:lnTo>
                    <a:pt x="6745" y="44856"/>
                  </a:lnTo>
                  <a:lnTo>
                    <a:pt x="339" y="44856"/>
                  </a:lnTo>
                  <a:lnTo>
                    <a:pt x="339" y="38772"/>
                  </a:lnTo>
                  <a:close/>
                  <a:moveTo>
                    <a:pt x="13471" y="38772"/>
                  </a:moveTo>
                  <a:lnTo>
                    <a:pt x="13471" y="44856"/>
                  </a:lnTo>
                  <a:lnTo>
                    <a:pt x="7066" y="44856"/>
                  </a:lnTo>
                  <a:lnTo>
                    <a:pt x="7066" y="38772"/>
                  </a:lnTo>
                  <a:close/>
                  <a:moveTo>
                    <a:pt x="20198" y="38772"/>
                  </a:moveTo>
                  <a:lnTo>
                    <a:pt x="20198" y="44856"/>
                  </a:lnTo>
                  <a:lnTo>
                    <a:pt x="13810" y="44856"/>
                  </a:lnTo>
                  <a:lnTo>
                    <a:pt x="13810" y="38772"/>
                  </a:lnTo>
                  <a:close/>
                  <a:moveTo>
                    <a:pt x="26942" y="38772"/>
                  </a:moveTo>
                  <a:lnTo>
                    <a:pt x="26942" y="44856"/>
                  </a:lnTo>
                  <a:lnTo>
                    <a:pt x="20537" y="44856"/>
                  </a:lnTo>
                  <a:lnTo>
                    <a:pt x="20537" y="38772"/>
                  </a:lnTo>
                  <a:close/>
                  <a:moveTo>
                    <a:pt x="33669" y="38772"/>
                  </a:moveTo>
                  <a:lnTo>
                    <a:pt x="33669" y="44856"/>
                  </a:lnTo>
                  <a:lnTo>
                    <a:pt x="27281" y="44856"/>
                  </a:lnTo>
                  <a:lnTo>
                    <a:pt x="27281" y="38772"/>
                  </a:lnTo>
                  <a:close/>
                  <a:moveTo>
                    <a:pt x="40414" y="38772"/>
                  </a:moveTo>
                  <a:lnTo>
                    <a:pt x="40414" y="44856"/>
                  </a:lnTo>
                  <a:lnTo>
                    <a:pt x="34008" y="44856"/>
                  </a:lnTo>
                  <a:lnTo>
                    <a:pt x="34008" y="38772"/>
                  </a:lnTo>
                  <a:close/>
                  <a:moveTo>
                    <a:pt x="47140" y="38772"/>
                  </a:moveTo>
                  <a:lnTo>
                    <a:pt x="47140" y="44856"/>
                  </a:lnTo>
                  <a:lnTo>
                    <a:pt x="40753" y="44856"/>
                  </a:lnTo>
                  <a:lnTo>
                    <a:pt x="40753" y="38772"/>
                  </a:lnTo>
                  <a:close/>
                  <a:moveTo>
                    <a:pt x="53885" y="38772"/>
                  </a:moveTo>
                  <a:lnTo>
                    <a:pt x="53885" y="44856"/>
                  </a:lnTo>
                  <a:lnTo>
                    <a:pt x="47479" y="44856"/>
                  </a:lnTo>
                  <a:lnTo>
                    <a:pt x="47479" y="38772"/>
                  </a:lnTo>
                  <a:close/>
                  <a:moveTo>
                    <a:pt x="60611" y="38772"/>
                  </a:moveTo>
                  <a:lnTo>
                    <a:pt x="60611" y="44856"/>
                  </a:lnTo>
                  <a:lnTo>
                    <a:pt x="54206" y="44856"/>
                  </a:lnTo>
                  <a:lnTo>
                    <a:pt x="54206" y="38772"/>
                  </a:lnTo>
                  <a:close/>
                  <a:moveTo>
                    <a:pt x="67338" y="38772"/>
                  </a:moveTo>
                  <a:lnTo>
                    <a:pt x="67338" y="44856"/>
                  </a:lnTo>
                  <a:lnTo>
                    <a:pt x="60950" y="44856"/>
                  </a:lnTo>
                  <a:lnTo>
                    <a:pt x="60950" y="38772"/>
                  </a:lnTo>
                  <a:close/>
                  <a:moveTo>
                    <a:pt x="74083" y="38772"/>
                  </a:moveTo>
                  <a:lnTo>
                    <a:pt x="74083" y="44856"/>
                  </a:lnTo>
                  <a:lnTo>
                    <a:pt x="67677" y="44856"/>
                  </a:lnTo>
                  <a:lnTo>
                    <a:pt x="67677" y="38772"/>
                  </a:lnTo>
                  <a:close/>
                  <a:moveTo>
                    <a:pt x="80809" y="38772"/>
                  </a:moveTo>
                  <a:lnTo>
                    <a:pt x="80809" y="44856"/>
                  </a:lnTo>
                  <a:lnTo>
                    <a:pt x="74422" y="44856"/>
                  </a:lnTo>
                  <a:lnTo>
                    <a:pt x="74422" y="38772"/>
                  </a:lnTo>
                  <a:close/>
                  <a:moveTo>
                    <a:pt x="87554" y="38772"/>
                  </a:moveTo>
                  <a:lnTo>
                    <a:pt x="87554" y="44856"/>
                  </a:lnTo>
                  <a:lnTo>
                    <a:pt x="81148" y="44856"/>
                  </a:lnTo>
                  <a:lnTo>
                    <a:pt x="81148" y="38772"/>
                  </a:lnTo>
                  <a:close/>
                  <a:moveTo>
                    <a:pt x="94281" y="38772"/>
                  </a:moveTo>
                  <a:lnTo>
                    <a:pt x="94281" y="44856"/>
                  </a:lnTo>
                  <a:lnTo>
                    <a:pt x="87893" y="44856"/>
                  </a:lnTo>
                  <a:lnTo>
                    <a:pt x="87893" y="38772"/>
                  </a:lnTo>
                  <a:close/>
                  <a:moveTo>
                    <a:pt x="101025" y="38772"/>
                  </a:moveTo>
                  <a:lnTo>
                    <a:pt x="101025" y="44856"/>
                  </a:lnTo>
                  <a:lnTo>
                    <a:pt x="94620" y="44856"/>
                  </a:lnTo>
                  <a:lnTo>
                    <a:pt x="94620" y="38772"/>
                  </a:lnTo>
                  <a:close/>
                  <a:moveTo>
                    <a:pt x="107752" y="38772"/>
                  </a:moveTo>
                  <a:lnTo>
                    <a:pt x="107752" y="44856"/>
                  </a:lnTo>
                  <a:lnTo>
                    <a:pt x="101346" y="44856"/>
                  </a:lnTo>
                  <a:lnTo>
                    <a:pt x="101346" y="38772"/>
                  </a:lnTo>
                  <a:close/>
                  <a:moveTo>
                    <a:pt x="114478" y="38772"/>
                  </a:moveTo>
                  <a:lnTo>
                    <a:pt x="114478" y="44856"/>
                  </a:lnTo>
                  <a:lnTo>
                    <a:pt x="108091" y="44856"/>
                  </a:lnTo>
                  <a:lnTo>
                    <a:pt x="108091" y="38772"/>
                  </a:lnTo>
                  <a:close/>
                  <a:moveTo>
                    <a:pt x="121223" y="38772"/>
                  </a:moveTo>
                  <a:lnTo>
                    <a:pt x="121223" y="44856"/>
                  </a:lnTo>
                  <a:lnTo>
                    <a:pt x="114817" y="44856"/>
                  </a:lnTo>
                  <a:lnTo>
                    <a:pt x="114817" y="38772"/>
                  </a:lnTo>
                  <a:close/>
                  <a:moveTo>
                    <a:pt x="127950" y="38772"/>
                  </a:moveTo>
                  <a:lnTo>
                    <a:pt x="127950" y="44856"/>
                  </a:lnTo>
                  <a:lnTo>
                    <a:pt x="121562" y="44856"/>
                  </a:lnTo>
                  <a:lnTo>
                    <a:pt x="121562" y="38772"/>
                  </a:lnTo>
                  <a:close/>
                  <a:moveTo>
                    <a:pt x="134694" y="38772"/>
                  </a:moveTo>
                  <a:lnTo>
                    <a:pt x="134694" y="44856"/>
                  </a:lnTo>
                  <a:lnTo>
                    <a:pt x="128289" y="44856"/>
                  </a:lnTo>
                  <a:lnTo>
                    <a:pt x="128289" y="38772"/>
                  </a:lnTo>
                  <a:close/>
                  <a:moveTo>
                    <a:pt x="141421" y="38772"/>
                  </a:moveTo>
                  <a:lnTo>
                    <a:pt x="141421" y="44856"/>
                  </a:lnTo>
                  <a:lnTo>
                    <a:pt x="135033" y="44856"/>
                  </a:lnTo>
                  <a:lnTo>
                    <a:pt x="135033" y="38772"/>
                  </a:lnTo>
                  <a:close/>
                  <a:moveTo>
                    <a:pt x="148148" y="38772"/>
                  </a:moveTo>
                  <a:lnTo>
                    <a:pt x="148148" y="44856"/>
                  </a:lnTo>
                  <a:lnTo>
                    <a:pt x="141760" y="44856"/>
                  </a:lnTo>
                  <a:lnTo>
                    <a:pt x="141760" y="38772"/>
                  </a:lnTo>
                  <a:close/>
                  <a:moveTo>
                    <a:pt x="154892" y="38772"/>
                  </a:moveTo>
                  <a:lnTo>
                    <a:pt x="154892" y="44856"/>
                  </a:lnTo>
                  <a:lnTo>
                    <a:pt x="148487" y="44856"/>
                  </a:lnTo>
                  <a:lnTo>
                    <a:pt x="148487" y="38772"/>
                  </a:lnTo>
                  <a:close/>
                  <a:moveTo>
                    <a:pt x="161619" y="38772"/>
                  </a:moveTo>
                  <a:lnTo>
                    <a:pt x="161619" y="44856"/>
                  </a:lnTo>
                  <a:lnTo>
                    <a:pt x="155231" y="44856"/>
                  </a:lnTo>
                  <a:lnTo>
                    <a:pt x="155231" y="38772"/>
                  </a:lnTo>
                  <a:close/>
                  <a:moveTo>
                    <a:pt x="168363" y="38772"/>
                  </a:moveTo>
                  <a:lnTo>
                    <a:pt x="168363" y="44856"/>
                  </a:lnTo>
                  <a:lnTo>
                    <a:pt x="161958" y="44856"/>
                  </a:lnTo>
                  <a:lnTo>
                    <a:pt x="161958" y="38772"/>
                  </a:lnTo>
                  <a:close/>
                  <a:moveTo>
                    <a:pt x="175090" y="38772"/>
                  </a:moveTo>
                  <a:lnTo>
                    <a:pt x="175090" y="44856"/>
                  </a:lnTo>
                  <a:lnTo>
                    <a:pt x="168702" y="44856"/>
                  </a:lnTo>
                  <a:lnTo>
                    <a:pt x="168702" y="38772"/>
                  </a:lnTo>
                  <a:close/>
                  <a:moveTo>
                    <a:pt x="181834" y="38772"/>
                  </a:moveTo>
                  <a:lnTo>
                    <a:pt x="181834" y="44856"/>
                  </a:lnTo>
                  <a:lnTo>
                    <a:pt x="175429" y="44856"/>
                  </a:lnTo>
                  <a:lnTo>
                    <a:pt x="175429" y="38772"/>
                  </a:lnTo>
                  <a:close/>
                  <a:moveTo>
                    <a:pt x="188561" y="38772"/>
                  </a:moveTo>
                  <a:lnTo>
                    <a:pt x="188561" y="44856"/>
                  </a:lnTo>
                  <a:lnTo>
                    <a:pt x="182173" y="44856"/>
                  </a:lnTo>
                  <a:lnTo>
                    <a:pt x="182173" y="38772"/>
                  </a:lnTo>
                  <a:close/>
                  <a:moveTo>
                    <a:pt x="195288" y="38772"/>
                  </a:moveTo>
                  <a:lnTo>
                    <a:pt x="195288" y="44856"/>
                  </a:lnTo>
                  <a:lnTo>
                    <a:pt x="188900" y="44856"/>
                  </a:lnTo>
                  <a:lnTo>
                    <a:pt x="188900" y="38772"/>
                  </a:lnTo>
                  <a:close/>
                  <a:moveTo>
                    <a:pt x="202032" y="38772"/>
                  </a:moveTo>
                  <a:lnTo>
                    <a:pt x="202032" y="44856"/>
                  </a:lnTo>
                  <a:lnTo>
                    <a:pt x="195627" y="44856"/>
                  </a:lnTo>
                  <a:lnTo>
                    <a:pt x="195627" y="38772"/>
                  </a:lnTo>
                  <a:close/>
                  <a:moveTo>
                    <a:pt x="208759" y="38772"/>
                  </a:moveTo>
                  <a:lnTo>
                    <a:pt x="208759" y="44856"/>
                  </a:lnTo>
                  <a:lnTo>
                    <a:pt x="202371" y="44856"/>
                  </a:lnTo>
                  <a:lnTo>
                    <a:pt x="202371" y="38772"/>
                  </a:lnTo>
                  <a:close/>
                  <a:moveTo>
                    <a:pt x="215504" y="38772"/>
                  </a:moveTo>
                  <a:lnTo>
                    <a:pt x="215504" y="44856"/>
                  </a:lnTo>
                  <a:lnTo>
                    <a:pt x="209098" y="44856"/>
                  </a:lnTo>
                  <a:lnTo>
                    <a:pt x="209098" y="38772"/>
                  </a:lnTo>
                  <a:close/>
                  <a:moveTo>
                    <a:pt x="222230" y="38772"/>
                  </a:moveTo>
                  <a:lnTo>
                    <a:pt x="222230" y="44856"/>
                  </a:lnTo>
                  <a:lnTo>
                    <a:pt x="215843" y="44856"/>
                  </a:lnTo>
                  <a:lnTo>
                    <a:pt x="215843" y="38772"/>
                  </a:lnTo>
                  <a:close/>
                  <a:moveTo>
                    <a:pt x="228975" y="38772"/>
                  </a:moveTo>
                  <a:lnTo>
                    <a:pt x="228975" y="44856"/>
                  </a:lnTo>
                  <a:lnTo>
                    <a:pt x="222569" y="44856"/>
                  </a:lnTo>
                  <a:lnTo>
                    <a:pt x="222569" y="38772"/>
                  </a:lnTo>
                  <a:close/>
                  <a:moveTo>
                    <a:pt x="235701" y="38772"/>
                  </a:moveTo>
                  <a:lnTo>
                    <a:pt x="235701" y="44856"/>
                  </a:lnTo>
                  <a:lnTo>
                    <a:pt x="229296" y="44856"/>
                  </a:lnTo>
                  <a:lnTo>
                    <a:pt x="229296" y="38772"/>
                  </a:lnTo>
                  <a:close/>
                  <a:moveTo>
                    <a:pt x="242428" y="38772"/>
                  </a:moveTo>
                  <a:lnTo>
                    <a:pt x="242428" y="44856"/>
                  </a:lnTo>
                  <a:lnTo>
                    <a:pt x="236040" y="44856"/>
                  </a:lnTo>
                  <a:lnTo>
                    <a:pt x="236040" y="38772"/>
                  </a:lnTo>
                  <a:close/>
                  <a:moveTo>
                    <a:pt x="249173" y="38772"/>
                  </a:moveTo>
                  <a:lnTo>
                    <a:pt x="249173" y="44856"/>
                  </a:lnTo>
                  <a:lnTo>
                    <a:pt x="242767" y="44856"/>
                  </a:lnTo>
                  <a:lnTo>
                    <a:pt x="242767" y="38772"/>
                  </a:lnTo>
                  <a:close/>
                  <a:moveTo>
                    <a:pt x="255899" y="38772"/>
                  </a:moveTo>
                  <a:lnTo>
                    <a:pt x="255899" y="44856"/>
                  </a:lnTo>
                  <a:lnTo>
                    <a:pt x="249512" y="44856"/>
                  </a:lnTo>
                  <a:lnTo>
                    <a:pt x="249512" y="38772"/>
                  </a:lnTo>
                  <a:close/>
                  <a:moveTo>
                    <a:pt x="262644" y="38772"/>
                  </a:moveTo>
                  <a:lnTo>
                    <a:pt x="262644" y="44856"/>
                  </a:lnTo>
                  <a:lnTo>
                    <a:pt x="256238" y="44856"/>
                  </a:lnTo>
                  <a:lnTo>
                    <a:pt x="256238" y="38772"/>
                  </a:lnTo>
                  <a:close/>
                  <a:moveTo>
                    <a:pt x="269370" y="38772"/>
                  </a:moveTo>
                  <a:lnTo>
                    <a:pt x="269370" y="44856"/>
                  </a:lnTo>
                  <a:lnTo>
                    <a:pt x="262983" y="44856"/>
                  </a:lnTo>
                  <a:lnTo>
                    <a:pt x="262983" y="38772"/>
                  </a:lnTo>
                  <a:close/>
                  <a:moveTo>
                    <a:pt x="276115" y="38772"/>
                  </a:moveTo>
                  <a:lnTo>
                    <a:pt x="276115" y="44856"/>
                  </a:lnTo>
                  <a:lnTo>
                    <a:pt x="269709" y="44856"/>
                  </a:lnTo>
                  <a:lnTo>
                    <a:pt x="269709" y="38772"/>
                  </a:lnTo>
                  <a:close/>
                  <a:moveTo>
                    <a:pt x="282842" y="38772"/>
                  </a:moveTo>
                  <a:lnTo>
                    <a:pt x="282842" y="44856"/>
                  </a:lnTo>
                  <a:lnTo>
                    <a:pt x="276436" y="44856"/>
                  </a:lnTo>
                  <a:lnTo>
                    <a:pt x="276436" y="38772"/>
                  </a:lnTo>
                  <a:close/>
                  <a:moveTo>
                    <a:pt x="6745" y="45178"/>
                  </a:moveTo>
                  <a:lnTo>
                    <a:pt x="6745" y="51262"/>
                  </a:lnTo>
                  <a:lnTo>
                    <a:pt x="339" y="51262"/>
                  </a:lnTo>
                  <a:lnTo>
                    <a:pt x="339" y="45178"/>
                  </a:lnTo>
                  <a:close/>
                  <a:moveTo>
                    <a:pt x="13471" y="45178"/>
                  </a:moveTo>
                  <a:lnTo>
                    <a:pt x="13471" y="51262"/>
                  </a:lnTo>
                  <a:lnTo>
                    <a:pt x="7066" y="51262"/>
                  </a:lnTo>
                  <a:lnTo>
                    <a:pt x="7066" y="45178"/>
                  </a:lnTo>
                  <a:close/>
                  <a:moveTo>
                    <a:pt x="20198" y="45178"/>
                  </a:moveTo>
                  <a:lnTo>
                    <a:pt x="20198" y="51262"/>
                  </a:lnTo>
                  <a:lnTo>
                    <a:pt x="13810" y="51262"/>
                  </a:lnTo>
                  <a:lnTo>
                    <a:pt x="13810" y="45178"/>
                  </a:lnTo>
                  <a:close/>
                  <a:moveTo>
                    <a:pt x="26942" y="45178"/>
                  </a:moveTo>
                  <a:lnTo>
                    <a:pt x="26942" y="51262"/>
                  </a:lnTo>
                  <a:lnTo>
                    <a:pt x="20537" y="51262"/>
                  </a:lnTo>
                  <a:lnTo>
                    <a:pt x="20537" y="45178"/>
                  </a:lnTo>
                  <a:close/>
                  <a:moveTo>
                    <a:pt x="33669" y="45178"/>
                  </a:moveTo>
                  <a:lnTo>
                    <a:pt x="33669" y="51262"/>
                  </a:lnTo>
                  <a:lnTo>
                    <a:pt x="27281" y="51262"/>
                  </a:lnTo>
                  <a:lnTo>
                    <a:pt x="27281" y="45178"/>
                  </a:lnTo>
                  <a:close/>
                  <a:moveTo>
                    <a:pt x="40414" y="45178"/>
                  </a:moveTo>
                  <a:lnTo>
                    <a:pt x="40414" y="51262"/>
                  </a:lnTo>
                  <a:lnTo>
                    <a:pt x="34008" y="51262"/>
                  </a:lnTo>
                  <a:lnTo>
                    <a:pt x="34008" y="45178"/>
                  </a:lnTo>
                  <a:close/>
                  <a:moveTo>
                    <a:pt x="47140" y="45178"/>
                  </a:moveTo>
                  <a:lnTo>
                    <a:pt x="47140" y="51262"/>
                  </a:lnTo>
                  <a:lnTo>
                    <a:pt x="40753" y="51262"/>
                  </a:lnTo>
                  <a:lnTo>
                    <a:pt x="40753" y="45178"/>
                  </a:lnTo>
                  <a:close/>
                  <a:moveTo>
                    <a:pt x="53885" y="45178"/>
                  </a:moveTo>
                  <a:lnTo>
                    <a:pt x="53885" y="51262"/>
                  </a:lnTo>
                  <a:lnTo>
                    <a:pt x="47479" y="51262"/>
                  </a:lnTo>
                  <a:lnTo>
                    <a:pt x="47479" y="45178"/>
                  </a:lnTo>
                  <a:close/>
                  <a:moveTo>
                    <a:pt x="60611" y="45178"/>
                  </a:moveTo>
                  <a:lnTo>
                    <a:pt x="60611" y="51262"/>
                  </a:lnTo>
                  <a:lnTo>
                    <a:pt x="54206" y="51262"/>
                  </a:lnTo>
                  <a:lnTo>
                    <a:pt x="54206" y="45178"/>
                  </a:lnTo>
                  <a:close/>
                  <a:moveTo>
                    <a:pt x="67338" y="45178"/>
                  </a:moveTo>
                  <a:lnTo>
                    <a:pt x="67338" y="51262"/>
                  </a:lnTo>
                  <a:lnTo>
                    <a:pt x="60950" y="51262"/>
                  </a:lnTo>
                  <a:lnTo>
                    <a:pt x="60950" y="45178"/>
                  </a:lnTo>
                  <a:close/>
                  <a:moveTo>
                    <a:pt x="74083" y="45178"/>
                  </a:moveTo>
                  <a:lnTo>
                    <a:pt x="74083" y="51262"/>
                  </a:lnTo>
                  <a:lnTo>
                    <a:pt x="67677" y="51262"/>
                  </a:lnTo>
                  <a:lnTo>
                    <a:pt x="67677" y="45178"/>
                  </a:lnTo>
                  <a:close/>
                  <a:moveTo>
                    <a:pt x="80809" y="45178"/>
                  </a:moveTo>
                  <a:lnTo>
                    <a:pt x="80809" y="51262"/>
                  </a:lnTo>
                  <a:lnTo>
                    <a:pt x="74422" y="51262"/>
                  </a:lnTo>
                  <a:lnTo>
                    <a:pt x="74422" y="45178"/>
                  </a:lnTo>
                  <a:close/>
                  <a:moveTo>
                    <a:pt x="87554" y="45178"/>
                  </a:moveTo>
                  <a:lnTo>
                    <a:pt x="87554" y="51262"/>
                  </a:lnTo>
                  <a:lnTo>
                    <a:pt x="81148" y="51262"/>
                  </a:lnTo>
                  <a:lnTo>
                    <a:pt x="81148" y="45178"/>
                  </a:lnTo>
                  <a:close/>
                  <a:moveTo>
                    <a:pt x="94281" y="45178"/>
                  </a:moveTo>
                  <a:lnTo>
                    <a:pt x="94281" y="51262"/>
                  </a:lnTo>
                  <a:lnTo>
                    <a:pt x="87893" y="51262"/>
                  </a:lnTo>
                  <a:lnTo>
                    <a:pt x="87893" y="45178"/>
                  </a:lnTo>
                  <a:close/>
                  <a:moveTo>
                    <a:pt x="101025" y="45178"/>
                  </a:moveTo>
                  <a:lnTo>
                    <a:pt x="101025" y="51262"/>
                  </a:lnTo>
                  <a:lnTo>
                    <a:pt x="94620" y="51262"/>
                  </a:lnTo>
                  <a:lnTo>
                    <a:pt x="94620" y="45178"/>
                  </a:lnTo>
                  <a:close/>
                  <a:moveTo>
                    <a:pt x="107752" y="45178"/>
                  </a:moveTo>
                  <a:lnTo>
                    <a:pt x="107752" y="51262"/>
                  </a:lnTo>
                  <a:lnTo>
                    <a:pt x="101346" y="51262"/>
                  </a:lnTo>
                  <a:lnTo>
                    <a:pt x="101346" y="45178"/>
                  </a:lnTo>
                  <a:close/>
                  <a:moveTo>
                    <a:pt x="114478" y="45178"/>
                  </a:moveTo>
                  <a:lnTo>
                    <a:pt x="114478" y="51262"/>
                  </a:lnTo>
                  <a:lnTo>
                    <a:pt x="108091" y="51262"/>
                  </a:lnTo>
                  <a:lnTo>
                    <a:pt x="108091" y="45178"/>
                  </a:lnTo>
                  <a:close/>
                  <a:moveTo>
                    <a:pt x="121223" y="45178"/>
                  </a:moveTo>
                  <a:lnTo>
                    <a:pt x="121223" y="51262"/>
                  </a:lnTo>
                  <a:lnTo>
                    <a:pt x="114817" y="51262"/>
                  </a:lnTo>
                  <a:lnTo>
                    <a:pt x="114817" y="45178"/>
                  </a:lnTo>
                  <a:close/>
                  <a:moveTo>
                    <a:pt x="127950" y="45178"/>
                  </a:moveTo>
                  <a:lnTo>
                    <a:pt x="127950" y="51262"/>
                  </a:lnTo>
                  <a:lnTo>
                    <a:pt x="121562" y="51262"/>
                  </a:lnTo>
                  <a:lnTo>
                    <a:pt x="121562" y="45178"/>
                  </a:lnTo>
                  <a:close/>
                  <a:moveTo>
                    <a:pt x="134694" y="45178"/>
                  </a:moveTo>
                  <a:lnTo>
                    <a:pt x="134694" y="51262"/>
                  </a:lnTo>
                  <a:lnTo>
                    <a:pt x="128289" y="51262"/>
                  </a:lnTo>
                  <a:lnTo>
                    <a:pt x="128289" y="45178"/>
                  </a:lnTo>
                  <a:close/>
                  <a:moveTo>
                    <a:pt x="141421" y="45178"/>
                  </a:moveTo>
                  <a:lnTo>
                    <a:pt x="141421" y="51262"/>
                  </a:lnTo>
                  <a:lnTo>
                    <a:pt x="135033" y="51262"/>
                  </a:lnTo>
                  <a:lnTo>
                    <a:pt x="135033" y="45178"/>
                  </a:lnTo>
                  <a:close/>
                  <a:moveTo>
                    <a:pt x="148148" y="45178"/>
                  </a:moveTo>
                  <a:lnTo>
                    <a:pt x="148148" y="51262"/>
                  </a:lnTo>
                  <a:lnTo>
                    <a:pt x="141760" y="51262"/>
                  </a:lnTo>
                  <a:lnTo>
                    <a:pt x="141760" y="45178"/>
                  </a:lnTo>
                  <a:close/>
                  <a:moveTo>
                    <a:pt x="154892" y="45178"/>
                  </a:moveTo>
                  <a:lnTo>
                    <a:pt x="154892" y="51262"/>
                  </a:lnTo>
                  <a:lnTo>
                    <a:pt x="148487" y="51262"/>
                  </a:lnTo>
                  <a:lnTo>
                    <a:pt x="148487" y="45178"/>
                  </a:lnTo>
                  <a:close/>
                  <a:moveTo>
                    <a:pt x="161619" y="45178"/>
                  </a:moveTo>
                  <a:lnTo>
                    <a:pt x="161619" y="51262"/>
                  </a:lnTo>
                  <a:lnTo>
                    <a:pt x="155231" y="51262"/>
                  </a:lnTo>
                  <a:lnTo>
                    <a:pt x="155231" y="45178"/>
                  </a:lnTo>
                  <a:close/>
                  <a:moveTo>
                    <a:pt x="168363" y="45178"/>
                  </a:moveTo>
                  <a:lnTo>
                    <a:pt x="168363" y="51262"/>
                  </a:lnTo>
                  <a:lnTo>
                    <a:pt x="161958" y="51262"/>
                  </a:lnTo>
                  <a:lnTo>
                    <a:pt x="161958" y="45178"/>
                  </a:lnTo>
                  <a:close/>
                  <a:moveTo>
                    <a:pt x="175090" y="45178"/>
                  </a:moveTo>
                  <a:lnTo>
                    <a:pt x="175090" y="51262"/>
                  </a:lnTo>
                  <a:lnTo>
                    <a:pt x="168702" y="51262"/>
                  </a:lnTo>
                  <a:lnTo>
                    <a:pt x="168702" y="45178"/>
                  </a:lnTo>
                  <a:close/>
                  <a:moveTo>
                    <a:pt x="181834" y="45178"/>
                  </a:moveTo>
                  <a:lnTo>
                    <a:pt x="181834" y="51262"/>
                  </a:lnTo>
                  <a:lnTo>
                    <a:pt x="175429" y="51262"/>
                  </a:lnTo>
                  <a:lnTo>
                    <a:pt x="175429" y="45178"/>
                  </a:lnTo>
                  <a:close/>
                  <a:moveTo>
                    <a:pt x="188561" y="45178"/>
                  </a:moveTo>
                  <a:lnTo>
                    <a:pt x="188561" y="51262"/>
                  </a:lnTo>
                  <a:lnTo>
                    <a:pt x="182173" y="51262"/>
                  </a:lnTo>
                  <a:lnTo>
                    <a:pt x="182173" y="45178"/>
                  </a:lnTo>
                  <a:close/>
                  <a:moveTo>
                    <a:pt x="195288" y="45178"/>
                  </a:moveTo>
                  <a:lnTo>
                    <a:pt x="195288" y="51262"/>
                  </a:lnTo>
                  <a:lnTo>
                    <a:pt x="188900" y="51262"/>
                  </a:lnTo>
                  <a:lnTo>
                    <a:pt x="188900" y="45178"/>
                  </a:lnTo>
                  <a:close/>
                  <a:moveTo>
                    <a:pt x="202032" y="45178"/>
                  </a:moveTo>
                  <a:lnTo>
                    <a:pt x="202032" y="51262"/>
                  </a:lnTo>
                  <a:lnTo>
                    <a:pt x="195627" y="51262"/>
                  </a:lnTo>
                  <a:lnTo>
                    <a:pt x="195627" y="45178"/>
                  </a:lnTo>
                  <a:close/>
                  <a:moveTo>
                    <a:pt x="208759" y="45178"/>
                  </a:moveTo>
                  <a:lnTo>
                    <a:pt x="208759" y="51262"/>
                  </a:lnTo>
                  <a:lnTo>
                    <a:pt x="202371" y="51262"/>
                  </a:lnTo>
                  <a:lnTo>
                    <a:pt x="202371" y="45178"/>
                  </a:lnTo>
                  <a:close/>
                  <a:moveTo>
                    <a:pt x="215504" y="45178"/>
                  </a:moveTo>
                  <a:lnTo>
                    <a:pt x="215504" y="51262"/>
                  </a:lnTo>
                  <a:lnTo>
                    <a:pt x="209098" y="51262"/>
                  </a:lnTo>
                  <a:lnTo>
                    <a:pt x="209098" y="45178"/>
                  </a:lnTo>
                  <a:close/>
                  <a:moveTo>
                    <a:pt x="222230" y="45178"/>
                  </a:moveTo>
                  <a:lnTo>
                    <a:pt x="222230" y="51262"/>
                  </a:lnTo>
                  <a:lnTo>
                    <a:pt x="215843" y="51262"/>
                  </a:lnTo>
                  <a:lnTo>
                    <a:pt x="215843" y="45178"/>
                  </a:lnTo>
                  <a:close/>
                  <a:moveTo>
                    <a:pt x="228975" y="45178"/>
                  </a:moveTo>
                  <a:lnTo>
                    <a:pt x="228975" y="51262"/>
                  </a:lnTo>
                  <a:lnTo>
                    <a:pt x="222569" y="51262"/>
                  </a:lnTo>
                  <a:lnTo>
                    <a:pt x="222569" y="45178"/>
                  </a:lnTo>
                  <a:close/>
                  <a:moveTo>
                    <a:pt x="235701" y="45178"/>
                  </a:moveTo>
                  <a:lnTo>
                    <a:pt x="235701" y="51262"/>
                  </a:lnTo>
                  <a:lnTo>
                    <a:pt x="229296" y="51262"/>
                  </a:lnTo>
                  <a:lnTo>
                    <a:pt x="229296" y="45178"/>
                  </a:lnTo>
                  <a:close/>
                  <a:moveTo>
                    <a:pt x="242428" y="45178"/>
                  </a:moveTo>
                  <a:lnTo>
                    <a:pt x="242428" y="51262"/>
                  </a:lnTo>
                  <a:lnTo>
                    <a:pt x="236040" y="51262"/>
                  </a:lnTo>
                  <a:lnTo>
                    <a:pt x="236040" y="45178"/>
                  </a:lnTo>
                  <a:close/>
                  <a:moveTo>
                    <a:pt x="249173" y="45178"/>
                  </a:moveTo>
                  <a:lnTo>
                    <a:pt x="249173" y="51262"/>
                  </a:lnTo>
                  <a:lnTo>
                    <a:pt x="242767" y="51262"/>
                  </a:lnTo>
                  <a:lnTo>
                    <a:pt x="242767" y="45178"/>
                  </a:lnTo>
                  <a:close/>
                  <a:moveTo>
                    <a:pt x="255899" y="45178"/>
                  </a:moveTo>
                  <a:lnTo>
                    <a:pt x="255899" y="51262"/>
                  </a:lnTo>
                  <a:lnTo>
                    <a:pt x="249512" y="51262"/>
                  </a:lnTo>
                  <a:lnTo>
                    <a:pt x="249512" y="45178"/>
                  </a:lnTo>
                  <a:close/>
                  <a:moveTo>
                    <a:pt x="262644" y="45178"/>
                  </a:moveTo>
                  <a:lnTo>
                    <a:pt x="262644" y="51262"/>
                  </a:lnTo>
                  <a:lnTo>
                    <a:pt x="256238" y="51262"/>
                  </a:lnTo>
                  <a:lnTo>
                    <a:pt x="256238" y="45178"/>
                  </a:lnTo>
                  <a:close/>
                  <a:moveTo>
                    <a:pt x="269370" y="45178"/>
                  </a:moveTo>
                  <a:lnTo>
                    <a:pt x="269370" y="51262"/>
                  </a:lnTo>
                  <a:lnTo>
                    <a:pt x="262983" y="51262"/>
                  </a:lnTo>
                  <a:lnTo>
                    <a:pt x="262983" y="45178"/>
                  </a:lnTo>
                  <a:close/>
                  <a:moveTo>
                    <a:pt x="276115" y="45178"/>
                  </a:moveTo>
                  <a:lnTo>
                    <a:pt x="276115" y="51262"/>
                  </a:lnTo>
                  <a:lnTo>
                    <a:pt x="269709" y="51262"/>
                  </a:lnTo>
                  <a:lnTo>
                    <a:pt x="269709" y="45178"/>
                  </a:lnTo>
                  <a:close/>
                  <a:moveTo>
                    <a:pt x="282842" y="45178"/>
                  </a:moveTo>
                  <a:lnTo>
                    <a:pt x="282842" y="51262"/>
                  </a:lnTo>
                  <a:lnTo>
                    <a:pt x="276436" y="51262"/>
                  </a:lnTo>
                  <a:lnTo>
                    <a:pt x="276436" y="45178"/>
                  </a:lnTo>
                  <a:close/>
                  <a:moveTo>
                    <a:pt x="6745" y="51583"/>
                  </a:moveTo>
                  <a:lnTo>
                    <a:pt x="6745" y="57667"/>
                  </a:lnTo>
                  <a:lnTo>
                    <a:pt x="339" y="57667"/>
                  </a:lnTo>
                  <a:lnTo>
                    <a:pt x="339" y="51583"/>
                  </a:lnTo>
                  <a:close/>
                  <a:moveTo>
                    <a:pt x="13471" y="51583"/>
                  </a:moveTo>
                  <a:lnTo>
                    <a:pt x="13471" y="57667"/>
                  </a:lnTo>
                  <a:lnTo>
                    <a:pt x="7066" y="57667"/>
                  </a:lnTo>
                  <a:lnTo>
                    <a:pt x="7066" y="51583"/>
                  </a:lnTo>
                  <a:close/>
                  <a:moveTo>
                    <a:pt x="20198" y="51583"/>
                  </a:moveTo>
                  <a:lnTo>
                    <a:pt x="20198" y="57667"/>
                  </a:lnTo>
                  <a:lnTo>
                    <a:pt x="13810" y="57667"/>
                  </a:lnTo>
                  <a:lnTo>
                    <a:pt x="13810" y="51583"/>
                  </a:lnTo>
                  <a:close/>
                  <a:moveTo>
                    <a:pt x="26942" y="51583"/>
                  </a:moveTo>
                  <a:lnTo>
                    <a:pt x="26942" y="57667"/>
                  </a:lnTo>
                  <a:lnTo>
                    <a:pt x="20537" y="57667"/>
                  </a:lnTo>
                  <a:lnTo>
                    <a:pt x="20537" y="51583"/>
                  </a:lnTo>
                  <a:close/>
                  <a:moveTo>
                    <a:pt x="33669" y="51583"/>
                  </a:moveTo>
                  <a:lnTo>
                    <a:pt x="33669" y="57667"/>
                  </a:lnTo>
                  <a:lnTo>
                    <a:pt x="27281" y="57667"/>
                  </a:lnTo>
                  <a:lnTo>
                    <a:pt x="27281" y="51583"/>
                  </a:lnTo>
                  <a:close/>
                  <a:moveTo>
                    <a:pt x="40414" y="51583"/>
                  </a:moveTo>
                  <a:lnTo>
                    <a:pt x="40414" y="57667"/>
                  </a:lnTo>
                  <a:lnTo>
                    <a:pt x="34008" y="57667"/>
                  </a:lnTo>
                  <a:lnTo>
                    <a:pt x="34008" y="51583"/>
                  </a:lnTo>
                  <a:close/>
                  <a:moveTo>
                    <a:pt x="47140" y="51583"/>
                  </a:moveTo>
                  <a:lnTo>
                    <a:pt x="47140" y="57667"/>
                  </a:lnTo>
                  <a:lnTo>
                    <a:pt x="40753" y="57667"/>
                  </a:lnTo>
                  <a:lnTo>
                    <a:pt x="40753" y="51583"/>
                  </a:lnTo>
                  <a:close/>
                  <a:moveTo>
                    <a:pt x="53885" y="51583"/>
                  </a:moveTo>
                  <a:lnTo>
                    <a:pt x="53885" y="57667"/>
                  </a:lnTo>
                  <a:lnTo>
                    <a:pt x="47479" y="57667"/>
                  </a:lnTo>
                  <a:lnTo>
                    <a:pt x="47479" y="51583"/>
                  </a:lnTo>
                  <a:close/>
                  <a:moveTo>
                    <a:pt x="60611" y="51583"/>
                  </a:moveTo>
                  <a:lnTo>
                    <a:pt x="60611" y="57667"/>
                  </a:lnTo>
                  <a:lnTo>
                    <a:pt x="54206" y="57667"/>
                  </a:lnTo>
                  <a:lnTo>
                    <a:pt x="54206" y="51583"/>
                  </a:lnTo>
                  <a:close/>
                  <a:moveTo>
                    <a:pt x="67338" y="51583"/>
                  </a:moveTo>
                  <a:lnTo>
                    <a:pt x="67338" y="57667"/>
                  </a:lnTo>
                  <a:lnTo>
                    <a:pt x="60950" y="57667"/>
                  </a:lnTo>
                  <a:lnTo>
                    <a:pt x="60950" y="51583"/>
                  </a:lnTo>
                  <a:close/>
                  <a:moveTo>
                    <a:pt x="74083" y="51583"/>
                  </a:moveTo>
                  <a:lnTo>
                    <a:pt x="74083" y="57667"/>
                  </a:lnTo>
                  <a:lnTo>
                    <a:pt x="67677" y="57667"/>
                  </a:lnTo>
                  <a:lnTo>
                    <a:pt x="67677" y="51583"/>
                  </a:lnTo>
                  <a:close/>
                  <a:moveTo>
                    <a:pt x="80809" y="51583"/>
                  </a:moveTo>
                  <a:lnTo>
                    <a:pt x="80809" y="57667"/>
                  </a:lnTo>
                  <a:lnTo>
                    <a:pt x="74422" y="57667"/>
                  </a:lnTo>
                  <a:lnTo>
                    <a:pt x="74422" y="51583"/>
                  </a:lnTo>
                  <a:close/>
                  <a:moveTo>
                    <a:pt x="87554" y="51583"/>
                  </a:moveTo>
                  <a:lnTo>
                    <a:pt x="87554" y="57667"/>
                  </a:lnTo>
                  <a:lnTo>
                    <a:pt x="81148" y="57667"/>
                  </a:lnTo>
                  <a:lnTo>
                    <a:pt x="81148" y="51583"/>
                  </a:lnTo>
                  <a:close/>
                  <a:moveTo>
                    <a:pt x="94281" y="51583"/>
                  </a:moveTo>
                  <a:lnTo>
                    <a:pt x="94281" y="57667"/>
                  </a:lnTo>
                  <a:lnTo>
                    <a:pt x="87893" y="57667"/>
                  </a:lnTo>
                  <a:lnTo>
                    <a:pt x="87893" y="51583"/>
                  </a:lnTo>
                  <a:close/>
                  <a:moveTo>
                    <a:pt x="101025" y="51583"/>
                  </a:moveTo>
                  <a:lnTo>
                    <a:pt x="101025" y="57667"/>
                  </a:lnTo>
                  <a:lnTo>
                    <a:pt x="94620" y="57667"/>
                  </a:lnTo>
                  <a:lnTo>
                    <a:pt x="94620" y="51583"/>
                  </a:lnTo>
                  <a:close/>
                  <a:moveTo>
                    <a:pt x="107752" y="51583"/>
                  </a:moveTo>
                  <a:lnTo>
                    <a:pt x="107752" y="57667"/>
                  </a:lnTo>
                  <a:lnTo>
                    <a:pt x="101346" y="57667"/>
                  </a:lnTo>
                  <a:lnTo>
                    <a:pt x="101346" y="51583"/>
                  </a:lnTo>
                  <a:close/>
                  <a:moveTo>
                    <a:pt x="114478" y="51583"/>
                  </a:moveTo>
                  <a:lnTo>
                    <a:pt x="114478" y="57667"/>
                  </a:lnTo>
                  <a:lnTo>
                    <a:pt x="108091" y="57667"/>
                  </a:lnTo>
                  <a:lnTo>
                    <a:pt x="108091" y="51583"/>
                  </a:lnTo>
                  <a:close/>
                  <a:moveTo>
                    <a:pt x="121223" y="51583"/>
                  </a:moveTo>
                  <a:lnTo>
                    <a:pt x="121223" y="57667"/>
                  </a:lnTo>
                  <a:lnTo>
                    <a:pt x="114817" y="57667"/>
                  </a:lnTo>
                  <a:lnTo>
                    <a:pt x="114817" y="51583"/>
                  </a:lnTo>
                  <a:close/>
                  <a:moveTo>
                    <a:pt x="127950" y="51583"/>
                  </a:moveTo>
                  <a:lnTo>
                    <a:pt x="127950" y="57667"/>
                  </a:lnTo>
                  <a:lnTo>
                    <a:pt x="121562" y="57667"/>
                  </a:lnTo>
                  <a:lnTo>
                    <a:pt x="121562" y="51583"/>
                  </a:lnTo>
                  <a:close/>
                  <a:moveTo>
                    <a:pt x="134694" y="51583"/>
                  </a:moveTo>
                  <a:lnTo>
                    <a:pt x="134694" y="57667"/>
                  </a:lnTo>
                  <a:lnTo>
                    <a:pt x="128289" y="57667"/>
                  </a:lnTo>
                  <a:lnTo>
                    <a:pt x="128289" y="51583"/>
                  </a:lnTo>
                  <a:close/>
                  <a:moveTo>
                    <a:pt x="141421" y="51583"/>
                  </a:moveTo>
                  <a:lnTo>
                    <a:pt x="141421" y="57667"/>
                  </a:lnTo>
                  <a:lnTo>
                    <a:pt x="135033" y="57667"/>
                  </a:lnTo>
                  <a:lnTo>
                    <a:pt x="135033" y="51583"/>
                  </a:lnTo>
                  <a:close/>
                  <a:moveTo>
                    <a:pt x="148148" y="51583"/>
                  </a:moveTo>
                  <a:lnTo>
                    <a:pt x="148148" y="57667"/>
                  </a:lnTo>
                  <a:lnTo>
                    <a:pt x="141760" y="57667"/>
                  </a:lnTo>
                  <a:lnTo>
                    <a:pt x="141760" y="51583"/>
                  </a:lnTo>
                  <a:close/>
                  <a:moveTo>
                    <a:pt x="154892" y="51583"/>
                  </a:moveTo>
                  <a:lnTo>
                    <a:pt x="154892" y="57667"/>
                  </a:lnTo>
                  <a:lnTo>
                    <a:pt x="148487" y="57667"/>
                  </a:lnTo>
                  <a:lnTo>
                    <a:pt x="148487" y="51583"/>
                  </a:lnTo>
                  <a:close/>
                  <a:moveTo>
                    <a:pt x="161619" y="51583"/>
                  </a:moveTo>
                  <a:lnTo>
                    <a:pt x="161619" y="57667"/>
                  </a:lnTo>
                  <a:lnTo>
                    <a:pt x="155231" y="57667"/>
                  </a:lnTo>
                  <a:lnTo>
                    <a:pt x="155231" y="51583"/>
                  </a:lnTo>
                  <a:close/>
                  <a:moveTo>
                    <a:pt x="168363" y="51583"/>
                  </a:moveTo>
                  <a:lnTo>
                    <a:pt x="168363" y="57667"/>
                  </a:lnTo>
                  <a:lnTo>
                    <a:pt x="161958" y="57667"/>
                  </a:lnTo>
                  <a:lnTo>
                    <a:pt x="161958" y="51583"/>
                  </a:lnTo>
                  <a:close/>
                  <a:moveTo>
                    <a:pt x="175090" y="51583"/>
                  </a:moveTo>
                  <a:lnTo>
                    <a:pt x="175090" y="57667"/>
                  </a:lnTo>
                  <a:lnTo>
                    <a:pt x="168702" y="57667"/>
                  </a:lnTo>
                  <a:lnTo>
                    <a:pt x="168702" y="51583"/>
                  </a:lnTo>
                  <a:close/>
                  <a:moveTo>
                    <a:pt x="181834" y="51583"/>
                  </a:moveTo>
                  <a:lnTo>
                    <a:pt x="181834" y="57667"/>
                  </a:lnTo>
                  <a:lnTo>
                    <a:pt x="175429" y="57667"/>
                  </a:lnTo>
                  <a:lnTo>
                    <a:pt x="175429" y="51583"/>
                  </a:lnTo>
                  <a:close/>
                  <a:moveTo>
                    <a:pt x="188561" y="51583"/>
                  </a:moveTo>
                  <a:lnTo>
                    <a:pt x="188561" y="57667"/>
                  </a:lnTo>
                  <a:lnTo>
                    <a:pt x="182173" y="57667"/>
                  </a:lnTo>
                  <a:lnTo>
                    <a:pt x="182173" y="51583"/>
                  </a:lnTo>
                  <a:close/>
                  <a:moveTo>
                    <a:pt x="195288" y="51583"/>
                  </a:moveTo>
                  <a:lnTo>
                    <a:pt x="195288" y="57667"/>
                  </a:lnTo>
                  <a:lnTo>
                    <a:pt x="188900" y="57667"/>
                  </a:lnTo>
                  <a:lnTo>
                    <a:pt x="188900" y="51583"/>
                  </a:lnTo>
                  <a:close/>
                  <a:moveTo>
                    <a:pt x="202032" y="51583"/>
                  </a:moveTo>
                  <a:lnTo>
                    <a:pt x="202032" y="57667"/>
                  </a:lnTo>
                  <a:lnTo>
                    <a:pt x="195627" y="57667"/>
                  </a:lnTo>
                  <a:lnTo>
                    <a:pt x="195627" y="51583"/>
                  </a:lnTo>
                  <a:close/>
                  <a:moveTo>
                    <a:pt x="208759" y="51583"/>
                  </a:moveTo>
                  <a:lnTo>
                    <a:pt x="208759" y="57667"/>
                  </a:lnTo>
                  <a:lnTo>
                    <a:pt x="202371" y="57667"/>
                  </a:lnTo>
                  <a:lnTo>
                    <a:pt x="202371" y="51583"/>
                  </a:lnTo>
                  <a:close/>
                  <a:moveTo>
                    <a:pt x="215504" y="51583"/>
                  </a:moveTo>
                  <a:lnTo>
                    <a:pt x="215504" y="57667"/>
                  </a:lnTo>
                  <a:lnTo>
                    <a:pt x="209098" y="57667"/>
                  </a:lnTo>
                  <a:lnTo>
                    <a:pt x="209098" y="51583"/>
                  </a:lnTo>
                  <a:close/>
                  <a:moveTo>
                    <a:pt x="222230" y="51583"/>
                  </a:moveTo>
                  <a:lnTo>
                    <a:pt x="222230" y="57667"/>
                  </a:lnTo>
                  <a:lnTo>
                    <a:pt x="215843" y="57667"/>
                  </a:lnTo>
                  <a:lnTo>
                    <a:pt x="215843" y="51583"/>
                  </a:lnTo>
                  <a:close/>
                  <a:moveTo>
                    <a:pt x="228975" y="51583"/>
                  </a:moveTo>
                  <a:lnTo>
                    <a:pt x="228975" y="57667"/>
                  </a:lnTo>
                  <a:lnTo>
                    <a:pt x="222569" y="57667"/>
                  </a:lnTo>
                  <a:lnTo>
                    <a:pt x="222569" y="51583"/>
                  </a:lnTo>
                  <a:close/>
                  <a:moveTo>
                    <a:pt x="235701" y="51583"/>
                  </a:moveTo>
                  <a:lnTo>
                    <a:pt x="235701" y="57667"/>
                  </a:lnTo>
                  <a:lnTo>
                    <a:pt x="229296" y="57667"/>
                  </a:lnTo>
                  <a:lnTo>
                    <a:pt x="229296" y="51583"/>
                  </a:lnTo>
                  <a:close/>
                  <a:moveTo>
                    <a:pt x="242428" y="51583"/>
                  </a:moveTo>
                  <a:lnTo>
                    <a:pt x="242428" y="57667"/>
                  </a:lnTo>
                  <a:lnTo>
                    <a:pt x="236040" y="57667"/>
                  </a:lnTo>
                  <a:lnTo>
                    <a:pt x="236040" y="51583"/>
                  </a:lnTo>
                  <a:close/>
                  <a:moveTo>
                    <a:pt x="249173" y="51583"/>
                  </a:moveTo>
                  <a:lnTo>
                    <a:pt x="249173" y="57667"/>
                  </a:lnTo>
                  <a:lnTo>
                    <a:pt x="242767" y="57667"/>
                  </a:lnTo>
                  <a:lnTo>
                    <a:pt x="242767" y="51583"/>
                  </a:lnTo>
                  <a:close/>
                  <a:moveTo>
                    <a:pt x="255899" y="51583"/>
                  </a:moveTo>
                  <a:lnTo>
                    <a:pt x="255899" y="57667"/>
                  </a:lnTo>
                  <a:lnTo>
                    <a:pt x="249512" y="57667"/>
                  </a:lnTo>
                  <a:lnTo>
                    <a:pt x="249512" y="51583"/>
                  </a:lnTo>
                  <a:close/>
                  <a:moveTo>
                    <a:pt x="262644" y="51583"/>
                  </a:moveTo>
                  <a:lnTo>
                    <a:pt x="262644" y="57667"/>
                  </a:lnTo>
                  <a:lnTo>
                    <a:pt x="256238" y="57667"/>
                  </a:lnTo>
                  <a:lnTo>
                    <a:pt x="256238" y="51583"/>
                  </a:lnTo>
                  <a:close/>
                  <a:moveTo>
                    <a:pt x="269370" y="51583"/>
                  </a:moveTo>
                  <a:lnTo>
                    <a:pt x="269370" y="57667"/>
                  </a:lnTo>
                  <a:lnTo>
                    <a:pt x="262983" y="57667"/>
                  </a:lnTo>
                  <a:lnTo>
                    <a:pt x="262983" y="51583"/>
                  </a:lnTo>
                  <a:close/>
                  <a:moveTo>
                    <a:pt x="276115" y="51583"/>
                  </a:moveTo>
                  <a:lnTo>
                    <a:pt x="276115" y="57667"/>
                  </a:lnTo>
                  <a:lnTo>
                    <a:pt x="269709" y="57667"/>
                  </a:lnTo>
                  <a:lnTo>
                    <a:pt x="269709" y="51583"/>
                  </a:lnTo>
                  <a:close/>
                  <a:moveTo>
                    <a:pt x="282842" y="51583"/>
                  </a:moveTo>
                  <a:lnTo>
                    <a:pt x="282842" y="57667"/>
                  </a:lnTo>
                  <a:lnTo>
                    <a:pt x="276436" y="57667"/>
                  </a:lnTo>
                  <a:lnTo>
                    <a:pt x="276436" y="51583"/>
                  </a:lnTo>
                  <a:close/>
                  <a:moveTo>
                    <a:pt x="6745" y="57989"/>
                  </a:moveTo>
                  <a:lnTo>
                    <a:pt x="6745" y="64073"/>
                  </a:lnTo>
                  <a:lnTo>
                    <a:pt x="339" y="64073"/>
                  </a:lnTo>
                  <a:lnTo>
                    <a:pt x="339" y="57989"/>
                  </a:lnTo>
                  <a:close/>
                  <a:moveTo>
                    <a:pt x="13471" y="57989"/>
                  </a:moveTo>
                  <a:lnTo>
                    <a:pt x="13471" y="64073"/>
                  </a:lnTo>
                  <a:lnTo>
                    <a:pt x="7066" y="64073"/>
                  </a:lnTo>
                  <a:lnTo>
                    <a:pt x="7066" y="57989"/>
                  </a:lnTo>
                  <a:close/>
                  <a:moveTo>
                    <a:pt x="20198" y="57989"/>
                  </a:moveTo>
                  <a:lnTo>
                    <a:pt x="20198" y="64073"/>
                  </a:lnTo>
                  <a:lnTo>
                    <a:pt x="13810" y="64073"/>
                  </a:lnTo>
                  <a:lnTo>
                    <a:pt x="13810" y="57989"/>
                  </a:lnTo>
                  <a:close/>
                  <a:moveTo>
                    <a:pt x="26942" y="57989"/>
                  </a:moveTo>
                  <a:lnTo>
                    <a:pt x="26942" y="64073"/>
                  </a:lnTo>
                  <a:lnTo>
                    <a:pt x="20537" y="64073"/>
                  </a:lnTo>
                  <a:lnTo>
                    <a:pt x="20537" y="57989"/>
                  </a:lnTo>
                  <a:close/>
                  <a:moveTo>
                    <a:pt x="33669" y="57989"/>
                  </a:moveTo>
                  <a:lnTo>
                    <a:pt x="33669" y="64073"/>
                  </a:lnTo>
                  <a:lnTo>
                    <a:pt x="27281" y="64073"/>
                  </a:lnTo>
                  <a:lnTo>
                    <a:pt x="27281" y="57989"/>
                  </a:lnTo>
                  <a:close/>
                  <a:moveTo>
                    <a:pt x="40414" y="57989"/>
                  </a:moveTo>
                  <a:lnTo>
                    <a:pt x="40414" y="64073"/>
                  </a:lnTo>
                  <a:lnTo>
                    <a:pt x="34008" y="64073"/>
                  </a:lnTo>
                  <a:lnTo>
                    <a:pt x="34008" y="57989"/>
                  </a:lnTo>
                  <a:close/>
                  <a:moveTo>
                    <a:pt x="47140" y="57989"/>
                  </a:moveTo>
                  <a:lnTo>
                    <a:pt x="47140" y="64073"/>
                  </a:lnTo>
                  <a:lnTo>
                    <a:pt x="40753" y="64073"/>
                  </a:lnTo>
                  <a:lnTo>
                    <a:pt x="40753" y="57989"/>
                  </a:lnTo>
                  <a:close/>
                  <a:moveTo>
                    <a:pt x="53885" y="57989"/>
                  </a:moveTo>
                  <a:lnTo>
                    <a:pt x="53885" y="64073"/>
                  </a:lnTo>
                  <a:lnTo>
                    <a:pt x="47479" y="64073"/>
                  </a:lnTo>
                  <a:lnTo>
                    <a:pt x="47479" y="57989"/>
                  </a:lnTo>
                  <a:close/>
                  <a:moveTo>
                    <a:pt x="60611" y="57989"/>
                  </a:moveTo>
                  <a:lnTo>
                    <a:pt x="60611" y="64073"/>
                  </a:lnTo>
                  <a:lnTo>
                    <a:pt x="54206" y="64073"/>
                  </a:lnTo>
                  <a:lnTo>
                    <a:pt x="54206" y="57989"/>
                  </a:lnTo>
                  <a:close/>
                  <a:moveTo>
                    <a:pt x="67338" y="57989"/>
                  </a:moveTo>
                  <a:lnTo>
                    <a:pt x="67338" y="64073"/>
                  </a:lnTo>
                  <a:lnTo>
                    <a:pt x="60950" y="64073"/>
                  </a:lnTo>
                  <a:lnTo>
                    <a:pt x="60950" y="57989"/>
                  </a:lnTo>
                  <a:close/>
                  <a:moveTo>
                    <a:pt x="74083" y="57989"/>
                  </a:moveTo>
                  <a:lnTo>
                    <a:pt x="74083" y="64073"/>
                  </a:lnTo>
                  <a:lnTo>
                    <a:pt x="67677" y="64073"/>
                  </a:lnTo>
                  <a:lnTo>
                    <a:pt x="67677" y="57989"/>
                  </a:lnTo>
                  <a:close/>
                  <a:moveTo>
                    <a:pt x="80809" y="57989"/>
                  </a:moveTo>
                  <a:lnTo>
                    <a:pt x="80809" y="64073"/>
                  </a:lnTo>
                  <a:lnTo>
                    <a:pt x="74422" y="64073"/>
                  </a:lnTo>
                  <a:lnTo>
                    <a:pt x="74422" y="57989"/>
                  </a:lnTo>
                  <a:close/>
                  <a:moveTo>
                    <a:pt x="87554" y="57989"/>
                  </a:moveTo>
                  <a:lnTo>
                    <a:pt x="87554" y="64073"/>
                  </a:lnTo>
                  <a:lnTo>
                    <a:pt x="81148" y="64073"/>
                  </a:lnTo>
                  <a:lnTo>
                    <a:pt x="81148" y="57989"/>
                  </a:lnTo>
                  <a:close/>
                  <a:moveTo>
                    <a:pt x="94281" y="57989"/>
                  </a:moveTo>
                  <a:lnTo>
                    <a:pt x="94281" y="64073"/>
                  </a:lnTo>
                  <a:lnTo>
                    <a:pt x="87893" y="64073"/>
                  </a:lnTo>
                  <a:lnTo>
                    <a:pt x="87893" y="57989"/>
                  </a:lnTo>
                  <a:close/>
                  <a:moveTo>
                    <a:pt x="101007" y="57989"/>
                  </a:moveTo>
                  <a:lnTo>
                    <a:pt x="101007" y="64073"/>
                  </a:lnTo>
                  <a:lnTo>
                    <a:pt x="94620" y="64073"/>
                  </a:lnTo>
                  <a:lnTo>
                    <a:pt x="94620" y="57989"/>
                  </a:lnTo>
                  <a:close/>
                  <a:moveTo>
                    <a:pt x="107752" y="57989"/>
                  </a:moveTo>
                  <a:lnTo>
                    <a:pt x="107752" y="64073"/>
                  </a:lnTo>
                  <a:lnTo>
                    <a:pt x="101346" y="64073"/>
                  </a:lnTo>
                  <a:lnTo>
                    <a:pt x="101346" y="57989"/>
                  </a:lnTo>
                  <a:close/>
                  <a:moveTo>
                    <a:pt x="114478" y="57989"/>
                  </a:moveTo>
                  <a:lnTo>
                    <a:pt x="114478" y="64073"/>
                  </a:lnTo>
                  <a:lnTo>
                    <a:pt x="108091" y="64073"/>
                  </a:lnTo>
                  <a:lnTo>
                    <a:pt x="108091" y="57989"/>
                  </a:lnTo>
                  <a:close/>
                  <a:moveTo>
                    <a:pt x="121223" y="57989"/>
                  </a:moveTo>
                  <a:lnTo>
                    <a:pt x="121223" y="64073"/>
                  </a:lnTo>
                  <a:lnTo>
                    <a:pt x="114817" y="64073"/>
                  </a:lnTo>
                  <a:lnTo>
                    <a:pt x="114817" y="57989"/>
                  </a:lnTo>
                  <a:close/>
                  <a:moveTo>
                    <a:pt x="127950" y="57989"/>
                  </a:moveTo>
                  <a:lnTo>
                    <a:pt x="127950" y="64073"/>
                  </a:lnTo>
                  <a:lnTo>
                    <a:pt x="121562" y="64073"/>
                  </a:lnTo>
                  <a:lnTo>
                    <a:pt x="121562" y="57989"/>
                  </a:lnTo>
                  <a:close/>
                  <a:moveTo>
                    <a:pt x="134694" y="57989"/>
                  </a:moveTo>
                  <a:lnTo>
                    <a:pt x="134694" y="64073"/>
                  </a:lnTo>
                  <a:lnTo>
                    <a:pt x="128289" y="64073"/>
                  </a:lnTo>
                  <a:lnTo>
                    <a:pt x="128289" y="57989"/>
                  </a:lnTo>
                  <a:close/>
                  <a:moveTo>
                    <a:pt x="141421" y="57989"/>
                  </a:moveTo>
                  <a:lnTo>
                    <a:pt x="141421" y="64073"/>
                  </a:lnTo>
                  <a:lnTo>
                    <a:pt x="135033" y="64073"/>
                  </a:lnTo>
                  <a:lnTo>
                    <a:pt x="135033" y="57989"/>
                  </a:lnTo>
                  <a:close/>
                  <a:moveTo>
                    <a:pt x="148148" y="57989"/>
                  </a:moveTo>
                  <a:lnTo>
                    <a:pt x="148148" y="64073"/>
                  </a:lnTo>
                  <a:lnTo>
                    <a:pt x="141760" y="64073"/>
                  </a:lnTo>
                  <a:lnTo>
                    <a:pt x="141760" y="57989"/>
                  </a:lnTo>
                  <a:close/>
                  <a:moveTo>
                    <a:pt x="154892" y="57989"/>
                  </a:moveTo>
                  <a:lnTo>
                    <a:pt x="154892" y="64073"/>
                  </a:lnTo>
                  <a:lnTo>
                    <a:pt x="148487" y="64073"/>
                  </a:lnTo>
                  <a:lnTo>
                    <a:pt x="148487" y="57989"/>
                  </a:lnTo>
                  <a:close/>
                  <a:moveTo>
                    <a:pt x="161619" y="57989"/>
                  </a:moveTo>
                  <a:lnTo>
                    <a:pt x="161619" y="64073"/>
                  </a:lnTo>
                  <a:lnTo>
                    <a:pt x="155231" y="64073"/>
                  </a:lnTo>
                  <a:lnTo>
                    <a:pt x="155231" y="57989"/>
                  </a:lnTo>
                  <a:close/>
                  <a:moveTo>
                    <a:pt x="168363" y="57989"/>
                  </a:moveTo>
                  <a:lnTo>
                    <a:pt x="168363" y="64073"/>
                  </a:lnTo>
                  <a:lnTo>
                    <a:pt x="161958" y="64073"/>
                  </a:lnTo>
                  <a:lnTo>
                    <a:pt x="161958" y="57989"/>
                  </a:lnTo>
                  <a:close/>
                  <a:moveTo>
                    <a:pt x="175090" y="57989"/>
                  </a:moveTo>
                  <a:lnTo>
                    <a:pt x="175090" y="64073"/>
                  </a:lnTo>
                  <a:lnTo>
                    <a:pt x="168702" y="64073"/>
                  </a:lnTo>
                  <a:lnTo>
                    <a:pt x="168702" y="57989"/>
                  </a:lnTo>
                  <a:close/>
                  <a:moveTo>
                    <a:pt x="181834" y="57989"/>
                  </a:moveTo>
                  <a:lnTo>
                    <a:pt x="181834" y="64073"/>
                  </a:lnTo>
                  <a:lnTo>
                    <a:pt x="175429" y="64073"/>
                  </a:lnTo>
                  <a:lnTo>
                    <a:pt x="175429" y="57989"/>
                  </a:lnTo>
                  <a:close/>
                  <a:moveTo>
                    <a:pt x="188561" y="57989"/>
                  </a:moveTo>
                  <a:lnTo>
                    <a:pt x="188561" y="64073"/>
                  </a:lnTo>
                  <a:lnTo>
                    <a:pt x="182173" y="64073"/>
                  </a:lnTo>
                  <a:lnTo>
                    <a:pt x="182173" y="57989"/>
                  </a:lnTo>
                  <a:close/>
                  <a:moveTo>
                    <a:pt x="195288" y="57989"/>
                  </a:moveTo>
                  <a:lnTo>
                    <a:pt x="195288" y="64073"/>
                  </a:lnTo>
                  <a:lnTo>
                    <a:pt x="188900" y="64073"/>
                  </a:lnTo>
                  <a:lnTo>
                    <a:pt x="188900" y="57989"/>
                  </a:lnTo>
                  <a:close/>
                  <a:moveTo>
                    <a:pt x="202032" y="57989"/>
                  </a:moveTo>
                  <a:lnTo>
                    <a:pt x="202032" y="64073"/>
                  </a:lnTo>
                  <a:lnTo>
                    <a:pt x="195627" y="64073"/>
                  </a:lnTo>
                  <a:lnTo>
                    <a:pt x="195627" y="57989"/>
                  </a:lnTo>
                  <a:close/>
                  <a:moveTo>
                    <a:pt x="208759" y="57989"/>
                  </a:moveTo>
                  <a:lnTo>
                    <a:pt x="208759" y="64073"/>
                  </a:lnTo>
                  <a:lnTo>
                    <a:pt x="202371" y="64073"/>
                  </a:lnTo>
                  <a:lnTo>
                    <a:pt x="202371" y="57989"/>
                  </a:lnTo>
                  <a:close/>
                  <a:moveTo>
                    <a:pt x="215504" y="57989"/>
                  </a:moveTo>
                  <a:lnTo>
                    <a:pt x="215504" y="64073"/>
                  </a:lnTo>
                  <a:lnTo>
                    <a:pt x="209098" y="64073"/>
                  </a:lnTo>
                  <a:lnTo>
                    <a:pt x="209098" y="57989"/>
                  </a:lnTo>
                  <a:close/>
                  <a:moveTo>
                    <a:pt x="222230" y="57989"/>
                  </a:moveTo>
                  <a:lnTo>
                    <a:pt x="222230" y="64073"/>
                  </a:lnTo>
                  <a:lnTo>
                    <a:pt x="215843" y="64073"/>
                  </a:lnTo>
                  <a:lnTo>
                    <a:pt x="215843" y="57989"/>
                  </a:lnTo>
                  <a:close/>
                  <a:moveTo>
                    <a:pt x="228975" y="57989"/>
                  </a:moveTo>
                  <a:lnTo>
                    <a:pt x="228975" y="64073"/>
                  </a:lnTo>
                  <a:lnTo>
                    <a:pt x="222569" y="64073"/>
                  </a:lnTo>
                  <a:lnTo>
                    <a:pt x="222569" y="57989"/>
                  </a:lnTo>
                  <a:close/>
                  <a:moveTo>
                    <a:pt x="235701" y="57989"/>
                  </a:moveTo>
                  <a:lnTo>
                    <a:pt x="235701" y="64073"/>
                  </a:lnTo>
                  <a:lnTo>
                    <a:pt x="229296" y="64073"/>
                  </a:lnTo>
                  <a:lnTo>
                    <a:pt x="229296" y="57989"/>
                  </a:lnTo>
                  <a:close/>
                  <a:moveTo>
                    <a:pt x="242428" y="57989"/>
                  </a:moveTo>
                  <a:lnTo>
                    <a:pt x="242428" y="64073"/>
                  </a:lnTo>
                  <a:lnTo>
                    <a:pt x="236040" y="64073"/>
                  </a:lnTo>
                  <a:lnTo>
                    <a:pt x="236040" y="57989"/>
                  </a:lnTo>
                  <a:close/>
                  <a:moveTo>
                    <a:pt x="249173" y="57989"/>
                  </a:moveTo>
                  <a:lnTo>
                    <a:pt x="249173" y="64073"/>
                  </a:lnTo>
                  <a:lnTo>
                    <a:pt x="242767" y="64073"/>
                  </a:lnTo>
                  <a:lnTo>
                    <a:pt x="242767" y="57989"/>
                  </a:lnTo>
                  <a:close/>
                  <a:moveTo>
                    <a:pt x="255899" y="57989"/>
                  </a:moveTo>
                  <a:lnTo>
                    <a:pt x="255899" y="64073"/>
                  </a:lnTo>
                  <a:lnTo>
                    <a:pt x="249512" y="64073"/>
                  </a:lnTo>
                  <a:lnTo>
                    <a:pt x="249512" y="57989"/>
                  </a:lnTo>
                  <a:close/>
                  <a:moveTo>
                    <a:pt x="262644" y="57989"/>
                  </a:moveTo>
                  <a:lnTo>
                    <a:pt x="262644" y="64073"/>
                  </a:lnTo>
                  <a:lnTo>
                    <a:pt x="256238" y="64073"/>
                  </a:lnTo>
                  <a:lnTo>
                    <a:pt x="256238" y="57989"/>
                  </a:lnTo>
                  <a:close/>
                  <a:moveTo>
                    <a:pt x="269370" y="57989"/>
                  </a:moveTo>
                  <a:lnTo>
                    <a:pt x="269370" y="64073"/>
                  </a:lnTo>
                  <a:lnTo>
                    <a:pt x="262983" y="64073"/>
                  </a:lnTo>
                  <a:lnTo>
                    <a:pt x="262983" y="57989"/>
                  </a:lnTo>
                  <a:close/>
                  <a:moveTo>
                    <a:pt x="276115" y="57989"/>
                  </a:moveTo>
                  <a:lnTo>
                    <a:pt x="276115" y="64073"/>
                  </a:lnTo>
                  <a:lnTo>
                    <a:pt x="269709" y="64073"/>
                  </a:lnTo>
                  <a:lnTo>
                    <a:pt x="269709" y="57989"/>
                  </a:lnTo>
                  <a:close/>
                  <a:moveTo>
                    <a:pt x="282842" y="57989"/>
                  </a:moveTo>
                  <a:lnTo>
                    <a:pt x="282842" y="64073"/>
                  </a:lnTo>
                  <a:lnTo>
                    <a:pt x="276436" y="64073"/>
                  </a:lnTo>
                  <a:lnTo>
                    <a:pt x="276436" y="57989"/>
                  </a:lnTo>
                  <a:close/>
                  <a:moveTo>
                    <a:pt x="6745" y="64394"/>
                  </a:moveTo>
                  <a:lnTo>
                    <a:pt x="6745" y="70478"/>
                  </a:lnTo>
                  <a:lnTo>
                    <a:pt x="339" y="70478"/>
                  </a:lnTo>
                  <a:lnTo>
                    <a:pt x="339" y="64394"/>
                  </a:lnTo>
                  <a:close/>
                  <a:moveTo>
                    <a:pt x="13471" y="64394"/>
                  </a:moveTo>
                  <a:lnTo>
                    <a:pt x="13471" y="70478"/>
                  </a:lnTo>
                  <a:lnTo>
                    <a:pt x="7066" y="70478"/>
                  </a:lnTo>
                  <a:lnTo>
                    <a:pt x="7066" y="64394"/>
                  </a:lnTo>
                  <a:close/>
                  <a:moveTo>
                    <a:pt x="20198" y="64394"/>
                  </a:moveTo>
                  <a:lnTo>
                    <a:pt x="20198" y="70478"/>
                  </a:lnTo>
                  <a:lnTo>
                    <a:pt x="13810" y="70478"/>
                  </a:lnTo>
                  <a:lnTo>
                    <a:pt x="13810" y="64394"/>
                  </a:lnTo>
                  <a:close/>
                  <a:moveTo>
                    <a:pt x="26942" y="64394"/>
                  </a:moveTo>
                  <a:lnTo>
                    <a:pt x="26942" y="70478"/>
                  </a:lnTo>
                  <a:lnTo>
                    <a:pt x="20537" y="70478"/>
                  </a:lnTo>
                  <a:lnTo>
                    <a:pt x="20537" y="64394"/>
                  </a:lnTo>
                  <a:close/>
                  <a:moveTo>
                    <a:pt x="33669" y="64394"/>
                  </a:moveTo>
                  <a:lnTo>
                    <a:pt x="33669" y="70478"/>
                  </a:lnTo>
                  <a:lnTo>
                    <a:pt x="27281" y="70478"/>
                  </a:lnTo>
                  <a:lnTo>
                    <a:pt x="27281" y="64394"/>
                  </a:lnTo>
                  <a:close/>
                  <a:moveTo>
                    <a:pt x="40414" y="64394"/>
                  </a:moveTo>
                  <a:lnTo>
                    <a:pt x="40414" y="70478"/>
                  </a:lnTo>
                  <a:lnTo>
                    <a:pt x="34008" y="70478"/>
                  </a:lnTo>
                  <a:lnTo>
                    <a:pt x="34008" y="64394"/>
                  </a:lnTo>
                  <a:close/>
                  <a:moveTo>
                    <a:pt x="47140" y="64394"/>
                  </a:moveTo>
                  <a:lnTo>
                    <a:pt x="47140" y="70478"/>
                  </a:lnTo>
                  <a:lnTo>
                    <a:pt x="40753" y="70478"/>
                  </a:lnTo>
                  <a:lnTo>
                    <a:pt x="40753" y="64394"/>
                  </a:lnTo>
                  <a:close/>
                  <a:moveTo>
                    <a:pt x="53885" y="64394"/>
                  </a:moveTo>
                  <a:lnTo>
                    <a:pt x="53885" y="70478"/>
                  </a:lnTo>
                  <a:lnTo>
                    <a:pt x="47479" y="70478"/>
                  </a:lnTo>
                  <a:lnTo>
                    <a:pt x="47479" y="64394"/>
                  </a:lnTo>
                  <a:close/>
                  <a:moveTo>
                    <a:pt x="60611" y="64394"/>
                  </a:moveTo>
                  <a:lnTo>
                    <a:pt x="60611" y="70478"/>
                  </a:lnTo>
                  <a:lnTo>
                    <a:pt x="54206" y="70478"/>
                  </a:lnTo>
                  <a:lnTo>
                    <a:pt x="54206" y="64394"/>
                  </a:lnTo>
                  <a:close/>
                  <a:moveTo>
                    <a:pt x="67338" y="64394"/>
                  </a:moveTo>
                  <a:lnTo>
                    <a:pt x="67338" y="70478"/>
                  </a:lnTo>
                  <a:lnTo>
                    <a:pt x="60950" y="70478"/>
                  </a:lnTo>
                  <a:lnTo>
                    <a:pt x="60950" y="64394"/>
                  </a:lnTo>
                  <a:close/>
                  <a:moveTo>
                    <a:pt x="74083" y="64394"/>
                  </a:moveTo>
                  <a:lnTo>
                    <a:pt x="74083" y="70478"/>
                  </a:lnTo>
                  <a:lnTo>
                    <a:pt x="67677" y="70478"/>
                  </a:lnTo>
                  <a:lnTo>
                    <a:pt x="67677" y="64394"/>
                  </a:lnTo>
                  <a:close/>
                  <a:moveTo>
                    <a:pt x="80809" y="64394"/>
                  </a:moveTo>
                  <a:lnTo>
                    <a:pt x="80809" y="70478"/>
                  </a:lnTo>
                  <a:lnTo>
                    <a:pt x="74422" y="70478"/>
                  </a:lnTo>
                  <a:lnTo>
                    <a:pt x="74422" y="64394"/>
                  </a:lnTo>
                  <a:close/>
                  <a:moveTo>
                    <a:pt x="87554" y="64394"/>
                  </a:moveTo>
                  <a:lnTo>
                    <a:pt x="87554" y="70478"/>
                  </a:lnTo>
                  <a:lnTo>
                    <a:pt x="81148" y="70478"/>
                  </a:lnTo>
                  <a:lnTo>
                    <a:pt x="81148" y="64394"/>
                  </a:lnTo>
                  <a:close/>
                  <a:moveTo>
                    <a:pt x="94281" y="64394"/>
                  </a:moveTo>
                  <a:lnTo>
                    <a:pt x="94281" y="70478"/>
                  </a:lnTo>
                  <a:lnTo>
                    <a:pt x="87893" y="70478"/>
                  </a:lnTo>
                  <a:lnTo>
                    <a:pt x="87893" y="64394"/>
                  </a:lnTo>
                  <a:close/>
                  <a:moveTo>
                    <a:pt x="101007" y="64394"/>
                  </a:moveTo>
                  <a:lnTo>
                    <a:pt x="101007" y="70478"/>
                  </a:lnTo>
                  <a:lnTo>
                    <a:pt x="94620" y="70478"/>
                  </a:lnTo>
                  <a:lnTo>
                    <a:pt x="94620" y="64394"/>
                  </a:lnTo>
                  <a:close/>
                  <a:moveTo>
                    <a:pt x="107752" y="64394"/>
                  </a:moveTo>
                  <a:lnTo>
                    <a:pt x="107752" y="70478"/>
                  </a:lnTo>
                  <a:lnTo>
                    <a:pt x="101346" y="70478"/>
                  </a:lnTo>
                  <a:lnTo>
                    <a:pt x="101346" y="64394"/>
                  </a:lnTo>
                  <a:close/>
                  <a:moveTo>
                    <a:pt x="114478" y="64394"/>
                  </a:moveTo>
                  <a:lnTo>
                    <a:pt x="114478" y="70478"/>
                  </a:lnTo>
                  <a:lnTo>
                    <a:pt x="108091" y="70478"/>
                  </a:lnTo>
                  <a:lnTo>
                    <a:pt x="108091" y="64394"/>
                  </a:lnTo>
                  <a:close/>
                  <a:moveTo>
                    <a:pt x="121223" y="64394"/>
                  </a:moveTo>
                  <a:lnTo>
                    <a:pt x="121223" y="70478"/>
                  </a:lnTo>
                  <a:lnTo>
                    <a:pt x="114817" y="70478"/>
                  </a:lnTo>
                  <a:lnTo>
                    <a:pt x="114817" y="64394"/>
                  </a:lnTo>
                  <a:close/>
                  <a:moveTo>
                    <a:pt x="127950" y="64394"/>
                  </a:moveTo>
                  <a:lnTo>
                    <a:pt x="127950" y="70478"/>
                  </a:lnTo>
                  <a:lnTo>
                    <a:pt x="121562" y="70478"/>
                  </a:lnTo>
                  <a:lnTo>
                    <a:pt x="121562" y="64394"/>
                  </a:lnTo>
                  <a:close/>
                  <a:moveTo>
                    <a:pt x="134694" y="64394"/>
                  </a:moveTo>
                  <a:lnTo>
                    <a:pt x="134694" y="70478"/>
                  </a:lnTo>
                  <a:lnTo>
                    <a:pt x="128289" y="70478"/>
                  </a:lnTo>
                  <a:lnTo>
                    <a:pt x="128289" y="64394"/>
                  </a:lnTo>
                  <a:close/>
                  <a:moveTo>
                    <a:pt x="141421" y="64394"/>
                  </a:moveTo>
                  <a:lnTo>
                    <a:pt x="141421" y="70478"/>
                  </a:lnTo>
                  <a:lnTo>
                    <a:pt x="135033" y="70478"/>
                  </a:lnTo>
                  <a:lnTo>
                    <a:pt x="135033" y="64394"/>
                  </a:lnTo>
                  <a:close/>
                  <a:moveTo>
                    <a:pt x="148148" y="64394"/>
                  </a:moveTo>
                  <a:lnTo>
                    <a:pt x="148148" y="70478"/>
                  </a:lnTo>
                  <a:lnTo>
                    <a:pt x="141760" y="70478"/>
                  </a:lnTo>
                  <a:lnTo>
                    <a:pt x="141760" y="64394"/>
                  </a:lnTo>
                  <a:close/>
                  <a:moveTo>
                    <a:pt x="154892" y="64394"/>
                  </a:moveTo>
                  <a:lnTo>
                    <a:pt x="154892" y="70478"/>
                  </a:lnTo>
                  <a:lnTo>
                    <a:pt x="148487" y="70478"/>
                  </a:lnTo>
                  <a:lnTo>
                    <a:pt x="148487" y="64394"/>
                  </a:lnTo>
                  <a:close/>
                  <a:moveTo>
                    <a:pt x="161619" y="64394"/>
                  </a:moveTo>
                  <a:lnTo>
                    <a:pt x="161619" y="70478"/>
                  </a:lnTo>
                  <a:lnTo>
                    <a:pt x="155231" y="70478"/>
                  </a:lnTo>
                  <a:lnTo>
                    <a:pt x="155231" y="64394"/>
                  </a:lnTo>
                  <a:close/>
                  <a:moveTo>
                    <a:pt x="168363" y="64394"/>
                  </a:moveTo>
                  <a:lnTo>
                    <a:pt x="168363" y="70478"/>
                  </a:lnTo>
                  <a:lnTo>
                    <a:pt x="161958" y="70478"/>
                  </a:lnTo>
                  <a:lnTo>
                    <a:pt x="161958" y="64394"/>
                  </a:lnTo>
                  <a:close/>
                  <a:moveTo>
                    <a:pt x="175090" y="64394"/>
                  </a:moveTo>
                  <a:lnTo>
                    <a:pt x="175090" y="70478"/>
                  </a:lnTo>
                  <a:lnTo>
                    <a:pt x="168702" y="70478"/>
                  </a:lnTo>
                  <a:lnTo>
                    <a:pt x="168702" y="64394"/>
                  </a:lnTo>
                  <a:close/>
                  <a:moveTo>
                    <a:pt x="181834" y="64394"/>
                  </a:moveTo>
                  <a:lnTo>
                    <a:pt x="181834" y="70478"/>
                  </a:lnTo>
                  <a:lnTo>
                    <a:pt x="175429" y="70478"/>
                  </a:lnTo>
                  <a:lnTo>
                    <a:pt x="175429" y="64394"/>
                  </a:lnTo>
                  <a:close/>
                  <a:moveTo>
                    <a:pt x="188561" y="64394"/>
                  </a:moveTo>
                  <a:lnTo>
                    <a:pt x="188561" y="70478"/>
                  </a:lnTo>
                  <a:lnTo>
                    <a:pt x="182173" y="70478"/>
                  </a:lnTo>
                  <a:lnTo>
                    <a:pt x="182173" y="64394"/>
                  </a:lnTo>
                  <a:close/>
                  <a:moveTo>
                    <a:pt x="195288" y="64394"/>
                  </a:moveTo>
                  <a:lnTo>
                    <a:pt x="195288" y="70478"/>
                  </a:lnTo>
                  <a:lnTo>
                    <a:pt x="188900" y="70478"/>
                  </a:lnTo>
                  <a:lnTo>
                    <a:pt x="188900" y="64394"/>
                  </a:lnTo>
                  <a:close/>
                  <a:moveTo>
                    <a:pt x="202032" y="64394"/>
                  </a:moveTo>
                  <a:lnTo>
                    <a:pt x="202032" y="70478"/>
                  </a:lnTo>
                  <a:lnTo>
                    <a:pt x="195627" y="70478"/>
                  </a:lnTo>
                  <a:lnTo>
                    <a:pt x="195627" y="64394"/>
                  </a:lnTo>
                  <a:close/>
                  <a:moveTo>
                    <a:pt x="208759" y="64394"/>
                  </a:moveTo>
                  <a:lnTo>
                    <a:pt x="208759" y="70478"/>
                  </a:lnTo>
                  <a:lnTo>
                    <a:pt x="202371" y="70478"/>
                  </a:lnTo>
                  <a:lnTo>
                    <a:pt x="202371" y="64394"/>
                  </a:lnTo>
                  <a:close/>
                  <a:moveTo>
                    <a:pt x="215504" y="64394"/>
                  </a:moveTo>
                  <a:lnTo>
                    <a:pt x="215504" y="70478"/>
                  </a:lnTo>
                  <a:lnTo>
                    <a:pt x="209098" y="70478"/>
                  </a:lnTo>
                  <a:lnTo>
                    <a:pt x="209098" y="64394"/>
                  </a:lnTo>
                  <a:close/>
                  <a:moveTo>
                    <a:pt x="222230" y="64394"/>
                  </a:moveTo>
                  <a:lnTo>
                    <a:pt x="222230" y="70478"/>
                  </a:lnTo>
                  <a:lnTo>
                    <a:pt x="215843" y="70478"/>
                  </a:lnTo>
                  <a:lnTo>
                    <a:pt x="215843" y="64394"/>
                  </a:lnTo>
                  <a:close/>
                  <a:moveTo>
                    <a:pt x="228975" y="64394"/>
                  </a:moveTo>
                  <a:lnTo>
                    <a:pt x="228975" y="70478"/>
                  </a:lnTo>
                  <a:lnTo>
                    <a:pt x="222569" y="70478"/>
                  </a:lnTo>
                  <a:lnTo>
                    <a:pt x="222569" y="64394"/>
                  </a:lnTo>
                  <a:close/>
                  <a:moveTo>
                    <a:pt x="235701" y="64394"/>
                  </a:moveTo>
                  <a:lnTo>
                    <a:pt x="235701" y="70478"/>
                  </a:lnTo>
                  <a:lnTo>
                    <a:pt x="229296" y="70478"/>
                  </a:lnTo>
                  <a:lnTo>
                    <a:pt x="229296" y="64394"/>
                  </a:lnTo>
                  <a:close/>
                  <a:moveTo>
                    <a:pt x="242428" y="64394"/>
                  </a:moveTo>
                  <a:lnTo>
                    <a:pt x="242428" y="70478"/>
                  </a:lnTo>
                  <a:lnTo>
                    <a:pt x="236040" y="70478"/>
                  </a:lnTo>
                  <a:lnTo>
                    <a:pt x="236040" y="64394"/>
                  </a:lnTo>
                  <a:close/>
                  <a:moveTo>
                    <a:pt x="249173" y="64394"/>
                  </a:moveTo>
                  <a:lnTo>
                    <a:pt x="249173" y="70478"/>
                  </a:lnTo>
                  <a:lnTo>
                    <a:pt x="242767" y="70478"/>
                  </a:lnTo>
                  <a:lnTo>
                    <a:pt x="242767" y="64394"/>
                  </a:lnTo>
                  <a:close/>
                  <a:moveTo>
                    <a:pt x="255899" y="64394"/>
                  </a:moveTo>
                  <a:lnTo>
                    <a:pt x="255899" y="70478"/>
                  </a:lnTo>
                  <a:lnTo>
                    <a:pt x="249512" y="70478"/>
                  </a:lnTo>
                  <a:lnTo>
                    <a:pt x="249512" y="64394"/>
                  </a:lnTo>
                  <a:close/>
                  <a:moveTo>
                    <a:pt x="262644" y="64394"/>
                  </a:moveTo>
                  <a:lnTo>
                    <a:pt x="262644" y="70478"/>
                  </a:lnTo>
                  <a:lnTo>
                    <a:pt x="256238" y="70478"/>
                  </a:lnTo>
                  <a:lnTo>
                    <a:pt x="256238" y="64394"/>
                  </a:lnTo>
                  <a:close/>
                  <a:moveTo>
                    <a:pt x="269370" y="64394"/>
                  </a:moveTo>
                  <a:lnTo>
                    <a:pt x="269370" y="70478"/>
                  </a:lnTo>
                  <a:lnTo>
                    <a:pt x="262983" y="70478"/>
                  </a:lnTo>
                  <a:lnTo>
                    <a:pt x="262983" y="64394"/>
                  </a:lnTo>
                  <a:close/>
                  <a:moveTo>
                    <a:pt x="276115" y="64394"/>
                  </a:moveTo>
                  <a:lnTo>
                    <a:pt x="276115" y="70478"/>
                  </a:lnTo>
                  <a:lnTo>
                    <a:pt x="269709" y="70478"/>
                  </a:lnTo>
                  <a:lnTo>
                    <a:pt x="269709" y="64394"/>
                  </a:lnTo>
                  <a:close/>
                  <a:moveTo>
                    <a:pt x="282842" y="64394"/>
                  </a:moveTo>
                  <a:lnTo>
                    <a:pt x="282842" y="70478"/>
                  </a:lnTo>
                  <a:lnTo>
                    <a:pt x="276436" y="70478"/>
                  </a:lnTo>
                  <a:lnTo>
                    <a:pt x="276436" y="64394"/>
                  </a:lnTo>
                  <a:close/>
                  <a:moveTo>
                    <a:pt x="6745" y="70800"/>
                  </a:moveTo>
                  <a:lnTo>
                    <a:pt x="6745" y="76884"/>
                  </a:lnTo>
                  <a:lnTo>
                    <a:pt x="339" y="76884"/>
                  </a:lnTo>
                  <a:lnTo>
                    <a:pt x="339" y="70800"/>
                  </a:lnTo>
                  <a:close/>
                  <a:moveTo>
                    <a:pt x="13471" y="70800"/>
                  </a:moveTo>
                  <a:lnTo>
                    <a:pt x="13471" y="76884"/>
                  </a:lnTo>
                  <a:lnTo>
                    <a:pt x="7066" y="76884"/>
                  </a:lnTo>
                  <a:lnTo>
                    <a:pt x="7066" y="70800"/>
                  </a:lnTo>
                  <a:close/>
                  <a:moveTo>
                    <a:pt x="20198" y="70800"/>
                  </a:moveTo>
                  <a:lnTo>
                    <a:pt x="20198" y="76884"/>
                  </a:lnTo>
                  <a:lnTo>
                    <a:pt x="13810" y="76884"/>
                  </a:lnTo>
                  <a:lnTo>
                    <a:pt x="13810" y="70800"/>
                  </a:lnTo>
                  <a:close/>
                  <a:moveTo>
                    <a:pt x="26942" y="70800"/>
                  </a:moveTo>
                  <a:lnTo>
                    <a:pt x="26942" y="76884"/>
                  </a:lnTo>
                  <a:lnTo>
                    <a:pt x="20537" y="76884"/>
                  </a:lnTo>
                  <a:lnTo>
                    <a:pt x="20537" y="70800"/>
                  </a:lnTo>
                  <a:close/>
                  <a:moveTo>
                    <a:pt x="33669" y="70800"/>
                  </a:moveTo>
                  <a:lnTo>
                    <a:pt x="33669" y="76884"/>
                  </a:lnTo>
                  <a:lnTo>
                    <a:pt x="27281" y="76884"/>
                  </a:lnTo>
                  <a:lnTo>
                    <a:pt x="27281" y="70800"/>
                  </a:lnTo>
                  <a:close/>
                  <a:moveTo>
                    <a:pt x="40414" y="70800"/>
                  </a:moveTo>
                  <a:lnTo>
                    <a:pt x="40414" y="76884"/>
                  </a:lnTo>
                  <a:lnTo>
                    <a:pt x="34008" y="76884"/>
                  </a:lnTo>
                  <a:lnTo>
                    <a:pt x="34008" y="70800"/>
                  </a:lnTo>
                  <a:close/>
                  <a:moveTo>
                    <a:pt x="47140" y="70800"/>
                  </a:moveTo>
                  <a:lnTo>
                    <a:pt x="47140" y="76884"/>
                  </a:lnTo>
                  <a:lnTo>
                    <a:pt x="40753" y="76884"/>
                  </a:lnTo>
                  <a:lnTo>
                    <a:pt x="40753" y="70800"/>
                  </a:lnTo>
                  <a:close/>
                  <a:moveTo>
                    <a:pt x="53885" y="70800"/>
                  </a:moveTo>
                  <a:lnTo>
                    <a:pt x="53885" y="76884"/>
                  </a:lnTo>
                  <a:lnTo>
                    <a:pt x="47479" y="76884"/>
                  </a:lnTo>
                  <a:lnTo>
                    <a:pt x="47479" y="70800"/>
                  </a:lnTo>
                  <a:close/>
                  <a:moveTo>
                    <a:pt x="60611" y="70800"/>
                  </a:moveTo>
                  <a:lnTo>
                    <a:pt x="60611" y="76884"/>
                  </a:lnTo>
                  <a:lnTo>
                    <a:pt x="54206" y="76884"/>
                  </a:lnTo>
                  <a:lnTo>
                    <a:pt x="54206" y="70800"/>
                  </a:lnTo>
                  <a:close/>
                  <a:moveTo>
                    <a:pt x="67338" y="70800"/>
                  </a:moveTo>
                  <a:lnTo>
                    <a:pt x="67338" y="76884"/>
                  </a:lnTo>
                  <a:lnTo>
                    <a:pt x="60950" y="76884"/>
                  </a:lnTo>
                  <a:lnTo>
                    <a:pt x="60950" y="70800"/>
                  </a:lnTo>
                  <a:close/>
                  <a:moveTo>
                    <a:pt x="74083" y="70800"/>
                  </a:moveTo>
                  <a:lnTo>
                    <a:pt x="74083" y="76884"/>
                  </a:lnTo>
                  <a:lnTo>
                    <a:pt x="67677" y="76884"/>
                  </a:lnTo>
                  <a:lnTo>
                    <a:pt x="67677" y="70800"/>
                  </a:lnTo>
                  <a:close/>
                  <a:moveTo>
                    <a:pt x="80809" y="70800"/>
                  </a:moveTo>
                  <a:lnTo>
                    <a:pt x="80809" y="76884"/>
                  </a:lnTo>
                  <a:lnTo>
                    <a:pt x="74422" y="76884"/>
                  </a:lnTo>
                  <a:lnTo>
                    <a:pt x="74422" y="70800"/>
                  </a:lnTo>
                  <a:close/>
                  <a:moveTo>
                    <a:pt x="87554" y="70800"/>
                  </a:moveTo>
                  <a:lnTo>
                    <a:pt x="87554" y="76884"/>
                  </a:lnTo>
                  <a:lnTo>
                    <a:pt x="81148" y="76884"/>
                  </a:lnTo>
                  <a:lnTo>
                    <a:pt x="81148" y="70800"/>
                  </a:lnTo>
                  <a:close/>
                  <a:moveTo>
                    <a:pt x="94281" y="70800"/>
                  </a:moveTo>
                  <a:lnTo>
                    <a:pt x="94281" y="76884"/>
                  </a:lnTo>
                  <a:lnTo>
                    <a:pt x="87893" y="76884"/>
                  </a:lnTo>
                  <a:lnTo>
                    <a:pt x="87893" y="70800"/>
                  </a:lnTo>
                  <a:close/>
                  <a:moveTo>
                    <a:pt x="101007" y="70800"/>
                  </a:moveTo>
                  <a:lnTo>
                    <a:pt x="101007" y="76884"/>
                  </a:lnTo>
                  <a:lnTo>
                    <a:pt x="94620" y="76884"/>
                  </a:lnTo>
                  <a:lnTo>
                    <a:pt x="94620" y="70800"/>
                  </a:lnTo>
                  <a:close/>
                  <a:moveTo>
                    <a:pt x="107752" y="70800"/>
                  </a:moveTo>
                  <a:lnTo>
                    <a:pt x="107752" y="76884"/>
                  </a:lnTo>
                  <a:lnTo>
                    <a:pt x="101346" y="76884"/>
                  </a:lnTo>
                  <a:lnTo>
                    <a:pt x="101346" y="70800"/>
                  </a:lnTo>
                  <a:close/>
                  <a:moveTo>
                    <a:pt x="114478" y="70800"/>
                  </a:moveTo>
                  <a:lnTo>
                    <a:pt x="114478" y="76884"/>
                  </a:lnTo>
                  <a:lnTo>
                    <a:pt x="108091" y="76884"/>
                  </a:lnTo>
                  <a:lnTo>
                    <a:pt x="108091" y="70800"/>
                  </a:lnTo>
                  <a:close/>
                  <a:moveTo>
                    <a:pt x="121223" y="70800"/>
                  </a:moveTo>
                  <a:lnTo>
                    <a:pt x="121223" y="76884"/>
                  </a:lnTo>
                  <a:lnTo>
                    <a:pt x="114817" y="76884"/>
                  </a:lnTo>
                  <a:lnTo>
                    <a:pt x="114817" y="70800"/>
                  </a:lnTo>
                  <a:close/>
                  <a:moveTo>
                    <a:pt x="127950" y="70800"/>
                  </a:moveTo>
                  <a:lnTo>
                    <a:pt x="127950" y="76884"/>
                  </a:lnTo>
                  <a:lnTo>
                    <a:pt x="121562" y="76884"/>
                  </a:lnTo>
                  <a:lnTo>
                    <a:pt x="121562" y="70800"/>
                  </a:lnTo>
                  <a:close/>
                  <a:moveTo>
                    <a:pt x="134694" y="70800"/>
                  </a:moveTo>
                  <a:lnTo>
                    <a:pt x="134694" y="76884"/>
                  </a:lnTo>
                  <a:lnTo>
                    <a:pt x="128289" y="76884"/>
                  </a:lnTo>
                  <a:lnTo>
                    <a:pt x="128289" y="70800"/>
                  </a:lnTo>
                  <a:close/>
                  <a:moveTo>
                    <a:pt x="141421" y="70800"/>
                  </a:moveTo>
                  <a:lnTo>
                    <a:pt x="141421" y="76884"/>
                  </a:lnTo>
                  <a:lnTo>
                    <a:pt x="135033" y="76884"/>
                  </a:lnTo>
                  <a:lnTo>
                    <a:pt x="135033" y="70800"/>
                  </a:lnTo>
                  <a:close/>
                  <a:moveTo>
                    <a:pt x="148148" y="70800"/>
                  </a:moveTo>
                  <a:lnTo>
                    <a:pt x="148148" y="76884"/>
                  </a:lnTo>
                  <a:lnTo>
                    <a:pt x="141760" y="76884"/>
                  </a:lnTo>
                  <a:lnTo>
                    <a:pt x="141760" y="70800"/>
                  </a:lnTo>
                  <a:close/>
                  <a:moveTo>
                    <a:pt x="154892" y="70800"/>
                  </a:moveTo>
                  <a:lnTo>
                    <a:pt x="154892" y="76884"/>
                  </a:lnTo>
                  <a:lnTo>
                    <a:pt x="148487" y="76884"/>
                  </a:lnTo>
                  <a:lnTo>
                    <a:pt x="148487" y="70800"/>
                  </a:lnTo>
                  <a:close/>
                  <a:moveTo>
                    <a:pt x="161619" y="70800"/>
                  </a:moveTo>
                  <a:lnTo>
                    <a:pt x="161619" y="76884"/>
                  </a:lnTo>
                  <a:lnTo>
                    <a:pt x="155231" y="76884"/>
                  </a:lnTo>
                  <a:lnTo>
                    <a:pt x="155231" y="70800"/>
                  </a:lnTo>
                  <a:close/>
                  <a:moveTo>
                    <a:pt x="168363" y="70800"/>
                  </a:moveTo>
                  <a:lnTo>
                    <a:pt x="168363" y="76884"/>
                  </a:lnTo>
                  <a:lnTo>
                    <a:pt x="161958" y="76884"/>
                  </a:lnTo>
                  <a:lnTo>
                    <a:pt x="161958" y="70800"/>
                  </a:lnTo>
                  <a:close/>
                  <a:moveTo>
                    <a:pt x="175090" y="70800"/>
                  </a:moveTo>
                  <a:lnTo>
                    <a:pt x="175090" y="76884"/>
                  </a:lnTo>
                  <a:lnTo>
                    <a:pt x="168702" y="76884"/>
                  </a:lnTo>
                  <a:lnTo>
                    <a:pt x="168702" y="70800"/>
                  </a:lnTo>
                  <a:close/>
                  <a:moveTo>
                    <a:pt x="181834" y="70800"/>
                  </a:moveTo>
                  <a:lnTo>
                    <a:pt x="181834" y="76884"/>
                  </a:lnTo>
                  <a:lnTo>
                    <a:pt x="175429" y="76884"/>
                  </a:lnTo>
                  <a:lnTo>
                    <a:pt x="175429" y="70800"/>
                  </a:lnTo>
                  <a:close/>
                  <a:moveTo>
                    <a:pt x="188561" y="70800"/>
                  </a:moveTo>
                  <a:lnTo>
                    <a:pt x="188561" y="76884"/>
                  </a:lnTo>
                  <a:lnTo>
                    <a:pt x="182173" y="76884"/>
                  </a:lnTo>
                  <a:lnTo>
                    <a:pt x="182173" y="70800"/>
                  </a:lnTo>
                  <a:close/>
                  <a:moveTo>
                    <a:pt x="195288" y="70800"/>
                  </a:moveTo>
                  <a:lnTo>
                    <a:pt x="195288" y="76884"/>
                  </a:lnTo>
                  <a:lnTo>
                    <a:pt x="188900" y="76884"/>
                  </a:lnTo>
                  <a:lnTo>
                    <a:pt x="188900" y="70800"/>
                  </a:lnTo>
                  <a:close/>
                  <a:moveTo>
                    <a:pt x="202032" y="70800"/>
                  </a:moveTo>
                  <a:lnTo>
                    <a:pt x="202032" y="76884"/>
                  </a:lnTo>
                  <a:lnTo>
                    <a:pt x="195627" y="76884"/>
                  </a:lnTo>
                  <a:lnTo>
                    <a:pt x="195627" y="70800"/>
                  </a:lnTo>
                  <a:close/>
                  <a:moveTo>
                    <a:pt x="208759" y="70800"/>
                  </a:moveTo>
                  <a:lnTo>
                    <a:pt x="208759" y="76884"/>
                  </a:lnTo>
                  <a:lnTo>
                    <a:pt x="202371" y="76884"/>
                  </a:lnTo>
                  <a:lnTo>
                    <a:pt x="202371" y="70800"/>
                  </a:lnTo>
                  <a:close/>
                  <a:moveTo>
                    <a:pt x="215504" y="70800"/>
                  </a:moveTo>
                  <a:lnTo>
                    <a:pt x="215504" y="76884"/>
                  </a:lnTo>
                  <a:lnTo>
                    <a:pt x="209098" y="76884"/>
                  </a:lnTo>
                  <a:lnTo>
                    <a:pt x="209098" y="70800"/>
                  </a:lnTo>
                  <a:close/>
                  <a:moveTo>
                    <a:pt x="222230" y="70800"/>
                  </a:moveTo>
                  <a:lnTo>
                    <a:pt x="222230" y="76884"/>
                  </a:lnTo>
                  <a:lnTo>
                    <a:pt x="215843" y="76884"/>
                  </a:lnTo>
                  <a:lnTo>
                    <a:pt x="215843" y="70800"/>
                  </a:lnTo>
                  <a:close/>
                  <a:moveTo>
                    <a:pt x="228975" y="70800"/>
                  </a:moveTo>
                  <a:lnTo>
                    <a:pt x="228975" y="76884"/>
                  </a:lnTo>
                  <a:lnTo>
                    <a:pt x="222569" y="76884"/>
                  </a:lnTo>
                  <a:lnTo>
                    <a:pt x="222569" y="70800"/>
                  </a:lnTo>
                  <a:close/>
                  <a:moveTo>
                    <a:pt x="235701" y="70800"/>
                  </a:moveTo>
                  <a:lnTo>
                    <a:pt x="235701" y="76884"/>
                  </a:lnTo>
                  <a:lnTo>
                    <a:pt x="229296" y="76884"/>
                  </a:lnTo>
                  <a:lnTo>
                    <a:pt x="229296" y="70800"/>
                  </a:lnTo>
                  <a:close/>
                  <a:moveTo>
                    <a:pt x="242428" y="70800"/>
                  </a:moveTo>
                  <a:lnTo>
                    <a:pt x="242428" y="76884"/>
                  </a:lnTo>
                  <a:lnTo>
                    <a:pt x="236040" y="76884"/>
                  </a:lnTo>
                  <a:lnTo>
                    <a:pt x="236040" y="70800"/>
                  </a:lnTo>
                  <a:close/>
                  <a:moveTo>
                    <a:pt x="249173" y="70800"/>
                  </a:moveTo>
                  <a:lnTo>
                    <a:pt x="249173" y="76884"/>
                  </a:lnTo>
                  <a:lnTo>
                    <a:pt x="242767" y="76884"/>
                  </a:lnTo>
                  <a:lnTo>
                    <a:pt x="242767" y="70800"/>
                  </a:lnTo>
                  <a:close/>
                  <a:moveTo>
                    <a:pt x="255899" y="70800"/>
                  </a:moveTo>
                  <a:lnTo>
                    <a:pt x="255899" y="76884"/>
                  </a:lnTo>
                  <a:lnTo>
                    <a:pt x="249512" y="76884"/>
                  </a:lnTo>
                  <a:lnTo>
                    <a:pt x="249512" y="70800"/>
                  </a:lnTo>
                  <a:close/>
                  <a:moveTo>
                    <a:pt x="262644" y="70800"/>
                  </a:moveTo>
                  <a:lnTo>
                    <a:pt x="262644" y="76884"/>
                  </a:lnTo>
                  <a:lnTo>
                    <a:pt x="256238" y="76884"/>
                  </a:lnTo>
                  <a:lnTo>
                    <a:pt x="256238" y="70800"/>
                  </a:lnTo>
                  <a:close/>
                  <a:moveTo>
                    <a:pt x="269370" y="70800"/>
                  </a:moveTo>
                  <a:lnTo>
                    <a:pt x="269370" y="76884"/>
                  </a:lnTo>
                  <a:lnTo>
                    <a:pt x="262983" y="76884"/>
                  </a:lnTo>
                  <a:lnTo>
                    <a:pt x="262983" y="70800"/>
                  </a:lnTo>
                  <a:close/>
                  <a:moveTo>
                    <a:pt x="276115" y="70800"/>
                  </a:moveTo>
                  <a:lnTo>
                    <a:pt x="276115" y="76884"/>
                  </a:lnTo>
                  <a:lnTo>
                    <a:pt x="269709" y="76884"/>
                  </a:lnTo>
                  <a:lnTo>
                    <a:pt x="269709" y="70800"/>
                  </a:lnTo>
                  <a:close/>
                  <a:moveTo>
                    <a:pt x="282842" y="70800"/>
                  </a:moveTo>
                  <a:lnTo>
                    <a:pt x="282842" y="76884"/>
                  </a:lnTo>
                  <a:lnTo>
                    <a:pt x="276436" y="76884"/>
                  </a:lnTo>
                  <a:lnTo>
                    <a:pt x="276436" y="70800"/>
                  </a:lnTo>
                  <a:close/>
                  <a:moveTo>
                    <a:pt x="6745" y="77205"/>
                  </a:moveTo>
                  <a:lnTo>
                    <a:pt x="6745" y="83289"/>
                  </a:lnTo>
                  <a:lnTo>
                    <a:pt x="339" y="83289"/>
                  </a:lnTo>
                  <a:lnTo>
                    <a:pt x="339" y="77205"/>
                  </a:lnTo>
                  <a:close/>
                  <a:moveTo>
                    <a:pt x="13471" y="77205"/>
                  </a:moveTo>
                  <a:lnTo>
                    <a:pt x="13471" y="83289"/>
                  </a:lnTo>
                  <a:lnTo>
                    <a:pt x="7066" y="83289"/>
                  </a:lnTo>
                  <a:lnTo>
                    <a:pt x="7066" y="77205"/>
                  </a:lnTo>
                  <a:close/>
                  <a:moveTo>
                    <a:pt x="20198" y="77205"/>
                  </a:moveTo>
                  <a:lnTo>
                    <a:pt x="20198" y="83289"/>
                  </a:lnTo>
                  <a:lnTo>
                    <a:pt x="13810" y="83289"/>
                  </a:lnTo>
                  <a:lnTo>
                    <a:pt x="13810" y="77205"/>
                  </a:lnTo>
                  <a:close/>
                  <a:moveTo>
                    <a:pt x="26942" y="77205"/>
                  </a:moveTo>
                  <a:lnTo>
                    <a:pt x="26942" y="83289"/>
                  </a:lnTo>
                  <a:lnTo>
                    <a:pt x="20537" y="83289"/>
                  </a:lnTo>
                  <a:lnTo>
                    <a:pt x="20537" y="77205"/>
                  </a:lnTo>
                  <a:close/>
                  <a:moveTo>
                    <a:pt x="33669" y="77205"/>
                  </a:moveTo>
                  <a:lnTo>
                    <a:pt x="33669" y="83289"/>
                  </a:lnTo>
                  <a:lnTo>
                    <a:pt x="27281" y="83289"/>
                  </a:lnTo>
                  <a:lnTo>
                    <a:pt x="27281" y="77205"/>
                  </a:lnTo>
                  <a:close/>
                  <a:moveTo>
                    <a:pt x="40414" y="77205"/>
                  </a:moveTo>
                  <a:lnTo>
                    <a:pt x="40414" y="83289"/>
                  </a:lnTo>
                  <a:lnTo>
                    <a:pt x="34008" y="83289"/>
                  </a:lnTo>
                  <a:lnTo>
                    <a:pt x="34008" y="77205"/>
                  </a:lnTo>
                  <a:close/>
                  <a:moveTo>
                    <a:pt x="47140" y="77205"/>
                  </a:moveTo>
                  <a:lnTo>
                    <a:pt x="47140" y="83289"/>
                  </a:lnTo>
                  <a:lnTo>
                    <a:pt x="40753" y="83289"/>
                  </a:lnTo>
                  <a:lnTo>
                    <a:pt x="40753" y="77205"/>
                  </a:lnTo>
                  <a:close/>
                  <a:moveTo>
                    <a:pt x="53885" y="77205"/>
                  </a:moveTo>
                  <a:lnTo>
                    <a:pt x="53885" y="83289"/>
                  </a:lnTo>
                  <a:lnTo>
                    <a:pt x="47479" y="83289"/>
                  </a:lnTo>
                  <a:lnTo>
                    <a:pt x="47479" y="77205"/>
                  </a:lnTo>
                  <a:close/>
                  <a:moveTo>
                    <a:pt x="60611" y="77205"/>
                  </a:moveTo>
                  <a:lnTo>
                    <a:pt x="60611" y="83289"/>
                  </a:lnTo>
                  <a:lnTo>
                    <a:pt x="54206" y="83289"/>
                  </a:lnTo>
                  <a:lnTo>
                    <a:pt x="54206" y="77205"/>
                  </a:lnTo>
                  <a:close/>
                  <a:moveTo>
                    <a:pt x="67338" y="77205"/>
                  </a:moveTo>
                  <a:lnTo>
                    <a:pt x="67338" y="83289"/>
                  </a:lnTo>
                  <a:lnTo>
                    <a:pt x="60950" y="83289"/>
                  </a:lnTo>
                  <a:lnTo>
                    <a:pt x="60950" y="77205"/>
                  </a:lnTo>
                  <a:close/>
                  <a:moveTo>
                    <a:pt x="74083" y="77205"/>
                  </a:moveTo>
                  <a:lnTo>
                    <a:pt x="74083" y="83289"/>
                  </a:lnTo>
                  <a:lnTo>
                    <a:pt x="67677" y="83289"/>
                  </a:lnTo>
                  <a:lnTo>
                    <a:pt x="67677" y="77205"/>
                  </a:lnTo>
                  <a:close/>
                  <a:moveTo>
                    <a:pt x="80809" y="77205"/>
                  </a:moveTo>
                  <a:lnTo>
                    <a:pt x="80809" y="83289"/>
                  </a:lnTo>
                  <a:lnTo>
                    <a:pt x="74422" y="83289"/>
                  </a:lnTo>
                  <a:lnTo>
                    <a:pt x="74422" y="77205"/>
                  </a:lnTo>
                  <a:close/>
                  <a:moveTo>
                    <a:pt x="87554" y="77205"/>
                  </a:moveTo>
                  <a:lnTo>
                    <a:pt x="87554" y="83289"/>
                  </a:lnTo>
                  <a:lnTo>
                    <a:pt x="81148" y="83289"/>
                  </a:lnTo>
                  <a:lnTo>
                    <a:pt x="81148" y="77205"/>
                  </a:lnTo>
                  <a:close/>
                  <a:moveTo>
                    <a:pt x="94281" y="77205"/>
                  </a:moveTo>
                  <a:lnTo>
                    <a:pt x="94281" y="83289"/>
                  </a:lnTo>
                  <a:lnTo>
                    <a:pt x="87893" y="83289"/>
                  </a:lnTo>
                  <a:lnTo>
                    <a:pt x="87893" y="77205"/>
                  </a:lnTo>
                  <a:close/>
                  <a:moveTo>
                    <a:pt x="101007" y="77205"/>
                  </a:moveTo>
                  <a:lnTo>
                    <a:pt x="101007" y="83289"/>
                  </a:lnTo>
                  <a:lnTo>
                    <a:pt x="94620" y="83289"/>
                  </a:lnTo>
                  <a:lnTo>
                    <a:pt x="94620" y="77205"/>
                  </a:lnTo>
                  <a:close/>
                  <a:moveTo>
                    <a:pt x="107752" y="77205"/>
                  </a:moveTo>
                  <a:lnTo>
                    <a:pt x="107752" y="83289"/>
                  </a:lnTo>
                  <a:lnTo>
                    <a:pt x="101346" y="83289"/>
                  </a:lnTo>
                  <a:lnTo>
                    <a:pt x="101346" y="77205"/>
                  </a:lnTo>
                  <a:close/>
                  <a:moveTo>
                    <a:pt x="114478" y="77205"/>
                  </a:moveTo>
                  <a:lnTo>
                    <a:pt x="114478" y="83289"/>
                  </a:lnTo>
                  <a:lnTo>
                    <a:pt x="108091" y="83289"/>
                  </a:lnTo>
                  <a:lnTo>
                    <a:pt x="108091" y="77205"/>
                  </a:lnTo>
                  <a:close/>
                  <a:moveTo>
                    <a:pt x="121223" y="77205"/>
                  </a:moveTo>
                  <a:lnTo>
                    <a:pt x="121223" y="83289"/>
                  </a:lnTo>
                  <a:lnTo>
                    <a:pt x="114817" y="83289"/>
                  </a:lnTo>
                  <a:lnTo>
                    <a:pt x="114817" y="77205"/>
                  </a:lnTo>
                  <a:close/>
                  <a:moveTo>
                    <a:pt x="127950" y="77205"/>
                  </a:moveTo>
                  <a:lnTo>
                    <a:pt x="127950" y="83289"/>
                  </a:lnTo>
                  <a:lnTo>
                    <a:pt x="121562" y="83289"/>
                  </a:lnTo>
                  <a:lnTo>
                    <a:pt x="121562" y="77205"/>
                  </a:lnTo>
                  <a:close/>
                  <a:moveTo>
                    <a:pt x="134694" y="77205"/>
                  </a:moveTo>
                  <a:lnTo>
                    <a:pt x="134694" y="83289"/>
                  </a:lnTo>
                  <a:lnTo>
                    <a:pt x="128289" y="83289"/>
                  </a:lnTo>
                  <a:lnTo>
                    <a:pt x="128289" y="77205"/>
                  </a:lnTo>
                  <a:close/>
                  <a:moveTo>
                    <a:pt x="141421" y="77205"/>
                  </a:moveTo>
                  <a:lnTo>
                    <a:pt x="141421" y="83289"/>
                  </a:lnTo>
                  <a:lnTo>
                    <a:pt x="135033" y="83289"/>
                  </a:lnTo>
                  <a:lnTo>
                    <a:pt x="135033" y="77205"/>
                  </a:lnTo>
                  <a:close/>
                  <a:moveTo>
                    <a:pt x="148148" y="77205"/>
                  </a:moveTo>
                  <a:lnTo>
                    <a:pt x="148148" y="83289"/>
                  </a:lnTo>
                  <a:lnTo>
                    <a:pt x="141760" y="83289"/>
                  </a:lnTo>
                  <a:lnTo>
                    <a:pt x="141760" y="77205"/>
                  </a:lnTo>
                  <a:close/>
                  <a:moveTo>
                    <a:pt x="154892" y="77205"/>
                  </a:moveTo>
                  <a:lnTo>
                    <a:pt x="154892" y="83289"/>
                  </a:lnTo>
                  <a:lnTo>
                    <a:pt x="148487" y="83289"/>
                  </a:lnTo>
                  <a:lnTo>
                    <a:pt x="148487" y="77205"/>
                  </a:lnTo>
                  <a:close/>
                  <a:moveTo>
                    <a:pt x="161619" y="77205"/>
                  </a:moveTo>
                  <a:lnTo>
                    <a:pt x="161619" y="83289"/>
                  </a:lnTo>
                  <a:lnTo>
                    <a:pt x="155231" y="83289"/>
                  </a:lnTo>
                  <a:lnTo>
                    <a:pt x="155231" y="77205"/>
                  </a:lnTo>
                  <a:close/>
                  <a:moveTo>
                    <a:pt x="168363" y="77205"/>
                  </a:moveTo>
                  <a:lnTo>
                    <a:pt x="168363" y="83289"/>
                  </a:lnTo>
                  <a:lnTo>
                    <a:pt x="161958" y="83289"/>
                  </a:lnTo>
                  <a:lnTo>
                    <a:pt x="161958" y="77205"/>
                  </a:lnTo>
                  <a:close/>
                  <a:moveTo>
                    <a:pt x="175090" y="77205"/>
                  </a:moveTo>
                  <a:lnTo>
                    <a:pt x="175090" y="83289"/>
                  </a:lnTo>
                  <a:lnTo>
                    <a:pt x="168702" y="83289"/>
                  </a:lnTo>
                  <a:lnTo>
                    <a:pt x="168702" y="77205"/>
                  </a:lnTo>
                  <a:close/>
                  <a:moveTo>
                    <a:pt x="181834" y="77205"/>
                  </a:moveTo>
                  <a:lnTo>
                    <a:pt x="181834" y="83289"/>
                  </a:lnTo>
                  <a:lnTo>
                    <a:pt x="175429" y="83289"/>
                  </a:lnTo>
                  <a:lnTo>
                    <a:pt x="175429" y="77205"/>
                  </a:lnTo>
                  <a:close/>
                  <a:moveTo>
                    <a:pt x="188561" y="77205"/>
                  </a:moveTo>
                  <a:lnTo>
                    <a:pt x="188561" y="83289"/>
                  </a:lnTo>
                  <a:lnTo>
                    <a:pt x="182173" y="83289"/>
                  </a:lnTo>
                  <a:lnTo>
                    <a:pt x="182173" y="77205"/>
                  </a:lnTo>
                  <a:close/>
                  <a:moveTo>
                    <a:pt x="195288" y="77205"/>
                  </a:moveTo>
                  <a:lnTo>
                    <a:pt x="195288" y="83289"/>
                  </a:lnTo>
                  <a:lnTo>
                    <a:pt x="188900" y="83289"/>
                  </a:lnTo>
                  <a:lnTo>
                    <a:pt x="188900" y="77205"/>
                  </a:lnTo>
                  <a:close/>
                  <a:moveTo>
                    <a:pt x="202032" y="77205"/>
                  </a:moveTo>
                  <a:lnTo>
                    <a:pt x="202032" y="83289"/>
                  </a:lnTo>
                  <a:lnTo>
                    <a:pt x="195627" y="83289"/>
                  </a:lnTo>
                  <a:lnTo>
                    <a:pt x="195627" y="77205"/>
                  </a:lnTo>
                  <a:close/>
                  <a:moveTo>
                    <a:pt x="208759" y="77205"/>
                  </a:moveTo>
                  <a:lnTo>
                    <a:pt x="208759" y="83289"/>
                  </a:lnTo>
                  <a:lnTo>
                    <a:pt x="202371" y="83289"/>
                  </a:lnTo>
                  <a:lnTo>
                    <a:pt x="202371" y="77205"/>
                  </a:lnTo>
                  <a:close/>
                  <a:moveTo>
                    <a:pt x="215504" y="77205"/>
                  </a:moveTo>
                  <a:lnTo>
                    <a:pt x="215504" y="83289"/>
                  </a:lnTo>
                  <a:lnTo>
                    <a:pt x="209098" y="83289"/>
                  </a:lnTo>
                  <a:lnTo>
                    <a:pt x="209098" y="77205"/>
                  </a:lnTo>
                  <a:close/>
                  <a:moveTo>
                    <a:pt x="222230" y="77205"/>
                  </a:moveTo>
                  <a:lnTo>
                    <a:pt x="222230" y="83289"/>
                  </a:lnTo>
                  <a:lnTo>
                    <a:pt x="215843" y="83289"/>
                  </a:lnTo>
                  <a:lnTo>
                    <a:pt x="215843" y="77205"/>
                  </a:lnTo>
                  <a:close/>
                  <a:moveTo>
                    <a:pt x="228975" y="77205"/>
                  </a:moveTo>
                  <a:lnTo>
                    <a:pt x="228975" y="83289"/>
                  </a:lnTo>
                  <a:lnTo>
                    <a:pt x="222569" y="83289"/>
                  </a:lnTo>
                  <a:lnTo>
                    <a:pt x="222569" y="77205"/>
                  </a:lnTo>
                  <a:close/>
                  <a:moveTo>
                    <a:pt x="235701" y="77205"/>
                  </a:moveTo>
                  <a:lnTo>
                    <a:pt x="235701" y="83289"/>
                  </a:lnTo>
                  <a:lnTo>
                    <a:pt x="229296" y="83289"/>
                  </a:lnTo>
                  <a:lnTo>
                    <a:pt x="229296" y="77205"/>
                  </a:lnTo>
                  <a:close/>
                  <a:moveTo>
                    <a:pt x="242428" y="77205"/>
                  </a:moveTo>
                  <a:lnTo>
                    <a:pt x="242428" y="83289"/>
                  </a:lnTo>
                  <a:lnTo>
                    <a:pt x="236040" y="83289"/>
                  </a:lnTo>
                  <a:lnTo>
                    <a:pt x="236040" y="77205"/>
                  </a:lnTo>
                  <a:close/>
                  <a:moveTo>
                    <a:pt x="249173" y="77205"/>
                  </a:moveTo>
                  <a:lnTo>
                    <a:pt x="249173" y="83289"/>
                  </a:lnTo>
                  <a:lnTo>
                    <a:pt x="242767" y="83289"/>
                  </a:lnTo>
                  <a:lnTo>
                    <a:pt x="242767" y="77205"/>
                  </a:lnTo>
                  <a:close/>
                  <a:moveTo>
                    <a:pt x="255899" y="77205"/>
                  </a:moveTo>
                  <a:lnTo>
                    <a:pt x="255899" y="83289"/>
                  </a:lnTo>
                  <a:lnTo>
                    <a:pt x="249512" y="83289"/>
                  </a:lnTo>
                  <a:lnTo>
                    <a:pt x="249512" y="77205"/>
                  </a:lnTo>
                  <a:close/>
                  <a:moveTo>
                    <a:pt x="262644" y="77205"/>
                  </a:moveTo>
                  <a:lnTo>
                    <a:pt x="262644" y="83289"/>
                  </a:lnTo>
                  <a:lnTo>
                    <a:pt x="256238" y="83289"/>
                  </a:lnTo>
                  <a:lnTo>
                    <a:pt x="256238" y="77205"/>
                  </a:lnTo>
                  <a:close/>
                  <a:moveTo>
                    <a:pt x="269370" y="77205"/>
                  </a:moveTo>
                  <a:lnTo>
                    <a:pt x="269370" y="83289"/>
                  </a:lnTo>
                  <a:lnTo>
                    <a:pt x="262983" y="83289"/>
                  </a:lnTo>
                  <a:lnTo>
                    <a:pt x="262983" y="77205"/>
                  </a:lnTo>
                  <a:close/>
                  <a:moveTo>
                    <a:pt x="276115" y="77205"/>
                  </a:moveTo>
                  <a:lnTo>
                    <a:pt x="276115" y="83289"/>
                  </a:lnTo>
                  <a:lnTo>
                    <a:pt x="269709" y="83289"/>
                  </a:lnTo>
                  <a:lnTo>
                    <a:pt x="269709" y="77205"/>
                  </a:lnTo>
                  <a:close/>
                  <a:moveTo>
                    <a:pt x="282842" y="77205"/>
                  </a:moveTo>
                  <a:lnTo>
                    <a:pt x="282842" y="83289"/>
                  </a:lnTo>
                  <a:lnTo>
                    <a:pt x="276436" y="83289"/>
                  </a:lnTo>
                  <a:lnTo>
                    <a:pt x="276436" y="77205"/>
                  </a:lnTo>
                  <a:close/>
                  <a:moveTo>
                    <a:pt x="6745" y="83611"/>
                  </a:moveTo>
                  <a:lnTo>
                    <a:pt x="6745" y="89695"/>
                  </a:lnTo>
                  <a:lnTo>
                    <a:pt x="339" y="89695"/>
                  </a:lnTo>
                  <a:lnTo>
                    <a:pt x="339" y="83611"/>
                  </a:lnTo>
                  <a:close/>
                  <a:moveTo>
                    <a:pt x="13471" y="83611"/>
                  </a:moveTo>
                  <a:lnTo>
                    <a:pt x="13471" y="89695"/>
                  </a:lnTo>
                  <a:lnTo>
                    <a:pt x="7066" y="89695"/>
                  </a:lnTo>
                  <a:lnTo>
                    <a:pt x="7066" y="83611"/>
                  </a:lnTo>
                  <a:close/>
                  <a:moveTo>
                    <a:pt x="20198" y="83611"/>
                  </a:moveTo>
                  <a:lnTo>
                    <a:pt x="20198" y="89695"/>
                  </a:lnTo>
                  <a:lnTo>
                    <a:pt x="13810" y="89695"/>
                  </a:lnTo>
                  <a:lnTo>
                    <a:pt x="13810" y="83611"/>
                  </a:lnTo>
                  <a:close/>
                  <a:moveTo>
                    <a:pt x="26942" y="83611"/>
                  </a:moveTo>
                  <a:lnTo>
                    <a:pt x="26942" y="89695"/>
                  </a:lnTo>
                  <a:lnTo>
                    <a:pt x="20537" y="89695"/>
                  </a:lnTo>
                  <a:lnTo>
                    <a:pt x="20537" y="83611"/>
                  </a:lnTo>
                  <a:close/>
                  <a:moveTo>
                    <a:pt x="33669" y="83611"/>
                  </a:moveTo>
                  <a:lnTo>
                    <a:pt x="33669" y="89695"/>
                  </a:lnTo>
                  <a:lnTo>
                    <a:pt x="27281" y="89695"/>
                  </a:lnTo>
                  <a:lnTo>
                    <a:pt x="27281" y="83611"/>
                  </a:lnTo>
                  <a:close/>
                  <a:moveTo>
                    <a:pt x="40414" y="83611"/>
                  </a:moveTo>
                  <a:lnTo>
                    <a:pt x="40414" y="89695"/>
                  </a:lnTo>
                  <a:lnTo>
                    <a:pt x="34008" y="89695"/>
                  </a:lnTo>
                  <a:lnTo>
                    <a:pt x="34008" y="83611"/>
                  </a:lnTo>
                  <a:close/>
                  <a:moveTo>
                    <a:pt x="47140" y="83611"/>
                  </a:moveTo>
                  <a:lnTo>
                    <a:pt x="47140" y="89695"/>
                  </a:lnTo>
                  <a:lnTo>
                    <a:pt x="40753" y="89695"/>
                  </a:lnTo>
                  <a:lnTo>
                    <a:pt x="40753" y="83611"/>
                  </a:lnTo>
                  <a:close/>
                  <a:moveTo>
                    <a:pt x="53885" y="83611"/>
                  </a:moveTo>
                  <a:lnTo>
                    <a:pt x="53885" y="89695"/>
                  </a:lnTo>
                  <a:lnTo>
                    <a:pt x="47479" y="89695"/>
                  </a:lnTo>
                  <a:lnTo>
                    <a:pt x="47479" y="83611"/>
                  </a:lnTo>
                  <a:close/>
                  <a:moveTo>
                    <a:pt x="60611" y="83611"/>
                  </a:moveTo>
                  <a:lnTo>
                    <a:pt x="60611" y="89695"/>
                  </a:lnTo>
                  <a:lnTo>
                    <a:pt x="54206" y="89695"/>
                  </a:lnTo>
                  <a:lnTo>
                    <a:pt x="54206" y="83611"/>
                  </a:lnTo>
                  <a:close/>
                  <a:moveTo>
                    <a:pt x="67338" y="83611"/>
                  </a:moveTo>
                  <a:lnTo>
                    <a:pt x="67338" y="89695"/>
                  </a:lnTo>
                  <a:lnTo>
                    <a:pt x="60950" y="89695"/>
                  </a:lnTo>
                  <a:lnTo>
                    <a:pt x="60950" y="83611"/>
                  </a:lnTo>
                  <a:close/>
                  <a:moveTo>
                    <a:pt x="74083" y="83611"/>
                  </a:moveTo>
                  <a:lnTo>
                    <a:pt x="74083" y="89695"/>
                  </a:lnTo>
                  <a:lnTo>
                    <a:pt x="67677" y="89695"/>
                  </a:lnTo>
                  <a:lnTo>
                    <a:pt x="67677" y="83611"/>
                  </a:lnTo>
                  <a:close/>
                  <a:moveTo>
                    <a:pt x="80809" y="83611"/>
                  </a:moveTo>
                  <a:lnTo>
                    <a:pt x="80809" y="89695"/>
                  </a:lnTo>
                  <a:lnTo>
                    <a:pt x="74422" y="89695"/>
                  </a:lnTo>
                  <a:lnTo>
                    <a:pt x="74422" y="83611"/>
                  </a:lnTo>
                  <a:close/>
                  <a:moveTo>
                    <a:pt x="87554" y="83611"/>
                  </a:moveTo>
                  <a:lnTo>
                    <a:pt x="87554" y="89695"/>
                  </a:lnTo>
                  <a:lnTo>
                    <a:pt x="81148" y="89695"/>
                  </a:lnTo>
                  <a:lnTo>
                    <a:pt x="81148" y="83611"/>
                  </a:lnTo>
                  <a:close/>
                  <a:moveTo>
                    <a:pt x="94281" y="83611"/>
                  </a:moveTo>
                  <a:lnTo>
                    <a:pt x="94281" y="89695"/>
                  </a:lnTo>
                  <a:lnTo>
                    <a:pt x="87893" y="89695"/>
                  </a:lnTo>
                  <a:lnTo>
                    <a:pt x="87893" y="83611"/>
                  </a:lnTo>
                  <a:close/>
                  <a:moveTo>
                    <a:pt x="101007" y="83611"/>
                  </a:moveTo>
                  <a:lnTo>
                    <a:pt x="101007" y="89695"/>
                  </a:lnTo>
                  <a:lnTo>
                    <a:pt x="94620" y="89695"/>
                  </a:lnTo>
                  <a:lnTo>
                    <a:pt x="94620" y="83611"/>
                  </a:lnTo>
                  <a:close/>
                  <a:moveTo>
                    <a:pt x="107752" y="83611"/>
                  </a:moveTo>
                  <a:lnTo>
                    <a:pt x="107752" y="89695"/>
                  </a:lnTo>
                  <a:lnTo>
                    <a:pt x="101346" y="89695"/>
                  </a:lnTo>
                  <a:lnTo>
                    <a:pt x="101346" y="83611"/>
                  </a:lnTo>
                  <a:close/>
                  <a:moveTo>
                    <a:pt x="114478" y="83611"/>
                  </a:moveTo>
                  <a:lnTo>
                    <a:pt x="114478" y="89695"/>
                  </a:lnTo>
                  <a:lnTo>
                    <a:pt x="108091" y="89695"/>
                  </a:lnTo>
                  <a:lnTo>
                    <a:pt x="108091" y="83611"/>
                  </a:lnTo>
                  <a:close/>
                  <a:moveTo>
                    <a:pt x="121223" y="83611"/>
                  </a:moveTo>
                  <a:lnTo>
                    <a:pt x="121223" y="89695"/>
                  </a:lnTo>
                  <a:lnTo>
                    <a:pt x="114817" y="89695"/>
                  </a:lnTo>
                  <a:lnTo>
                    <a:pt x="114817" y="83611"/>
                  </a:lnTo>
                  <a:close/>
                  <a:moveTo>
                    <a:pt x="127950" y="83611"/>
                  </a:moveTo>
                  <a:lnTo>
                    <a:pt x="127950" y="89695"/>
                  </a:lnTo>
                  <a:lnTo>
                    <a:pt x="121562" y="89695"/>
                  </a:lnTo>
                  <a:lnTo>
                    <a:pt x="121562" y="83611"/>
                  </a:lnTo>
                  <a:close/>
                  <a:moveTo>
                    <a:pt x="134694" y="83611"/>
                  </a:moveTo>
                  <a:lnTo>
                    <a:pt x="134694" y="89695"/>
                  </a:lnTo>
                  <a:lnTo>
                    <a:pt x="128289" y="89695"/>
                  </a:lnTo>
                  <a:lnTo>
                    <a:pt x="128289" y="83611"/>
                  </a:lnTo>
                  <a:close/>
                  <a:moveTo>
                    <a:pt x="141421" y="83611"/>
                  </a:moveTo>
                  <a:lnTo>
                    <a:pt x="141421" y="89695"/>
                  </a:lnTo>
                  <a:lnTo>
                    <a:pt x="135033" y="89695"/>
                  </a:lnTo>
                  <a:lnTo>
                    <a:pt x="135033" y="83611"/>
                  </a:lnTo>
                  <a:close/>
                  <a:moveTo>
                    <a:pt x="148148" y="83611"/>
                  </a:moveTo>
                  <a:lnTo>
                    <a:pt x="148148" y="89695"/>
                  </a:lnTo>
                  <a:lnTo>
                    <a:pt x="141760" y="89695"/>
                  </a:lnTo>
                  <a:lnTo>
                    <a:pt x="141760" y="83611"/>
                  </a:lnTo>
                  <a:close/>
                  <a:moveTo>
                    <a:pt x="154892" y="83611"/>
                  </a:moveTo>
                  <a:lnTo>
                    <a:pt x="154892" y="89695"/>
                  </a:lnTo>
                  <a:lnTo>
                    <a:pt x="148487" y="89695"/>
                  </a:lnTo>
                  <a:lnTo>
                    <a:pt x="148487" y="83611"/>
                  </a:lnTo>
                  <a:close/>
                  <a:moveTo>
                    <a:pt x="161619" y="83611"/>
                  </a:moveTo>
                  <a:lnTo>
                    <a:pt x="161619" y="89695"/>
                  </a:lnTo>
                  <a:lnTo>
                    <a:pt x="155231" y="89695"/>
                  </a:lnTo>
                  <a:lnTo>
                    <a:pt x="155231" y="83611"/>
                  </a:lnTo>
                  <a:close/>
                  <a:moveTo>
                    <a:pt x="168363" y="83611"/>
                  </a:moveTo>
                  <a:lnTo>
                    <a:pt x="168363" y="89695"/>
                  </a:lnTo>
                  <a:lnTo>
                    <a:pt x="161958" y="89695"/>
                  </a:lnTo>
                  <a:lnTo>
                    <a:pt x="161958" y="83611"/>
                  </a:lnTo>
                  <a:close/>
                  <a:moveTo>
                    <a:pt x="175090" y="83611"/>
                  </a:moveTo>
                  <a:lnTo>
                    <a:pt x="175090" y="89695"/>
                  </a:lnTo>
                  <a:lnTo>
                    <a:pt x="168702" y="89695"/>
                  </a:lnTo>
                  <a:lnTo>
                    <a:pt x="168702" y="83611"/>
                  </a:lnTo>
                  <a:close/>
                  <a:moveTo>
                    <a:pt x="181834" y="83611"/>
                  </a:moveTo>
                  <a:lnTo>
                    <a:pt x="181834" y="89695"/>
                  </a:lnTo>
                  <a:lnTo>
                    <a:pt x="175429" y="89695"/>
                  </a:lnTo>
                  <a:lnTo>
                    <a:pt x="175429" y="83611"/>
                  </a:lnTo>
                  <a:close/>
                  <a:moveTo>
                    <a:pt x="188561" y="83611"/>
                  </a:moveTo>
                  <a:lnTo>
                    <a:pt x="188561" y="89695"/>
                  </a:lnTo>
                  <a:lnTo>
                    <a:pt x="182173" y="89695"/>
                  </a:lnTo>
                  <a:lnTo>
                    <a:pt x="182173" y="83611"/>
                  </a:lnTo>
                  <a:close/>
                  <a:moveTo>
                    <a:pt x="195288" y="83611"/>
                  </a:moveTo>
                  <a:lnTo>
                    <a:pt x="195288" y="89695"/>
                  </a:lnTo>
                  <a:lnTo>
                    <a:pt x="188900" y="89695"/>
                  </a:lnTo>
                  <a:lnTo>
                    <a:pt x="188900" y="83611"/>
                  </a:lnTo>
                  <a:close/>
                  <a:moveTo>
                    <a:pt x="202032" y="83611"/>
                  </a:moveTo>
                  <a:lnTo>
                    <a:pt x="202032" y="89695"/>
                  </a:lnTo>
                  <a:lnTo>
                    <a:pt x="195627" y="89695"/>
                  </a:lnTo>
                  <a:lnTo>
                    <a:pt x="195627" y="83611"/>
                  </a:lnTo>
                  <a:close/>
                  <a:moveTo>
                    <a:pt x="208759" y="83611"/>
                  </a:moveTo>
                  <a:lnTo>
                    <a:pt x="208759" y="89695"/>
                  </a:lnTo>
                  <a:lnTo>
                    <a:pt x="202371" y="89695"/>
                  </a:lnTo>
                  <a:lnTo>
                    <a:pt x="202371" y="83611"/>
                  </a:lnTo>
                  <a:close/>
                  <a:moveTo>
                    <a:pt x="215504" y="83611"/>
                  </a:moveTo>
                  <a:lnTo>
                    <a:pt x="215504" y="89695"/>
                  </a:lnTo>
                  <a:lnTo>
                    <a:pt x="209098" y="89695"/>
                  </a:lnTo>
                  <a:lnTo>
                    <a:pt x="209098" y="83611"/>
                  </a:lnTo>
                  <a:close/>
                  <a:moveTo>
                    <a:pt x="222230" y="83611"/>
                  </a:moveTo>
                  <a:lnTo>
                    <a:pt x="222230" y="89695"/>
                  </a:lnTo>
                  <a:lnTo>
                    <a:pt x="215843" y="89695"/>
                  </a:lnTo>
                  <a:lnTo>
                    <a:pt x="215843" y="83611"/>
                  </a:lnTo>
                  <a:close/>
                  <a:moveTo>
                    <a:pt x="228975" y="83611"/>
                  </a:moveTo>
                  <a:lnTo>
                    <a:pt x="228975" y="89695"/>
                  </a:lnTo>
                  <a:lnTo>
                    <a:pt x="222569" y="89695"/>
                  </a:lnTo>
                  <a:lnTo>
                    <a:pt x="222569" y="83611"/>
                  </a:lnTo>
                  <a:close/>
                  <a:moveTo>
                    <a:pt x="235701" y="83611"/>
                  </a:moveTo>
                  <a:lnTo>
                    <a:pt x="235701" y="89695"/>
                  </a:lnTo>
                  <a:lnTo>
                    <a:pt x="229296" y="89695"/>
                  </a:lnTo>
                  <a:lnTo>
                    <a:pt x="229296" y="83611"/>
                  </a:lnTo>
                  <a:close/>
                  <a:moveTo>
                    <a:pt x="242428" y="83611"/>
                  </a:moveTo>
                  <a:lnTo>
                    <a:pt x="242428" y="89695"/>
                  </a:lnTo>
                  <a:lnTo>
                    <a:pt x="236040" y="89695"/>
                  </a:lnTo>
                  <a:lnTo>
                    <a:pt x="236040" y="83611"/>
                  </a:lnTo>
                  <a:close/>
                  <a:moveTo>
                    <a:pt x="249173" y="83611"/>
                  </a:moveTo>
                  <a:lnTo>
                    <a:pt x="249173" y="89695"/>
                  </a:lnTo>
                  <a:lnTo>
                    <a:pt x="242767" y="89695"/>
                  </a:lnTo>
                  <a:lnTo>
                    <a:pt x="242767" y="83611"/>
                  </a:lnTo>
                  <a:close/>
                  <a:moveTo>
                    <a:pt x="255899" y="83611"/>
                  </a:moveTo>
                  <a:lnTo>
                    <a:pt x="255899" y="89695"/>
                  </a:lnTo>
                  <a:lnTo>
                    <a:pt x="249512" y="89695"/>
                  </a:lnTo>
                  <a:lnTo>
                    <a:pt x="249512" y="83611"/>
                  </a:lnTo>
                  <a:close/>
                  <a:moveTo>
                    <a:pt x="262644" y="83611"/>
                  </a:moveTo>
                  <a:lnTo>
                    <a:pt x="262644" y="89695"/>
                  </a:lnTo>
                  <a:lnTo>
                    <a:pt x="256238" y="89695"/>
                  </a:lnTo>
                  <a:lnTo>
                    <a:pt x="256238" y="83611"/>
                  </a:lnTo>
                  <a:close/>
                  <a:moveTo>
                    <a:pt x="269370" y="83611"/>
                  </a:moveTo>
                  <a:lnTo>
                    <a:pt x="269370" y="89695"/>
                  </a:lnTo>
                  <a:lnTo>
                    <a:pt x="262983" y="89695"/>
                  </a:lnTo>
                  <a:lnTo>
                    <a:pt x="262983" y="83611"/>
                  </a:lnTo>
                  <a:close/>
                  <a:moveTo>
                    <a:pt x="276115" y="83611"/>
                  </a:moveTo>
                  <a:lnTo>
                    <a:pt x="276115" y="89695"/>
                  </a:lnTo>
                  <a:lnTo>
                    <a:pt x="269709" y="89695"/>
                  </a:lnTo>
                  <a:lnTo>
                    <a:pt x="269709" y="83611"/>
                  </a:lnTo>
                  <a:close/>
                  <a:moveTo>
                    <a:pt x="282842" y="83611"/>
                  </a:moveTo>
                  <a:lnTo>
                    <a:pt x="282842" y="89695"/>
                  </a:lnTo>
                  <a:lnTo>
                    <a:pt x="276436" y="89695"/>
                  </a:lnTo>
                  <a:lnTo>
                    <a:pt x="276436" y="83611"/>
                  </a:lnTo>
                  <a:close/>
                  <a:moveTo>
                    <a:pt x="6745" y="90016"/>
                  </a:moveTo>
                  <a:lnTo>
                    <a:pt x="6745" y="96100"/>
                  </a:lnTo>
                  <a:lnTo>
                    <a:pt x="339" y="96100"/>
                  </a:lnTo>
                  <a:lnTo>
                    <a:pt x="339" y="90016"/>
                  </a:lnTo>
                  <a:close/>
                  <a:moveTo>
                    <a:pt x="13471" y="90016"/>
                  </a:moveTo>
                  <a:lnTo>
                    <a:pt x="13471" y="96100"/>
                  </a:lnTo>
                  <a:lnTo>
                    <a:pt x="7066" y="96100"/>
                  </a:lnTo>
                  <a:lnTo>
                    <a:pt x="7066" y="90016"/>
                  </a:lnTo>
                  <a:close/>
                  <a:moveTo>
                    <a:pt x="20198" y="90016"/>
                  </a:moveTo>
                  <a:lnTo>
                    <a:pt x="20198" y="96100"/>
                  </a:lnTo>
                  <a:lnTo>
                    <a:pt x="13810" y="96100"/>
                  </a:lnTo>
                  <a:lnTo>
                    <a:pt x="13810" y="90016"/>
                  </a:lnTo>
                  <a:close/>
                  <a:moveTo>
                    <a:pt x="26942" y="90016"/>
                  </a:moveTo>
                  <a:lnTo>
                    <a:pt x="26942" y="96100"/>
                  </a:lnTo>
                  <a:lnTo>
                    <a:pt x="20537" y="96100"/>
                  </a:lnTo>
                  <a:lnTo>
                    <a:pt x="20537" y="90016"/>
                  </a:lnTo>
                  <a:close/>
                  <a:moveTo>
                    <a:pt x="33669" y="90016"/>
                  </a:moveTo>
                  <a:lnTo>
                    <a:pt x="33669" y="96100"/>
                  </a:lnTo>
                  <a:lnTo>
                    <a:pt x="27281" y="96100"/>
                  </a:lnTo>
                  <a:lnTo>
                    <a:pt x="27281" y="90016"/>
                  </a:lnTo>
                  <a:close/>
                  <a:moveTo>
                    <a:pt x="40414" y="90016"/>
                  </a:moveTo>
                  <a:lnTo>
                    <a:pt x="40414" y="96100"/>
                  </a:lnTo>
                  <a:lnTo>
                    <a:pt x="34008" y="96100"/>
                  </a:lnTo>
                  <a:lnTo>
                    <a:pt x="34008" y="90016"/>
                  </a:lnTo>
                  <a:close/>
                  <a:moveTo>
                    <a:pt x="47140" y="90016"/>
                  </a:moveTo>
                  <a:lnTo>
                    <a:pt x="47140" y="96100"/>
                  </a:lnTo>
                  <a:lnTo>
                    <a:pt x="40753" y="96100"/>
                  </a:lnTo>
                  <a:lnTo>
                    <a:pt x="40753" y="90016"/>
                  </a:lnTo>
                  <a:close/>
                  <a:moveTo>
                    <a:pt x="53885" y="90016"/>
                  </a:moveTo>
                  <a:lnTo>
                    <a:pt x="53885" y="96100"/>
                  </a:lnTo>
                  <a:lnTo>
                    <a:pt x="47479" y="96100"/>
                  </a:lnTo>
                  <a:lnTo>
                    <a:pt x="47479" y="90016"/>
                  </a:lnTo>
                  <a:close/>
                  <a:moveTo>
                    <a:pt x="60611" y="90016"/>
                  </a:moveTo>
                  <a:lnTo>
                    <a:pt x="60611" y="96100"/>
                  </a:lnTo>
                  <a:lnTo>
                    <a:pt x="54206" y="96100"/>
                  </a:lnTo>
                  <a:lnTo>
                    <a:pt x="54206" y="90016"/>
                  </a:lnTo>
                  <a:close/>
                  <a:moveTo>
                    <a:pt x="67338" y="90016"/>
                  </a:moveTo>
                  <a:lnTo>
                    <a:pt x="67338" y="96100"/>
                  </a:lnTo>
                  <a:lnTo>
                    <a:pt x="60950" y="96100"/>
                  </a:lnTo>
                  <a:lnTo>
                    <a:pt x="60950" y="90016"/>
                  </a:lnTo>
                  <a:close/>
                  <a:moveTo>
                    <a:pt x="74083" y="90016"/>
                  </a:moveTo>
                  <a:lnTo>
                    <a:pt x="74083" y="96100"/>
                  </a:lnTo>
                  <a:lnTo>
                    <a:pt x="67677" y="96100"/>
                  </a:lnTo>
                  <a:lnTo>
                    <a:pt x="67677" y="90016"/>
                  </a:lnTo>
                  <a:close/>
                  <a:moveTo>
                    <a:pt x="80809" y="90016"/>
                  </a:moveTo>
                  <a:lnTo>
                    <a:pt x="80809" y="96100"/>
                  </a:lnTo>
                  <a:lnTo>
                    <a:pt x="74422" y="96100"/>
                  </a:lnTo>
                  <a:lnTo>
                    <a:pt x="74422" y="90016"/>
                  </a:lnTo>
                  <a:close/>
                  <a:moveTo>
                    <a:pt x="87554" y="90016"/>
                  </a:moveTo>
                  <a:lnTo>
                    <a:pt x="87554" y="96100"/>
                  </a:lnTo>
                  <a:lnTo>
                    <a:pt x="81148" y="96100"/>
                  </a:lnTo>
                  <a:lnTo>
                    <a:pt x="81148" y="90016"/>
                  </a:lnTo>
                  <a:close/>
                  <a:moveTo>
                    <a:pt x="94281" y="90016"/>
                  </a:moveTo>
                  <a:lnTo>
                    <a:pt x="94281" y="96100"/>
                  </a:lnTo>
                  <a:lnTo>
                    <a:pt x="87893" y="96100"/>
                  </a:lnTo>
                  <a:lnTo>
                    <a:pt x="87893" y="90016"/>
                  </a:lnTo>
                  <a:close/>
                  <a:moveTo>
                    <a:pt x="101007" y="90016"/>
                  </a:moveTo>
                  <a:lnTo>
                    <a:pt x="101007" y="96100"/>
                  </a:lnTo>
                  <a:lnTo>
                    <a:pt x="94620" y="96100"/>
                  </a:lnTo>
                  <a:lnTo>
                    <a:pt x="94620" y="90016"/>
                  </a:lnTo>
                  <a:close/>
                  <a:moveTo>
                    <a:pt x="107752" y="90016"/>
                  </a:moveTo>
                  <a:lnTo>
                    <a:pt x="107752" y="96100"/>
                  </a:lnTo>
                  <a:lnTo>
                    <a:pt x="101346" y="96100"/>
                  </a:lnTo>
                  <a:lnTo>
                    <a:pt x="101346" y="90016"/>
                  </a:lnTo>
                  <a:close/>
                  <a:moveTo>
                    <a:pt x="114478" y="90016"/>
                  </a:moveTo>
                  <a:lnTo>
                    <a:pt x="114478" y="96100"/>
                  </a:lnTo>
                  <a:lnTo>
                    <a:pt x="108091" y="96100"/>
                  </a:lnTo>
                  <a:lnTo>
                    <a:pt x="108091" y="90016"/>
                  </a:lnTo>
                  <a:close/>
                  <a:moveTo>
                    <a:pt x="121223" y="90016"/>
                  </a:moveTo>
                  <a:lnTo>
                    <a:pt x="121223" y="96100"/>
                  </a:lnTo>
                  <a:lnTo>
                    <a:pt x="114817" y="96100"/>
                  </a:lnTo>
                  <a:lnTo>
                    <a:pt x="114817" y="90016"/>
                  </a:lnTo>
                  <a:close/>
                  <a:moveTo>
                    <a:pt x="127950" y="90016"/>
                  </a:moveTo>
                  <a:lnTo>
                    <a:pt x="127950" y="96100"/>
                  </a:lnTo>
                  <a:lnTo>
                    <a:pt x="121562" y="96100"/>
                  </a:lnTo>
                  <a:lnTo>
                    <a:pt x="121562" y="90016"/>
                  </a:lnTo>
                  <a:close/>
                  <a:moveTo>
                    <a:pt x="134694" y="90016"/>
                  </a:moveTo>
                  <a:lnTo>
                    <a:pt x="134694" y="96100"/>
                  </a:lnTo>
                  <a:lnTo>
                    <a:pt x="128289" y="96100"/>
                  </a:lnTo>
                  <a:lnTo>
                    <a:pt x="128289" y="90016"/>
                  </a:lnTo>
                  <a:close/>
                  <a:moveTo>
                    <a:pt x="141421" y="90016"/>
                  </a:moveTo>
                  <a:lnTo>
                    <a:pt x="141421" y="96100"/>
                  </a:lnTo>
                  <a:lnTo>
                    <a:pt x="135033" y="96100"/>
                  </a:lnTo>
                  <a:lnTo>
                    <a:pt x="135033" y="90016"/>
                  </a:lnTo>
                  <a:close/>
                  <a:moveTo>
                    <a:pt x="148148" y="90016"/>
                  </a:moveTo>
                  <a:lnTo>
                    <a:pt x="148148" y="96100"/>
                  </a:lnTo>
                  <a:lnTo>
                    <a:pt x="141760" y="96100"/>
                  </a:lnTo>
                  <a:lnTo>
                    <a:pt x="141760" y="90016"/>
                  </a:lnTo>
                  <a:close/>
                  <a:moveTo>
                    <a:pt x="154892" y="90016"/>
                  </a:moveTo>
                  <a:lnTo>
                    <a:pt x="154892" y="96100"/>
                  </a:lnTo>
                  <a:lnTo>
                    <a:pt x="148487" y="96100"/>
                  </a:lnTo>
                  <a:lnTo>
                    <a:pt x="148487" y="90016"/>
                  </a:lnTo>
                  <a:close/>
                  <a:moveTo>
                    <a:pt x="161619" y="90016"/>
                  </a:moveTo>
                  <a:lnTo>
                    <a:pt x="161619" y="96100"/>
                  </a:lnTo>
                  <a:lnTo>
                    <a:pt x="155231" y="96100"/>
                  </a:lnTo>
                  <a:lnTo>
                    <a:pt x="155231" y="90016"/>
                  </a:lnTo>
                  <a:close/>
                  <a:moveTo>
                    <a:pt x="168363" y="90016"/>
                  </a:moveTo>
                  <a:lnTo>
                    <a:pt x="168363" y="96100"/>
                  </a:lnTo>
                  <a:lnTo>
                    <a:pt x="161958" y="96100"/>
                  </a:lnTo>
                  <a:lnTo>
                    <a:pt x="161958" y="90016"/>
                  </a:lnTo>
                  <a:close/>
                  <a:moveTo>
                    <a:pt x="175090" y="90016"/>
                  </a:moveTo>
                  <a:lnTo>
                    <a:pt x="175090" y="96100"/>
                  </a:lnTo>
                  <a:lnTo>
                    <a:pt x="168702" y="96100"/>
                  </a:lnTo>
                  <a:lnTo>
                    <a:pt x="168702" y="90016"/>
                  </a:lnTo>
                  <a:close/>
                  <a:moveTo>
                    <a:pt x="181834" y="90016"/>
                  </a:moveTo>
                  <a:lnTo>
                    <a:pt x="181834" y="96100"/>
                  </a:lnTo>
                  <a:lnTo>
                    <a:pt x="175429" y="96100"/>
                  </a:lnTo>
                  <a:lnTo>
                    <a:pt x="175429" y="90016"/>
                  </a:lnTo>
                  <a:close/>
                  <a:moveTo>
                    <a:pt x="188561" y="90016"/>
                  </a:moveTo>
                  <a:lnTo>
                    <a:pt x="188561" y="96100"/>
                  </a:lnTo>
                  <a:lnTo>
                    <a:pt x="182173" y="96100"/>
                  </a:lnTo>
                  <a:lnTo>
                    <a:pt x="182173" y="90016"/>
                  </a:lnTo>
                  <a:close/>
                  <a:moveTo>
                    <a:pt x="195288" y="90016"/>
                  </a:moveTo>
                  <a:lnTo>
                    <a:pt x="195288" y="96100"/>
                  </a:lnTo>
                  <a:lnTo>
                    <a:pt x="188900" y="96100"/>
                  </a:lnTo>
                  <a:lnTo>
                    <a:pt x="188900" y="90016"/>
                  </a:lnTo>
                  <a:close/>
                  <a:moveTo>
                    <a:pt x="202032" y="90016"/>
                  </a:moveTo>
                  <a:lnTo>
                    <a:pt x="202032" y="96100"/>
                  </a:lnTo>
                  <a:lnTo>
                    <a:pt x="195627" y="96100"/>
                  </a:lnTo>
                  <a:lnTo>
                    <a:pt x="195627" y="90016"/>
                  </a:lnTo>
                  <a:close/>
                  <a:moveTo>
                    <a:pt x="208759" y="90016"/>
                  </a:moveTo>
                  <a:lnTo>
                    <a:pt x="208759" y="96100"/>
                  </a:lnTo>
                  <a:lnTo>
                    <a:pt x="202371" y="96100"/>
                  </a:lnTo>
                  <a:lnTo>
                    <a:pt x="202371" y="90016"/>
                  </a:lnTo>
                  <a:close/>
                  <a:moveTo>
                    <a:pt x="215504" y="90016"/>
                  </a:moveTo>
                  <a:lnTo>
                    <a:pt x="215504" y="96100"/>
                  </a:lnTo>
                  <a:lnTo>
                    <a:pt x="209098" y="96100"/>
                  </a:lnTo>
                  <a:lnTo>
                    <a:pt x="209098" y="90016"/>
                  </a:lnTo>
                  <a:close/>
                  <a:moveTo>
                    <a:pt x="222230" y="90016"/>
                  </a:moveTo>
                  <a:lnTo>
                    <a:pt x="222230" y="96100"/>
                  </a:lnTo>
                  <a:lnTo>
                    <a:pt x="215843" y="96100"/>
                  </a:lnTo>
                  <a:lnTo>
                    <a:pt x="215843" y="90016"/>
                  </a:lnTo>
                  <a:close/>
                  <a:moveTo>
                    <a:pt x="228975" y="90016"/>
                  </a:moveTo>
                  <a:lnTo>
                    <a:pt x="228975" y="96100"/>
                  </a:lnTo>
                  <a:lnTo>
                    <a:pt x="222569" y="96100"/>
                  </a:lnTo>
                  <a:lnTo>
                    <a:pt x="222569" y="90016"/>
                  </a:lnTo>
                  <a:close/>
                  <a:moveTo>
                    <a:pt x="235701" y="90016"/>
                  </a:moveTo>
                  <a:lnTo>
                    <a:pt x="235701" y="96100"/>
                  </a:lnTo>
                  <a:lnTo>
                    <a:pt x="229296" y="96100"/>
                  </a:lnTo>
                  <a:lnTo>
                    <a:pt x="229296" y="90016"/>
                  </a:lnTo>
                  <a:close/>
                  <a:moveTo>
                    <a:pt x="242428" y="90016"/>
                  </a:moveTo>
                  <a:lnTo>
                    <a:pt x="242428" y="96100"/>
                  </a:lnTo>
                  <a:lnTo>
                    <a:pt x="236040" y="96100"/>
                  </a:lnTo>
                  <a:lnTo>
                    <a:pt x="236040" y="90016"/>
                  </a:lnTo>
                  <a:close/>
                  <a:moveTo>
                    <a:pt x="249173" y="90016"/>
                  </a:moveTo>
                  <a:lnTo>
                    <a:pt x="249173" y="96100"/>
                  </a:lnTo>
                  <a:lnTo>
                    <a:pt x="242767" y="96100"/>
                  </a:lnTo>
                  <a:lnTo>
                    <a:pt x="242767" y="90016"/>
                  </a:lnTo>
                  <a:close/>
                  <a:moveTo>
                    <a:pt x="255899" y="90016"/>
                  </a:moveTo>
                  <a:lnTo>
                    <a:pt x="255899" y="96100"/>
                  </a:lnTo>
                  <a:lnTo>
                    <a:pt x="249512" y="96100"/>
                  </a:lnTo>
                  <a:lnTo>
                    <a:pt x="249512" y="90016"/>
                  </a:lnTo>
                  <a:close/>
                  <a:moveTo>
                    <a:pt x="262644" y="90016"/>
                  </a:moveTo>
                  <a:lnTo>
                    <a:pt x="262644" y="96100"/>
                  </a:lnTo>
                  <a:lnTo>
                    <a:pt x="256238" y="96100"/>
                  </a:lnTo>
                  <a:lnTo>
                    <a:pt x="256238" y="90016"/>
                  </a:lnTo>
                  <a:close/>
                  <a:moveTo>
                    <a:pt x="269370" y="90016"/>
                  </a:moveTo>
                  <a:lnTo>
                    <a:pt x="269370" y="96100"/>
                  </a:lnTo>
                  <a:lnTo>
                    <a:pt x="262983" y="96100"/>
                  </a:lnTo>
                  <a:lnTo>
                    <a:pt x="262983" y="90016"/>
                  </a:lnTo>
                  <a:close/>
                  <a:moveTo>
                    <a:pt x="276115" y="90016"/>
                  </a:moveTo>
                  <a:lnTo>
                    <a:pt x="276115" y="96100"/>
                  </a:lnTo>
                  <a:lnTo>
                    <a:pt x="269709" y="96100"/>
                  </a:lnTo>
                  <a:lnTo>
                    <a:pt x="269709" y="90016"/>
                  </a:lnTo>
                  <a:close/>
                  <a:moveTo>
                    <a:pt x="282842" y="90016"/>
                  </a:moveTo>
                  <a:lnTo>
                    <a:pt x="282842" y="96100"/>
                  </a:lnTo>
                  <a:lnTo>
                    <a:pt x="276436" y="96100"/>
                  </a:lnTo>
                  <a:lnTo>
                    <a:pt x="276436" y="90016"/>
                  </a:lnTo>
                  <a:close/>
                  <a:moveTo>
                    <a:pt x="6745" y="96422"/>
                  </a:moveTo>
                  <a:lnTo>
                    <a:pt x="6745" y="102524"/>
                  </a:lnTo>
                  <a:lnTo>
                    <a:pt x="339" y="102524"/>
                  </a:lnTo>
                  <a:lnTo>
                    <a:pt x="339" y="96422"/>
                  </a:lnTo>
                  <a:close/>
                  <a:moveTo>
                    <a:pt x="13471" y="96422"/>
                  </a:moveTo>
                  <a:lnTo>
                    <a:pt x="13471" y="102524"/>
                  </a:lnTo>
                  <a:lnTo>
                    <a:pt x="7066" y="102524"/>
                  </a:lnTo>
                  <a:lnTo>
                    <a:pt x="7066" y="96422"/>
                  </a:lnTo>
                  <a:close/>
                  <a:moveTo>
                    <a:pt x="20198" y="96422"/>
                  </a:moveTo>
                  <a:lnTo>
                    <a:pt x="20198" y="102524"/>
                  </a:lnTo>
                  <a:lnTo>
                    <a:pt x="13810" y="102524"/>
                  </a:lnTo>
                  <a:lnTo>
                    <a:pt x="13810" y="96422"/>
                  </a:lnTo>
                  <a:close/>
                  <a:moveTo>
                    <a:pt x="26942" y="96422"/>
                  </a:moveTo>
                  <a:lnTo>
                    <a:pt x="26942" y="102524"/>
                  </a:lnTo>
                  <a:lnTo>
                    <a:pt x="20537" y="102524"/>
                  </a:lnTo>
                  <a:lnTo>
                    <a:pt x="20537" y="96422"/>
                  </a:lnTo>
                  <a:close/>
                  <a:moveTo>
                    <a:pt x="33669" y="96422"/>
                  </a:moveTo>
                  <a:lnTo>
                    <a:pt x="33669" y="102524"/>
                  </a:lnTo>
                  <a:lnTo>
                    <a:pt x="27281" y="102524"/>
                  </a:lnTo>
                  <a:lnTo>
                    <a:pt x="27281" y="96422"/>
                  </a:lnTo>
                  <a:close/>
                  <a:moveTo>
                    <a:pt x="40414" y="96422"/>
                  </a:moveTo>
                  <a:lnTo>
                    <a:pt x="40414" y="102524"/>
                  </a:lnTo>
                  <a:lnTo>
                    <a:pt x="34008" y="102524"/>
                  </a:lnTo>
                  <a:lnTo>
                    <a:pt x="34008" y="96422"/>
                  </a:lnTo>
                  <a:close/>
                  <a:moveTo>
                    <a:pt x="47140" y="96422"/>
                  </a:moveTo>
                  <a:lnTo>
                    <a:pt x="47140" y="102524"/>
                  </a:lnTo>
                  <a:lnTo>
                    <a:pt x="40753" y="102524"/>
                  </a:lnTo>
                  <a:lnTo>
                    <a:pt x="40753" y="96422"/>
                  </a:lnTo>
                  <a:close/>
                  <a:moveTo>
                    <a:pt x="53885" y="96422"/>
                  </a:moveTo>
                  <a:lnTo>
                    <a:pt x="53885" y="102524"/>
                  </a:lnTo>
                  <a:lnTo>
                    <a:pt x="47479" y="102524"/>
                  </a:lnTo>
                  <a:lnTo>
                    <a:pt x="47479" y="96422"/>
                  </a:lnTo>
                  <a:close/>
                  <a:moveTo>
                    <a:pt x="60611" y="96422"/>
                  </a:moveTo>
                  <a:lnTo>
                    <a:pt x="60611" y="102524"/>
                  </a:lnTo>
                  <a:lnTo>
                    <a:pt x="54206" y="102524"/>
                  </a:lnTo>
                  <a:lnTo>
                    <a:pt x="54206" y="96422"/>
                  </a:lnTo>
                  <a:close/>
                  <a:moveTo>
                    <a:pt x="67338" y="96422"/>
                  </a:moveTo>
                  <a:lnTo>
                    <a:pt x="67338" y="102524"/>
                  </a:lnTo>
                  <a:lnTo>
                    <a:pt x="60950" y="102524"/>
                  </a:lnTo>
                  <a:lnTo>
                    <a:pt x="60950" y="96422"/>
                  </a:lnTo>
                  <a:close/>
                  <a:moveTo>
                    <a:pt x="74083" y="96422"/>
                  </a:moveTo>
                  <a:lnTo>
                    <a:pt x="74083" y="102524"/>
                  </a:lnTo>
                  <a:lnTo>
                    <a:pt x="67677" y="102524"/>
                  </a:lnTo>
                  <a:lnTo>
                    <a:pt x="67677" y="96422"/>
                  </a:lnTo>
                  <a:close/>
                  <a:moveTo>
                    <a:pt x="80809" y="96422"/>
                  </a:moveTo>
                  <a:lnTo>
                    <a:pt x="80809" y="102524"/>
                  </a:lnTo>
                  <a:lnTo>
                    <a:pt x="74422" y="102524"/>
                  </a:lnTo>
                  <a:lnTo>
                    <a:pt x="74422" y="96422"/>
                  </a:lnTo>
                  <a:close/>
                  <a:moveTo>
                    <a:pt x="87554" y="96422"/>
                  </a:moveTo>
                  <a:lnTo>
                    <a:pt x="87554" y="102524"/>
                  </a:lnTo>
                  <a:lnTo>
                    <a:pt x="81148" y="102524"/>
                  </a:lnTo>
                  <a:lnTo>
                    <a:pt x="81148" y="96422"/>
                  </a:lnTo>
                  <a:close/>
                  <a:moveTo>
                    <a:pt x="94281" y="96422"/>
                  </a:moveTo>
                  <a:lnTo>
                    <a:pt x="94281" y="102524"/>
                  </a:lnTo>
                  <a:lnTo>
                    <a:pt x="87893" y="102524"/>
                  </a:lnTo>
                  <a:lnTo>
                    <a:pt x="87893" y="96422"/>
                  </a:lnTo>
                  <a:close/>
                  <a:moveTo>
                    <a:pt x="101007" y="96422"/>
                  </a:moveTo>
                  <a:lnTo>
                    <a:pt x="101007" y="102524"/>
                  </a:lnTo>
                  <a:lnTo>
                    <a:pt x="94620" y="102524"/>
                  </a:lnTo>
                  <a:lnTo>
                    <a:pt x="94620" y="96422"/>
                  </a:lnTo>
                  <a:close/>
                  <a:moveTo>
                    <a:pt x="107752" y="96422"/>
                  </a:moveTo>
                  <a:lnTo>
                    <a:pt x="107752" y="102524"/>
                  </a:lnTo>
                  <a:lnTo>
                    <a:pt x="101346" y="102524"/>
                  </a:lnTo>
                  <a:lnTo>
                    <a:pt x="101346" y="96422"/>
                  </a:lnTo>
                  <a:close/>
                  <a:moveTo>
                    <a:pt x="114478" y="96422"/>
                  </a:moveTo>
                  <a:lnTo>
                    <a:pt x="114478" y="102524"/>
                  </a:lnTo>
                  <a:lnTo>
                    <a:pt x="108091" y="102524"/>
                  </a:lnTo>
                  <a:lnTo>
                    <a:pt x="108091" y="96422"/>
                  </a:lnTo>
                  <a:close/>
                  <a:moveTo>
                    <a:pt x="121223" y="96422"/>
                  </a:moveTo>
                  <a:lnTo>
                    <a:pt x="121223" y="102524"/>
                  </a:lnTo>
                  <a:lnTo>
                    <a:pt x="114817" y="102524"/>
                  </a:lnTo>
                  <a:lnTo>
                    <a:pt x="114817" y="96422"/>
                  </a:lnTo>
                  <a:close/>
                  <a:moveTo>
                    <a:pt x="127950" y="96422"/>
                  </a:moveTo>
                  <a:lnTo>
                    <a:pt x="127950" y="102524"/>
                  </a:lnTo>
                  <a:lnTo>
                    <a:pt x="121562" y="102524"/>
                  </a:lnTo>
                  <a:lnTo>
                    <a:pt x="121562" y="96422"/>
                  </a:lnTo>
                  <a:close/>
                  <a:moveTo>
                    <a:pt x="134694" y="96422"/>
                  </a:moveTo>
                  <a:lnTo>
                    <a:pt x="134694" y="102524"/>
                  </a:lnTo>
                  <a:lnTo>
                    <a:pt x="128289" y="102524"/>
                  </a:lnTo>
                  <a:lnTo>
                    <a:pt x="128289" y="96422"/>
                  </a:lnTo>
                  <a:close/>
                  <a:moveTo>
                    <a:pt x="141421" y="96422"/>
                  </a:moveTo>
                  <a:lnTo>
                    <a:pt x="141421" y="102524"/>
                  </a:lnTo>
                  <a:lnTo>
                    <a:pt x="135033" y="102524"/>
                  </a:lnTo>
                  <a:lnTo>
                    <a:pt x="135033" y="96422"/>
                  </a:lnTo>
                  <a:close/>
                  <a:moveTo>
                    <a:pt x="148148" y="96422"/>
                  </a:moveTo>
                  <a:lnTo>
                    <a:pt x="148148" y="102524"/>
                  </a:lnTo>
                  <a:lnTo>
                    <a:pt x="141760" y="102524"/>
                  </a:lnTo>
                  <a:lnTo>
                    <a:pt x="141760" y="96422"/>
                  </a:lnTo>
                  <a:close/>
                  <a:moveTo>
                    <a:pt x="154892" y="96422"/>
                  </a:moveTo>
                  <a:lnTo>
                    <a:pt x="154892" y="102524"/>
                  </a:lnTo>
                  <a:lnTo>
                    <a:pt x="148487" y="102524"/>
                  </a:lnTo>
                  <a:lnTo>
                    <a:pt x="148487" y="96422"/>
                  </a:lnTo>
                  <a:close/>
                  <a:moveTo>
                    <a:pt x="161619" y="96422"/>
                  </a:moveTo>
                  <a:lnTo>
                    <a:pt x="161619" y="102524"/>
                  </a:lnTo>
                  <a:lnTo>
                    <a:pt x="155231" y="102524"/>
                  </a:lnTo>
                  <a:lnTo>
                    <a:pt x="155231" y="96422"/>
                  </a:lnTo>
                  <a:close/>
                  <a:moveTo>
                    <a:pt x="168363" y="96422"/>
                  </a:moveTo>
                  <a:lnTo>
                    <a:pt x="168363" y="102524"/>
                  </a:lnTo>
                  <a:lnTo>
                    <a:pt x="161958" y="102524"/>
                  </a:lnTo>
                  <a:lnTo>
                    <a:pt x="161958" y="96422"/>
                  </a:lnTo>
                  <a:close/>
                  <a:moveTo>
                    <a:pt x="175090" y="96422"/>
                  </a:moveTo>
                  <a:lnTo>
                    <a:pt x="175090" y="102524"/>
                  </a:lnTo>
                  <a:lnTo>
                    <a:pt x="168702" y="102524"/>
                  </a:lnTo>
                  <a:lnTo>
                    <a:pt x="168702" y="96422"/>
                  </a:lnTo>
                  <a:close/>
                  <a:moveTo>
                    <a:pt x="181834" y="96422"/>
                  </a:moveTo>
                  <a:lnTo>
                    <a:pt x="181834" y="102524"/>
                  </a:lnTo>
                  <a:lnTo>
                    <a:pt x="175429" y="102524"/>
                  </a:lnTo>
                  <a:lnTo>
                    <a:pt x="175429" y="96422"/>
                  </a:lnTo>
                  <a:close/>
                  <a:moveTo>
                    <a:pt x="188561" y="96422"/>
                  </a:moveTo>
                  <a:lnTo>
                    <a:pt x="188561" y="102524"/>
                  </a:lnTo>
                  <a:lnTo>
                    <a:pt x="182173" y="102524"/>
                  </a:lnTo>
                  <a:lnTo>
                    <a:pt x="182173" y="96422"/>
                  </a:lnTo>
                  <a:close/>
                  <a:moveTo>
                    <a:pt x="195288" y="96422"/>
                  </a:moveTo>
                  <a:lnTo>
                    <a:pt x="195288" y="102524"/>
                  </a:lnTo>
                  <a:lnTo>
                    <a:pt x="188900" y="102524"/>
                  </a:lnTo>
                  <a:lnTo>
                    <a:pt x="188900" y="96422"/>
                  </a:lnTo>
                  <a:close/>
                  <a:moveTo>
                    <a:pt x="202032" y="96422"/>
                  </a:moveTo>
                  <a:lnTo>
                    <a:pt x="202032" y="102524"/>
                  </a:lnTo>
                  <a:lnTo>
                    <a:pt x="195627" y="102524"/>
                  </a:lnTo>
                  <a:lnTo>
                    <a:pt x="195627" y="96422"/>
                  </a:lnTo>
                  <a:close/>
                  <a:moveTo>
                    <a:pt x="208759" y="96422"/>
                  </a:moveTo>
                  <a:lnTo>
                    <a:pt x="208759" y="102524"/>
                  </a:lnTo>
                  <a:lnTo>
                    <a:pt x="202371" y="102524"/>
                  </a:lnTo>
                  <a:lnTo>
                    <a:pt x="202371" y="96422"/>
                  </a:lnTo>
                  <a:close/>
                  <a:moveTo>
                    <a:pt x="215504" y="96422"/>
                  </a:moveTo>
                  <a:lnTo>
                    <a:pt x="215504" y="102524"/>
                  </a:lnTo>
                  <a:lnTo>
                    <a:pt x="209098" y="102524"/>
                  </a:lnTo>
                  <a:lnTo>
                    <a:pt x="209098" y="96422"/>
                  </a:lnTo>
                  <a:close/>
                  <a:moveTo>
                    <a:pt x="222230" y="96422"/>
                  </a:moveTo>
                  <a:lnTo>
                    <a:pt x="222230" y="102524"/>
                  </a:lnTo>
                  <a:lnTo>
                    <a:pt x="215843" y="102524"/>
                  </a:lnTo>
                  <a:lnTo>
                    <a:pt x="215843" y="96422"/>
                  </a:lnTo>
                  <a:close/>
                  <a:moveTo>
                    <a:pt x="228975" y="96422"/>
                  </a:moveTo>
                  <a:lnTo>
                    <a:pt x="228975" y="102524"/>
                  </a:lnTo>
                  <a:lnTo>
                    <a:pt x="222569" y="102524"/>
                  </a:lnTo>
                  <a:lnTo>
                    <a:pt x="222569" y="96422"/>
                  </a:lnTo>
                  <a:close/>
                  <a:moveTo>
                    <a:pt x="235701" y="96422"/>
                  </a:moveTo>
                  <a:lnTo>
                    <a:pt x="235701" y="102524"/>
                  </a:lnTo>
                  <a:lnTo>
                    <a:pt x="229296" y="102524"/>
                  </a:lnTo>
                  <a:lnTo>
                    <a:pt x="229296" y="96422"/>
                  </a:lnTo>
                  <a:close/>
                  <a:moveTo>
                    <a:pt x="242428" y="96422"/>
                  </a:moveTo>
                  <a:lnTo>
                    <a:pt x="242428" y="102524"/>
                  </a:lnTo>
                  <a:lnTo>
                    <a:pt x="236040" y="102524"/>
                  </a:lnTo>
                  <a:lnTo>
                    <a:pt x="236040" y="96422"/>
                  </a:lnTo>
                  <a:close/>
                  <a:moveTo>
                    <a:pt x="249173" y="96422"/>
                  </a:moveTo>
                  <a:lnTo>
                    <a:pt x="249173" y="102524"/>
                  </a:lnTo>
                  <a:lnTo>
                    <a:pt x="242767" y="102524"/>
                  </a:lnTo>
                  <a:lnTo>
                    <a:pt x="242767" y="96422"/>
                  </a:lnTo>
                  <a:close/>
                  <a:moveTo>
                    <a:pt x="255899" y="96422"/>
                  </a:moveTo>
                  <a:lnTo>
                    <a:pt x="255899" y="102524"/>
                  </a:lnTo>
                  <a:lnTo>
                    <a:pt x="249512" y="102524"/>
                  </a:lnTo>
                  <a:lnTo>
                    <a:pt x="249512" y="96422"/>
                  </a:lnTo>
                  <a:close/>
                  <a:moveTo>
                    <a:pt x="262644" y="96422"/>
                  </a:moveTo>
                  <a:lnTo>
                    <a:pt x="262644" y="102524"/>
                  </a:lnTo>
                  <a:lnTo>
                    <a:pt x="256238" y="102524"/>
                  </a:lnTo>
                  <a:lnTo>
                    <a:pt x="256238" y="96422"/>
                  </a:lnTo>
                  <a:close/>
                  <a:moveTo>
                    <a:pt x="269370" y="96422"/>
                  </a:moveTo>
                  <a:lnTo>
                    <a:pt x="269370" y="102524"/>
                  </a:lnTo>
                  <a:lnTo>
                    <a:pt x="262983" y="102524"/>
                  </a:lnTo>
                  <a:lnTo>
                    <a:pt x="262983" y="96422"/>
                  </a:lnTo>
                  <a:close/>
                  <a:moveTo>
                    <a:pt x="276115" y="96422"/>
                  </a:moveTo>
                  <a:lnTo>
                    <a:pt x="276115" y="102524"/>
                  </a:lnTo>
                  <a:lnTo>
                    <a:pt x="269709" y="102524"/>
                  </a:lnTo>
                  <a:lnTo>
                    <a:pt x="269709" y="96422"/>
                  </a:lnTo>
                  <a:close/>
                  <a:moveTo>
                    <a:pt x="282842" y="96422"/>
                  </a:moveTo>
                  <a:lnTo>
                    <a:pt x="282842" y="102524"/>
                  </a:lnTo>
                  <a:lnTo>
                    <a:pt x="276436" y="102524"/>
                  </a:lnTo>
                  <a:lnTo>
                    <a:pt x="276436" y="96422"/>
                  </a:lnTo>
                  <a:close/>
                  <a:moveTo>
                    <a:pt x="6745" y="102827"/>
                  </a:moveTo>
                  <a:lnTo>
                    <a:pt x="6745" y="108929"/>
                  </a:lnTo>
                  <a:lnTo>
                    <a:pt x="339" y="108929"/>
                  </a:lnTo>
                  <a:lnTo>
                    <a:pt x="339" y="102827"/>
                  </a:lnTo>
                  <a:close/>
                  <a:moveTo>
                    <a:pt x="13471" y="102827"/>
                  </a:moveTo>
                  <a:lnTo>
                    <a:pt x="13471" y="108929"/>
                  </a:lnTo>
                  <a:lnTo>
                    <a:pt x="7066" y="108929"/>
                  </a:lnTo>
                  <a:lnTo>
                    <a:pt x="7066" y="102827"/>
                  </a:lnTo>
                  <a:close/>
                  <a:moveTo>
                    <a:pt x="20198" y="102827"/>
                  </a:moveTo>
                  <a:lnTo>
                    <a:pt x="20198" y="108929"/>
                  </a:lnTo>
                  <a:lnTo>
                    <a:pt x="13810" y="108929"/>
                  </a:lnTo>
                  <a:lnTo>
                    <a:pt x="13810" y="102827"/>
                  </a:lnTo>
                  <a:close/>
                  <a:moveTo>
                    <a:pt x="26942" y="102827"/>
                  </a:moveTo>
                  <a:lnTo>
                    <a:pt x="26942" y="108929"/>
                  </a:lnTo>
                  <a:lnTo>
                    <a:pt x="20537" y="108929"/>
                  </a:lnTo>
                  <a:lnTo>
                    <a:pt x="20537" y="102827"/>
                  </a:lnTo>
                  <a:close/>
                  <a:moveTo>
                    <a:pt x="33669" y="102827"/>
                  </a:moveTo>
                  <a:lnTo>
                    <a:pt x="33669" y="108929"/>
                  </a:lnTo>
                  <a:lnTo>
                    <a:pt x="27281" y="108929"/>
                  </a:lnTo>
                  <a:lnTo>
                    <a:pt x="27281" y="102827"/>
                  </a:lnTo>
                  <a:close/>
                  <a:moveTo>
                    <a:pt x="40414" y="102827"/>
                  </a:moveTo>
                  <a:lnTo>
                    <a:pt x="40414" y="108929"/>
                  </a:lnTo>
                  <a:lnTo>
                    <a:pt x="34008" y="108929"/>
                  </a:lnTo>
                  <a:lnTo>
                    <a:pt x="34008" y="102827"/>
                  </a:lnTo>
                  <a:close/>
                  <a:moveTo>
                    <a:pt x="47140" y="102827"/>
                  </a:moveTo>
                  <a:lnTo>
                    <a:pt x="47140" y="108929"/>
                  </a:lnTo>
                  <a:lnTo>
                    <a:pt x="40753" y="108929"/>
                  </a:lnTo>
                  <a:lnTo>
                    <a:pt x="40753" y="102827"/>
                  </a:lnTo>
                  <a:close/>
                  <a:moveTo>
                    <a:pt x="53885" y="102827"/>
                  </a:moveTo>
                  <a:lnTo>
                    <a:pt x="53885" y="108929"/>
                  </a:lnTo>
                  <a:lnTo>
                    <a:pt x="47479" y="108929"/>
                  </a:lnTo>
                  <a:lnTo>
                    <a:pt x="47479" y="102827"/>
                  </a:lnTo>
                  <a:close/>
                  <a:moveTo>
                    <a:pt x="60611" y="102827"/>
                  </a:moveTo>
                  <a:lnTo>
                    <a:pt x="60611" y="108929"/>
                  </a:lnTo>
                  <a:lnTo>
                    <a:pt x="54206" y="108929"/>
                  </a:lnTo>
                  <a:lnTo>
                    <a:pt x="54206" y="102827"/>
                  </a:lnTo>
                  <a:close/>
                  <a:moveTo>
                    <a:pt x="67338" y="102827"/>
                  </a:moveTo>
                  <a:lnTo>
                    <a:pt x="67338" y="108929"/>
                  </a:lnTo>
                  <a:lnTo>
                    <a:pt x="60950" y="108929"/>
                  </a:lnTo>
                  <a:lnTo>
                    <a:pt x="60950" y="102827"/>
                  </a:lnTo>
                  <a:close/>
                  <a:moveTo>
                    <a:pt x="74083" y="102827"/>
                  </a:moveTo>
                  <a:lnTo>
                    <a:pt x="74083" y="108929"/>
                  </a:lnTo>
                  <a:lnTo>
                    <a:pt x="67677" y="108929"/>
                  </a:lnTo>
                  <a:lnTo>
                    <a:pt x="67677" y="102827"/>
                  </a:lnTo>
                  <a:close/>
                  <a:moveTo>
                    <a:pt x="80809" y="102827"/>
                  </a:moveTo>
                  <a:lnTo>
                    <a:pt x="80809" y="108929"/>
                  </a:lnTo>
                  <a:lnTo>
                    <a:pt x="74422" y="108929"/>
                  </a:lnTo>
                  <a:lnTo>
                    <a:pt x="74422" y="102827"/>
                  </a:lnTo>
                  <a:close/>
                  <a:moveTo>
                    <a:pt x="87554" y="102827"/>
                  </a:moveTo>
                  <a:lnTo>
                    <a:pt x="87554" y="108929"/>
                  </a:lnTo>
                  <a:lnTo>
                    <a:pt x="81148" y="108929"/>
                  </a:lnTo>
                  <a:lnTo>
                    <a:pt x="81148" y="102827"/>
                  </a:lnTo>
                  <a:close/>
                  <a:moveTo>
                    <a:pt x="94281" y="102827"/>
                  </a:moveTo>
                  <a:lnTo>
                    <a:pt x="94281" y="108929"/>
                  </a:lnTo>
                  <a:lnTo>
                    <a:pt x="87893" y="108929"/>
                  </a:lnTo>
                  <a:lnTo>
                    <a:pt x="87893" y="102827"/>
                  </a:lnTo>
                  <a:close/>
                  <a:moveTo>
                    <a:pt x="101007" y="102827"/>
                  </a:moveTo>
                  <a:lnTo>
                    <a:pt x="101007" y="108929"/>
                  </a:lnTo>
                  <a:lnTo>
                    <a:pt x="94620" y="108929"/>
                  </a:lnTo>
                  <a:lnTo>
                    <a:pt x="94620" y="102827"/>
                  </a:lnTo>
                  <a:close/>
                  <a:moveTo>
                    <a:pt x="107752" y="102827"/>
                  </a:moveTo>
                  <a:lnTo>
                    <a:pt x="107752" y="108929"/>
                  </a:lnTo>
                  <a:lnTo>
                    <a:pt x="101346" y="108929"/>
                  </a:lnTo>
                  <a:lnTo>
                    <a:pt x="101346" y="102827"/>
                  </a:lnTo>
                  <a:close/>
                  <a:moveTo>
                    <a:pt x="114478" y="102827"/>
                  </a:moveTo>
                  <a:lnTo>
                    <a:pt x="114478" y="108929"/>
                  </a:lnTo>
                  <a:lnTo>
                    <a:pt x="108091" y="108929"/>
                  </a:lnTo>
                  <a:lnTo>
                    <a:pt x="108091" y="102827"/>
                  </a:lnTo>
                  <a:close/>
                  <a:moveTo>
                    <a:pt x="121223" y="102827"/>
                  </a:moveTo>
                  <a:lnTo>
                    <a:pt x="121223" y="108929"/>
                  </a:lnTo>
                  <a:lnTo>
                    <a:pt x="114817" y="108929"/>
                  </a:lnTo>
                  <a:lnTo>
                    <a:pt x="114817" y="102827"/>
                  </a:lnTo>
                  <a:close/>
                  <a:moveTo>
                    <a:pt x="127950" y="102827"/>
                  </a:moveTo>
                  <a:lnTo>
                    <a:pt x="127950" y="108929"/>
                  </a:lnTo>
                  <a:lnTo>
                    <a:pt x="121562" y="108929"/>
                  </a:lnTo>
                  <a:lnTo>
                    <a:pt x="121562" y="102827"/>
                  </a:lnTo>
                  <a:close/>
                  <a:moveTo>
                    <a:pt x="134694" y="102827"/>
                  </a:moveTo>
                  <a:lnTo>
                    <a:pt x="134694" y="108929"/>
                  </a:lnTo>
                  <a:lnTo>
                    <a:pt x="128289" y="108929"/>
                  </a:lnTo>
                  <a:lnTo>
                    <a:pt x="128289" y="102827"/>
                  </a:lnTo>
                  <a:close/>
                  <a:moveTo>
                    <a:pt x="141421" y="102827"/>
                  </a:moveTo>
                  <a:lnTo>
                    <a:pt x="141421" y="108929"/>
                  </a:lnTo>
                  <a:lnTo>
                    <a:pt x="135033" y="108929"/>
                  </a:lnTo>
                  <a:lnTo>
                    <a:pt x="135033" y="102827"/>
                  </a:lnTo>
                  <a:close/>
                  <a:moveTo>
                    <a:pt x="148148" y="102827"/>
                  </a:moveTo>
                  <a:lnTo>
                    <a:pt x="148148" y="108929"/>
                  </a:lnTo>
                  <a:lnTo>
                    <a:pt x="141760" y="108929"/>
                  </a:lnTo>
                  <a:lnTo>
                    <a:pt x="141760" y="102827"/>
                  </a:lnTo>
                  <a:close/>
                  <a:moveTo>
                    <a:pt x="154892" y="102827"/>
                  </a:moveTo>
                  <a:lnTo>
                    <a:pt x="154892" y="108929"/>
                  </a:lnTo>
                  <a:lnTo>
                    <a:pt x="148487" y="108929"/>
                  </a:lnTo>
                  <a:lnTo>
                    <a:pt x="148487" y="102827"/>
                  </a:lnTo>
                  <a:close/>
                  <a:moveTo>
                    <a:pt x="161619" y="102827"/>
                  </a:moveTo>
                  <a:lnTo>
                    <a:pt x="161619" y="108929"/>
                  </a:lnTo>
                  <a:lnTo>
                    <a:pt x="155231" y="108929"/>
                  </a:lnTo>
                  <a:lnTo>
                    <a:pt x="155231" y="102827"/>
                  </a:lnTo>
                  <a:close/>
                  <a:moveTo>
                    <a:pt x="168363" y="102827"/>
                  </a:moveTo>
                  <a:lnTo>
                    <a:pt x="168363" y="108929"/>
                  </a:lnTo>
                  <a:lnTo>
                    <a:pt x="161958" y="108929"/>
                  </a:lnTo>
                  <a:lnTo>
                    <a:pt x="161958" y="102827"/>
                  </a:lnTo>
                  <a:close/>
                  <a:moveTo>
                    <a:pt x="175090" y="102827"/>
                  </a:moveTo>
                  <a:lnTo>
                    <a:pt x="175090" y="108929"/>
                  </a:lnTo>
                  <a:lnTo>
                    <a:pt x="168702" y="108929"/>
                  </a:lnTo>
                  <a:lnTo>
                    <a:pt x="168702" y="102827"/>
                  </a:lnTo>
                  <a:close/>
                  <a:moveTo>
                    <a:pt x="181834" y="102827"/>
                  </a:moveTo>
                  <a:lnTo>
                    <a:pt x="181834" y="108929"/>
                  </a:lnTo>
                  <a:lnTo>
                    <a:pt x="175429" y="108929"/>
                  </a:lnTo>
                  <a:lnTo>
                    <a:pt x="175429" y="102827"/>
                  </a:lnTo>
                  <a:close/>
                  <a:moveTo>
                    <a:pt x="188561" y="102827"/>
                  </a:moveTo>
                  <a:lnTo>
                    <a:pt x="188561" y="108929"/>
                  </a:lnTo>
                  <a:lnTo>
                    <a:pt x="182173" y="108929"/>
                  </a:lnTo>
                  <a:lnTo>
                    <a:pt x="182173" y="102827"/>
                  </a:lnTo>
                  <a:close/>
                  <a:moveTo>
                    <a:pt x="195288" y="102827"/>
                  </a:moveTo>
                  <a:lnTo>
                    <a:pt x="195288" y="108929"/>
                  </a:lnTo>
                  <a:lnTo>
                    <a:pt x="188900" y="108929"/>
                  </a:lnTo>
                  <a:lnTo>
                    <a:pt x="188900" y="102827"/>
                  </a:lnTo>
                  <a:close/>
                  <a:moveTo>
                    <a:pt x="202032" y="102827"/>
                  </a:moveTo>
                  <a:lnTo>
                    <a:pt x="202032" y="108929"/>
                  </a:lnTo>
                  <a:lnTo>
                    <a:pt x="195627" y="108929"/>
                  </a:lnTo>
                  <a:lnTo>
                    <a:pt x="195627" y="102827"/>
                  </a:lnTo>
                  <a:close/>
                  <a:moveTo>
                    <a:pt x="208759" y="102827"/>
                  </a:moveTo>
                  <a:lnTo>
                    <a:pt x="208759" y="108929"/>
                  </a:lnTo>
                  <a:lnTo>
                    <a:pt x="202371" y="108929"/>
                  </a:lnTo>
                  <a:lnTo>
                    <a:pt x="202371" y="102827"/>
                  </a:lnTo>
                  <a:close/>
                  <a:moveTo>
                    <a:pt x="215504" y="102827"/>
                  </a:moveTo>
                  <a:lnTo>
                    <a:pt x="215504" y="108929"/>
                  </a:lnTo>
                  <a:lnTo>
                    <a:pt x="209098" y="108929"/>
                  </a:lnTo>
                  <a:lnTo>
                    <a:pt x="209098" y="102827"/>
                  </a:lnTo>
                  <a:close/>
                  <a:moveTo>
                    <a:pt x="222230" y="102827"/>
                  </a:moveTo>
                  <a:lnTo>
                    <a:pt x="222230" y="108929"/>
                  </a:lnTo>
                  <a:lnTo>
                    <a:pt x="215843" y="108929"/>
                  </a:lnTo>
                  <a:lnTo>
                    <a:pt x="215843" y="102827"/>
                  </a:lnTo>
                  <a:close/>
                  <a:moveTo>
                    <a:pt x="228975" y="102827"/>
                  </a:moveTo>
                  <a:lnTo>
                    <a:pt x="228975" y="108929"/>
                  </a:lnTo>
                  <a:lnTo>
                    <a:pt x="222569" y="108929"/>
                  </a:lnTo>
                  <a:lnTo>
                    <a:pt x="222569" y="102827"/>
                  </a:lnTo>
                  <a:close/>
                  <a:moveTo>
                    <a:pt x="235701" y="102827"/>
                  </a:moveTo>
                  <a:lnTo>
                    <a:pt x="235701" y="108929"/>
                  </a:lnTo>
                  <a:lnTo>
                    <a:pt x="229296" y="108929"/>
                  </a:lnTo>
                  <a:lnTo>
                    <a:pt x="229296" y="102827"/>
                  </a:lnTo>
                  <a:close/>
                  <a:moveTo>
                    <a:pt x="242428" y="102827"/>
                  </a:moveTo>
                  <a:lnTo>
                    <a:pt x="242428" y="108929"/>
                  </a:lnTo>
                  <a:lnTo>
                    <a:pt x="236040" y="108929"/>
                  </a:lnTo>
                  <a:lnTo>
                    <a:pt x="236040" y="102827"/>
                  </a:lnTo>
                  <a:close/>
                  <a:moveTo>
                    <a:pt x="249173" y="102827"/>
                  </a:moveTo>
                  <a:lnTo>
                    <a:pt x="249173" y="108929"/>
                  </a:lnTo>
                  <a:lnTo>
                    <a:pt x="242767" y="108929"/>
                  </a:lnTo>
                  <a:lnTo>
                    <a:pt x="242767" y="102827"/>
                  </a:lnTo>
                  <a:close/>
                  <a:moveTo>
                    <a:pt x="255899" y="102827"/>
                  </a:moveTo>
                  <a:lnTo>
                    <a:pt x="255899" y="108929"/>
                  </a:lnTo>
                  <a:lnTo>
                    <a:pt x="249512" y="108929"/>
                  </a:lnTo>
                  <a:lnTo>
                    <a:pt x="249512" y="102827"/>
                  </a:lnTo>
                  <a:close/>
                  <a:moveTo>
                    <a:pt x="262644" y="102827"/>
                  </a:moveTo>
                  <a:lnTo>
                    <a:pt x="262644" y="108929"/>
                  </a:lnTo>
                  <a:lnTo>
                    <a:pt x="256238" y="108929"/>
                  </a:lnTo>
                  <a:lnTo>
                    <a:pt x="256238" y="102827"/>
                  </a:lnTo>
                  <a:close/>
                  <a:moveTo>
                    <a:pt x="269370" y="102827"/>
                  </a:moveTo>
                  <a:lnTo>
                    <a:pt x="269370" y="108929"/>
                  </a:lnTo>
                  <a:lnTo>
                    <a:pt x="262983" y="108929"/>
                  </a:lnTo>
                  <a:lnTo>
                    <a:pt x="262983" y="102827"/>
                  </a:lnTo>
                  <a:close/>
                  <a:moveTo>
                    <a:pt x="276115" y="102827"/>
                  </a:moveTo>
                  <a:lnTo>
                    <a:pt x="276115" y="108929"/>
                  </a:lnTo>
                  <a:lnTo>
                    <a:pt x="269709" y="108929"/>
                  </a:lnTo>
                  <a:lnTo>
                    <a:pt x="269709" y="102827"/>
                  </a:lnTo>
                  <a:close/>
                  <a:moveTo>
                    <a:pt x="282842" y="102827"/>
                  </a:moveTo>
                  <a:lnTo>
                    <a:pt x="282842" y="108929"/>
                  </a:lnTo>
                  <a:lnTo>
                    <a:pt x="276436" y="108929"/>
                  </a:lnTo>
                  <a:lnTo>
                    <a:pt x="276436" y="102827"/>
                  </a:lnTo>
                  <a:close/>
                  <a:moveTo>
                    <a:pt x="6745" y="109250"/>
                  </a:moveTo>
                  <a:lnTo>
                    <a:pt x="6745" y="115335"/>
                  </a:lnTo>
                  <a:lnTo>
                    <a:pt x="339" y="115335"/>
                  </a:lnTo>
                  <a:lnTo>
                    <a:pt x="339" y="109250"/>
                  </a:lnTo>
                  <a:close/>
                  <a:moveTo>
                    <a:pt x="13471" y="109250"/>
                  </a:moveTo>
                  <a:lnTo>
                    <a:pt x="13471" y="115335"/>
                  </a:lnTo>
                  <a:lnTo>
                    <a:pt x="7066" y="115335"/>
                  </a:lnTo>
                  <a:lnTo>
                    <a:pt x="7066" y="109250"/>
                  </a:lnTo>
                  <a:close/>
                  <a:moveTo>
                    <a:pt x="20198" y="109250"/>
                  </a:moveTo>
                  <a:lnTo>
                    <a:pt x="20198" y="115335"/>
                  </a:lnTo>
                  <a:lnTo>
                    <a:pt x="13810" y="115335"/>
                  </a:lnTo>
                  <a:lnTo>
                    <a:pt x="13810" y="109250"/>
                  </a:lnTo>
                  <a:close/>
                  <a:moveTo>
                    <a:pt x="26942" y="109250"/>
                  </a:moveTo>
                  <a:lnTo>
                    <a:pt x="26942" y="115335"/>
                  </a:lnTo>
                  <a:lnTo>
                    <a:pt x="20537" y="115335"/>
                  </a:lnTo>
                  <a:lnTo>
                    <a:pt x="20537" y="109250"/>
                  </a:lnTo>
                  <a:close/>
                  <a:moveTo>
                    <a:pt x="33669" y="109250"/>
                  </a:moveTo>
                  <a:lnTo>
                    <a:pt x="33669" y="115335"/>
                  </a:lnTo>
                  <a:lnTo>
                    <a:pt x="27281" y="115335"/>
                  </a:lnTo>
                  <a:lnTo>
                    <a:pt x="27281" y="109250"/>
                  </a:lnTo>
                  <a:close/>
                  <a:moveTo>
                    <a:pt x="40414" y="109250"/>
                  </a:moveTo>
                  <a:lnTo>
                    <a:pt x="40414" y="115335"/>
                  </a:lnTo>
                  <a:lnTo>
                    <a:pt x="34008" y="115335"/>
                  </a:lnTo>
                  <a:lnTo>
                    <a:pt x="34008" y="109250"/>
                  </a:lnTo>
                  <a:close/>
                  <a:moveTo>
                    <a:pt x="47140" y="109250"/>
                  </a:moveTo>
                  <a:lnTo>
                    <a:pt x="47140" y="115335"/>
                  </a:lnTo>
                  <a:lnTo>
                    <a:pt x="40753" y="115335"/>
                  </a:lnTo>
                  <a:lnTo>
                    <a:pt x="40753" y="109250"/>
                  </a:lnTo>
                  <a:close/>
                  <a:moveTo>
                    <a:pt x="53885" y="109250"/>
                  </a:moveTo>
                  <a:lnTo>
                    <a:pt x="53885" y="115335"/>
                  </a:lnTo>
                  <a:lnTo>
                    <a:pt x="47479" y="115335"/>
                  </a:lnTo>
                  <a:lnTo>
                    <a:pt x="47479" y="109250"/>
                  </a:lnTo>
                  <a:close/>
                  <a:moveTo>
                    <a:pt x="60611" y="109250"/>
                  </a:moveTo>
                  <a:lnTo>
                    <a:pt x="60611" y="115335"/>
                  </a:lnTo>
                  <a:lnTo>
                    <a:pt x="54206" y="115335"/>
                  </a:lnTo>
                  <a:lnTo>
                    <a:pt x="54206" y="109250"/>
                  </a:lnTo>
                  <a:close/>
                  <a:moveTo>
                    <a:pt x="67338" y="109250"/>
                  </a:moveTo>
                  <a:lnTo>
                    <a:pt x="67338" y="115335"/>
                  </a:lnTo>
                  <a:lnTo>
                    <a:pt x="60950" y="115335"/>
                  </a:lnTo>
                  <a:lnTo>
                    <a:pt x="60950" y="109250"/>
                  </a:lnTo>
                  <a:close/>
                  <a:moveTo>
                    <a:pt x="74083" y="109250"/>
                  </a:moveTo>
                  <a:lnTo>
                    <a:pt x="74083" y="115335"/>
                  </a:lnTo>
                  <a:lnTo>
                    <a:pt x="67677" y="115335"/>
                  </a:lnTo>
                  <a:lnTo>
                    <a:pt x="67677" y="109250"/>
                  </a:lnTo>
                  <a:close/>
                  <a:moveTo>
                    <a:pt x="80809" y="109250"/>
                  </a:moveTo>
                  <a:lnTo>
                    <a:pt x="80809" y="115335"/>
                  </a:lnTo>
                  <a:lnTo>
                    <a:pt x="74422" y="115335"/>
                  </a:lnTo>
                  <a:lnTo>
                    <a:pt x="74422" y="109250"/>
                  </a:lnTo>
                  <a:close/>
                  <a:moveTo>
                    <a:pt x="87554" y="109250"/>
                  </a:moveTo>
                  <a:lnTo>
                    <a:pt x="87554" y="115335"/>
                  </a:lnTo>
                  <a:lnTo>
                    <a:pt x="81148" y="115335"/>
                  </a:lnTo>
                  <a:lnTo>
                    <a:pt x="81148" y="109250"/>
                  </a:lnTo>
                  <a:close/>
                  <a:moveTo>
                    <a:pt x="94281" y="109250"/>
                  </a:moveTo>
                  <a:lnTo>
                    <a:pt x="94281" y="115335"/>
                  </a:lnTo>
                  <a:lnTo>
                    <a:pt x="87893" y="115335"/>
                  </a:lnTo>
                  <a:lnTo>
                    <a:pt x="87893" y="109250"/>
                  </a:lnTo>
                  <a:close/>
                  <a:moveTo>
                    <a:pt x="101007" y="109250"/>
                  </a:moveTo>
                  <a:lnTo>
                    <a:pt x="101007" y="115335"/>
                  </a:lnTo>
                  <a:lnTo>
                    <a:pt x="94620" y="115335"/>
                  </a:lnTo>
                  <a:lnTo>
                    <a:pt x="94620" y="109250"/>
                  </a:lnTo>
                  <a:close/>
                  <a:moveTo>
                    <a:pt x="107752" y="109250"/>
                  </a:moveTo>
                  <a:lnTo>
                    <a:pt x="107752" y="115335"/>
                  </a:lnTo>
                  <a:lnTo>
                    <a:pt x="101346" y="115335"/>
                  </a:lnTo>
                  <a:lnTo>
                    <a:pt x="101346" y="109250"/>
                  </a:lnTo>
                  <a:close/>
                  <a:moveTo>
                    <a:pt x="114478" y="109250"/>
                  </a:moveTo>
                  <a:lnTo>
                    <a:pt x="114478" y="115335"/>
                  </a:lnTo>
                  <a:lnTo>
                    <a:pt x="108091" y="115335"/>
                  </a:lnTo>
                  <a:lnTo>
                    <a:pt x="108091" y="109250"/>
                  </a:lnTo>
                  <a:close/>
                  <a:moveTo>
                    <a:pt x="121223" y="109250"/>
                  </a:moveTo>
                  <a:lnTo>
                    <a:pt x="121223" y="115335"/>
                  </a:lnTo>
                  <a:lnTo>
                    <a:pt x="114817" y="115335"/>
                  </a:lnTo>
                  <a:lnTo>
                    <a:pt x="114817" y="109250"/>
                  </a:lnTo>
                  <a:close/>
                  <a:moveTo>
                    <a:pt x="127950" y="109250"/>
                  </a:moveTo>
                  <a:lnTo>
                    <a:pt x="127950" y="115335"/>
                  </a:lnTo>
                  <a:lnTo>
                    <a:pt x="121562" y="115335"/>
                  </a:lnTo>
                  <a:lnTo>
                    <a:pt x="121562" y="109250"/>
                  </a:lnTo>
                  <a:close/>
                  <a:moveTo>
                    <a:pt x="134694" y="109250"/>
                  </a:moveTo>
                  <a:lnTo>
                    <a:pt x="134694" y="115335"/>
                  </a:lnTo>
                  <a:lnTo>
                    <a:pt x="128289" y="115335"/>
                  </a:lnTo>
                  <a:lnTo>
                    <a:pt x="128289" y="109250"/>
                  </a:lnTo>
                  <a:close/>
                  <a:moveTo>
                    <a:pt x="141421" y="109250"/>
                  </a:moveTo>
                  <a:lnTo>
                    <a:pt x="141421" y="115335"/>
                  </a:lnTo>
                  <a:lnTo>
                    <a:pt x="135033" y="115335"/>
                  </a:lnTo>
                  <a:lnTo>
                    <a:pt x="135033" y="109250"/>
                  </a:lnTo>
                  <a:close/>
                  <a:moveTo>
                    <a:pt x="148148" y="109250"/>
                  </a:moveTo>
                  <a:lnTo>
                    <a:pt x="148148" y="115335"/>
                  </a:lnTo>
                  <a:lnTo>
                    <a:pt x="141760" y="115335"/>
                  </a:lnTo>
                  <a:lnTo>
                    <a:pt x="141760" y="109250"/>
                  </a:lnTo>
                  <a:close/>
                  <a:moveTo>
                    <a:pt x="154892" y="109250"/>
                  </a:moveTo>
                  <a:lnTo>
                    <a:pt x="154892" y="115335"/>
                  </a:lnTo>
                  <a:lnTo>
                    <a:pt x="148487" y="115335"/>
                  </a:lnTo>
                  <a:lnTo>
                    <a:pt x="148487" y="109250"/>
                  </a:lnTo>
                  <a:close/>
                  <a:moveTo>
                    <a:pt x="161619" y="109250"/>
                  </a:moveTo>
                  <a:lnTo>
                    <a:pt x="161619" y="115335"/>
                  </a:lnTo>
                  <a:lnTo>
                    <a:pt x="155231" y="115335"/>
                  </a:lnTo>
                  <a:lnTo>
                    <a:pt x="155231" y="109250"/>
                  </a:lnTo>
                  <a:close/>
                  <a:moveTo>
                    <a:pt x="168363" y="109250"/>
                  </a:moveTo>
                  <a:lnTo>
                    <a:pt x="168363" y="115335"/>
                  </a:lnTo>
                  <a:lnTo>
                    <a:pt x="161958" y="115335"/>
                  </a:lnTo>
                  <a:lnTo>
                    <a:pt x="161958" y="109250"/>
                  </a:lnTo>
                  <a:close/>
                  <a:moveTo>
                    <a:pt x="175090" y="109250"/>
                  </a:moveTo>
                  <a:lnTo>
                    <a:pt x="175090" y="115335"/>
                  </a:lnTo>
                  <a:lnTo>
                    <a:pt x="168702" y="115335"/>
                  </a:lnTo>
                  <a:lnTo>
                    <a:pt x="168702" y="109250"/>
                  </a:lnTo>
                  <a:close/>
                  <a:moveTo>
                    <a:pt x="181834" y="109250"/>
                  </a:moveTo>
                  <a:lnTo>
                    <a:pt x="181834" y="115335"/>
                  </a:lnTo>
                  <a:lnTo>
                    <a:pt x="175429" y="115335"/>
                  </a:lnTo>
                  <a:lnTo>
                    <a:pt x="175429" y="109250"/>
                  </a:lnTo>
                  <a:close/>
                  <a:moveTo>
                    <a:pt x="188561" y="109250"/>
                  </a:moveTo>
                  <a:lnTo>
                    <a:pt x="188561" y="115335"/>
                  </a:lnTo>
                  <a:lnTo>
                    <a:pt x="182173" y="115335"/>
                  </a:lnTo>
                  <a:lnTo>
                    <a:pt x="182173" y="109250"/>
                  </a:lnTo>
                  <a:close/>
                  <a:moveTo>
                    <a:pt x="195288" y="109250"/>
                  </a:moveTo>
                  <a:lnTo>
                    <a:pt x="195288" y="115335"/>
                  </a:lnTo>
                  <a:lnTo>
                    <a:pt x="188900" y="115335"/>
                  </a:lnTo>
                  <a:lnTo>
                    <a:pt x="188900" y="109250"/>
                  </a:lnTo>
                  <a:close/>
                  <a:moveTo>
                    <a:pt x="202032" y="109250"/>
                  </a:moveTo>
                  <a:lnTo>
                    <a:pt x="202032" y="115335"/>
                  </a:lnTo>
                  <a:lnTo>
                    <a:pt x="195627" y="115335"/>
                  </a:lnTo>
                  <a:lnTo>
                    <a:pt x="195627" y="109250"/>
                  </a:lnTo>
                  <a:close/>
                  <a:moveTo>
                    <a:pt x="208759" y="109250"/>
                  </a:moveTo>
                  <a:lnTo>
                    <a:pt x="208759" y="115335"/>
                  </a:lnTo>
                  <a:lnTo>
                    <a:pt x="202371" y="115335"/>
                  </a:lnTo>
                  <a:lnTo>
                    <a:pt x="202371" y="109250"/>
                  </a:lnTo>
                  <a:close/>
                  <a:moveTo>
                    <a:pt x="215504" y="109250"/>
                  </a:moveTo>
                  <a:lnTo>
                    <a:pt x="215504" y="115335"/>
                  </a:lnTo>
                  <a:lnTo>
                    <a:pt x="209098" y="115335"/>
                  </a:lnTo>
                  <a:lnTo>
                    <a:pt x="209098" y="109250"/>
                  </a:lnTo>
                  <a:close/>
                  <a:moveTo>
                    <a:pt x="222230" y="109250"/>
                  </a:moveTo>
                  <a:lnTo>
                    <a:pt x="222230" y="115335"/>
                  </a:lnTo>
                  <a:lnTo>
                    <a:pt x="215843" y="115335"/>
                  </a:lnTo>
                  <a:lnTo>
                    <a:pt x="215843" y="109250"/>
                  </a:lnTo>
                  <a:close/>
                  <a:moveTo>
                    <a:pt x="228975" y="109250"/>
                  </a:moveTo>
                  <a:lnTo>
                    <a:pt x="228975" y="115335"/>
                  </a:lnTo>
                  <a:lnTo>
                    <a:pt x="222569" y="115335"/>
                  </a:lnTo>
                  <a:lnTo>
                    <a:pt x="222569" y="109250"/>
                  </a:lnTo>
                  <a:close/>
                  <a:moveTo>
                    <a:pt x="235701" y="109250"/>
                  </a:moveTo>
                  <a:lnTo>
                    <a:pt x="235701" y="115335"/>
                  </a:lnTo>
                  <a:lnTo>
                    <a:pt x="229296" y="115335"/>
                  </a:lnTo>
                  <a:lnTo>
                    <a:pt x="229296" y="109250"/>
                  </a:lnTo>
                  <a:close/>
                  <a:moveTo>
                    <a:pt x="242428" y="109250"/>
                  </a:moveTo>
                  <a:lnTo>
                    <a:pt x="242428" y="115335"/>
                  </a:lnTo>
                  <a:lnTo>
                    <a:pt x="236040" y="115335"/>
                  </a:lnTo>
                  <a:lnTo>
                    <a:pt x="236040" y="109250"/>
                  </a:lnTo>
                  <a:close/>
                  <a:moveTo>
                    <a:pt x="249173" y="109250"/>
                  </a:moveTo>
                  <a:lnTo>
                    <a:pt x="249173" y="115335"/>
                  </a:lnTo>
                  <a:lnTo>
                    <a:pt x="242767" y="115335"/>
                  </a:lnTo>
                  <a:lnTo>
                    <a:pt x="242767" y="109250"/>
                  </a:lnTo>
                  <a:close/>
                  <a:moveTo>
                    <a:pt x="255899" y="109250"/>
                  </a:moveTo>
                  <a:lnTo>
                    <a:pt x="255899" y="115335"/>
                  </a:lnTo>
                  <a:lnTo>
                    <a:pt x="249512" y="115335"/>
                  </a:lnTo>
                  <a:lnTo>
                    <a:pt x="249512" y="109250"/>
                  </a:lnTo>
                  <a:close/>
                  <a:moveTo>
                    <a:pt x="262644" y="109250"/>
                  </a:moveTo>
                  <a:lnTo>
                    <a:pt x="262644" y="115335"/>
                  </a:lnTo>
                  <a:lnTo>
                    <a:pt x="256238" y="115335"/>
                  </a:lnTo>
                  <a:lnTo>
                    <a:pt x="256238" y="109250"/>
                  </a:lnTo>
                  <a:close/>
                  <a:moveTo>
                    <a:pt x="269370" y="109250"/>
                  </a:moveTo>
                  <a:lnTo>
                    <a:pt x="269370" y="115335"/>
                  </a:lnTo>
                  <a:lnTo>
                    <a:pt x="262983" y="115335"/>
                  </a:lnTo>
                  <a:lnTo>
                    <a:pt x="262983" y="109250"/>
                  </a:lnTo>
                  <a:close/>
                  <a:moveTo>
                    <a:pt x="276115" y="109250"/>
                  </a:moveTo>
                  <a:lnTo>
                    <a:pt x="276115" y="115335"/>
                  </a:lnTo>
                  <a:lnTo>
                    <a:pt x="269709" y="115335"/>
                  </a:lnTo>
                  <a:lnTo>
                    <a:pt x="269709" y="109250"/>
                  </a:lnTo>
                  <a:close/>
                  <a:moveTo>
                    <a:pt x="282842" y="109250"/>
                  </a:moveTo>
                  <a:lnTo>
                    <a:pt x="282842" y="115335"/>
                  </a:lnTo>
                  <a:lnTo>
                    <a:pt x="276436" y="115335"/>
                  </a:lnTo>
                  <a:lnTo>
                    <a:pt x="276436" y="109250"/>
                  </a:lnTo>
                  <a:close/>
                  <a:moveTo>
                    <a:pt x="6745" y="115656"/>
                  </a:moveTo>
                  <a:lnTo>
                    <a:pt x="6745" y="121740"/>
                  </a:lnTo>
                  <a:lnTo>
                    <a:pt x="339" y="121740"/>
                  </a:lnTo>
                  <a:lnTo>
                    <a:pt x="339" y="115656"/>
                  </a:lnTo>
                  <a:close/>
                  <a:moveTo>
                    <a:pt x="13471" y="115656"/>
                  </a:moveTo>
                  <a:lnTo>
                    <a:pt x="13471" y="121740"/>
                  </a:lnTo>
                  <a:lnTo>
                    <a:pt x="7066" y="121740"/>
                  </a:lnTo>
                  <a:lnTo>
                    <a:pt x="7066" y="115656"/>
                  </a:lnTo>
                  <a:close/>
                  <a:moveTo>
                    <a:pt x="20198" y="115656"/>
                  </a:moveTo>
                  <a:lnTo>
                    <a:pt x="20198" y="121740"/>
                  </a:lnTo>
                  <a:lnTo>
                    <a:pt x="13810" y="121740"/>
                  </a:lnTo>
                  <a:lnTo>
                    <a:pt x="13810" y="115656"/>
                  </a:lnTo>
                  <a:close/>
                  <a:moveTo>
                    <a:pt x="26942" y="115656"/>
                  </a:moveTo>
                  <a:lnTo>
                    <a:pt x="26942" y="121740"/>
                  </a:lnTo>
                  <a:lnTo>
                    <a:pt x="20537" y="121740"/>
                  </a:lnTo>
                  <a:lnTo>
                    <a:pt x="20537" y="115656"/>
                  </a:lnTo>
                  <a:close/>
                  <a:moveTo>
                    <a:pt x="33669" y="115656"/>
                  </a:moveTo>
                  <a:lnTo>
                    <a:pt x="33669" y="121740"/>
                  </a:lnTo>
                  <a:lnTo>
                    <a:pt x="27281" y="121740"/>
                  </a:lnTo>
                  <a:lnTo>
                    <a:pt x="27281" y="115656"/>
                  </a:lnTo>
                  <a:close/>
                  <a:moveTo>
                    <a:pt x="40414" y="115656"/>
                  </a:moveTo>
                  <a:lnTo>
                    <a:pt x="40414" y="121740"/>
                  </a:lnTo>
                  <a:lnTo>
                    <a:pt x="34008" y="121740"/>
                  </a:lnTo>
                  <a:lnTo>
                    <a:pt x="34008" y="115656"/>
                  </a:lnTo>
                  <a:close/>
                  <a:moveTo>
                    <a:pt x="47140" y="115656"/>
                  </a:moveTo>
                  <a:lnTo>
                    <a:pt x="47140" y="121740"/>
                  </a:lnTo>
                  <a:lnTo>
                    <a:pt x="40753" y="121740"/>
                  </a:lnTo>
                  <a:lnTo>
                    <a:pt x="40753" y="115656"/>
                  </a:lnTo>
                  <a:close/>
                  <a:moveTo>
                    <a:pt x="53885" y="115656"/>
                  </a:moveTo>
                  <a:lnTo>
                    <a:pt x="53885" y="121740"/>
                  </a:lnTo>
                  <a:lnTo>
                    <a:pt x="47479" y="121740"/>
                  </a:lnTo>
                  <a:lnTo>
                    <a:pt x="47479" y="115656"/>
                  </a:lnTo>
                  <a:close/>
                  <a:moveTo>
                    <a:pt x="60611" y="115656"/>
                  </a:moveTo>
                  <a:lnTo>
                    <a:pt x="60611" y="121740"/>
                  </a:lnTo>
                  <a:lnTo>
                    <a:pt x="54206" y="121740"/>
                  </a:lnTo>
                  <a:lnTo>
                    <a:pt x="54206" y="115656"/>
                  </a:lnTo>
                  <a:close/>
                  <a:moveTo>
                    <a:pt x="67338" y="115656"/>
                  </a:moveTo>
                  <a:lnTo>
                    <a:pt x="67338" y="121740"/>
                  </a:lnTo>
                  <a:lnTo>
                    <a:pt x="60950" y="121740"/>
                  </a:lnTo>
                  <a:lnTo>
                    <a:pt x="60950" y="115656"/>
                  </a:lnTo>
                  <a:close/>
                  <a:moveTo>
                    <a:pt x="74083" y="115656"/>
                  </a:moveTo>
                  <a:lnTo>
                    <a:pt x="74083" y="121740"/>
                  </a:lnTo>
                  <a:lnTo>
                    <a:pt x="67677" y="121740"/>
                  </a:lnTo>
                  <a:lnTo>
                    <a:pt x="67677" y="115656"/>
                  </a:lnTo>
                  <a:close/>
                  <a:moveTo>
                    <a:pt x="80809" y="115656"/>
                  </a:moveTo>
                  <a:lnTo>
                    <a:pt x="80809" y="121740"/>
                  </a:lnTo>
                  <a:lnTo>
                    <a:pt x="74422" y="121740"/>
                  </a:lnTo>
                  <a:lnTo>
                    <a:pt x="74422" y="115656"/>
                  </a:lnTo>
                  <a:close/>
                  <a:moveTo>
                    <a:pt x="87554" y="115656"/>
                  </a:moveTo>
                  <a:lnTo>
                    <a:pt x="87554" y="121740"/>
                  </a:lnTo>
                  <a:lnTo>
                    <a:pt x="81148" y="121740"/>
                  </a:lnTo>
                  <a:lnTo>
                    <a:pt x="81148" y="115656"/>
                  </a:lnTo>
                  <a:close/>
                  <a:moveTo>
                    <a:pt x="94281" y="115656"/>
                  </a:moveTo>
                  <a:lnTo>
                    <a:pt x="94281" y="121740"/>
                  </a:lnTo>
                  <a:lnTo>
                    <a:pt x="87893" y="121740"/>
                  </a:lnTo>
                  <a:lnTo>
                    <a:pt x="87893" y="115656"/>
                  </a:lnTo>
                  <a:close/>
                  <a:moveTo>
                    <a:pt x="101007" y="115656"/>
                  </a:moveTo>
                  <a:lnTo>
                    <a:pt x="101007" y="121740"/>
                  </a:lnTo>
                  <a:lnTo>
                    <a:pt x="94620" y="121740"/>
                  </a:lnTo>
                  <a:lnTo>
                    <a:pt x="94620" y="115656"/>
                  </a:lnTo>
                  <a:close/>
                  <a:moveTo>
                    <a:pt x="107752" y="115656"/>
                  </a:moveTo>
                  <a:lnTo>
                    <a:pt x="107752" y="121740"/>
                  </a:lnTo>
                  <a:lnTo>
                    <a:pt x="101346" y="121740"/>
                  </a:lnTo>
                  <a:lnTo>
                    <a:pt x="101346" y="115656"/>
                  </a:lnTo>
                  <a:close/>
                  <a:moveTo>
                    <a:pt x="114478" y="115656"/>
                  </a:moveTo>
                  <a:lnTo>
                    <a:pt x="114478" y="121740"/>
                  </a:lnTo>
                  <a:lnTo>
                    <a:pt x="108091" y="121740"/>
                  </a:lnTo>
                  <a:lnTo>
                    <a:pt x="108091" y="115656"/>
                  </a:lnTo>
                  <a:close/>
                  <a:moveTo>
                    <a:pt x="121223" y="115656"/>
                  </a:moveTo>
                  <a:lnTo>
                    <a:pt x="121223" y="121740"/>
                  </a:lnTo>
                  <a:lnTo>
                    <a:pt x="114817" y="121740"/>
                  </a:lnTo>
                  <a:lnTo>
                    <a:pt x="114817" y="115656"/>
                  </a:lnTo>
                  <a:close/>
                  <a:moveTo>
                    <a:pt x="127950" y="115656"/>
                  </a:moveTo>
                  <a:lnTo>
                    <a:pt x="127950" y="121740"/>
                  </a:lnTo>
                  <a:lnTo>
                    <a:pt x="121562" y="121740"/>
                  </a:lnTo>
                  <a:lnTo>
                    <a:pt x="121562" y="115656"/>
                  </a:lnTo>
                  <a:close/>
                  <a:moveTo>
                    <a:pt x="134694" y="115656"/>
                  </a:moveTo>
                  <a:lnTo>
                    <a:pt x="134694" y="121740"/>
                  </a:lnTo>
                  <a:lnTo>
                    <a:pt x="128289" y="121740"/>
                  </a:lnTo>
                  <a:lnTo>
                    <a:pt x="128289" y="115656"/>
                  </a:lnTo>
                  <a:close/>
                  <a:moveTo>
                    <a:pt x="141421" y="115656"/>
                  </a:moveTo>
                  <a:lnTo>
                    <a:pt x="141421" y="121740"/>
                  </a:lnTo>
                  <a:lnTo>
                    <a:pt x="135033" y="121740"/>
                  </a:lnTo>
                  <a:lnTo>
                    <a:pt x="135033" y="115656"/>
                  </a:lnTo>
                  <a:close/>
                  <a:moveTo>
                    <a:pt x="148148" y="115656"/>
                  </a:moveTo>
                  <a:lnTo>
                    <a:pt x="148148" y="121740"/>
                  </a:lnTo>
                  <a:lnTo>
                    <a:pt x="141760" y="121740"/>
                  </a:lnTo>
                  <a:lnTo>
                    <a:pt x="141760" y="115656"/>
                  </a:lnTo>
                  <a:close/>
                  <a:moveTo>
                    <a:pt x="154892" y="115656"/>
                  </a:moveTo>
                  <a:lnTo>
                    <a:pt x="154892" y="121740"/>
                  </a:lnTo>
                  <a:lnTo>
                    <a:pt x="148487" y="121740"/>
                  </a:lnTo>
                  <a:lnTo>
                    <a:pt x="148487" y="115656"/>
                  </a:lnTo>
                  <a:close/>
                  <a:moveTo>
                    <a:pt x="161619" y="115656"/>
                  </a:moveTo>
                  <a:lnTo>
                    <a:pt x="161619" y="121740"/>
                  </a:lnTo>
                  <a:lnTo>
                    <a:pt x="155231" y="121740"/>
                  </a:lnTo>
                  <a:lnTo>
                    <a:pt x="155231" y="115656"/>
                  </a:lnTo>
                  <a:close/>
                  <a:moveTo>
                    <a:pt x="168363" y="115656"/>
                  </a:moveTo>
                  <a:lnTo>
                    <a:pt x="168363" y="121740"/>
                  </a:lnTo>
                  <a:lnTo>
                    <a:pt x="161958" y="121740"/>
                  </a:lnTo>
                  <a:lnTo>
                    <a:pt x="161958" y="115656"/>
                  </a:lnTo>
                  <a:close/>
                  <a:moveTo>
                    <a:pt x="175090" y="115656"/>
                  </a:moveTo>
                  <a:lnTo>
                    <a:pt x="175090" y="121740"/>
                  </a:lnTo>
                  <a:lnTo>
                    <a:pt x="168702" y="121740"/>
                  </a:lnTo>
                  <a:lnTo>
                    <a:pt x="168702" y="115656"/>
                  </a:lnTo>
                  <a:close/>
                  <a:moveTo>
                    <a:pt x="181834" y="115656"/>
                  </a:moveTo>
                  <a:lnTo>
                    <a:pt x="181834" y="121740"/>
                  </a:lnTo>
                  <a:lnTo>
                    <a:pt x="175429" y="121740"/>
                  </a:lnTo>
                  <a:lnTo>
                    <a:pt x="175429" y="115656"/>
                  </a:lnTo>
                  <a:close/>
                  <a:moveTo>
                    <a:pt x="188561" y="115656"/>
                  </a:moveTo>
                  <a:lnTo>
                    <a:pt x="188561" y="121740"/>
                  </a:lnTo>
                  <a:lnTo>
                    <a:pt x="182173" y="121740"/>
                  </a:lnTo>
                  <a:lnTo>
                    <a:pt x="182173" y="115656"/>
                  </a:lnTo>
                  <a:close/>
                  <a:moveTo>
                    <a:pt x="195288" y="115656"/>
                  </a:moveTo>
                  <a:lnTo>
                    <a:pt x="195288" y="121740"/>
                  </a:lnTo>
                  <a:lnTo>
                    <a:pt x="188900" y="121740"/>
                  </a:lnTo>
                  <a:lnTo>
                    <a:pt x="188900" y="115656"/>
                  </a:lnTo>
                  <a:close/>
                  <a:moveTo>
                    <a:pt x="202032" y="115656"/>
                  </a:moveTo>
                  <a:lnTo>
                    <a:pt x="202032" y="121740"/>
                  </a:lnTo>
                  <a:lnTo>
                    <a:pt x="195627" y="121740"/>
                  </a:lnTo>
                  <a:lnTo>
                    <a:pt x="195627" y="115656"/>
                  </a:lnTo>
                  <a:close/>
                  <a:moveTo>
                    <a:pt x="208759" y="115656"/>
                  </a:moveTo>
                  <a:lnTo>
                    <a:pt x="208759" y="121740"/>
                  </a:lnTo>
                  <a:lnTo>
                    <a:pt x="202371" y="121740"/>
                  </a:lnTo>
                  <a:lnTo>
                    <a:pt x="202371" y="115656"/>
                  </a:lnTo>
                  <a:close/>
                  <a:moveTo>
                    <a:pt x="215504" y="115656"/>
                  </a:moveTo>
                  <a:lnTo>
                    <a:pt x="215504" y="121740"/>
                  </a:lnTo>
                  <a:lnTo>
                    <a:pt x="209098" y="121740"/>
                  </a:lnTo>
                  <a:lnTo>
                    <a:pt x="209098" y="115656"/>
                  </a:lnTo>
                  <a:close/>
                  <a:moveTo>
                    <a:pt x="222230" y="115656"/>
                  </a:moveTo>
                  <a:lnTo>
                    <a:pt x="222230" y="121740"/>
                  </a:lnTo>
                  <a:lnTo>
                    <a:pt x="215843" y="121740"/>
                  </a:lnTo>
                  <a:lnTo>
                    <a:pt x="215843" y="115656"/>
                  </a:lnTo>
                  <a:close/>
                  <a:moveTo>
                    <a:pt x="228975" y="115656"/>
                  </a:moveTo>
                  <a:lnTo>
                    <a:pt x="228975" y="121740"/>
                  </a:lnTo>
                  <a:lnTo>
                    <a:pt x="222569" y="121740"/>
                  </a:lnTo>
                  <a:lnTo>
                    <a:pt x="222569" y="115656"/>
                  </a:lnTo>
                  <a:close/>
                  <a:moveTo>
                    <a:pt x="235701" y="115656"/>
                  </a:moveTo>
                  <a:lnTo>
                    <a:pt x="235701" y="121740"/>
                  </a:lnTo>
                  <a:lnTo>
                    <a:pt x="229296" y="121740"/>
                  </a:lnTo>
                  <a:lnTo>
                    <a:pt x="229296" y="115656"/>
                  </a:lnTo>
                  <a:close/>
                  <a:moveTo>
                    <a:pt x="242428" y="115656"/>
                  </a:moveTo>
                  <a:lnTo>
                    <a:pt x="242428" y="121740"/>
                  </a:lnTo>
                  <a:lnTo>
                    <a:pt x="236040" y="121740"/>
                  </a:lnTo>
                  <a:lnTo>
                    <a:pt x="236040" y="115656"/>
                  </a:lnTo>
                  <a:close/>
                  <a:moveTo>
                    <a:pt x="249173" y="115656"/>
                  </a:moveTo>
                  <a:lnTo>
                    <a:pt x="249173" y="121740"/>
                  </a:lnTo>
                  <a:lnTo>
                    <a:pt x="242767" y="121740"/>
                  </a:lnTo>
                  <a:lnTo>
                    <a:pt x="242767" y="115656"/>
                  </a:lnTo>
                  <a:close/>
                  <a:moveTo>
                    <a:pt x="255899" y="115656"/>
                  </a:moveTo>
                  <a:lnTo>
                    <a:pt x="255899" y="121740"/>
                  </a:lnTo>
                  <a:lnTo>
                    <a:pt x="249512" y="121740"/>
                  </a:lnTo>
                  <a:lnTo>
                    <a:pt x="249512" y="115656"/>
                  </a:lnTo>
                  <a:close/>
                  <a:moveTo>
                    <a:pt x="262644" y="115656"/>
                  </a:moveTo>
                  <a:lnTo>
                    <a:pt x="262644" y="121740"/>
                  </a:lnTo>
                  <a:lnTo>
                    <a:pt x="256238" y="121740"/>
                  </a:lnTo>
                  <a:lnTo>
                    <a:pt x="256238" y="115656"/>
                  </a:lnTo>
                  <a:close/>
                  <a:moveTo>
                    <a:pt x="269370" y="115656"/>
                  </a:moveTo>
                  <a:lnTo>
                    <a:pt x="269370" y="121740"/>
                  </a:lnTo>
                  <a:lnTo>
                    <a:pt x="262983" y="121740"/>
                  </a:lnTo>
                  <a:lnTo>
                    <a:pt x="262983" y="115656"/>
                  </a:lnTo>
                  <a:close/>
                  <a:moveTo>
                    <a:pt x="276115" y="115656"/>
                  </a:moveTo>
                  <a:lnTo>
                    <a:pt x="276115" y="121740"/>
                  </a:lnTo>
                  <a:lnTo>
                    <a:pt x="269709" y="121740"/>
                  </a:lnTo>
                  <a:lnTo>
                    <a:pt x="269709" y="115656"/>
                  </a:lnTo>
                  <a:close/>
                  <a:moveTo>
                    <a:pt x="282842" y="115656"/>
                  </a:moveTo>
                  <a:lnTo>
                    <a:pt x="282842" y="121740"/>
                  </a:lnTo>
                  <a:lnTo>
                    <a:pt x="276436" y="121740"/>
                  </a:lnTo>
                  <a:lnTo>
                    <a:pt x="276436" y="115656"/>
                  </a:lnTo>
                  <a:close/>
                  <a:moveTo>
                    <a:pt x="6745" y="122061"/>
                  </a:moveTo>
                  <a:lnTo>
                    <a:pt x="6745" y="128146"/>
                  </a:lnTo>
                  <a:lnTo>
                    <a:pt x="339" y="128146"/>
                  </a:lnTo>
                  <a:lnTo>
                    <a:pt x="339" y="122061"/>
                  </a:lnTo>
                  <a:close/>
                  <a:moveTo>
                    <a:pt x="13471" y="122061"/>
                  </a:moveTo>
                  <a:lnTo>
                    <a:pt x="13471" y="128146"/>
                  </a:lnTo>
                  <a:lnTo>
                    <a:pt x="7066" y="128146"/>
                  </a:lnTo>
                  <a:lnTo>
                    <a:pt x="7066" y="122061"/>
                  </a:lnTo>
                  <a:close/>
                  <a:moveTo>
                    <a:pt x="20198" y="122061"/>
                  </a:moveTo>
                  <a:lnTo>
                    <a:pt x="20198" y="128146"/>
                  </a:lnTo>
                  <a:lnTo>
                    <a:pt x="13810" y="128146"/>
                  </a:lnTo>
                  <a:lnTo>
                    <a:pt x="13810" y="122061"/>
                  </a:lnTo>
                  <a:close/>
                  <a:moveTo>
                    <a:pt x="26942" y="122061"/>
                  </a:moveTo>
                  <a:lnTo>
                    <a:pt x="26942" y="128146"/>
                  </a:lnTo>
                  <a:lnTo>
                    <a:pt x="20537" y="128146"/>
                  </a:lnTo>
                  <a:lnTo>
                    <a:pt x="20537" y="122061"/>
                  </a:lnTo>
                  <a:close/>
                  <a:moveTo>
                    <a:pt x="33669" y="122061"/>
                  </a:moveTo>
                  <a:lnTo>
                    <a:pt x="33669" y="128146"/>
                  </a:lnTo>
                  <a:lnTo>
                    <a:pt x="27281" y="128146"/>
                  </a:lnTo>
                  <a:lnTo>
                    <a:pt x="27281" y="122061"/>
                  </a:lnTo>
                  <a:close/>
                  <a:moveTo>
                    <a:pt x="40414" y="122061"/>
                  </a:moveTo>
                  <a:lnTo>
                    <a:pt x="40414" y="128146"/>
                  </a:lnTo>
                  <a:lnTo>
                    <a:pt x="34008" y="128146"/>
                  </a:lnTo>
                  <a:lnTo>
                    <a:pt x="34008" y="122061"/>
                  </a:lnTo>
                  <a:close/>
                  <a:moveTo>
                    <a:pt x="47140" y="122061"/>
                  </a:moveTo>
                  <a:lnTo>
                    <a:pt x="47140" y="128146"/>
                  </a:lnTo>
                  <a:lnTo>
                    <a:pt x="40753" y="128146"/>
                  </a:lnTo>
                  <a:lnTo>
                    <a:pt x="40753" y="122061"/>
                  </a:lnTo>
                  <a:close/>
                  <a:moveTo>
                    <a:pt x="53885" y="122061"/>
                  </a:moveTo>
                  <a:lnTo>
                    <a:pt x="53885" y="128146"/>
                  </a:lnTo>
                  <a:lnTo>
                    <a:pt x="47479" y="128146"/>
                  </a:lnTo>
                  <a:lnTo>
                    <a:pt x="47479" y="122061"/>
                  </a:lnTo>
                  <a:close/>
                  <a:moveTo>
                    <a:pt x="60611" y="122061"/>
                  </a:moveTo>
                  <a:lnTo>
                    <a:pt x="60611" y="128146"/>
                  </a:lnTo>
                  <a:lnTo>
                    <a:pt x="54206" y="128146"/>
                  </a:lnTo>
                  <a:lnTo>
                    <a:pt x="54206" y="122061"/>
                  </a:lnTo>
                  <a:close/>
                  <a:moveTo>
                    <a:pt x="67338" y="122061"/>
                  </a:moveTo>
                  <a:lnTo>
                    <a:pt x="67338" y="128146"/>
                  </a:lnTo>
                  <a:lnTo>
                    <a:pt x="60950" y="128146"/>
                  </a:lnTo>
                  <a:lnTo>
                    <a:pt x="60950" y="122061"/>
                  </a:lnTo>
                  <a:close/>
                  <a:moveTo>
                    <a:pt x="74083" y="122061"/>
                  </a:moveTo>
                  <a:lnTo>
                    <a:pt x="74083" y="128146"/>
                  </a:lnTo>
                  <a:lnTo>
                    <a:pt x="67677" y="128146"/>
                  </a:lnTo>
                  <a:lnTo>
                    <a:pt x="67677" y="122061"/>
                  </a:lnTo>
                  <a:close/>
                  <a:moveTo>
                    <a:pt x="80809" y="122061"/>
                  </a:moveTo>
                  <a:lnTo>
                    <a:pt x="80809" y="128146"/>
                  </a:lnTo>
                  <a:lnTo>
                    <a:pt x="74422" y="128146"/>
                  </a:lnTo>
                  <a:lnTo>
                    <a:pt x="74422" y="122061"/>
                  </a:lnTo>
                  <a:close/>
                  <a:moveTo>
                    <a:pt x="87554" y="122061"/>
                  </a:moveTo>
                  <a:lnTo>
                    <a:pt x="87554" y="128146"/>
                  </a:lnTo>
                  <a:lnTo>
                    <a:pt x="81148" y="128146"/>
                  </a:lnTo>
                  <a:lnTo>
                    <a:pt x="81148" y="122061"/>
                  </a:lnTo>
                  <a:close/>
                  <a:moveTo>
                    <a:pt x="94281" y="122061"/>
                  </a:moveTo>
                  <a:lnTo>
                    <a:pt x="94281" y="128146"/>
                  </a:lnTo>
                  <a:lnTo>
                    <a:pt x="87893" y="128146"/>
                  </a:lnTo>
                  <a:lnTo>
                    <a:pt x="87893" y="122061"/>
                  </a:lnTo>
                  <a:close/>
                  <a:moveTo>
                    <a:pt x="101007" y="122061"/>
                  </a:moveTo>
                  <a:lnTo>
                    <a:pt x="101007" y="128146"/>
                  </a:lnTo>
                  <a:lnTo>
                    <a:pt x="94620" y="128146"/>
                  </a:lnTo>
                  <a:lnTo>
                    <a:pt x="94620" y="122061"/>
                  </a:lnTo>
                  <a:close/>
                  <a:moveTo>
                    <a:pt x="107752" y="122061"/>
                  </a:moveTo>
                  <a:lnTo>
                    <a:pt x="107752" y="128146"/>
                  </a:lnTo>
                  <a:lnTo>
                    <a:pt x="101346" y="128146"/>
                  </a:lnTo>
                  <a:lnTo>
                    <a:pt x="101346" y="122061"/>
                  </a:lnTo>
                  <a:close/>
                  <a:moveTo>
                    <a:pt x="114478" y="122061"/>
                  </a:moveTo>
                  <a:lnTo>
                    <a:pt x="114478" y="128146"/>
                  </a:lnTo>
                  <a:lnTo>
                    <a:pt x="108091" y="128146"/>
                  </a:lnTo>
                  <a:lnTo>
                    <a:pt x="108091" y="122061"/>
                  </a:lnTo>
                  <a:close/>
                  <a:moveTo>
                    <a:pt x="121223" y="122061"/>
                  </a:moveTo>
                  <a:lnTo>
                    <a:pt x="121223" y="128146"/>
                  </a:lnTo>
                  <a:lnTo>
                    <a:pt x="114817" y="128146"/>
                  </a:lnTo>
                  <a:lnTo>
                    <a:pt x="114817" y="122061"/>
                  </a:lnTo>
                  <a:close/>
                  <a:moveTo>
                    <a:pt x="127950" y="122061"/>
                  </a:moveTo>
                  <a:lnTo>
                    <a:pt x="127950" y="128146"/>
                  </a:lnTo>
                  <a:lnTo>
                    <a:pt x="121562" y="128146"/>
                  </a:lnTo>
                  <a:lnTo>
                    <a:pt x="121562" y="122061"/>
                  </a:lnTo>
                  <a:close/>
                  <a:moveTo>
                    <a:pt x="134694" y="122061"/>
                  </a:moveTo>
                  <a:lnTo>
                    <a:pt x="134694" y="128146"/>
                  </a:lnTo>
                  <a:lnTo>
                    <a:pt x="128289" y="128146"/>
                  </a:lnTo>
                  <a:lnTo>
                    <a:pt x="128289" y="122061"/>
                  </a:lnTo>
                  <a:close/>
                  <a:moveTo>
                    <a:pt x="141421" y="122061"/>
                  </a:moveTo>
                  <a:lnTo>
                    <a:pt x="141421" y="128146"/>
                  </a:lnTo>
                  <a:lnTo>
                    <a:pt x="135033" y="128146"/>
                  </a:lnTo>
                  <a:lnTo>
                    <a:pt x="135033" y="122061"/>
                  </a:lnTo>
                  <a:close/>
                  <a:moveTo>
                    <a:pt x="148148" y="122061"/>
                  </a:moveTo>
                  <a:lnTo>
                    <a:pt x="148148" y="128146"/>
                  </a:lnTo>
                  <a:lnTo>
                    <a:pt x="141760" y="128146"/>
                  </a:lnTo>
                  <a:lnTo>
                    <a:pt x="141760" y="122061"/>
                  </a:lnTo>
                  <a:close/>
                  <a:moveTo>
                    <a:pt x="154892" y="122061"/>
                  </a:moveTo>
                  <a:lnTo>
                    <a:pt x="154892" y="128146"/>
                  </a:lnTo>
                  <a:lnTo>
                    <a:pt x="148487" y="128146"/>
                  </a:lnTo>
                  <a:lnTo>
                    <a:pt x="148487" y="122061"/>
                  </a:lnTo>
                  <a:close/>
                  <a:moveTo>
                    <a:pt x="161619" y="122061"/>
                  </a:moveTo>
                  <a:lnTo>
                    <a:pt x="161619" y="128146"/>
                  </a:lnTo>
                  <a:lnTo>
                    <a:pt x="155231" y="128146"/>
                  </a:lnTo>
                  <a:lnTo>
                    <a:pt x="155231" y="122061"/>
                  </a:lnTo>
                  <a:close/>
                  <a:moveTo>
                    <a:pt x="168363" y="122061"/>
                  </a:moveTo>
                  <a:lnTo>
                    <a:pt x="168363" y="128146"/>
                  </a:lnTo>
                  <a:lnTo>
                    <a:pt x="161958" y="128146"/>
                  </a:lnTo>
                  <a:lnTo>
                    <a:pt x="161958" y="122061"/>
                  </a:lnTo>
                  <a:close/>
                  <a:moveTo>
                    <a:pt x="175090" y="122061"/>
                  </a:moveTo>
                  <a:lnTo>
                    <a:pt x="175090" y="128146"/>
                  </a:lnTo>
                  <a:lnTo>
                    <a:pt x="168702" y="128146"/>
                  </a:lnTo>
                  <a:lnTo>
                    <a:pt x="168702" y="122061"/>
                  </a:lnTo>
                  <a:close/>
                  <a:moveTo>
                    <a:pt x="181834" y="122061"/>
                  </a:moveTo>
                  <a:lnTo>
                    <a:pt x="181834" y="128146"/>
                  </a:lnTo>
                  <a:lnTo>
                    <a:pt x="175429" y="128146"/>
                  </a:lnTo>
                  <a:lnTo>
                    <a:pt x="175429" y="122061"/>
                  </a:lnTo>
                  <a:close/>
                  <a:moveTo>
                    <a:pt x="188561" y="122061"/>
                  </a:moveTo>
                  <a:lnTo>
                    <a:pt x="188561" y="128146"/>
                  </a:lnTo>
                  <a:lnTo>
                    <a:pt x="182173" y="128146"/>
                  </a:lnTo>
                  <a:lnTo>
                    <a:pt x="182173" y="122061"/>
                  </a:lnTo>
                  <a:close/>
                  <a:moveTo>
                    <a:pt x="195288" y="122061"/>
                  </a:moveTo>
                  <a:lnTo>
                    <a:pt x="195288" y="128146"/>
                  </a:lnTo>
                  <a:lnTo>
                    <a:pt x="188900" y="128146"/>
                  </a:lnTo>
                  <a:lnTo>
                    <a:pt x="188900" y="122061"/>
                  </a:lnTo>
                  <a:close/>
                  <a:moveTo>
                    <a:pt x="202032" y="122061"/>
                  </a:moveTo>
                  <a:lnTo>
                    <a:pt x="202032" y="128146"/>
                  </a:lnTo>
                  <a:lnTo>
                    <a:pt x="195627" y="128146"/>
                  </a:lnTo>
                  <a:lnTo>
                    <a:pt x="195627" y="122061"/>
                  </a:lnTo>
                  <a:close/>
                  <a:moveTo>
                    <a:pt x="208759" y="122061"/>
                  </a:moveTo>
                  <a:lnTo>
                    <a:pt x="208759" y="128146"/>
                  </a:lnTo>
                  <a:lnTo>
                    <a:pt x="202371" y="128146"/>
                  </a:lnTo>
                  <a:lnTo>
                    <a:pt x="202371" y="122061"/>
                  </a:lnTo>
                  <a:close/>
                  <a:moveTo>
                    <a:pt x="215504" y="122061"/>
                  </a:moveTo>
                  <a:lnTo>
                    <a:pt x="215504" y="128146"/>
                  </a:lnTo>
                  <a:lnTo>
                    <a:pt x="209098" y="128146"/>
                  </a:lnTo>
                  <a:lnTo>
                    <a:pt x="209098" y="122061"/>
                  </a:lnTo>
                  <a:close/>
                  <a:moveTo>
                    <a:pt x="222230" y="122061"/>
                  </a:moveTo>
                  <a:lnTo>
                    <a:pt x="222230" y="128146"/>
                  </a:lnTo>
                  <a:lnTo>
                    <a:pt x="215843" y="128146"/>
                  </a:lnTo>
                  <a:lnTo>
                    <a:pt x="215843" y="122061"/>
                  </a:lnTo>
                  <a:close/>
                  <a:moveTo>
                    <a:pt x="228975" y="122061"/>
                  </a:moveTo>
                  <a:lnTo>
                    <a:pt x="228975" y="128146"/>
                  </a:lnTo>
                  <a:lnTo>
                    <a:pt x="222569" y="128146"/>
                  </a:lnTo>
                  <a:lnTo>
                    <a:pt x="222569" y="122061"/>
                  </a:lnTo>
                  <a:close/>
                  <a:moveTo>
                    <a:pt x="235701" y="122061"/>
                  </a:moveTo>
                  <a:lnTo>
                    <a:pt x="235701" y="128146"/>
                  </a:lnTo>
                  <a:lnTo>
                    <a:pt x="229296" y="128146"/>
                  </a:lnTo>
                  <a:lnTo>
                    <a:pt x="229296" y="122061"/>
                  </a:lnTo>
                  <a:close/>
                  <a:moveTo>
                    <a:pt x="242428" y="122061"/>
                  </a:moveTo>
                  <a:lnTo>
                    <a:pt x="242428" y="128146"/>
                  </a:lnTo>
                  <a:lnTo>
                    <a:pt x="236040" y="128146"/>
                  </a:lnTo>
                  <a:lnTo>
                    <a:pt x="236040" y="122061"/>
                  </a:lnTo>
                  <a:close/>
                  <a:moveTo>
                    <a:pt x="249173" y="122061"/>
                  </a:moveTo>
                  <a:lnTo>
                    <a:pt x="249173" y="128146"/>
                  </a:lnTo>
                  <a:lnTo>
                    <a:pt x="242767" y="128146"/>
                  </a:lnTo>
                  <a:lnTo>
                    <a:pt x="242767" y="122061"/>
                  </a:lnTo>
                  <a:close/>
                  <a:moveTo>
                    <a:pt x="255899" y="122061"/>
                  </a:moveTo>
                  <a:lnTo>
                    <a:pt x="255899" y="128146"/>
                  </a:lnTo>
                  <a:lnTo>
                    <a:pt x="249512" y="128146"/>
                  </a:lnTo>
                  <a:lnTo>
                    <a:pt x="249512" y="122061"/>
                  </a:lnTo>
                  <a:close/>
                  <a:moveTo>
                    <a:pt x="262644" y="122061"/>
                  </a:moveTo>
                  <a:lnTo>
                    <a:pt x="262644" y="128146"/>
                  </a:lnTo>
                  <a:lnTo>
                    <a:pt x="256238" y="128146"/>
                  </a:lnTo>
                  <a:lnTo>
                    <a:pt x="256238" y="122061"/>
                  </a:lnTo>
                  <a:close/>
                  <a:moveTo>
                    <a:pt x="269370" y="122061"/>
                  </a:moveTo>
                  <a:lnTo>
                    <a:pt x="269370" y="128146"/>
                  </a:lnTo>
                  <a:lnTo>
                    <a:pt x="262983" y="128146"/>
                  </a:lnTo>
                  <a:lnTo>
                    <a:pt x="262983" y="122061"/>
                  </a:lnTo>
                  <a:close/>
                  <a:moveTo>
                    <a:pt x="276115" y="122061"/>
                  </a:moveTo>
                  <a:lnTo>
                    <a:pt x="276115" y="128146"/>
                  </a:lnTo>
                  <a:lnTo>
                    <a:pt x="269709" y="128146"/>
                  </a:lnTo>
                  <a:lnTo>
                    <a:pt x="269709" y="122061"/>
                  </a:lnTo>
                  <a:close/>
                  <a:moveTo>
                    <a:pt x="282842" y="122061"/>
                  </a:moveTo>
                  <a:lnTo>
                    <a:pt x="282842" y="128146"/>
                  </a:lnTo>
                  <a:lnTo>
                    <a:pt x="276436" y="128146"/>
                  </a:lnTo>
                  <a:lnTo>
                    <a:pt x="276436" y="122061"/>
                  </a:lnTo>
                  <a:close/>
                  <a:moveTo>
                    <a:pt x="6745" y="128467"/>
                  </a:moveTo>
                  <a:lnTo>
                    <a:pt x="6745" y="134551"/>
                  </a:lnTo>
                  <a:lnTo>
                    <a:pt x="339" y="134551"/>
                  </a:lnTo>
                  <a:lnTo>
                    <a:pt x="339" y="128467"/>
                  </a:lnTo>
                  <a:close/>
                  <a:moveTo>
                    <a:pt x="13471" y="128467"/>
                  </a:moveTo>
                  <a:lnTo>
                    <a:pt x="13471" y="134551"/>
                  </a:lnTo>
                  <a:lnTo>
                    <a:pt x="7066" y="134551"/>
                  </a:lnTo>
                  <a:lnTo>
                    <a:pt x="7066" y="128467"/>
                  </a:lnTo>
                  <a:close/>
                  <a:moveTo>
                    <a:pt x="20198" y="128467"/>
                  </a:moveTo>
                  <a:lnTo>
                    <a:pt x="20198" y="134551"/>
                  </a:lnTo>
                  <a:lnTo>
                    <a:pt x="13810" y="134551"/>
                  </a:lnTo>
                  <a:lnTo>
                    <a:pt x="13810" y="128467"/>
                  </a:lnTo>
                  <a:close/>
                  <a:moveTo>
                    <a:pt x="26942" y="128467"/>
                  </a:moveTo>
                  <a:lnTo>
                    <a:pt x="26942" y="134551"/>
                  </a:lnTo>
                  <a:lnTo>
                    <a:pt x="20537" y="134551"/>
                  </a:lnTo>
                  <a:lnTo>
                    <a:pt x="20537" y="128467"/>
                  </a:lnTo>
                  <a:close/>
                  <a:moveTo>
                    <a:pt x="33669" y="128467"/>
                  </a:moveTo>
                  <a:lnTo>
                    <a:pt x="33669" y="134551"/>
                  </a:lnTo>
                  <a:lnTo>
                    <a:pt x="27281" y="134551"/>
                  </a:lnTo>
                  <a:lnTo>
                    <a:pt x="27281" y="128467"/>
                  </a:lnTo>
                  <a:close/>
                  <a:moveTo>
                    <a:pt x="40414" y="128467"/>
                  </a:moveTo>
                  <a:lnTo>
                    <a:pt x="40414" y="134551"/>
                  </a:lnTo>
                  <a:lnTo>
                    <a:pt x="34008" y="134551"/>
                  </a:lnTo>
                  <a:lnTo>
                    <a:pt x="34008" y="128467"/>
                  </a:lnTo>
                  <a:close/>
                  <a:moveTo>
                    <a:pt x="47140" y="128467"/>
                  </a:moveTo>
                  <a:lnTo>
                    <a:pt x="47140" y="134551"/>
                  </a:lnTo>
                  <a:lnTo>
                    <a:pt x="40753" y="134551"/>
                  </a:lnTo>
                  <a:lnTo>
                    <a:pt x="40753" y="128467"/>
                  </a:lnTo>
                  <a:close/>
                  <a:moveTo>
                    <a:pt x="53885" y="128467"/>
                  </a:moveTo>
                  <a:lnTo>
                    <a:pt x="53885" y="134551"/>
                  </a:lnTo>
                  <a:lnTo>
                    <a:pt x="47479" y="134551"/>
                  </a:lnTo>
                  <a:lnTo>
                    <a:pt x="47479" y="128467"/>
                  </a:lnTo>
                  <a:close/>
                  <a:moveTo>
                    <a:pt x="60611" y="128467"/>
                  </a:moveTo>
                  <a:lnTo>
                    <a:pt x="60611" y="134551"/>
                  </a:lnTo>
                  <a:lnTo>
                    <a:pt x="54206" y="134551"/>
                  </a:lnTo>
                  <a:lnTo>
                    <a:pt x="54206" y="128467"/>
                  </a:lnTo>
                  <a:close/>
                  <a:moveTo>
                    <a:pt x="67338" y="128467"/>
                  </a:moveTo>
                  <a:lnTo>
                    <a:pt x="67338" y="134551"/>
                  </a:lnTo>
                  <a:lnTo>
                    <a:pt x="60950" y="134551"/>
                  </a:lnTo>
                  <a:lnTo>
                    <a:pt x="60950" y="128467"/>
                  </a:lnTo>
                  <a:close/>
                  <a:moveTo>
                    <a:pt x="74083" y="128467"/>
                  </a:moveTo>
                  <a:lnTo>
                    <a:pt x="74083" y="134551"/>
                  </a:lnTo>
                  <a:lnTo>
                    <a:pt x="67677" y="134551"/>
                  </a:lnTo>
                  <a:lnTo>
                    <a:pt x="67677" y="128467"/>
                  </a:lnTo>
                  <a:close/>
                  <a:moveTo>
                    <a:pt x="80809" y="128467"/>
                  </a:moveTo>
                  <a:lnTo>
                    <a:pt x="80809" y="134551"/>
                  </a:lnTo>
                  <a:lnTo>
                    <a:pt x="74422" y="134551"/>
                  </a:lnTo>
                  <a:lnTo>
                    <a:pt x="74422" y="128467"/>
                  </a:lnTo>
                  <a:close/>
                  <a:moveTo>
                    <a:pt x="87554" y="128467"/>
                  </a:moveTo>
                  <a:lnTo>
                    <a:pt x="87554" y="134551"/>
                  </a:lnTo>
                  <a:lnTo>
                    <a:pt x="81148" y="134551"/>
                  </a:lnTo>
                  <a:lnTo>
                    <a:pt x="81148" y="128467"/>
                  </a:lnTo>
                  <a:close/>
                  <a:moveTo>
                    <a:pt x="94281" y="128467"/>
                  </a:moveTo>
                  <a:lnTo>
                    <a:pt x="94281" y="134551"/>
                  </a:lnTo>
                  <a:lnTo>
                    <a:pt x="87893" y="134551"/>
                  </a:lnTo>
                  <a:lnTo>
                    <a:pt x="87893" y="128467"/>
                  </a:lnTo>
                  <a:close/>
                  <a:moveTo>
                    <a:pt x="101007" y="128467"/>
                  </a:moveTo>
                  <a:lnTo>
                    <a:pt x="101007" y="134551"/>
                  </a:lnTo>
                  <a:lnTo>
                    <a:pt x="94620" y="134551"/>
                  </a:lnTo>
                  <a:lnTo>
                    <a:pt x="94620" y="128467"/>
                  </a:lnTo>
                  <a:close/>
                  <a:moveTo>
                    <a:pt x="107752" y="128467"/>
                  </a:moveTo>
                  <a:lnTo>
                    <a:pt x="107752" y="134551"/>
                  </a:lnTo>
                  <a:lnTo>
                    <a:pt x="101346" y="134551"/>
                  </a:lnTo>
                  <a:lnTo>
                    <a:pt x="101346" y="128467"/>
                  </a:lnTo>
                  <a:close/>
                  <a:moveTo>
                    <a:pt x="114478" y="128467"/>
                  </a:moveTo>
                  <a:lnTo>
                    <a:pt x="114478" y="134551"/>
                  </a:lnTo>
                  <a:lnTo>
                    <a:pt x="108091" y="134551"/>
                  </a:lnTo>
                  <a:lnTo>
                    <a:pt x="108091" y="128467"/>
                  </a:lnTo>
                  <a:close/>
                  <a:moveTo>
                    <a:pt x="121223" y="128467"/>
                  </a:moveTo>
                  <a:lnTo>
                    <a:pt x="121223" y="134551"/>
                  </a:lnTo>
                  <a:lnTo>
                    <a:pt x="114817" y="134551"/>
                  </a:lnTo>
                  <a:lnTo>
                    <a:pt x="114817" y="128467"/>
                  </a:lnTo>
                  <a:close/>
                  <a:moveTo>
                    <a:pt x="127950" y="128467"/>
                  </a:moveTo>
                  <a:lnTo>
                    <a:pt x="127950" y="134551"/>
                  </a:lnTo>
                  <a:lnTo>
                    <a:pt x="121562" y="134551"/>
                  </a:lnTo>
                  <a:lnTo>
                    <a:pt x="121562" y="128467"/>
                  </a:lnTo>
                  <a:close/>
                  <a:moveTo>
                    <a:pt x="134694" y="128467"/>
                  </a:moveTo>
                  <a:lnTo>
                    <a:pt x="134694" y="134551"/>
                  </a:lnTo>
                  <a:lnTo>
                    <a:pt x="128289" y="134551"/>
                  </a:lnTo>
                  <a:lnTo>
                    <a:pt x="128289" y="128467"/>
                  </a:lnTo>
                  <a:close/>
                  <a:moveTo>
                    <a:pt x="141421" y="128467"/>
                  </a:moveTo>
                  <a:lnTo>
                    <a:pt x="141421" y="134551"/>
                  </a:lnTo>
                  <a:lnTo>
                    <a:pt x="135033" y="134551"/>
                  </a:lnTo>
                  <a:lnTo>
                    <a:pt x="135033" y="128467"/>
                  </a:lnTo>
                  <a:close/>
                  <a:moveTo>
                    <a:pt x="148148" y="128467"/>
                  </a:moveTo>
                  <a:lnTo>
                    <a:pt x="148148" y="134551"/>
                  </a:lnTo>
                  <a:lnTo>
                    <a:pt x="141760" y="134551"/>
                  </a:lnTo>
                  <a:lnTo>
                    <a:pt x="141760" y="128467"/>
                  </a:lnTo>
                  <a:close/>
                  <a:moveTo>
                    <a:pt x="154892" y="128467"/>
                  </a:moveTo>
                  <a:lnTo>
                    <a:pt x="154892" y="134551"/>
                  </a:lnTo>
                  <a:lnTo>
                    <a:pt x="148487" y="134551"/>
                  </a:lnTo>
                  <a:lnTo>
                    <a:pt x="148487" y="128467"/>
                  </a:lnTo>
                  <a:close/>
                  <a:moveTo>
                    <a:pt x="161619" y="128467"/>
                  </a:moveTo>
                  <a:lnTo>
                    <a:pt x="161619" y="134551"/>
                  </a:lnTo>
                  <a:lnTo>
                    <a:pt x="155231" y="134551"/>
                  </a:lnTo>
                  <a:lnTo>
                    <a:pt x="155231" y="128467"/>
                  </a:lnTo>
                  <a:close/>
                  <a:moveTo>
                    <a:pt x="168363" y="128467"/>
                  </a:moveTo>
                  <a:lnTo>
                    <a:pt x="168363" y="134551"/>
                  </a:lnTo>
                  <a:lnTo>
                    <a:pt x="161958" y="134551"/>
                  </a:lnTo>
                  <a:lnTo>
                    <a:pt x="161958" y="128467"/>
                  </a:lnTo>
                  <a:close/>
                  <a:moveTo>
                    <a:pt x="175090" y="128467"/>
                  </a:moveTo>
                  <a:lnTo>
                    <a:pt x="175090" y="134551"/>
                  </a:lnTo>
                  <a:lnTo>
                    <a:pt x="168702" y="134551"/>
                  </a:lnTo>
                  <a:lnTo>
                    <a:pt x="168702" y="128467"/>
                  </a:lnTo>
                  <a:close/>
                  <a:moveTo>
                    <a:pt x="181834" y="128467"/>
                  </a:moveTo>
                  <a:lnTo>
                    <a:pt x="181834" y="134551"/>
                  </a:lnTo>
                  <a:lnTo>
                    <a:pt x="175429" y="134551"/>
                  </a:lnTo>
                  <a:lnTo>
                    <a:pt x="175429" y="128467"/>
                  </a:lnTo>
                  <a:close/>
                  <a:moveTo>
                    <a:pt x="188561" y="128467"/>
                  </a:moveTo>
                  <a:lnTo>
                    <a:pt x="188561" y="134551"/>
                  </a:lnTo>
                  <a:lnTo>
                    <a:pt x="182173" y="134551"/>
                  </a:lnTo>
                  <a:lnTo>
                    <a:pt x="182173" y="128467"/>
                  </a:lnTo>
                  <a:close/>
                  <a:moveTo>
                    <a:pt x="195288" y="128467"/>
                  </a:moveTo>
                  <a:lnTo>
                    <a:pt x="195288" y="134551"/>
                  </a:lnTo>
                  <a:lnTo>
                    <a:pt x="188900" y="134551"/>
                  </a:lnTo>
                  <a:lnTo>
                    <a:pt x="188900" y="128467"/>
                  </a:lnTo>
                  <a:close/>
                  <a:moveTo>
                    <a:pt x="202032" y="128467"/>
                  </a:moveTo>
                  <a:lnTo>
                    <a:pt x="202032" y="134551"/>
                  </a:lnTo>
                  <a:lnTo>
                    <a:pt x="195627" y="134551"/>
                  </a:lnTo>
                  <a:lnTo>
                    <a:pt x="195627" y="128467"/>
                  </a:lnTo>
                  <a:close/>
                  <a:moveTo>
                    <a:pt x="208759" y="128467"/>
                  </a:moveTo>
                  <a:lnTo>
                    <a:pt x="208759" y="134551"/>
                  </a:lnTo>
                  <a:lnTo>
                    <a:pt x="202371" y="134551"/>
                  </a:lnTo>
                  <a:lnTo>
                    <a:pt x="202371" y="128467"/>
                  </a:lnTo>
                  <a:close/>
                  <a:moveTo>
                    <a:pt x="215504" y="128467"/>
                  </a:moveTo>
                  <a:lnTo>
                    <a:pt x="215504" y="134551"/>
                  </a:lnTo>
                  <a:lnTo>
                    <a:pt x="209098" y="134551"/>
                  </a:lnTo>
                  <a:lnTo>
                    <a:pt x="209098" y="128467"/>
                  </a:lnTo>
                  <a:close/>
                  <a:moveTo>
                    <a:pt x="222230" y="128467"/>
                  </a:moveTo>
                  <a:lnTo>
                    <a:pt x="222230" y="134551"/>
                  </a:lnTo>
                  <a:lnTo>
                    <a:pt x="215843" y="134551"/>
                  </a:lnTo>
                  <a:lnTo>
                    <a:pt x="215843" y="128467"/>
                  </a:lnTo>
                  <a:close/>
                  <a:moveTo>
                    <a:pt x="228975" y="128467"/>
                  </a:moveTo>
                  <a:lnTo>
                    <a:pt x="228975" y="134551"/>
                  </a:lnTo>
                  <a:lnTo>
                    <a:pt x="222569" y="134551"/>
                  </a:lnTo>
                  <a:lnTo>
                    <a:pt x="222569" y="128467"/>
                  </a:lnTo>
                  <a:close/>
                  <a:moveTo>
                    <a:pt x="235701" y="128467"/>
                  </a:moveTo>
                  <a:lnTo>
                    <a:pt x="235701" y="134551"/>
                  </a:lnTo>
                  <a:lnTo>
                    <a:pt x="229296" y="134551"/>
                  </a:lnTo>
                  <a:lnTo>
                    <a:pt x="229296" y="128467"/>
                  </a:lnTo>
                  <a:close/>
                  <a:moveTo>
                    <a:pt x="242428" y="128467"/>
                  </a:moveTo>
                  <a:lnTo>
                    <a:pt x="242428" y="134551"/>
                  </a:lnTo>
                  <a:lnTo>
                    <a:pt x="236040" y="134551"/>
                  </a:lnTo>
                  <a:lnTo>
                    <a:pt x="236040" y="128467"/>
                  </a:lnTo>
                  <a:close/>
                  <a:moveTo>
                    <a:pt x="249173" y="128467"/>
                  </a:moveTo>
                  <a:lnTo>
                    <a:pt x="249173" y="134551"/>
                  </a:lnTo>
                  <a:lnTo>
                    <a:pt x="242767" y="134551"/>
                  </a:lnTo>
                  <a:lnTo>
                    <a:pt x="242767" y="128467"/>
                  </a:lnTo>
                  <a:close/>
                  <a:moveTo>
                    <a:pt x="255899" y="128467"/>
                  </a:moveTo>
                  <a:lnTo>
                    <a:pt x="255899" y="134551"/>
                  </a:lnTo>
                  <a:lnTo>
                    <a:pt x="249512" y="134551"/>
                  </a:lnTo>
                  <a:lnTo>
                    <a:pt x="249512" y="128467"/>
                  </a:lnTo>
                  <a:close/>
                  <a:moveTo>
                    <a:pt x="262644" y="128467"/>
                  </a:moveTo>
                  <a:lnTo>
                    <a:pt x="262644" y="134551"/>
                  </a:lnTo>
                  <a:lnTo>
                    <a:pt x="256238" y="134551"/>
                  </a:lnTo>
                  <a:lnTo>
                    <a:pt x="256238" y="128467"/>
                  </a:lnTo>
                  <a:close/>
                  <a:moveTo>
                    <a:pt x="269370" y="128467"/>
                  </a:moveTo>
                  <a:lnTo>
                    <a:pt x="269370" y="134551"/>
                  </a:lnTo>
                  <a:lnTo>
                    <a:pt x="262983" y="134551"/>
                  </a:lnTo>
                  <a:lnTo>
                    <a:pt x="262983" y="128467"/>
                  </a:lnTo>
                  <a:close/>
                  <a:moveTo>
                    <a:pt x="276115" y="128467"/>
                  </a:moveTo>
                  <a:lnTo>
                    <a:pt x="276115" y="134551"/>
                  </a:lnTo>
                  <a:lnTo>
                    <a:pt x="269709" y="134551"/>
                  </a:lnTo>
                  <a:lnTo>
                    <a:pt x="269709" y="128467"/>
                  </a:lnTo>
                  <a:close/>
                  <a:moveTo>
                    <a:pt x="282842" y="128467"/>
                  </a:moveTo>
                  <a:lnTo>
                    <a:pt x="282842" y="134551"/>
                  </a:lnTo>
                  <a:lnTo>
                    <a:pt x="276436" y="134551"/>
                  </a:lnTo>
                  <a:lnTo>
                    <a:pt x="276436" y="128467"/>
                  </a:lnTo>
                  <a:close/>
                  <a:moveTo>
                    <a:pt x="6745" y="134872"/>
                  </a:moveTo>
                  <a:lnTo>
                    <a:pt x="6745" y="140957"/>
                  </a:lnTo>
                  <a:lnTo>
                    <a:pt x="339" y="140957"/>
                  </a:lnTo>
                  <a:lnTo>
                    <a:pt x="339" y="134872"/>
                  </a:lnTo>
                  <a:close/>
                  <a:moveTo>
                    <a:pt x="13471" y="134872"/>
                  </a:moveTo>
                  <a:lnTo>
                    <a:pt x="13471" y="140957"/>
                  </a:lnTo>
                  <a:lnTo>
                    <a:pt x="7066" y="140957"/>
                  </a:lnTo>
                  <a:lnTo>
                    <a:pt x="7066" y="134872"/>
                  </a:lnTo>
                  <a:close/>
                  <a:moveTo>
                    <a:pt x="20198" y="134872"/>
                  </a:moveTo>
                  <a:lnTo>
                    <a:pt x="20198" y="140957"/>
                  </a:lnTo>
                  <a:lnTo>
                    <a:pt x="13810" y="140957"/>
                  </a:lnTo>
                  <a:lnTo>
                    <a:pt x="13810" y="134872"/>
                  </a:lnTo>
                  <a:close/>
                  <a:moveTo>
                    <a:pt x="26942" y="134872"/>
                  </a:moveTo>
                  <a:lnTo>
                    <a:pt x="26942" y="140957"/>
                  </a:lnTo>
                  <a:lnTo>
                    <a:pt x="20537" y="140957"/>
                  </a:lnTo>
                  <a:lnTo>
                    <a:pt x="20537" y="134872"/>
                  </a:lnTo>
                  <a:close/>
                  <a:moveTo>
                    <a:pt x="33669" y="134872"/>
                  </a:moveTo>
                  <a:lnTo>
                    <a:pt x="33669" y="140957"/>
                  </a:lnTo>
                  <a:lnTo>
                    <a:pt x="27281" y="140957"/>
                  </a:lnTo>
                  <a:lnTo>
                    <a:pt x="27281" y="134872"/>
                  </a:lnTo>
                  <a:close/>
                  <a:moveTo>
                    <a:pt x="40414" y="134872"/>
                  </a:moveTo>
                  <a:lnTo>
                    <a:pt x="40414" y="140957"/>
                  </a:lnTo>
                  <a:lnTo>
                    <a:pt x="34008" y="140957"/>
                  </a:lnTo>
                  <a:lnTo>
                    <a:pt x="34008" y="134872"/>
                  </a:lnTo>
                  <a:close/>
                  <a:moveTo>
                    <a:pt x="47140" y="134872"/>
                  </a:moveTo>
                  <a:lnTo>
                    <a:pt x="47140" y="140957"/>
                  </a:lnTo>
                  <a:lnTo>
                    <a:pt x="40753" y="140957"/>
                  </a:lnTo>
                  <a:lnTo>
                    <a:pt x="40753" y="134872"/>
                  </a:lnTo>
                  <a:close/>
                  <a:moveTo>
                    <a:pt x="53885" y="134872"/>
                  </a:moveTo>
                  <a:lnTo>
                    <a:pt x="53885" y="140957"/>
                  </a:lnTo>
                  <a:lnTo>
                    <a:pt x="47479" y="140957"/>
                  </a:lnTo>
                  <a:lnTo>
                    <a:pt x="47479" y="134872"/>
                  </a:lnTo>
                  <a:close/>
                  <a:moveTo>
                    <a:pt x="60611" y="134872"/>
                  </a:moveTo>
                  <a:lnTo>
                    <a:pt x="60611" y="140957"/>
                  </a:lnTo>
                  <a:lnTo>
                    <a:pt x="54206" y="140957"/>
                  </a:lnTo>
                  <a:lnTo>
                    <a:pt x="54206" y="134872"/>
                  </a:lnTo>
                  <a:close/>
                  <a:moveTo>
                    <a:pt x="67338" y="134872"/>
                  </a:moveTo>
                  <a:lnTo>
                    <a:pt x="67338" y="140957"/>
                  </a:lnTo>
                  <a:lnTo>
                    <a:pt x="60950" y="140957"/>
                  </a:lnTo>
                  <a:lnTo>
                    <a:pt x="60950" y="134872"/>
                  </a:lnTo>
                  <a:close/>
                  <a:moveTo>
                    <a:pt x="74083" y="134872"/>
                  </a:moveTo>
                  <a:lnTo>
                    <a:pt x="74083" y="140957"/>
                  </a:lnTo>
                  <a:lnTo>
                    <a:pt x="67677" y="140957"/>
                  </a:lnTo>
                  <a:lnTo>
                    <a:pt x="67677" y="134872"/>
                  </a:lnTo>
                  <a:close/>
                  <a:moveTo>
                    <a:pt x="80809" y="134872"/>
                  </a:moveTo>
                  <a:lnTo>
                    <a:pt x="80809" y="140957"/>
                  </a:lnTo>
                  <a:lnTo>
                    <a:pt x="74422" y="140957"/>
                  </a:lnTo>
                  <a:lnTo>
                    <a:pt x="74422" y="134872"/>
                  </a:lnTo>
                  <a:close/>
                  <a:moveTo>
                    <a:pt x="87554" y="134872"/>
                  </a:moveTo>
                  <a:lnTo>
                    <a:pt x="87554" y="140957"/>
                  </a:lnTo>
                  <a:lnTo>
                    <a:pt x="81148" y="140957"/>
                  </a:lnTo>
                  <a:lnTo>
                    <a:pt x="81148" y="134872"/>
                  </a:lnTo>
                  <a:close/>
                  <a:moveTo>
                    <a:pt x="94281" y="134872"/>
                  </a:moveTo>
                  <a:lnTo>
                    <a:pt x="94281" y="140957"/>
                  </a:lnTo>
                  <a:lnTo>
                    <a:pt x="87893" y="140957"/>
                  </a:lnTo>
                  <a:lnTo>
                    <a:pt x="87893" y="134872"/>
                  </a:lnTo>
                  <a:close/>
                  <a:moveTo>
                    <a:pt x="101007" y="134872"/>
                  </a:moveTo>
                  <a:lnTo>
                    <a:pt x="101007" y="140957"/>
                  </a:lnTo>
                  <a:lnTo>
                    <a:pt x="94620" y="140957"/>
                  </a:lnTo>
                  <a:lnTo>
                    <a:pt x="94620" y="134872"/>
                  </a:lnTo>
                  <a:close/>
                  <a:moveTo>
                    <a:pt x="107752" y="134872"/>
                  </a:moveTo>
                  <a:lnTo>
                    <a:pt x="107752" y="140957"/>
                  </a:lnTo>
                  <a:lnTo>
                    <a:pt x="101346" y="140957"/>
                  </a:lnTo>
                  <a:lnTo>
                    <a:pt x="101346" y="134872"/>
                  </a:lnTo>
                  <a:close/>
                  <a:moveTo>
                    <a:pt x="114478" y="134872"/>
                  </a:moveTo>
                  <a:lnTo>
                    <a:pt x="114478" y="140957"/>
                  </a:lnTo>
                  <a:lnTo>
                    <a:pt x="108091" y="140957"/>
                  </a:lnTo>
                  <a:lnTo>
                    <a:pt x="108091" y="134872"/>
                  </a:lnTo>
                  <a:close/>
                  <a:moveTo>
                    <a:pt x="121223" y="134872"/>
                  </a:moveTo>
                  <a:lnTo>
                    <a:pt x="121223" y="140957"/>
                  </a:lnTo>
                  <a:lnTo>
                    <a:pt x="114817" y="140957"/>
                  </a:lnTo>
                  <a:lnTo>
                    <a:pt x="114817" y="134872"/>
                  </a:lnTo>
                  <a:close/>
                  <a:moveTo>
                    <a:pt x="127950" y="134872"/>
                  </a:moveTo>
                  <a:lnTo>
                    <a:pt x="127950" y="140957"/>
                  </a:lnTo>
                  <a:lnTo>
                    <a:pt x="121562" y="140957"/>
                  </a:lnTo>
                  <a:lnTo>
                    <a:pt x="121562" y="134872"/>
                  </a:lnTo>
                  <a:close/>
                  <a:moveTo>
                    <a:pt x="134694" y="134872"/>
                  </a:moveTo>
                  <a:lnTo>
                    <a:pt x="134694" y="140957"/>
                  </a:lnTo>
                  <a:lnTo>
                    <a:pt x="128289" y="140957"/>
                  </a:lnTo>
                  <a:lnTo>
                    <a:pt x="128289" y="134872"/>
                  </a:lnTo>
                  <a:close/>
                  <a:moveTo>
                    <a:pt x="141421" y="134872"/>
                  </a:moveTo>
                  <a:lnTo>
                    <a:pt x="141421" y="140957"/>
                  </a:lnTo>
                  <a:lnTo>
                    <a:pt x="135033" y="140957"/>
                  </a:lnTo>
                  <a:lnTo>
                    <a:pt x="135033" y="134872"/>
                  </a:lnTo>
                  <a:close/>
                  <a:moveTo>
                    <a:pt x="148148" y="134872"/>
                  </a:moveTo>
                  <a:lnTo>
                    <a:pt x="148148" y="140957"/>
                  </a:lnTo>
                  <a:lnTo>
                    <a:pt x="141760" y="140957"/>
                  </a:lnTo>
                  <a:lnTo>
                    <a:pt x="141760" y="134872"/>
                  </a:lnTo>
                  <a:close/>
                  <a:moveTo>
                    <a:pt x="154892" y="134872"/>
                  </a:moveTo>
                  <a:lnTo>
                    <a:pt x="154892" y="140957"/>
                  </a:lnTo>
                  <a:lnTo>
                    <a:pt x="148487" y="140957"/>
                  </a:lnTo>
                  <a:lnTo>
                    <a:pt x="148487" y="134872"/>
                  </a:lnTo>
                  <a:close/>
                  <a:moveTo>
                    <a:pt x="161619" y="134872"/>
                  </a:moveTo>
                  <a:lnTo>
                    <a:pt x="161619" y="140957"/>
                  </a:lnTo>
                  <a:lnTo>
                    <a:pt x="155231" y="140957"/>
                  </a:lnTo>
                  <a:lnTo>
                    <a:pt x="155231" y="134872"/>
                  </a:lnTo>
                  <a:close/>
                  <a:moveTo>
                    <a:pt x="168363" y="134872"/>
                  </a:moveTo>
                  <a:lnTo>
                    <a:pt x="168363" y="140957"/>
                  </a:lnTo>
                  <a:lnTo>
                    <a:pt x="161958" y="140957"/>
                  </a:lnTo>
                  <a:lnTo>
                    <a:pt x="161958" y="134872"/>
                  </a:lnTo>
                  <a:close/>
                  <a:moveTo>
                    <a:pt x="175090" y="134872"/>
                  </a:moveTo>
                  <a:lnTo>
                    <a:pt x="175090" y="140957"/>
                  </a:lnTo>
                  <a:lnTo>
                    <a:pt x="168702" y="140957"/>
                  </a:lnTo>
                  <a:lnTo>
                    <a:pt x="168702" y="134872"/>
                  </a:lnTo>
                  <a:close/>
                  <a:moveTo>
                    <a:pt x="181834" y="134872"/>
                  </a:moveTo>
                  <a:lnTo>
                    <a:pt x="181834" y="140957"/>
                  </a:lnTo>
                  <a:lnTo>
                    <a:pt x="175429" y="140957"/>
                  </a:lnTo>
                  <a:lnTo>
                    <a:pt x="175429" y="134872"/>
                  </a:lnTo>
                  <a:close/>
                  <a:moveTo>
                    <a:pt x="188561" y="134872"/>
                  </a:moveTo>
                  <a:lnTo>
                    <a:pt x="188561" y="140957"/>
                  </a:lnTo>
                  <a:lnTo>
                    <a:pt x="182173" y="140957"/>
                  </a:lnTo>
                  <a:lnTo>
                    <a:pt x="182173" y="134872"/>
                  </a:lnTo>
                  <a:close/>
                  <a:moveTo>
                    <a:pt x="195288" y="134872"/>
                  </a:moveTo>
                  <a:lnTo>
                    <a:pt x="195288" y="140957"/>
                  </a:lnTo>
                  <a:lnTo>
                    <a:pt x="188900" y="140957"/>
                  </a:lnTo>
                  <a:lnTo>
                    <a:pt x="188900" y="134872"/>
                  </a:lnTo>
                  <a:close/>
                  <a:moveTo>
                    <a:pt x="202032" y="134872"/>
                  </a:moveTo>
                  <a:lnTo>
                    <a:pt x="202032" y="140957"/>
                  </a:lnTo>
                  <a:lnTo>
                    <a:pt x="195627" y="140957"/>
                  </a:lnTo>
                  <a:lnTo>
                    <a:pt x="195627" y="134872"/>
                  </a:lnTo>
                  <a:close/>
                  <a:moveTo>
                    <a:pt x="208759" y="134872"/>
                  </a:moveTo>
                  <a:lnTo>
                    <a:pt x="208759" y="140957"/>
                  </a:lnTo>
                  <a:lnTo>
                    <a:pt x="202371" y="140957"/>
                  </a:lnTo>
                  <a:lnTo>
                    <a:pt x="202371" y="134872"/>
                  </a:lnTo>
                  <a:close/>
                  <a:moveTo>
                    <a:pt x="215504" y="134872"/>
                  </a:moveTo>
                  <a:lnTo>
                    <a:pt x="215504" y="140957"/>
                  </a:lnTo>
                  <a:lnTo>
                    <a:pt x="209098" y="140957"/>
                  </a:lnTo>
                  <a:lnTo>
                    <a:pt x="209098" y="134872"/>
                  </a:lnTo>
                  <a:close/>
                  <a:moveTo>
                    <a:pt x="222230" y="134872"/>
                  </a:moveTo>
                  <a:lnTo>
                    <a:pt x="222230" y="140957"/>
                  </a:lnTo>
                  <a:lnTo>
                    <a:pt x="215843" y="140957"/>
                  </a:lnTo>
                  <a:lnTo>
                    <a:pt x="215843" y="134872"/>
                  </a:lnTo>
                  <a:close/>
                  <a:moveTo>
                    <a:pt x="228975" y="134872"/>
                  </a:moveTo>
                  <a:lnTo>
                    <a:pt x="228975" y="140957"/>
                  </a:lnTo>
                  <a:lnTo>
                    <a:pt x="222569" y="140957"/>
                  </a:lnTo>
                  <a:lnTo>
                    <a:pt x="222569" y="134872"/>
                  </a:lnTo>
                  <a:close/>
                  <a:moveTo>
                    <a:pt x="235701" y="134872"/>
                  </a:moveTo>
                  <a:lnTo>
                    <a:pt x="235701" y="140957"/>
                  </a:lnTo>
                  <a:lnTo>
                    <a:pt x="229296" y="140957"/>
                  </a:lnTo>
                  <a:lnTo>
                    <a:pt x="229296" y="134872"/>
                  </a:lnTo>
                  <a:close/>
                  <a:moveTo>
                    <a:pt x="242428" y="134872"/>
                  </a:moveTo>
                  <a:lnTo>
                    <a:pt x="242428" y="140957"/>
                  </a:lnTo>
                  <a:lnTo>
                    <a:pt x="236040" y="140957"/>
                  </a:lnTo>
                  <a:lnTo>
                    <a:pt x="236040" y="134872"/>
                  </a:lnTo>
                  <a:close/>
                  <a:moveTo>
                    <a:pt x="249173" y="134872"/>
                  </a:moveTo>
                  <a:lnTo>
                    <a:pt x="249173" y="140957"/>
                  </a:lnTo>
                  <a:lnTo>
                    <a:pt x="242767" y="140957"/>
                  </a:lnTo>
                  <a:lnTo>
                    <a:pt x="242767" y="134872"/>
                  </a:lnTo>
                  <a:close/>
                  <a:moveTo>
                    <a:pt x="255899" y="134872"/>
                  </a:moveTo>
                  <a:lnTo>
                    <a:pt x="255899" y="140957"/>
                  </a:lnTo>
                  <a:lnTo>
                    <a:pt x="249512" y="140957"/>
                  </a:lnTo>
                  <a:lnTo>
                    <a:pt x="249512" y="134872"/>
                  </a:lnTo>
                  <a:close/>
                  <a:moveTo>
                    <a:pt x="262644" y="134872"/>
                  </a:moveTo>
                  <a:lnTo>
                    <a:pt x="262644" y="140957"/>
                  </a:lnTo>
                  <a:lnTo>
                    <a:pt x="256238" y="140957"/>
                  </a:lnTo>
                  <a:lnTo>
                    <a:pt x="256238" y="134872"/>
                  </a:lnTo>
                  <a:close/>
                  <a:moveTo>
                    <a:pt x="269370" y="134872"/>
                  </a:moveTo>
                  <a:lnTo>
                    <a:pt x="269370" y="140957"/>
                  </a:lnTo>
                  <a:lnTo>
                    <a:pt x="262983" y="140957"/>
                  </a:lnTo>
                  <a:lnTo>
                    <a:pt x="262983" y="134872"/>
                  </a:lnTo>
                  <a:close/>
                  <a:moveTo>
                    <a:pt x="276115" y="134872"/>
                  </a:moveTo>
                  <a:lnTo>
                    <a:pt x="276115" y="140957"/>
                  </a:lnTo>
                  <a:lnTo>
                    <a:pt x="269709" y="140957"/>
                  </a:lnTo>
                  <a:lnTo>
                    <a:pt x="269709" y="134872"/>
                  </a:lnTo>
                  <a:close/>
                  <a:moveTo>
                    <a:pt x="282842" y="134872"/>
                  </a:moveTo>
                  <a:lnTo>
                    <a:pt x="282842" y="140957"/>
                  </a:lnTo>
                  <a:lnTo>
                    <a:pt x="276436" y="140957"/>
                  </a:lnTo>
                  <a:lnTo>
                    <a:pt x="276436" y="134872"/>
                  </a:lnTo>
                  <a:close/>
                  <a:moveTo>
                    <a:pt x="6745" y="141278"/>
                  </a:moveTo>
                  <a:lnTo>
                    <a:pt x="6745" y="147362"/>
                  </a:lnTo>
                  <a:lnTo>
                    <a:pt x="339" y="147362"/>
                  </a:lnTo>
                  <a:lnTo>
                    <a:pt x="339" y="141278"/>
                  </a:lnTo>
                  <a:close/>
                  <a:moveTo>
                    <a:pt x="13471" y="141278"/>
                  </a:moveTo>
                  <a:lnTo>
                    <a:pt x="13471" y="147362"/>
                  </a:lnTo>
                  <a:lnTo>
                    <a:pt x="7066" y="147362"/>
                  </a:lnTo>
                  <a:lnTo>
                    <a:pt x="7066" y="141278"/>
                  </a:lnTo>
                  <a:close/>
                  <a:moveTo>
                    <a:pt x="20198" y="141278"/>
                  </a:moveTo>
                  <a:lnTo>
                    <a:pt x="20198" y="147362"/>
                  </a:lnTo>
                  <a:lnTo>
                    <a:pt x="13810" y="147362"/>
                  </a:lnTo>
                  <a:lnTo>
                    <a:pt x="13810" y="141278"/>
                  </a:lnTo>
                  <a:close/>
                  <a:moveTo>
                    <a:pt x="26942" y="141278"/>
                  </a:moveTo>
                  <a:lnTo>
                    <a:pt x="26942" y="147362"/>
                  </a:lnTo>
                  <a:lnTo>
                    <a:pt x="20537" y="147362"/>
                  </a:lnTo>
                  <a:lnTo>
                    <a:pt x="20537" y="141278"/>
                  </a:lnTo>
                  <a:close/>
                  <a:moveTo>
                    <a:pt x="33669" y="141278"/>
                  </a:moveTo>
                  <a:lnTo>
                    <a:pt x="33669" y="147362"/>
                  </a:lnTo>
                  <a:lnTo>
                    <a:pt x="27281" y="147362"/>
                  </a:lnTo>
                  <a:lnTo>
                    <a:pt x="27281" y="141278"/>
                  </a:lnTo>
                  <a:close/>
                  <a:moveTo>
                    <a:pt x="40414" y="141278"/>
                  </a:moveTo>
                  <a:lnTo>
                    <a:pt x="40414" y="147362"/>
                  </a:lnTo>
                  <a:lnTo>
                    <a:pt x="34008" y="147362"/>
                  </a:lnTo>
                  <a:lnTo>
                    <a:pt x="34008" y="141278"/>
                  </a:lnTo>
                  <a:close/>
                  <a:moveTo>
                    <a:pt x="47140" y="141278"/>
                  </a:moveTo>
                  <a:lnTo>
                    <a:pt x="47140" y="147362"/>
                  </a:lnTo>
                  <a:lnTo>
                    <a:pt x="40753" y="147362"/>
                  </a:lnTo>
                  <a:lnTo>
                    <a:pt x="40753" y="141278"/>
                  </a:lnTo>
                  <a:close/>
                  <a:moveTo>
                    <a:pt x="53885" y="141278"/>
                  </a:moveTo>
                  <a:lnTo>
                    <a:pt x="53885" y="147362"/>
                  </a:lnTo>
                  <a:lnTo>
                    <a:pt x="47479" y="147362"/>
                  </a:lnTo>
                  <a:lnTo>
                    <a:pt x="47479" y="141278"/>
                  </a:lnTo>
                  <a:close/>
                  <a:moveTo>
                    <a:pt x="60611" y="141278"/>
                  </a:moveTo>
                  <a:lnTo>
                    <a:pt x="60611" y="147362"/>
                  </a:lnTo>
                  <a:lnTo>
                    <a:pt x="54206" y="147362"/>
                  </a:lnTo>
                  <a:lnTo>
                    <a:pt x="54206" y="141278"/>
                  </a:lnTo>
                  <a:close/>
                  <a:moveTo>
                    <a:pt x="67338" y="141278"/>
                  </a:moveTo>
                  <a:lnTo>
                    <a:pt x="67338" y="147362"/>
                  </a:lnTo>
                  <a:lnTo>
                    <a:pt x="60950" y="147362"/>
                  </a:lnTo>
                  <a:lnTo>
                    <a:pt x="60950" y="141278"/>
                  </a:lnTo>
                  <a:close/>
                  <a:moveTo>
                    <a:pt x="74083" y="141278"/>
                  </a:moveTo>
                  <a:lnTo>
                    <a:pt x="74083" y="147362"/>
                  </a:lnTo>
                  <a:lnTo>
                    <a:pt x="67677" y="147362"/>
                  </a:lnTo>
                  <a:lnTo>
                    <a:pt x="67677" y="141278"/>
                  </a:lnTo>
                  <a:close/>
                  <a:moveTo>
                    <a:pt x="80809" y="141278"/>
                  </a:moveTo>
                  <a:lnTo>
                    <a:pt x="80809" y="147362"/>
                  </a:lnTo>
                  <a:lnTo>
                    <a:pt x="74422" y="147362"/>
                  </a:lnTo>
                  <a:lnTo>
                    <a:pt x="74422" y="141278"/>
                  </a:lnTo>
                  <a:close/>
                  <a:moveTo>
                    <a:pt x="87554" y="141278"/>
                  </a:moveTo>
                  <a:lnTo>
                    <a:pt x="87554" y="147362"/>
                  </a:lnTo>
                  <a:lnTo>
                    <a:pt x="81148" y="147362"/>
                  </a:lnTo>
                  <a:lnTo>
                    <a:pt x="81148" y="141278"/>
                  </a:lnTo>
                  <a:close/>
                  <a:moveTo>
                    <a:pt x="94281" y="141278"/>
                  </a:moveTo>
                  <a:lnTo>
                    <a:pt x="94281" y="147362"/>
                  </a:lnTo>
                  <a:lnTo>
                    <a:pt x="87893" y="147362"/>
                  </a:lnTo>
                  <a:lnTo>
                    <a:pt x="87893" y="141278"/>
                  </a:lnTo>
                  <a:close/>
                  <a:moveTo>
                    <a:pt x="101007" y="141278"/>
                  </a:moveTo>
                  <a:lnTo>
                    <a:pt x="101007" y="147362"/>
                  </a:lnTo>
                  <a:lnTo>
                    <a:pt x="94620" y="147362"/>
                  </a:lnTo>
                  <a:lnTo>
                    <a:pt x="94620" y="141278"/>
                  </a:lnTo>
                  <a:close/>
                  <a:moveTo>
                    <a:pt x="107752" y="141278"/>
                  </a:moveTo>
                  <a:lnTo>
                    <a:pt x="107752" y="147362"/>
                  </a:lnTo>
                  <a:lnTo>
                    <a:pt x="101346" y="147362"/>
                  </a:lnTo>
                  <a:lnTo>
                    <a:pt x="101346" y="141278"/>
                  </a:lnTo>
                  <a:close/>
                  <a:moveTo>
                    <a:pt x="114478" y="141278"/>
                  </a:moveTo>
                  <a:lnTo>
                    <a:pt x="114478" y="147362"/>
                  </a:lnTo>
                  <a:lnTo>
                    <a:pt x="108091" y="147362"/>
                  </a:lnTo>
                  <a:lnTo>
                    <a:pt x="108091" y="141278"/>
                  </a:lnTo>
                  <a:close/>
                  <a:moveTo>
                    <a:pt x="121223" y="141278"/>
                  </a:moveTo>
                  <a:lnTo>
                    <a:pt x="121223" y="147362"/>
                  </a:lnTo>
                  <a:lnTo>
                    <a:pt x="114817" y="147362"/>
                  </a:lnTo>
                  <a:lnTo>
                    <a:pt x="114817" y="141278"/>
                  </a:lnTo>
                  <a:close/>
                  <a:moveTo>
                    <a:pt x="127950" y="141278"/>
                  </a:moveTo>
                  <a:lnTo>
                    <a:pt x="127950" y="147362"/>
                  </a:lnTo>
                  <a:lnTo>
                    <a:pt x="121562" y="147362"/>
                  </a:lnTo>
                  <a:lnTo>
                    <a:pt x="121562" y="141278"/>
                  </a:lnTo>
                  <a:close/>
                  <a:moveTo>
                    <a:pt x="134694" y="141278"/>
                  </a:moveTo>
                  <a:lnTo>
                    <a:pt x="134694" y="147362"/>
                  </a:lnTo>
                  <a:lnTo>
                    <a:pt x="128289" y="147362"/>
                  </a:lnTo>
                  <a:lnTo>
                    <a:pt x="128289" y="141278"/>
                  </a:lnTo>
                  <a:close/>
                  <a:moveTo>
                    <a:pt x="141421" y="141278"/>
                  </a:moveTo>
                  <a:lnTo>
                    <a:pt x="141421" y="147362"/>
                  </a:lnTo>
                  <a:lnTo>
                    <a:pt x="135033" y="147362"/>
                  </a:lnTo>
                  <a:lnTo>
                    <a:pt x="135033" y="141278"/>
                  </a:lnTo>
                  <a:close/>
                  <a:moveTo>
                    <a:pt x="148148" y="141278"/>
                  </a:moveTo>
                  <a:lnTo>
                    <a:pt x="148148" y="147362"/>
                  </a:lnTo>
                  <a:lnTo>
                    <a:pt x="141760" y="147362"/>
                  </a:lnTo>
                  <a:lnTo>
                    <a:pt x="141760" y="141278"/>
                  </a:lnTo>
                  <a:close/>
                  <a:moveTo>
                    <a:pt x="154892" y="141278"/>
                  </a:moveTo>
                  <a:lnTo>
                    <a:pt x="154892" y="147362"/>
                  </a:lnTo>
                  <a:lnTo>
                    <a:pt x="148487" y="147362"/>
                  </a:lnTo>
                  <a:lnTo>
                    <a:pt x="148487" y="141278"/>
                  </a:lnTo>
                  <a:close/>
                  <a:moveTo>
                    <a:pt x="161619" y="141278"/>
                  </a:moveTo>
                  <a:lnTo>
                    <a:pt x="161619" y="147362"/>
                  </a:lnTo>
                  <a:lnTo>
                    <a:pt x="155231" y="147362"/>
                  </a:lnTo>
                  <a:lnTo>
                    <a:pt x="155231" y="141278"/>
                  </a:lnTo>
                  <a:close/>
                  <a:moveTo>
                    <a:pt x="168363" y="141278"/>
                  </a:moveTo>
                  <a:lnTo>
                    <a:pt x="168363" y="147362"/>
                  </a:lnTo>
                  <a:lnTo>
                    <a:pt x="161958" y="147362"/>
                  </a:lnTo>
                  <a:lnTo>
                    <a:pt x="161958" y="141278"/>
                  </a:lnTo>
                  <a:close/>
                  <a:moveTo>
                    <a:pt x="175090" y="141278"/>
                  </a:moveTo>
                  <a:lnTo>
                    <a:pt x="175090" y="147362"/>
                  </a:lnTo>
                  <a:lnTo>
                    <a:pt x="168702" y="147362"/>
                  </a:lnTo>
                  <a:lnTo>
                    <a:pt x="168702" y="141278"/>
                  </a:lnTo>
                  <a:close/>
                  <a:moveTo>
                    <a:pt x="181834" y="141278"/>
                  </a:moveTo>
                  <a:lnTo>
                    <a:pt x="181834" y="147362"/>
                  </a:lnTo>
                  <a:lnTo>
                    <a:pt x="175429" y="147362"/>
                  </a:lnTo>
                  <a:lnTo>
                    <a:pt x="175429" y="141278"/>
                  </a:lnTo>
                  <a:close/>
                  <a:moveTo>
                    <a:pt x="188561" y="141278"/>
                  </a:moveTo>
                  <a:lnTo>
                    <a:pt x="188561" y="147362"/>
                  </a:lnTo>
                  <a:lnTo>
                    <a:pt x="182173" y="147362"/>
                  </a:lnTo>
                  <a:lnTo>
                    <a:pt x="182173" y="141278"/>
                  </a:lnTo>
                  <a:close/>
                  <a:moveTo>
                    <a:pt x="195288" y="141278"/>
                  </a:moveTo>
                  <a:lnTo>
                    <a:pt x="195288" y="147362"/>
                  </a:lnTo>
                  <a:lnTo>
                    <a:pt x="188900" y="147362"/>
                  </a:lnTo>
                  <a:lnTo>
                    <a:pt x="188900" y="141278"/>
                  </a:lnTo>
                  <a:close/>
                  <a:moveTo>
                    <a:pt x="202032" y="141278"/>
                  </a:moveTo>
                  <a:lnTo>
                    <a:pt x="202032" y="147362"/>
                  </a:lnTo>
                  <a:lnTo>
                    <a:pt x="195627" y="147362"/>
                  </a:lnTo>
                  <a:lnTo>
                    <a:pt x="195627" y="141278"/>
                  </a:lnTo>
                  <a:close/>
                  <a:moveTo>
                    <a:pt x="208759" y="141278"/>
                  </a:moveTo>
                  <a:lnTo>
                    <a:pt x="208759" y="147362"/>
                  </a:lnTo>
                  <a:lnTo>
                    <a:pt x="202371" y="147362"/>
                  </a:lnTo>
                  <a:lnTo>
                    <a:pt x="202371" y="141278"/>
                  </a:lnTo>
                  <a:close/>
                  <a:moveTo>
                    <a:pt x="215504" y="141278"/>
                  </a:moveTo>
                  <a:lnTo>
                    <a:pt x="215504" y="147362"/>
                  </a:lnTo>
                  <a:lnTo>
                    <a:pt x="209098" y="147362"/>
                  </a:lnTo>
                  <a:lnTo>
                    <a:pt x="209098" y="141278"/>
                  </a:lnTo>
                  <a:close/>
                  <a:moveTo>
                    <a:pt x="222230" y="141278"/>
                  </a:moveTo>
                  <a:lnTo>
                    <a:pt x="222230" y="147362"/>
                  </a:lnTo>
                  <a:lnTo>
                    <a:pt x="215843" y="147362"/>
                  </a:lnTo>
                  <a:lnTo>
                    <a:pt x="215843" y="141278"/>
                  </a:lnTo>
                  <a:close/>
                  <a:moveTo>
                    <a:pt x="228975" y="141278"/>
                  </a:moveTo>
                  <a:lnTo>
                    <a:pt x="228975" y="147362"/>
                  </a:lnTo>
                  <a:lnTo>
                    <a:pt x="222569" y="147362"/>
                  </a:lnTo>
                  <a:lnTo>
                    <a:pt x="222569" y="141278"/>
                  </a:lnTo>
                  <a:close/>
                  <a:moveTo>
                    <a:pt x="235701" y="141278"/>
                  </a:moveTo>
                  <a:lnTo>
                    <a:pt x="235701" y="147362"/>
                  </a:lnTo>
                  <a:lnTo>
                    <a:pt x="229296" y="147362"/>
                  </a:lnTo>
                  <a:lnTo>
                    <a:pt x="229296" y="141278"/>
                  </a:lnTo>
                  <a:close/>
                  <a:moveTo>
                    <a:pt x="242428" y="141278"/>
                  </a:moveTo>
                  <a:lnTo>
                    <a:pt x="242428" y="147362"/>
                  </a:lnTo>
                  <a:lnTo>
                    <a:pt x="236040" y="147362"/>
                  </a:lnTo>
                  <a:lnTo>
                    <a:pt x="236040" y="141278"/>
                  </a:lnTo>
                  <a:close/>
                  <a:moveTo>
                    <a:pt x="249173" y="141278"/>
                  </a:moveTo>
                  <a:lnTo>
                    <a:pt x="249173" y="147362"/>
                  </a:lnTo>
                  <a:lnTo>
                    <a:pt x="242767" y="147362"/>
                  </a:lnTo>
                  <a:lnTo>
                    <a:pt x="242767" y="141278"/>
                  </a:lnTo>
                  <a:close/>
                  <a:moveTo>
                    <a:pt x="255899" y="141278"/>
                  </a:moveTo>
                  <a:lnTo>
                    <a:pt x="255899" y="147362"/>
                  </a:lnTo>
                  <a:lnTo>
                    <a:pt x="249512" y="147362"/>
                  </a:lnTo>
                  <a:lnTo>
                    <a:pt x="249512" y="141278"/>
                  </a:lnTo>
                  <a:close/>
                  <a:moveTo>
                    <a:pt x="262644" y="141278"/>
                  </a:moveTo>
                  <a:lnTo>
                    <a:pt x="262644" y="147362"/>
                  </a:lnTo>
                  <a:lnTo>
                    <a:pt x="256238" y="147362"/>
                  </a:lnTo>
                  <a:lnTo>
                    <a:pt x="256238" y="141278"/>
                  </a:lnTo>
                  <a:close/>
                  <a:moveTo>
                    <a:pt x="269370" y="141278"/>
                  </a:moveTo>
                  <a:lnTo>
                    <a:pt x="269370" y="147362"/>
                  </a:lnTo>
                  <a:lnTo>
                    <a:pt x="262983" y="147362"/>
                  </a:lnTo>
                  <a:lnTo>
                    <a:pt x="262983" y="141278"/>
                  </a:lnTo>
                  <a:close/>
                  <a:moveTo>
                    <a:pt x="276115" y="141278"/>
                  </a:moveTo>
                  <a:lnTo>
                    <a:pt x="276115" y="147362"/>
                  </a:lnTo>
                  <a:lnTo>
                    <a:pt x="269709" y="147362"/>
                  </a:lnTo>
                  <a:lnTo>
                    <a:pt x="269709" y="141278"/>
                  </a:lnTo>
                  <a:close/>
                  <a:moveTo>
                    <a:pt x="282842" y="141278"/>
                  </a:moveTo>
                  <a:lnTo>
                    <a:pt x="282842" y="147362"/>
                  </a:lnTo>
                  <a:lnTo>
                    <a:pt x="276436" y="147362"/>
                  </a:lnTo>
                  <a:lnTo>
                    <a:pt x="276436" y="141278"/>
                  </a:lnTo>
                  <a:close/>
                  <a:moveTo>
                    <a:pt x="6745" y="147683"/>
                  </a:moveTo>
                  <a:lnTo>
                    <a:pt x="6745" y="153768"/>
                  </a:lnTo>
                  <a:lnTo>
                    <a:pt x="339" y="153768"/>
                  </a:lnTo>
                  <a:lnTo>
                    <a:pt x="339" y="147683"/>
                  </a:lnTo>
                  <a:close/>
                  <a:moveTo>
                    <a:pt x="13471" y="147683"/>
                  </a:moveTo>
                  <a:lnTo>
                    <a:pt x="13471" y="153768"/>
                  </a:lnTo>
                  <a:lnTo>
                    <a:pt x="7066" y="153768"/>
                  </a:lnTo>
                  <a:lnTo>
                    <a:pt x="7066" y="147683"/>
                  </a:lnTo>
                  <a:close/>
                  <a:moveTo>
                    <a:pt x="20198" y="147683"/>
                  </a:moveTo>
                  <a:lnTo>
                    <a:pt x="20198" y="153768"/>
                  </a:lnTo>
                  <a:lnTo>
                    <a:pt x="13810" y="153768"/>
                  </a:lnTo>
                  <a:lnTo>
                    <a:pt x="13810" y="147683"/>
                  </a:lnTo>
                  <a:close/>
                  <a:moveTo>
                    <a:pt x="26942" y="147683"/>
                  </a:moveTo>
                  <a:lnTo>
                    <a:pt x="26942" y="153768"/>
                  </a:lnTo>
                  <a:lnTo>
                    <a:pt x="20537" y="153768"/>
                  </a:lnTo>
                  <a:lnTo>
                    <a:pt x="20537" y="147683"/>
                  </a:lnTo>
                  <a:close/>
                  <a:moveTo>
                    <a:pt x="33669" y="147683"/>
                  </a:moveTo>
                  <a:lnTo>
                    <a:pt x="33669" y="153768"/>
                  </a:lnTo>
                  <a:lnTo>
                    <a:pt x="27281" y="153768"/>
                  </a:lnTo>
                  <a:lnTo>
                    <a:pt x="27281" y="147683"/>
                  </a:lnTo>
                  <a:close/>
                  <a:moveTo>
                    <a:pt x="40414" y="147683"/>
                  </a:moveTo>
                  <a:lnTo>
                    <a:pt x="40414" y="153768"/>
                  </a:lnTo>
                  <a:lnTo>
                    <a:pt x="34008" y="153768"/>
                  </a:lnTo>
                  <a:lnTo>
                    <a:pt x="34008" y="147683"/>
                  </a:lnTo>
                  <a:close/>
                  <a:moveTo>
                    <a:pt x="47140" y="147683"/>
                  </a:moveTo>
                  <a:lnTo>
                    <a:pt x="47140" y="153768"/>
                  </a:lnTo>
                  <a:lnTo>
                    <a:pt x="40753" y="153768"/>
                  </a:lnTo>
                  <a:lnTo>
                    <a:pt x="40753" y="147683"/>
                  </a:lnTo>
                  <a:close/>
                  <a:moveTo>
                    <a:pt x="53885" y="147683"/>
                  </a:moveTo>
                  <a:lnTo>
                    <a:pt x="53885" y="153768"/>
                  </a:lnTo>
                  <a:lnTo>
                    <a:pt x="47479" y="153768"/>
                  </a:lnTo>
                  <a:lnTo>
                    <a:pt x="47479" y="147683"/>
                  </a:lnTo>
                  <a:close/>
                  <a:moveTo>
                    <a:pt x="60611" y="147683"/>
                  </a:moveTo>
                  <a:lnTo>
                    <a:pt x="60611" y="153768"/>
                  </a:lnTo>
                  <a:lnTo>
                    <a:pt x="54206" y="153768"/>
                  </a:lnTo>
                  <a:lnTo>
                    <a:pt x="54206" y="147683"/>
                  </a:lnTo>
                  <a:close/>
                  <a:moveTo>
                    <a:pt x="67338" y="147683"/>
                  </a:moveTo>
                  <a:lnTo>
                    <a:pt x="67338" y="153768"/>
                  </a:lnTo>
                  <a:lnTo>
                    <a:pt x="60950" y="153768"/>
                  </a:lnTo>
                  <a:lnTo>
                    <a:pt x="60950" y="147683"/>
                  </a:lnTo>
                  <a:close/>
                  <a:moveTo>
                    <a:pt x="74083" y="147683"/>
                  </a:moveTo>
                  <a:lnTo>
                    <a:pt x="74083" y="153768"/>
                  </a:lnTo>
                  <a:lnTo>
                    <a:pt x="67677" y="153768"/>
                  </a:lnTo>
                  <a:lnTo>
                    <a:pt x="67677" y="147683"/>
                  </a:lnTo>
                  <a:close/>
                  <a:moveTo>
                    <a:pt x="80809" y="147683"/>
                  </a:moveTo>
                  <a:lnTo>
                    <a:pt x="80809" y="153768"/>
                  </a:lnTo>
                  <a:lnTo>
                    <a:pt x="74422" y="153768"/>
                  </a:lnTo>
                  <a:lnTo>
                    <a:pt x="74422" y="147683"/>
                  </a:lnTo>
                  <a:close/>
                  <a:moveTo>
                    <a:pt x="87554" y="147683"/>
                  </a:moveTo>
                  <a:lnTo>
                    <a:pt x="87554" y="153768"/>
                  </a:lnTo>
                  <a:lnTo>
                    <a:pt x="81148" y="153768"/>
                  </a:lnTo>
                  <a:lnTo>
                    <a:pt x="81148" y="147683"/>
                  </a:lnTo>
                  <a:close/>
                  <a:moveTo>
                    <a:pt x="94281" y="147683"/>
                  </a:moveTo>
                  <a:lnTo>
                    <a:pt x="94281" y="153768"/>
                  </a:lnTo>
                  <a:lnTo>
                    <a:pt x="87893" y="153768"/>
                  </a:lnTo>
                  <a:lnTo>
                    <a:pt x="87893" y="147683"/>
                  </a:lnTo>
                  <a:close/>
                  <a:moveTo>
                    <a:pt x="101007" y="147683"/>
                  </a:moveTo>
                  <a:lnTo>
                    <a:pt x="101007" y="153768"/>
                  </a:lnTo>
                  <a:lnTo>
                    <a:pt x="94620" y="153768"/>
                  </a:lnTo>
                  <a:lnTo>
                    <a:pt x="94620" y="147683"/>
                  </a:lnTo>
                  <a:close/>
                  <a:moveTo>
                    <a:pt x="107752" y="147683"/>
                  </a:moveTo>
                  <a:lnTo>
                    <a:pt x="107752" y="153768"/>
                  </a:lnTo>
                  <a:lnTo>
                    <a:pt x="101346" y="153768"/>
                  </a:lnTo>
                  <a:lnTo>
                    <a:pt x="101346" y="147683"/>
                  </a:lnTo>
                  <a:close/>
                  <a:moveTo>
                    <a:pt x="114478" y="147683"/>
                  </a:moveTo>
                  <a:lnTo>
                    <a:pt x="114478" y="153768"/>
                  </a:lnTo>
                  <a:lnTo>
                    <a:pt x="108091" y="153768"/>
                  </a:lnTo>
                  <a:lnTo>
                    <a:pt x="108091" y="147683"/>
                  </a:lnTo>
                  <a:close/>
                  <a:moveTo>
                    <a:pt x="121223" y="147683"/>
                  </a:moveTo>
                  <a:lnTo>
                    <a:pt x="121223" y="153768"/>
                  </a:lnTo>
                  <a:lnTo>
                    <a:pt x="114817" y="153768"/>
                  </a:lnTo>
                  <a:lnTo>
                    <a:pt x="114817" y="147683"/>
                  </a:lnTo>
                  <a:close/>
                  <a:moveTo>
                    <a:pt x="127950" y="147683"/>
                  </a:moveTo>
                  <a:lnTo>
                    <a:pt x="127950" y="153768"/>
                  </a:lnTo>
                  <a:lnTo>
                    <a:pt x="121562" y="153768"/>
                  </a:lnTo>
                  <a:lnTo>
                    <a:pt x="121562" y="147683"/>
                  </a:lnTo>
                  <a:close/>
                  <a:moveTo>
                    <a:pt x="134694" y="147683"/>
                  </a:moveTo>
                  <a:lnTo>
                    <a:pt x="134694" y="153768"/>
                  </a:lnTo>
                  <a:lnTo>
                    <a:pt x="128289" y="153768"/>
                  </a:lnTo>
                  <a:lnTo>
                    <a:pt x="128289" y="147683"/>
                  </a:lnTo>
                  <a:close/>
                  <a:moveTo>
                    <a:pt x="141421" y="147683"/>
                  </a:moveTo>
                  <a:lnTo>
                    <a:pt x="141421" y="153768"/>
                  </a:lnTo>
                  <a:lnTo>
                    <a:pt x="135033" y="153768"/>
                  </a:lnTo>
                  <a:lnTo>
                    <a:pt x="135033" y="147683"/>
                  </a:lnTo>
                  <a:close/>
                  <a:moveTo>
                    <a:pt x="148148" y="147683"/>
                  </a:moveTo>
                  <a:lnTo>
                    <a:pt x="148148" y="153768"/>
                  </a:lnTo>
                  <a:lnTo>
                    <a:pt x="141760" y="153768"/>
                  </a:lnTo>
                  <a:lnTo>
                    <a:pt x="141760" y="147683"/>
                  </a:lnTo>
                  <a:close/>
                  <a:moveTo>
                    <a:pt x="154892" y="147683"/>
                  </a:moveTo>
                  <a:lnTo>
                    <a:pt x="154892" y="153768"/>
                  </a:lnTo>
                  <a:lnTo>
                    <a:pt x="148487" y="153768"/>
                  </a:lnTo>
                  <a:lnTo>
                    <a:pt x="148487" y="147683"/>
                  </a:lnTo>
                  <a:close/>
                  <a:moveTo>
                    <a:pt x="161619" y="147683"/>
                  </a:moveTo>
                  <a:lnTo>
                    <a:pt x="161619" y="153768"/>
                  </a:lnTo>
                  <a:lnTo>
                    <a:pt x="155231" y="153768"/>
                  </a:lnTo>
                  <a:lnTo>
                    <a:pt x="155231" y="147683"/>
                  </a:lnTo>
                  <a:close/>
                  <a:moveTo>
                    <a:pt x="168363" y="147683"/>
                  </a:moveTo>
                  <a:lnTo>
                    <a:pt x="168363" y="153768"/>
                  </a:lnTo>
                  <a:lnTo>
                    <a:pt x="161958" y="153768"/>
                  </a:lnTo>
                  <a:lnTo>
                    <a:pt x="161958" y="147683"/>
                  </a:lnTo>
                  <a:close/>
                  <a:moveTo>
                    <a:pt x="175090" y="147683"/>
                  </a:moveTo>
                  <a:lnTo>
                    <a:pt x="175090" y="153768"/>
                  </a:lnTo>
                  <a:lnTo>
                    <a:pt x="168702" y="153768"/>
                  </a:lnTo>
                  <a:lnTo>
                    <a:pt x="168702" y="147683"/>
                  </a:lnTo>
                  <a:close/>
                  <a:moveTo>
                    <a:pt x="181834" y="147683"/>
                  </a:moveTo>
                  <a:lnTo>
                    <a:pt x="181834" y="153768"/>
                  </a:lnTo>
                  <a:lnTo>
                    <a:pt x="175429" y="153768"/>
                  </a:lnTo>
                  <a:lnTo>
                    <a:pt x="175429" y="147683"/>
                  </a:lnTo>
                  <a:close/>
                  <a:moveTo>
                    <a:pt x="188561" y="147683"/>
                  </a:moveTo>
                  <a:lnTo>
                    <a:pt x="188561" y="153768"/>
                  </a:lnTo>
                  <a:lnTo>
                    <a:pt x="182173" y="153768"/>
                  </a:lnTo>
                  <a:lnTo>
                    <a:pt x="182173" y="147683"/>
                  </a:lnTo>
                  <a:close/>
                  <a:moveTo>
                    <a:pt x="195288" y="147683"/>
                  </a:moveTo>
                  <a:lnTo>
                    <a:pt x="195288" y="153768"/>
                  </a:lnTo>
                  <a:lnTo>
                    <a:pt x="188900" y="153768"/>
                  </a:lnTo>
                  <a:lnTo>
                    <a:pt x="188900" y="147683"/>
                  </a:lnTo>
                  <a:close/>
                  <a:moveTo>
                    <a:pt x="202032" y="147683"/>
                  </a:moveTo>
                  <a:lnTo>
                    <a:pt x="202032" y="153768"/>
                  </a:lnTo>
                  <a:lnTo>
                    <a:pt x="195627" y="153768"/>
                  </a:lnTo>
                  <a:lnTo>
                    <a:pt x="195627" y="147683"/>
                  </a:lnTo>
                  <a:close/>
                  <a:moveTo>
                    <a:pt x="208759" y="147683"/>
                  </a:moveTo>
                  <a:lnTo>
                    <a:pt x="208759" y="153768"/>
                  </a:lnTo>
                  <a:lnTo>
                    <a:pt x="202371" y="153768"/>
                  </a:lnTo>
                  <a:lnTo>
                    <a:pt x="202371" y="147683"/>
                  </a:lnTo>
                  <a:close/>
                  <a:moveTo>
                    <a:pt x="215504" y="147683"/>
                  </a:moveTo>
                  <a:lnTo>
                    <a:pt x="215504" y="153768"/>
                  </a:lnTo>
                  <a:lnTo>
                    <a:pt x="209098" y="153768"/>
                  </a:lnTo>
                  <a:lnTo>
                    <a:pt x="209098" y="147683"/>
                  </a:lnTo>
                  <a:close/>
                  <a:moveTo>
                    <a:pt x="222230" y="147683"/>
                  </a:moveTo>
                  <a:lnTo>
                    <a:pt x="222230" y="153768"/>
                  </a:lnTo>
                  <a:lnTo>
                    <a:pt x="215843" y="153768"/>
                  </a:lnTo>
                  <a:lnTo>
                    <a:pt x="215843" y="147683"/>
                  </a:lnTo>
                  <a:close/>
                  <a:moveTo>
                    <a:pt x="228975" y="147683"/>
                  </a:moveTo>
                  <a:lnTo>
                    <a:pt x="228975" y="153768"/>
                  </a:lnTo>
                  <a:lnTo>
                    <a:pt x="222569" y="153768"/>
                  </a:lnTo>
                  <a:lnTo>
                    <a:pt x="222569" y="147683"/>
                  </a:lnTo>
                  <a:close/>
                  <a:moveTo>
                    <a:pt x="235701" y="147683"/>
                  </a:moveTo>
                  <a:lnTo>
                    <a:pt x="235701" y="153768"/>
                  </a:lnTo>
                  <a:lnTo>
                    <a:pt x="229296" y="153768"/>
                  </a:lnTo>
                  <a:lnTo>
                    <a:pt x="229296" y="147683"/>
                  </a:lnTo>
                  <a:close/>
                  <a:moveTo>
                    <a:pt x="242428" y="147683"/>
                  </a:moveTo>
                  <a:lnTo>
                    <a:pt x="242428" y="153768"/>
                  </a:lnTo>
                  <a:lnTo>
                    <a:pt x="236040" y="153768"/>
                  </a:lnTo>
                  <a:lnTo>
                    <a:pt x="236040" y="147683"/>
                  </a:lnTo>
                  <a:close/>
                  <a:moveTo>
                    <a:pt x="249173" y="147683"/>
                  </a:moveTo>
                  <a:lnTo>
                    <a:pt x="249173" y="153768"/>
                  </a:lnTo>
                  <a:lnTo>
                    <a:pt x="242767" y="153768"/>
                  </a:lnTo>
                  <a:lnTo>
                    <a:pt x="242767" y="147683"/>
                  </a:lnTo>
                  <a:close/>
                  <a:moveTo>
                    <a:pt x="255899" y="147683"/>
                  </a:moveTo>
                  <a:lnTo>
                    <a:pt x="255899" y="153768"/>
                  </a:lnTo>
                  <a:lnTo>
                    <a:pt x="249512" y="153768"/>
                  </a:lnTo>
                  <a:lnTo>
                    <a:pt x="249512" y="147683"/>
                  </a:lnTo>
                  <a:close/>
                  <a:moveTo>
                    <a:pt x="262644" y="147683"/>
                  </a:moveTo>
                  <a:lnTo>
                    <a:pt x="262644" y="153768"/>
                  </a:lnTo>
                  <a:lnTo>
                    <a:pt x="256238" y="153768"/>
                  </a:lnTo>
                  <a:lnTo>
                    <a:pt x="256238" y="147683"/>
                  </a:lnTo>
                  <a:close/>
                  <a:moveTo>
                    <a:pt x="269370" y="147683"/>
                  </a:moveTo>
                  <a:lnTo>
                    <a:pt x="269370" y="153768"/>
                  </a:lnTo>
                  <a:lnTo>
                    <a:pt x="262983" y="153768"/>
                  </a:lnTo>
                  <a:lnTo>
                    <a:pt x="262983" y="147683"/>
                  </a:lnTo>
                  <a:close/>
                  <a:moveTo>
                    <a:pt x="276115" y="147683"/>
                  </a:moveTo>
                  <a:lnTo>
                    <a:pt x="276115" y="153768"/>
                  </a:lnTo>
                  <a:lnTo>
                    <a:pt x="269709" y="153768"/>
                  </a:lnTo>
                  <a:lnTo>
                    <a:pt x="269709" y="147683"/>
                  </a:lnTo>
                  <a:close/>
                  <a:moveTo>
                    <a:pt x="282842" y="147683"/>
                  </a:moveTo>
                  <a:lnTo>
                    <a:pt x="282842" y="153768"/>
                  </a:lnTo>
                  <a:lnTo>
                    <a:pt x="276436" y="153768"/>
                  </a:lnTo>
                  <a:lnTo>
                    <a:pt x="276436" y="147683"/>
                  </a:lnTo>
                  <a:close/>
                  <a:moveTo>
                    <a:pt x="6745" y="154089"/>
                  </a:moveTo>
                  <a:lnTo>
                    <a:pt x="6745" y="160173"/>
                  </a:lnTo>
                  <a:lnTo>
                    <a:pt x="339" y="160173"/>
                  </a:lnTo>
                  <a:lnTo>
                    <a:pt x="339" y="154089"/>
                  </a:lnTo>
                  <a:close/>
                  <a:moveTo>
                    <a:pt x="13471" y="154089"/>
                  </a:moveTo>
                  <a:lnTo>
                    <a:pt x="13471" y="160173"/>
                  </a:lnTo>
                  <a:lnTo>
                    <a:pt x="7066" y="160173"/>
                  </a:lnTo>
                  <a:lnTo>
                    <a:pt x="7066" y="154089"/>
                  </a:lnTo>
                  <a:close/>
                  <a:moveTo>
                    <a:pt x="20198" y="154089"/>
                  </a:moveTo>
                  <a:lnTo>
                    <a:pt x="20198" y="160173"/>
                  </a:lnTo>
                  <a:lnTo>
                    <a:pt x="13810" y="160173"/>
                  </a:lnTo>
                  <a:lnTo>
                    <a:pt x="13810" y="154089"/>
                  </a:lnTo>
                  <a:close/>
                  <a:moveTo>
                    <a:pt x="26942" y="154089"/>
                  </a:moveTo>
                  <a:lnTo>
                    <a:pt x="26942" y="160173"/>
                  </a:lnTo>
                  <a:lnTo>
                    <a:pt x="20537" y="160173"/>
                  </a:lnTo>
                  <a:lnTo>
                    <a:pt x="20537" y="154089"/>
                  </a:lnTo>
                  <a:close/>
                  <a:moveTo>
                    <a:pt x="33669" y="154089"/>
                  </a:moveTo>
                  <a:lnTo>
                    <a:pt x="33669" y="160173"/>
                  </a:lnTo>
                  <a:lnTo>
                    <a:pt x="27281" y="160173"/>
                  </a:lnTo>
                  <a:lnTo>
                    <a:pt x="27281" y="154089"/>
                  </a:lnTo>
                  <a:close/>
                  <a:moveTo>
                    <a:pt x="40414" y="154089"/>
                  </a:moveTo>
                  <a:lnTo>
                    <a:pt x="40414" y="160173"/>
                  </a:lnTo>
                  <a:lnTo>
                    <a:pt x="34008" y="160173"/>
                  </a:lnTo>
                  <a:lnTo>
                    <a:pt x="34008" y="154089"/>
                  </a:lnTo>
                  <a:close/>
                  <a:moveTo>
                    <a:pt x="47140" y="154089"/>
                  </a:moveTo>
                  <a:lnTo>
                    <a:pt x="47140" y="160173"/>
                  </a:lnTo>
                  <a:lnTo>
                    <a:pt x="40753" y="160173"/>
                  </a:lnTo>
                  <a:lnTo>
                    <a:pt x="40753" y="154089"/>
                  </a:lnTo>
                  <a:close/>
                  <a:moveTo>
                    <a:pt x="53885" y="154089"/>
                  </a:moveTo>
                  <a:lnTo>
                    <a:pt x="53885" y="160173"/>
                  </a:lnTo>
                  <a:lnTo>
                    <a:pt x="47479" y="160173"/>
                  </a:lnTo>
                  <a:lnTo>
                    <a:pt x="47479" y="154089"/>
                  </a:lnTo>
                  <a:close/>
                  <a:moveTo>
                    <a:pt x="60611" y="154089"/>
                  </a:moveTo>
                  <a:lnTo>
                    <a:pt x="60611" y="160173"/>
                  </a:lnTo>
                  <a:lnTo>
                    <a:pt x="54206" y="160173"/>
                  </a:lnTo>
                  <a:lnTo>
                    <a:pt x="54206" y="154089"/>
                  </a:lnTo>
                  <a:close/>
                  <a:moveTo>
                    <a:pt x="67338" y="154089"/>
                  </a:moveTo>
                  <a:lnTo>
                    <a:pt x="67338" y="160173"/>
                  </a:lnTo>
                  <a:lnTo>
                    <a:pt x="60950" y="160173"/>
                  </a:lnTo>
                  <a:lnTo>
                    <a:pt x="60950" y="154089"/>
                  </a:lnTo>
                  <a:close/>
                  <a:moveTo>
                    <a:pt x="74083" y="154089"/>
                  </a:moveTo>
                  <a:lnTo>
                    <a:pt x="74083" y="160173"/>
                  </a:lnTo>
                  <a:lnTo>
                    <a:pt x="67677" y="160173"/>
                  </a:lnTo>
                  <a:lnTo>
                    <a:pt x="67677" y="154089"/>
                  </a:lnTo>
                  <a:close/>
                  <a:moveTo>
                    <a:pt x="80809" y="154089"/>
                  </a:moveTo>
                  <a:lnTo>
                    <a:pt x="80809" y="160173"/>
                  </a:lnTo>
                  <a:lnTo>
                    <a:pt x="74422" y="160173"/>
                  </a:lnTo>
                  <a:lnTo>
                    <a:pt x="74422" y="154089"/>
                  </a:lnTo>
                  <a:close/>
                  <a:moveTo>
                    <a:pt x="87554" y="154089"/>
                  </a:moveTo>
                  <a:lnTo>
                    <a:pt x="87554" y="160173"/>
                  </a:lnTo>
                  <a:lnTo>
                    <a:pt x="81148" y="160173"/>
                  </a:lnTo>
                  <a:lnTo>
                    <a:pt x="81148" y="154089"/>
                  </a:lnTo>
                  <a:close/>
                  <a:moveTo>
                    <a:pt x="94281" y="154089"/>
                  </a:moveTo>
                  <a:lnTo>
                    <a:pt x="94281" y="160173"/>
                  </a:lnTo>
                  <a:lnTo>
                    <a:pt x="87893" y="160173"/>
                  </a:lnTo>
                  <a:lnTo>
                    <a:pt x="87893" y="154089"/>
                  </a:lnTo>
                  <a:close/>
                  <a:moveTo>
                    <a:pt x="101007" y="154089"/>
                  </a:moveTo>
                  <a:lnTo>
                    <a:pt x="101007" y="160173"/>
                  </a:lnTo>
                  <a:lnTo>
                    <a:pt x="94620" y="160173"/>
                  </a:lnTo>
                  <a:lnTo>
                    <a:pt x="94620" y="154089"/>
                  </a:lnTo>
                  <a:close/>
                  <a:moveTo>
                    <a:pt x="107752" y="154089"/>
                  </a:moveTo>
                  <a:lnTo>
                    <a:pt x="107752" y="160173"/>
                  </a:lnTo>
                  <a:lnTo>
                    <a:pt x="101346" y="160173"/>
                  </a:lnTo>
                  <a:lnTo>
                    <a:pt x="101346" y="154089"/>
                  </a:lnTo>
                  <a:close/>
                  <a:moveTo>
                    <a:pt x="114478" y="154089"/>
                  </a:moveTo>
                  <a:lnTo>
                    <a:pt x="114478" y="160173"/>
                  </a:lnTo>
                  <a:lnTo>
                    <a:pt x="108091" y="160173"/>
                  </a:lnTo>
                  <a:lnTo>
                    <a:pt x="108091" y="154089"/>
                  </a:lnTo>
                  <a:close/>
                  <a:moveTo>
                    <a:pt x="121223" y="154089"/>
                  </a:moveTo>
                  <a:lnTo>
                    <a:pt x="121223" y="160173"/>
                  </a:lnTo>
                  <a:lnTo>
                    <a:pt x="114817" y="160173"/>
                  </a:lnTo>
                  <a:lnTo>
                    <a:pt x="114817" y="154089"/>
                  </a:lnTo>
                  <a:close/>
                  <a:moveTo>
                    <a:pt x="127950" y="154089"/>
                  </a:moveTo>
                  <a:lnTo>
                    <a:pt x="127950" y="160173"/>
                  </a:lnTo>
                  <a:lnTo>
                    <a:pt x="121562" y="160173"/>
                  </a:lnTo>
                  <a:lnTo>
                    <a:pt x="121562" y="154089"/>
                  </a:lnTo>
                  <a:close/>
                  <a:moveTo>
                    <a:pt x="134694" y="154089"/>
                  </a:moveTo>
                  <a:lnTo>
                    <a:pt x="134694" y="160173"/>
                  </a:lnTo>
                  <a:lnTo>
                    <a:pt x="128289" y="160173"/>
                  </a:lnTo>
                  <a:lnTo>
                    <a:pt x="128289" y="154089"/>
                  </a:lnTo>
                  <a:close/>
                  <a:moveTo>
                    <a:pt x="141421" y="154089"/>
                  </a:moveTo>
                  <a:lnTo>
                    <a:pt x="141421" y="160173"/>
                  </a:lnTo>
                  <a:lnTo>
                    <a:pt x="135033" y="160173"/>
                  </a:lnTo>
                  <a:lnTo>
                    <a:pt x="135033" y="154089"/>
                  </a:lnTo>
                  <a:close/>
                  <a:moveTo>
                    <a:pt x="148148" y="154089"/>
                  </a:moveTo>
                  <a:lnTo>
                    <a:pt x="148148" y="160173"/>
                  </a:lnTo>
                  <a:lnTo>
                    <a:pt x="141760" y="160173"/>
                  </a:lnTo>
                  <a:lnTo>
                    <a:pt x="141760" y="154089"/>
                  </a:lnTo>
                  <a:close/>
                  <a:moveTo>
                    <a:pt x="154892" y="154089"/>
                  </a:moveTo>
                  <a:lnTo>
                    <a:pt x="154892" y="160173"/>
                  </a:lnTo>
                  <a:lnTo>
                    <a:pt x="148487" y="160173"/>
                  </a:lnTo>
                  <a:lnTo>
                    <a:pt x="148487" y="154089"/>
                  </a:lnTo>
                  <a:close/>
                  <a:moveTo>
                    <a:pt x="161619" y="154089"/>
                  </a:moveTo>
                  <a:lnTo>
                    <a:pt x="161619" y="160173"/>
                  </a:lnTo>
                  <a:lnTo>
                    <a:pt x="155231" y="160173"/>
                  </a:lnTo>
                  <a:lnTo>
                    <a:pt x="155231" y="154089"/>
                  </a:lnTo>
                  <a:close/>
                  <a:moveTo>
                    <a:pt x="168363" y="154089"/>
                  </a:moveTo>
                  <a:lnTo>
                    <a:pt x="168363" y="160173"/>
                  </a:lnTo>
                  <a:lnTo>
                    <a:pt x="161958" y="160173"/>
                  </a:lnTo>
                  <a:lnTo>
                    <a:pt x="161958" y="154089"/>
                  </a:lnTo>
                  <a:close/>
                  <a:moveTo>
                    <a:pt x="175090" y="154089"/>
                  </a:moveTo>
                  <a:lnTo>
                    <a:pt x="175090" y="160173"/>
                  </a:lnTo>
                  <a:lnTo>
                    <a:pt x="168702" y="160173"/>
                  </a:lnTo>
                  <a:lnTo>
                    <a:pt x="168702" y="154089"/>
                  </a:lnTo>
                  <a:close/>
                  <a:moveTo>
                    <a:pt x="181834" y="154089"/>
                  </a:moveTo>
                  <a:lnTo>
                    <a:pt x="181834" y="160173"/>
                  </a:lnTo>
                  <a:lnTo>
                    <a:pt x="175429" y="160173"/>
                  </a:lnTo>
                  <a:lnTo>
                    <a:pt x="175429" y="154089"/>
                  </a:lnTo>
                  <a:close/>
                  <a:moveTo>
                    <a:pt x="188561" y="154089"/>
                  </a:moveTo>
                  <a:lnTo>
                    <a:pt x="188561" y="160173"/>
                  </a:lnTo>
                  <a:lnTo>
                    <a:pt x="182173" y="160173"/>
                  </a:lnTo>
                  <a:lnTo>
                    <a:pt x="182173" y="154089"/>
                  </a:lnTo>
                  <a:close/>
                  <a:moveTo>
                    <a:pt x="195288" y="154089"/>
                  </a:moveTo>
                  <a:lnTo>
                    <a:pt x="195288" y="160173"/>
                  </a:lnTo>
                  <a:lnTo>
                    <a:pt x="188900" y="160173"/>
                  </a:lnTo>
                  <a:lnTo>
                    <a:pt x="188900" y="154089"/>
                  </a:lnTo>
                  <a:close/>
                  <a:moveTo>
                    <a:pt x="202032" y="154089"/>
                  </a:moveTo>
                  <a:lnTo>
                    <a:pt x="202032" y="160173"/>
                  </a:lnTo>
                  <a:lnTo>
                    <a:pt x="195627" y="160173"/>
                  </a:lnTo>
                  <a:lnTo>
                    <a:pt x="195627" y="154089"/>
                  </a:lnTo>
                  <a:close/>
                  <a:moveTo>
                    <a:pt x="208759" y="154089"/>
                  </a:moveTo>
                  <a:lnTo>
                    <a:pt x="208759" y="160173"/>
                  </a:lnTo>
                  <a:lnTo>
                    <a:pt x="202371" y="160173"/>
                  </a:lnTo>
                  <a:lnTo>
                    <a:pt x="202371" y="154089"/>
                  </a:lnTo>
                  <a:close/>
                  <a:moveTo>
                    <a:pt x="215504" y="154089"/>
                  </a:moveTo>
                  <a:lnTo>
                    <a:pt x="215504" y="160173"/>
                  </a:lnTo>
                  <a:lnTo>
                    <a:pt x="209098" y="160173"/>
                  </a:lnTo>
                  <a:lnTo>
                    <a:pt x="209098" y="154089"/>
                  </a:lnTo>
                  <a:close/>
                  <a:moveTo>
                    <a:pt x="222230" y="154089"/>
                  </a:moveTo>
                  <a:lnTo>
                    <a:pt x="222230" y="160173"/>
                  </a:lnTo>
                  <a:lnTo>
                    <a:pt x="215843" y="160173"/>
                  </a:lnTo>
                  <a:lnTo>
                    <a:pt x="215843" y="154089"/>
                  </a:lnTo>
                  <a:close/>
                  <a:moveTo>
                    <a:pt x="228975" y="154089"/>
                  </a:moveTo>
                  <a:lnTo>
                    <a:pt x="228975" y="160173"/>
                  </a:lnTo>
                  <a:lnTo>
                    <a:pt x="222569" y="160173"/>
                  </a:lnTo>
                  <a:lnTo>
                    <a:pt x="222569" y="154089"/>
                  </a:lnTo>
                  <a:close/>
                  <a:moveTo>
                    <a:pt x="235701" y="154089"/>
                  </a:moveTo>
                  <a:lnTo>
                    <a:pt x="235701" y="160173"/>
                  </a:lnTo>
                  <a:lnTo>
                    <a:pt x="229296" y="160173"/>
                  </a:lnTo>
                  <a:lnTo>
                    <a:pt x="229296" y="154089"/>
                  </a:lnTo>
                  <a:close/>
                  <a:moveTo>
                    <a:pt x="242428" y="154089"/>
                  </a:moveTo>
                  <a:lnTo>
                    <a:pt x="242428" y="160173"/>
                  </a:lnTo>
                  <a:lnTo>
                    <a:pt x="236040" y="160173"/>
                  </a:lnTo>
                  <a:lnTo>
                    <a:pt x="236040" y="154089"/>
                  </a:lnTo>
                  <a:close/>
                  <a:moveTo>
                    <a:pt x="249173" y="154089"/>
                  </a:moveTo>
                  <a:lnTo>
                    <a:pt x="249173" y="160173"/>
                  </a:lnTo>
                  <a:lnTo>
                    <a:pt x="242767" y="160173"/>
                  </a:lnTo>
                  <a:lnTo>
                    <a:pt x="242767" y="154089"/>
                  </a:lnTo>
                  <a:close/>
                  <a:moveTo>
                    <a:pt x="255899" y="154089"/>
                  </a:moveTo>
                  <a:lnTo>
                    <a:pt x="255899" y="160173"/>
                  </a:lnTo>
                  <a:lnTo>
                    <a:pt x="249512" y="160173"/>
                  </a:lnTo>
                  <a:lnTo>
                    <a:pt x="249512" y="154089"/>
                  </a:lnTo>
                  <a:close/>
                  <a:moveTo>
                    <a:pt x="262644" y="154089"/>
                  </a:moveTo>
                  <a:lnTo>
                    <a:pt x="262644" y="160173"/>
                  </a:lnTo>
                  <a:lnTo>
                    <a:pt x="256238" y="160173"/>
                  </a:lnTo>
                  <a:lnTo>
                    <a:pt x="256238" y="154089"/>
                  </a:lnTo>
                  <a:close/>
                  <a:moveTo>
                    <a:pt x="269370" y="154089"/>
                  </a:moveTo>
                  <a:lnTo>
                    <a:pt x="269370" y="160173"/>
                  </a:lnTo>
                  <a:lnTo>
                    <a:pt x="262983" y="160173"/>
                  </a:lnTo>
                  <a:lnTo>
                    <a:pt x="262983" y="154089"/>
                  </a:lnTo>
                  <a:close/>
                  <a:moveTo>
                    <a:pt x="276115" y="154089"/>
                  </a:moveTo>
                  <a:lnTo>
                    <a:pt x="276115" y="160173"/>
                  </a:lnTo>
                  <a:lnTo>
                    <a:pt x="269709" y="160173"/>
                  </a:lnTo>
                  <a:lnTo>
                    <a:pt x="269709" y="154089"/>
                  </a:lnTo>
                  <a:close/>
                  <a:moveTo>
                    <a:pt x="282842" y="154089"/>
                  </a:moveTo>
                  <a:lnTo>
                    <a:pt x="282842" y="160173"/>
                  </a:lnTo>
                  <a:lnTo>
                    <a:pt x="276436" y="160173"/>
                  </a:lnTo>
                  <a:lnTo>
                    <a:pt x="276436" y="154089"/>
                  </a:lnTo>
                  <a:close/>
                  <a:moveTo>
                    <a:pt x="178" y="0"/>
                  </a:moveTo>
                  <a:lnTo>
                    <a:pt x="178" y="161"/>
                  </a:lnTo>
                  <a:lnTo>
                    <a:pt x="0" y="161"/>
                  </a:lnTo>
                  <a:lnTo>
                    <a:pt x="0" y="160334"/>
                  </a:lnTo>
                  <a:lnTo>
                    <a:pt x="178" y="160334"/>
                  </a:lnTo>
                  <a:lnTo>
                    <a:pt x="178" y="160494"/>
                  </a:lnTo>
                  <a:lnTo>
                    <a:pt x="285482" y="160494"/>
                  </a:lnTo>
                  <a:lnTo>
                    <a:pt x="285482" y="160173"/>
                  </a:lnTo>
                  <a:lnTo>
                    <a:pt x="283181" y="160173"/>
                  </a:lnTo>
                  <a:lnTo>
                    <a:pt x="283181" y="154089"/>
                  </a:lnTo>
                  <a:lnTo>
                    <a:pt x="285482" y="154089"/>
                  </a:lnTo>
                  <a:lnTo>
                    <a:pt x="285482" y="153768"/>
                  </a:lnTo>
                  <a:lnTo>
                    <a:pt x="283181" y="153768"/>
                  </a:lnTo>
                  <a:lnTo>
                    <a:pt x="283181" y="147683"/>
                  </a:lnTo>
                  <a:lnTo>
                    <a:pt x="285482" y="147683"/>
                  </a:lnTo>
                  <a:lnTo>
                    <a:pt x="285482" y="147362"/>
                  </a:lnTo>
                  <a:lnTo>
                    <a:pt x="283181" y="147362"/>
                  </a:lnTo>
                  <a:lnTo>
                    <a:pt x="283181" y="141278"/>
                  </a:lnTo>
                  <a:lnTo>
                    <a:pt x="285482" y="141278"/>
                  </a:lnTo>
                  <a:lnTo>
                    <a:pt x="285482" y="140957"/>
                  </a:lnTo>
                  <a:lnTo>
                    <a:pt x="283181" y="140957"/>
                  </a:lnTo>
                  <a:lnTo>
                    <a:pt x="283181" y="134872"/>
                  </a:lnTo>
                  <a:lnTo>
                    <a:pt x="285482" y="134872"/>
                  </a:lnTo>
                  <a:lnTo>
                    <a:pt x="285482" y="134551"/>
                  </a:lnTo>
                  <a:lnTo>
                    <a:pt x="283181" y="134551"/>
                  </a:lnTo>
                  <a:lnTo>
                    <a:pt x="283181" y="128467"/>
                  </a:lnTo>
                  <a:lnTo>
                    <a:pt x="285482" y="128467"/>
                  </a:lnTo>
                  <a:lnTo>
                    <a:pt x="285482" y="128146"/>
                  </a:lnTo>
                  <a:lnTo>
                    <a:pt x="283181" y="128146"/>
                  </a:lnTo>
                  <a:lnTo>
                    <a:pt x="283181" y="122061"/>
                  </a:lnTo>
                  <a:lnTo>
                    <a:pt x="285482" y="122061"/>
                  </a:lnTo>
                  <a:lnTo>
                    <a:pt x="285482" y="121740"/>
                  </a:lnTo>
                  <a:lnTo>
                    <a:pt x="283181" y="121740"/>
                  </a:lnTo>
                  <a:lnTo>
                    <a:pt x="283181" y="115656"/>
                  </a:lnTo>
                  <a:lnTo>
                    <a:pt x="285482" y="115656"/>
                  </a:lnTo>
                  <a:lnTo>
                    <a:pt x="285482" y="115335"/>
                  </a:lnTo>
                  <a:lnTo>
                    <a:pt x="283181" y="115335"/>
                  </a:lnTo>
                  <a:lnTo>
                    <a:pt x="283181" y="109250"/>
                  </a:lnTo>
                  <a:lnTo>
                    <a:pt x="285482" y="109250"/>
                  </a:lnTo>
                  <a:lnTo>
                    <a:pt x="285482" y="108929"/>
                  </a:lnTo>
                  <a:lnTo>
                    <a:pt x="283181" y="108929"/>
                  </a:lnTo>
                  <a:lnTo>
                    <a:pt x="283181" y="102827"/>
                  </a:lnTo>
                  <a:lnTo>
                    <a:pt x="285482" y="102827"/>
                  </a:lnTo>
                  <a:lnTo>
                    <a:pt x="285482" y="102524"/>
                  </a:lnTo>
                  <a:lnTo>
                    <a:pt x="283181" y="102524"/>
                  </a:lnTo>
                  <a:lnTo>
                    <a:pt x="283181" y="96422"/>
                  </a:lnTo>
                  <a:lnTo>
                    <a:pt x="285482" y="96422"/>
                  </a:lnTo>
                  <a:lnTo>
                    <a:pt x="285482" y="96100"/>
                  </a:lnTo>
                  <a:lnTo>
                    <a:pt x="283181" y="96100"/>
                  </a:lnTo>
                  <a:lnTo>
                    <a:pt x="283181" y="90016"/>
                  </a:lnTo>
                  <a:lnTo>
                    <a:pt x="285482" y="90016"/>
                  </a:lnTo>
                  <a:lnTo>
                    <a:pt x="285482" y="89695"/>
                  </a:lnTo>
                  <a:lnTo>
                    <a:pt x="283181" y="89695"/>
                  </a:lnTo>
                  <a:lnTo>
                    <a:pt x="283181" y="83611"/>
                  </a:lnTo>
                  <a:lnTo>
                    <a:pt x="285482" y="83611"/>
                  </a:lnTo>
                  <a:lnTo>
                    <a:pt x="285482" y="83289"/>
                  </a:lnTo>
                  <a:lnTo>
                    <a:pt x="283181" y="83289"/>
                  </a:lnTo>
                  <a:lnTo>
                    <a:pt x="283181" y="77205"/>
                  </a:lnTo>
                  <a:lnTo>
                    <a:pt x="285482" y="77205"/>
                  </a:lnTo>
                  <a:lnTo>
                    <a:pt x="285482" y="76884"/>
                  </a:lnTo>
                  <a:lnTo>
                    <a:pt x="283181" y="76884"/>
                  </a:lnTo>
                  <a:lnTo>
                    <a:pt x="283181" y="70800"/>
                  </a:lnTo>
                  <a:lnTo>
                    <a:pt x="285482" y="70800"/>
                  </a:lnTo>
                  <a:lnTo>
                    <a:pt x="285482" y="70478"/>
                  </a:lnTo>
                  <a:lnTo>
                    <a:pt x="283181" y="70478"/>
                  </a:lnTo>
                  <a:lnTo>
                    <a:pt x="283181" y="64394"/>
                  </a:lnTo>
                  <a:lnTo>
                    <a:pt x="285482" y="64394"/>
                  </a:lnTo>
                  <a:lnTo>
                    <a:pt x="285482" y="64073"/>
                  </a:lnTo>
                  <a:lnTo>
                    <a:pt x="283181" y="64073"/>
                  </a:lnTo>
                  <a:lnTo>
                    <a:pt x="283181" y="57989"/>
                  </a:lnTo>
                  <a:lnTo>
                    <a:pt x="285482" y="57989"/>
                  </a:lnTo>
                  <a:lnTo>
                    <a:pt x="285482" y="57667"/>
                  </a:lnTo>
                  <a:lnTo>
                    <a:pt x="283181" y="57667"/>
                  </a:lnTo>
                  <a:lnTo>
                    <a:pt x="283181" y="51583"/>
                  </a:lnTo>
                  <a:lnTo>
                    <a:pt x="285482" y="51583"/>
                  </a:lnTo>
                  <a:lnTo>
                    <a:pt x="285482" y="51262"/>
                  </a:lnTo>
                  <a:lnTo>
                    <a:pt x="283181" y="51262"/>
                  </a:lnTo>
                  <a:lnTo>
                    <a:pt x="283181" y="45178"/>
                  </a:lnTo>
                  <a:lnTo>
                    <a:pt x="285482" y="45178"/>
                  </a:lnTo>
                  <a:lnTo>
                    <a:pt x="285482" y="44856"/>
                  </a:lnTo>
                  <a:lnTo>
                    <a:pt x="283181" y="44856"/>
                  </a:lnTo>
                  <a:lnTo>
                    <a:pt x="283181" y="38772"/>
                  </a:lnTo>
                  <a:lnTo>
                    <a:pt x="285482" y="38772"/>
                  </a:lnTo>
                  <a:lnTo>
                    <a:pt x="285482" y="38451"/>
                  </a:lnTo>
                  <a:lnTo>
                    <a:pt x="283181" y="38451"/>
                  </a:lnTo>
                  <a:lnTo>
                    <a:pt x="283181" y="32367"/>
                  </a:lnTo>
                  <a:lnTo>
                    <a:pt x="285482" y="32367"/>
                  </a:lnTo>
                  <a:lnTo>
                    <a:pt x="285482" y="32028"/>
                  </a:lnTo>
                  <a:lnTo>
                    <a:pt x="283181" y="32028"/>
                  </a:lnTo>
                  <a:lnTo>
                    <a:pt x="283181" y="25943"/>
                  </a:lnTo>
                  <a:lnTo>
                    <a:pt x="285482" y="25943"/>
                  </a:lnTo>
                  <a:lnTo>
                    <a:pt x="285482" y="25622"/>
                  </a:lnTo>
                  <a:lnTo>
                    <a:pt x="283181" y="25622"/>
                  </a:lnTo>
                  <a:lnTo>
                    <a:pt x="283181" y="19538"/>
                  </a:lnTo>
                  <a:lnTo>
                    <a:pt x="285482" y="19538"/>
                  </a:lnTo>
                  <a:lnTo>
                    <a:pt x="285482" y="19217"/>
                  </a:lnTo>
                  <a:lnTo>
                    <a:pt x="283181" y="19217"/>
                  </a:lnTo>
                  <a:lnTo>
                    <a:pt x="283181" y="13132"/>
                  </a:lnTo>
                  <a:lnTo>
                    <a:pt x="285482" y="13132"/>
                  </a:lnTo>
                  <a:lnTo>
                    <a:pt x="285482" y="12811"/>
                  </a:lnTo>
                  <a:lnTo>
                    <a:pt x="283181" y="12811"/>
                  </a:lnTo>
                  <a:lnTo>
                    <a:pt x="283181" y="6727"/>
                  </a:lnTo>
                  <a:lnTo>
                    <a:pt x="285482" y="6727"/>
                  </a:lnTo>
                  <a:lnTo>
                    <a:pt x="285482" y="6406"/>
                  </a:lnTo>
                  <a:lnTo>
                    <a:pt x="283181" y="6406"/>
                  </a:lnTo>
                  <a:lnTo>
                    <a:pt x="283181" y="321"/>
                  </a:lnTo>
                  <a:lnTo>
                    <a:pt x="285482" y="321"/>
                  </a:lnTo>
                  <a:lnTo>
                    <a:pt x="285482"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82" name="Google Shape;1682;p24"/>
            <p:cNvSpPr/>
            <p:nvPr/>
          </p:nvSpPr>
          <p:spPr>
            <a:xfrm>
              <a:off x="576225" y="847300"/>
              <a:ext cx="25" cy="4012375"/>
            </a:xfrm>
            <a:custGeom>
              <a:avLst/>
              <a:gdLst/>
              <a:ahLst/>
              <a:cxnLst/>
              <a:rect l="l" t="t" r="r" b="b"/>
              <a:pathLst>
                <a:path w="1" h="160495" extrusionOk="0">
                  <a:moveTo>
                    <a:pt x="1" y="0"/>
                  </a:moveTo>
                  <a:lnTo>
                    <a:pt x="1" y="160495"/>
                  </a:lnTo>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83" name="Google Shape;1683;p24"/>
            <p:cNvSpPr/>
            <p:nvPr/>
          </p:nvSpPr>
          <p:spPr>
            <a:xfrm>
              <a:off x="576225" y="847300"/>
              <a:ext cx="25" cy="4012375"/>
            </a:xfrm>
            <a:custGeom>
              <a:avLst/>
              <a:gdLst/>
              <a:ahLst/>
              <a:cxnLst/>
              <a:rect l="l" t="t" r="r" b="b"/>
              <a:pathLst>
                <a:path w="1" h="160495" fill="none" extrusionOk="0">
                  <a:moveTo>
                    <a:pt x="1" y="0"/>
                  </a:moveTo>
                  <a:lnTo>
                    <a:pt x="1" y="160495"/>
                  </a:lnTo>
                </a:path>
              </a:pathLst>
            </a:custGeom>
            <a:noFill/>
            <a:ln w="14725"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84" name="Google Shape;1684;p24"/>
            <p:cNvSpPr/>
            <p:nvPr/>
          </p:nvSpPr>
          <p:spPr>
            <a:xfrm>
              <a:off x="529850" y="847300"/>
              <a:ext cx="25" cy="4012375"/>
            </a:xfrm>
            <a:custGeom>
              <a:avLst/>
              <a:gdLst/>
              <a:ahLst/>
              <a:cxnLst/>
              <a:rect l="l" t="t" r="r" b="b"/>
              <a:pathLst>
                <a:path w="1" h="160495" extrusionOk="0">
                  <a:moveTo>
                    <a:pt x="0" y="0"/>
                  </a:moveTo>
                  <a:lnTo>
                    <a:pt x="0" y="160495"/>
                  </a:lnTo>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85" name="Google Shape;1685;p24"/>
            <p:cNvSpPr/>
            <p:nvPr/>
          </p:nvSpPr>
          <p:spPr>
            <a:xfrm>
              <a:off x="529850" y="847300"/>
              <a:ext cx="25" cy="4012375"/>
            </a:xfrm>
            <a:custGeom>
              <a:avLst/>
              <a:gdLst/>
              <a:ahLst/>
              <a:cxnLst/>
              <a:rect l="l" t="t" r="r" b="b"/>
              <a:pathLst>
                <a:path w="1" h="160495" fill="none" extrusionOk="0">
                  <a:moveTo>
                    <a:pt x="0" y="0"/>
                  </a:moveTo>
                  <a:lnTo>
                    <a:pt x="0" y="160495"/>
                  </a:lnTo>
                </a:path>
              </a:pathLst>
            </a:custGeom>
            <a:noFill/>
            <a:ln w="14725"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86" name="Google Shape;1686;p24"/>
            <p:cNvSpPr/>
            <p:nvPr/>
          </p:nvSpPr>
          <p:spPr>
            <a:xfrm>
              <a:off x="323300" y="1768875"/>
              <a:ext cx="92375" cy="92350"/>
            </a:xfrm>
            <a:custGeom>
              <a:avLst/>
              <a:gdLst/>
              <a:ahLst/>
              <a:cxnLst/>
              <a:rect l="l" t="t" r="r" b="b"/>
              <a:pathLst>
                <a:path w="3695" h="3694" extrusionOk="0">
                  <a:moveTo>
                    <a:pt x="1857" y="0"/>
                  </a:moveTo>
                  <a:cubicBezTo>
                    <a:pt x="822" y="0"/>
                    <a:pt x="1" y="839"/>
                    <a:pt x="1" y="1856"/>
                  </a:cubicBezTo>
                  <a:cubicBezTo>
                    <a:pt x="1" y="2873"/>
                    <a:pt x="822" y="3694"/>
                    <a:pt x="1857" y="3694"/>
                  </a:cubicBezTo>
                  <a:cubicBezTo>
                    <a:pt x="2874" y="3694"/>
                    <a:pt x="3694" y="2873"/>
                    <a:pt x="3694" y="1856"/>
                  </a:cubicBezTo>
                  <a:cubicBezTo>
                    <a:pt x="3694" y="1374"/>
                    <a:pt x="3498" y="892"/>
                    <a:pt x="3159" y="553"/>
                  </a:cubicBezTo>
                  <a:cubicBezTo>
                    <a:pt x="2802" y="196"/>
                    <a:pt x="2338" y="0"/>
                    <a:pt x="1857"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87" name="Google Shape;1687;p24"/>
            <p:cNvSpPr/>
            <p:nvPr/>
          </p:nvSpPr>
          <p:spPr>
            <a:xfrm>
              <a:off x="323300" y="1078350"/>
              <a:ext cx="92375" cy="92375"/>
            </a:xfrm>
            <a:custGeom>
              <a:avLst/>
              <a:gdLst/>
              <a:ahLst/>
              <a:cxnLst/>
              <a:rect l="l" t="t" r="r" b="b"/>
              <a:pathLst>
                <a:path w="3695" h="3695" extrusionOk="0">
                  <a:moveTo>
                    <a:pt x="1857" y="1"/>
                  </a:moveTo>
                  <a:cubicBezTo>
                    <a:pt x="822" y="1"/>
                    <a:pt x="1" y="821"/>
                    <a:pt x="1" y="1838"/>
                  </a:cubicBezTo>
                  <a:cubicBezTo>
                    <a:pt x="1" y="2856"/>
                    <a:pt x="822" y="3694"/>
                    <a:pt x="1857" y="3694"/>
                  </a:cubicBezTo>
                  <a:cubicBezTo>
                    <a:pt x="2874" y="3694"/>
                    <a:pt x="3694" y="2856"/>
                    <a:pt x="3694" y="1838"/>
                  </a:cubicBezTo>
                  <a:cubicBezTo>
                    <a:pt x="3694" y="1357"/>
                    <a:pt x="3498" y="893"/>
                    <a:pt x="3159" y="536"/>
                  </a:cubicBezTo>
                  <a:cubicBezTo>
                    <a:pt x="2802" y="197"/>
                    <a:pt x="2338" y="1"/>
                    <a:pt x="1857"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88" name="Google Shape;1688;p24"/>
            <p:cNvSpPr/>
            <p:nvPr/>
          </p:nvSpPr>
          <p:spPr>
            <a:xfrm>
              <a:off x="323300" y="4532250"/>
              <a:ext cx="92375" cy="92350"/>
            </a:xfrm>
            <a:custGeom>
              <a:avLst/>
              <a:gdLst/>
              <a:ahLst/>
              <a:cxnLst/>
              <a:rect l="l" t="t" r="r" b="b"/>
              <a:pathLst>
                <a:path w="3695" h="3694" extrusionOk="0">
                  <a:moveTo>
                    <a:pt x="1857" y="0"/>
                  </a:moveTo>
                  <a:cubicBezTo>
                    <a:pt x="822" y="0"/>
                    <a:pt x="1" y="821"/>
                    <a:pt x="1" y="1838"/>
                  </a:cubicBezTo>
                  <a:cubicBezTo>
                    <a:pt x="1" y="2873"/>
                    <a:pt x="822" y="3694"/>
                    <a:pt x="1857" y="3694"/>
                  </a:cubicBezTo>
                  <a:cubicBezTo>
                    <a:pt x="2874" y="3694"/>
                    <a:pt x="3694" y="2873"/>
                    <a:pt x="3694" y="1838"/>
                  </a:cubicBezTo>
                  <a:cubicBezTo>
                    <a:pt x="3694" y="1356"/>
                    <a:pt x="3498" y="892"/>
                    <a:pt x="3159" y="535"/>
                  </a:cubicBezTo>
                  <a:cubicBezTo>
                    <a:pt x="2802" y="196"/>
                    <a:pt x="2338" y="0"/>
                    <a:pt x="1857"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89" name="Google Shape;1689;p24"/>
            <p:cNvSpPr/>
            <p:nvPr/>
          </p:nvSpPr>
          <p:spPr>
            <a:xfrm>
              <a:off x="323300" y="3841275"/>
              <a:ext cx="92375" cy="92375"/>
            </a:xfrm>
            <a:custGeom>
              <a:avLst/>
              <a:gdLst/>
              <a:ahLst/>
              <a:cxnLst/>
              <a:rect l="l" t="t" r="r" b="b"/>
              <a:pathLst>
                <a:path w="3695" h="3695" extrusionOk="0">
                  <a:moveTo>
                    <a:pt x="1857" y="1"/>
                  </a:moveTo>
                  <a:cubicBezTo>
                    <a:pt x="822" y="1"/>
                    <a:pt x="1" y="840"/>
                    <a:pt x="1" y="1857"/>
                  </a:cubicBezTo>
                  <a:cubicBezTo>
                    <a:pt x="1" y="2874"/>
                    <a:pt x="822" y="3694"/>
                    <a:pt x="1857" y="3694"/>
                  </a:cubicBezTo>
                  <a:cubicBezTo>
                    <a:pt x="2874" y="3694"/>
                    <a:pt x="3694" y="2874"/>
                    <a:pt x="3694" y="1857"/>
                  </a:cubicBezTo>
                  <a:cubicBezTo>
                    <a:pt x="3694" y="1357"/>
                    <a:pt x="3498" y="893"/>
                    <a:pt x="3159" y="554"/>
                  </a:cubicBezTo>
                  <a:cubicBezTo>
                    <a:pt x="2802" y="197"/>
                    <a:pt x="2338" y="1"/>
                    <a:pt x="1857"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90" name="Google Shape;1690;p24"/>
            <p:cNvSpPr/>
            <p:nvPr/>
          </p:nvSpPr>
          <p:spPr>
            <a:xfrm>
              <a:off x="323300" y="3150775"/>
              <a:ext cx="92375" cy="92350"/>
            </a:xfrm>
            <a:custGeom>
              <a:avLst/>
              <a:gdLst/>
              <a:ahLst/>
              <a:cxnLst/>
              <a:rect l="l" t="t" r="r" b="b"/>
              <a:pathLst>
                <a:path w="3695" h="3694" extrusionOk="0">
                  <a:moveTo>
                    <a:pt x="1857" y="1"/>
                  </a:moveTo>
                  <a:cubicBezTo>
                    <a:pt x="822" y="1"/>
                    <a:pt x="1" y="821"/>
                    <a:pt x="1" y="1838"/>
                  </a:cubicBezTo>
                  <a:cubicBezTo>
                    <a:pt x="1" y="2855"/>
                    <a:pt x="822" y="3694"/>
                    <a:pt x="1857" y="3694"/>
                  </a:cubicBezTo>
                  <a:cubicBezTo>
                    <a:pt x="2874" y="3694"/>
                    <a:pt x="3694" y="2855"/>
                    <a:pt x="3694" y="1838"/>
                  </a:cubicBezTo>
                  <a:cubicBezTo>
                    <a:pt x="3694" y="1357"/>
                    <a:pt x="3498" y="875"/>
                    <a:pt x="3159" y="536"/>
                  </a:cubicBezTo>
                  <a:cubicBezTo>
                    <a:pt x="2802" y="197"/>
                    <a:pt x="2338" y="1"/>
                    <a:pt x="1857"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91" name="Google Shape;1691;p24"/>
            <p:cNvSpPr/>
            <p:nvPr/>
          </p:nvSpPr>
          <p:spPr>
            <a:xfrm>
              <a:off x="323300" y="2459825"/>
              <a:ext cx="92375" cy="92350"/>
            </a:xfrm>
            <a:custGeom>
              <a:avLst/>
              <a:gdLst/>
              <a:ahLst/>
              <a:cxnLst/>
              <a:rect l="l" t="t" r="r" b="b"/>
              <a:pathLst>
                <a:path w="3695" h="3694" extrusionOk="0">
                  <a:moveTo>
                    <a:pt x="1857" y="0"/>
                  </a:moveTo>
                  <a:cubicBezTo>
                    <a:pt x="822" y="0"/>
                    <a:pt x="1" y="821"/>
                    <a:pt x="1" y="1856"/>
                  </a:cubicBezTo>
                  <a:cubicBezTo>
                    <a:pt x="1" y="2873"/>
                    <a:pt x="822" y="3694"/>
                    <a:pt x="1857" y="3694"/>
                  </a:cubicBezTo>
                  <a:cubicBezTo>
                    <a:pt x="2874" y="3694"/>
                    <a:pt x="3694" y="2873"/>
                    <a:pt x="3694" y="1856"/>
                  </a:cubicBezTo>
                  <a:cubicBezTo>
                    <a:pt x="3694" y="1356"/>
                    <a:pt x="3498" y="892"/>
                    <a:pt x="3159" y="536"/>
                  </a:cubicBezTo>
                  <a:cubicBezTo>
                    <a:pt x="2802" y="197"/>
                    <a:pt x="2338" y="0"/>
                    <a:pt x="1857"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92" name="Google Shape;1692;p24"/>
            <p:cNvSpPr/>
            <p:nvPr/>
          </p:nvSpPr>
          <p:spPr>
            <a:xfrm>
              <a:off x="7375175" y="4529125"/>
              <a:ext cx="3150" cy="8050"/>
            </a:xfrm>
            <a:custGeom>
              <a:avLst/>
              <a:gdLst/>
              <a:ahLst/>
              <a:cxnLst/>
              <a:rect l="l" t="t" r="r" b="b"/>
              <a:pathLst>
                <a:path w="126" h="322" extrusionOk="0">
                  <a:moveTo>
                    <a:pt x="0" y="0"/>
                  </a:moveTo>
                  <a:lnTo>
                    <a:pt x="0" y="321"/>
                  </a:lnTo>
                  <a:lnTo>
                    <a:pt x="125" y="321"/>
                  </a:lnTo>
                  <a:lnTo>
                    <a:pt x="125" y="0"/>
                  </a:lnTo>
                  <a:close/>
                </a:path>
              </a:pathLst>
            </a:custGeom>
            <a:solidFill>
              <a:srgbClr val="FFE4E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93" name="Google Shape;1693;p24"/>
            <p:cNvSpPr/>
            <p:nvPr/>
          </p:nvSpPr>
          <p:spPr>
            <a:xfrm>
              <a:off x="7375175" y="2767150"/>
              <a:ext cx="3150" cy="8075"/>
            </a:xfrm>
            <a:custGeom>
              <a:avLst/>
              <a:gdLst/>
              <a:ahLst/>
              <a:cxnLst/>
              <a:rect l="l" t="t" r="r" b="b"/>
              <a:pathLst>
                <a:path w="126" h="323" extrusionOk="0">
                  <a:moveTo>
                    <a:pt x="0" y="1"/>
                  </a:moveTo>
                  <a:lnTo>
                    <a:pt x="0" y="322"/>
                  </a:lnTo>
                  <a:lnTo>
                    <a:pt x="125" y="322"/>
                  </a:lnTo>
                  <a:lnTo>
                    <a:pt x="125" y="1"/>
                  </a:lnTo>
                  <a:close/>
                </a:path>
              </a:pathLst>
            </a:custGeom>
            <a:solidFill>
              <a:srgbClr val="FFE4E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94" name="Google Shape;1694;p24"/>
            <p:cNvSpPr/>
            <p:nvPr/>
          </p:nvSpPr>
          <p:spPr>
            <a:xfrm>
              <a:off x="7375175" y="4368975"/>
              <a:ext cx="3150" cy="8050"/>
            </a:xfrm>
            <a:custGeom>
              <a:avLst/>
              <a:gdLst/>
              <a:ahLst/>
              <a:cxnLst/>
              <a:rect l="l" t="t" r="r" b="b"/>
              <a:pathLst>
                <a:path w="126" h="322" extrusionOk="0">
                  <a:moveTo>
                    <a:pt x="0" y="1"/>
                  </a:moveTo>
                  <a:lnTo>
                    <a:pt x="0" y="322"/>
                  </a:lnTo>
                  <a:lnTo>
                    <a:pt x="125" y="322"/>
                  </a:lnTo>
                  <a:lnTo>
                    <a:pt x="125" y="1"/>
                  </a:lnTo>
                  <a:close/>
                </a:path>
              </a:pathLst>
            </a:custGeom>
            <a:solidFill>
              <a:srgbClr val="FFE4E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95" name="Google Shape;1695;p24"/>
            <p:cNvSpPr/>
            <p:nvPr/>
          </p:nvSpPr>
          <p:spPr>
            <a:xfrm>
              <a:off x="7375175" y="4208850"/>
              <a:ext cx="3150" cy="8050"/>
            </a:xfrm>
            <a:custGeom>
              <a:avLst/>
              <a:gdLst/>
              <a:ahLst/>
              <a:cxnLst/>
              <a:rect l="l" t="t" r="r" b="b"/>
              <a:pathLst>
                <a:path w="126" h="322" extrusionOk="0">
                  <a:moveTo>
                    <a:pt x="0" y="0"/>
                  </a:moveTo>
                  <a:lnTo>
                    <a:pt x="0" y="321"/>
                  </a:lnTo>
                  <a:lnTo>
                    <a:pt x="125" y="321"/>
                  </a:lnTo>
                  <a:lnTo>
                    <a:pt x="125" y="0"/>
                  </a:lnTo>
                  <a:close/>
                </a:path>
              </a:pathLst>
            </a:custGeom>
            <a:solidFill>
              <a:srgbClr val="FFE4E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96" name="Google Shape;1696;p24"/>
            <p:cNvSpPr/>
            <p:nvPr/>
          </p:nvSpPr>
          <p:spPr>
            <a:xfrm>
              <a:off x="7375175" y="3248025"/>
              <a:ext cx="3150" cy="7600"/>
            </a:xfrm>
            <a:custGeom>
              <a:avLst/>
              <a:gdLst/>
              <a:ahLst/>
              <a:cxnLst/>
              <a:rect l="l" t="t" r="r" b="b"/>
              <a:pathLst>
                <a:path w="126" h="304" extrusionOk="0">
                  <a:moveTo>
                    <a:pt x="0" y="0"/>
                  </a:moveTo>
                  <a:lnTo>
                    <a:pt x="0" y="304"/>
                  </a:lnTo>
                  <a:lnTo>
                    <a:pt x="125" y="304"/>
                  </a:lnTo>
                  <a:lnTo>
                    <a:pt x="125" y="0"/>
                  </a:lnTo>
                  <a:close/>
                </a:path>
              </a:pathLst>
            </a:custGeom>
            <a:solidFill>
              <a:srgbClr val="FFE4E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97" name="Google Shape;1697;p24"/>
            <p:cNvSpPr/>
            <p:nvPr/>
          </p:nvSpPr>
          <p:spPr>
            <a:xfrm>
              <a:off x="7375175" y="3728425"/>
              <a:ext cx="3150" cy="8050"/>
            </a:xfrm>
            <a:custGeom>
              <a:avLst/>
              <a:gdLst/>
              <a:ahLst/>
              <a:cxnLst/>
              <a:rect l="l" t="t" r="r" b="b"/>
              <a:pathLst>
                <a:path w="126" h="322" extrusionOk="0">
                  <a:moveTo>
                    <a:pt x="0" y="1"/>
                  </a:moveTo>
                  <a:lnTo>
                    <a:pt x="0" y="322"/>
                  </a:lnTo>
                  <a:lnTo>
                    <a:pt x="125" y="322"/>
                  </a:lnTo>
                  <a:lnTo>
                    <a:pt x="125" y="1"/>
                  </a:lnTo>
                  <a:close/>
                </a:path>
              </a:pathLst>
            </a:custGeom>
            <a:solidFill>
              <a:srgbClr val="FFE4E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98" name="Google Shape;1698;p24"/>
            <p:cNvSpPr/>
            <p:nvPr/>
          </p:nvSpPr>
          <p:spPr>
            <a:xfrm>
              <a:off x="7375175" y="3568300"/>
              <a:ext cx="3150" cy="8050"/>
            </a:xfrm>
            <a:custGeom>
              <a:avLst/>
              <a:gdLst/>
              <a:ahLst/>
              <a:cxnLst/>
              <a:rect l="l" t="t" r="r" b="b"/>
              <a:pathLst>
                <a:path w="126" h="322" extrusionOk="0">
                  <a:moveTo>
                    <a:pt x="0" y="0"/>
                  </a:moveTo>
                  <a:lnTo>
                    <a:pt x="0" y="321"/>
                  </a:lnTo>
                  <a:lnTo>
                    <a:pt x="125" y="321"/>
                  </a:lnTo>
                  <a:lnTo>
                    <a:pt x="125" y="0"/>
                  </a:lnTo>
                  <a:close/>
                </a:path>
              </a:pathLst>
            </a:custGeom>
            <a:solidFill>
              <a:srgbClr val="FFE4E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99" name="Google Shape;1699;p24"/>
            <p:cNvSpPr/>
            <p:nvPr/>
          </p:nvSpPr>
          <p:spPr>
            <a:xfrm>
              <a:off x="7375175" y="3888575"/>
              <a:ext cx="3150" cy="8050"/>
            </a:xfrm>
            <a:custGeom>
              <a:avLst/>
              <a:gdLst/>
              <a:ahLst/>
              <a:cxnLst/>
              <a:rect l="l" t="t" r="r" b="b"/>
              <a:pathLst>
                <a:path w="126" h="322" extrusionOk="0">
                  <a:moveTo>
                    <a:pt x="0" y="0"/>
                  </a:moveTo>
                  <a:lnTo>
                    <a:pt x="0" y="321"/>
                  </a:lnTo>
                  <a:lnTo>
                    <a:pt x="125" y="321"/>
                  </a:lnTo>
                  <a:lnTo>
                    <a:pt x="125" y="0"/>
                  </a:lnTo>
                  <a:close/>
                </a:path>
              </a:pathLst>
            </a:custGeom>
            <a:solidFill>
              <a:srgbClr val="FFE4E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00" name="Google Shape;1700;p24"/>
            <p:cNvSpPr/>
            <p:nvPr/>
          </p:nvSpPr>
          <p:spPr>
            <a:xfrm>
              <a:off x="7375175" y="3087425"/>
              <a:ext cx="3150" cy="8075"/>
            </a:xfrm>
            <a:custGeom>
              <a:avLst/>
              <a:gdLst/>
              <a:ahLst/>
              <a:cxnLst/>
              <a:rect l="l" t="t" r="r" b="b"/>
              <a:pathLst>
                <a:path w="126" h="323" extrusionOk="0">
                  <a:moveTo>
                    <a:pt x="0" y="1"/>
                  </a:moveTo>
                  <a:lnTo>
                    <a:pt x="0" y="322"/>
                  </a:lnTo>
                  <a:lnTo>
                    <a:pt x="125" y="322"/>
                  </a:lnTo>
                  <a:lnTo>
                    <a:pt x="125" y="1"/>
                  </a:lnTo>
                  <a:close/>
                </a:path>
              </a:pathLst>
            </a:custGeom>
            <a:solidFill>
              <a:srgbClr val="FFE4E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01" name="Google Shape;1701;p24"/>
            <p:cNvSpPr/>
            <p:nvPr/>
          </p:nvSpPr>
          <p:spPr>
            <a:xfrm>
              <a:off x="7375175" y="4849400"/>
              <a:ext cx="3150" cy="8050"/>
            </a:xfrm>
            <a:custGeom>
              <a:avLst/>
              <a:gdLst/>
              <a:ahLst/>
              <a:cxnLst/>
              <a:rect l="l" t="t" r="r" b="b"/>
              <a:pathLst>
                <a:path w="126" h="322" extrusionOk="0">
                  <a:moveTo>
                    <a:pt x="0" y="0"/>
                  </a:moveTo>
                  <a:lnTo>
                    <a:pt x="0" y="321"/>
                  </a:lnTo>
                  <a:lnTo>
                    <a:pt x="125" y="321"/>
                  </a:lnTo>
                  <a:lnTo>
                    <a:pt x="125" y="0"/>
                  </a:lnTo>
                  <a:close/>
                </a:path>
              </a:pathLst>
            </a:custGeom>
            <a:solidFill>
              <a:srgbClr val="FFE4E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02" name="Google Shape;1702;p24"/>
            <p:cNvSpPr/>
            <p:nvPr/>
          </p:nvSpPr>
          <p:spPr>
            <a:xfrm>
              <a:off x="7375175" y="2927300"/>
              <a:ext cx="3150" cy="8050"/>
            </a:xfrm>
            <a:custGeom>
              <a:avLst/>
              <a:gdLst/>
              <a:ahLst/>
              <a:cxnLst/>
              <a:rect l="l" t="t" r="r" b="b"/>
              <a:pathLst>
                <a:path w="126" h="322" extrusionOk="0">
                  <a:moveTo>
                    <a:pt x="0" y="0"/>
                  </a:moveTo>
                  <a:lnTo>
                    <a:pt x="0" y="322"/>
                  </a:lnTo>
                  <a:lnTo>
                    <a:pt x="125" y="322"/>
                  </a:lnTo>
                  <a:lnTo>
                    <a:pt x="125" y="0"/>
                  </a:lnTo>
                  <a:close/>
                </a:path>
              </a:pathLst>
            </a:custGeom>
            <a:solidFill>
              <a:srgbClr val="FFE4E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03" name="Google Shape;1703;p24"/>
            <p:cNvSpPr/>
            <p:nvPr/>
          </p:nvSpPr>
          <p:spPr>
            <a:xfrm>
              <a:off x="7375175" y="4048700"/>
              <a:ext cx="3150" cy="8050"/>
            </a:xfrm>
            <a:custGeom>
              <a:avLst/>
              <a:gdLst/>
              <a:ahLst/>
              <a:cxnLst/>
              <a:rect l="l" t="t" r="r" b="b"/>
              <a:pathLst>
                <a:path w="126" h="322" extrusionOk="0">
                  <a:moveTo>
                    <a:pt x="0" y="1"/>
                  </a:moveTo>
                  <a:lnTo>
                    <a:pt x="0" y="322"/>
                  </a:lnTo>
                  <a:lnTo>
                    <a:pt x="125" y="322"/>
                  </a:lnTo>
                  <a:lnTo>
                    <a:pt x="125" y="1"/>
                  </a:lnTo>
                  <a:close/>
                </a:path>
              </a:pathLst>
            </a:custGeom>
            <a:solidFill>
              <a:srgbClr val="FFE4E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04" name="Google Shape;1704;p24"/>
            <p:cNvSpPr/>
            <p:nvPr/>
          </p:nvSpPr>
          <p:spPr>
            <a:xfrm>
              <a:off x="7375175" y="2446875"/>
              <a:ext cx="3150" cy="8075"/>
            </a:xfrm>
            <a:custGeom>
              <a:avLst/>
              <a:gdLst/>
              <a:ahLst/>
              <a:cxnLst/>
              <a:rect l="l" t="t" r="r" b="b"/>
              <a:pathLst>
                <a:path w="126" h="323" extrusionOk="0">
                  <a:moveTo>
                    <a:pt x="0" y="1"/>
                  </a:moveTo>
                  <a:lnTo>
                    <a:pt x="0" y="322"/>
                  </a:lnTo>
                  <a:lnTo>
                    <a:pt x="125" y="322"/>
                  </a:lnTo>
                  <a:lnTo>
                    <a:pt x="125" y="1"/>
                  </a:lnTo>
                  <a:close/>
                </a:path>
              </a:pathLst>
            </a:custGeom>
            <a:solidFill>
              <a:srgbClr val="FFE4E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05" name="Google Shape;1705;p24"/>
            <p:cNvSpPr/>
            <p:nvPr/>
          </p:nvSpPr>
          <p:spPr>
            <a:xfrm>
              <a:off x="7375175" y="1005200"/>
              <a:ext cx="3150" cy="8050"/>
            </a:xfrm>
            <a:custGeom>
              <a:avLst/>
              <a:gdLst/>
              <a:ahLst/>
              <a:cxnLst/>
              <a:rect l="l" t="t" r="r" b="b"/>
              <a:pathLst>
                <a:path w="126" h="322" extrusionOk="0">
                  <a:moveTo>
                    <a:pt x="0" y="1"/>
                  </a:moveTo>
                  <a:lnTo>
                    <a:pt x="0" y="322"/>
                  </a:lnTo>
                  <a:lnTo>
                    <a:pt x="125" y="322"/>
                  </a:lnTo>
                  <a:lnTo>
                    <a:pt x="125" y="1"/>
                  </a:lnTo>
                  <a:close/>
                </a:path>
              </a:pathLst>
            </a:custGeom>
            <a:solidFill>
              <a:srgbClr val="FFE4E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06" name="Google Shape;1706;p24"/>
            <p:cNvSpPr/>
            <p:nvPr/>
          </p:nvSpPr>
          <p:spPr>
            <a:xfrm>
              <a:off x="7375175" y="1645750"/>
              <a:ext cx="3150" cy="8500"/>
            </a:xfrm>
            <a:custGeom>
              <a:avLst/>
              <a:gdLst/>
              <a:ahLst/>
              <a:cxnLst/>
              <a:rect l="l" t="t" r="r" b="b"/>
              <a:pathLst>
                <a:path w="126" h="340" extrusionOk="0">
                  <a:moveTo>
                    <a:pt x="0" y="1"/>
                  </a:moveTo>
                  <a:lnTo>
                    <a:pt x="0" y="340"/>
                  </a:lnTo>
                  <a:lnTo>
                    <a:pt x="125" y="340"/>
                  </a:lnTo>
                  <a:lnTo>
                    <a:pt x="125" y="1"/>
                  </a:lnTo>
                  <a:close/>
                </a:path>
              </a:pathLst>
            </a:custGeom>
            <a:solidFill>
              <a:srgbClr val="FFE4E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07" name="Google Shape;1707;p24"/>
            <p:cNvSpPr/>
            <p:nvPr/>
          </p:nvSpPr>
          <p:spPr>
            <a:xfrm>
              <a:off x="7375175" y="845075"/>
              <a:ext cx="3150" cy="8050"/>
            </a:xfrm>
            <a:custGeom>
              <a:avLst/>
              <a:gdLst/>
              <a:ahLst/>
              <a:cxnLst/>
              <a:rect l="l" t="t" r="r" b="b"/>
              <a:pathLst>
                <a:path w="126" h="322" extrusionOk="0">
                  <a:moveTo>
                    <a:pt x="0" y="0"/>
                  </a:moveTo>
                  <a:lnTo>
                    <a:pt x="0" y="321"/>
                  </a:lnTo>
                  <a:lnTo>
                    <a:pt x="125" y="321"/>
                  </a:lnTo>
                  <a:lnTo>
                    <a:pt x="125" y="0"/>
                  </a:lnTo>
                  <a:close/>
                </a:path>
              </a:pathLst>
            </a:custGeom>
            <a:solidFill>
              <a:srgbClr val="FFE4E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08" name="Google Shape;1708;p24"/>
            <p:cNvSpPr/>
            <p:nvPr/>
          </p:nvSpPr>
          <p:spPr>
            <a:xfrm>
              <a:off x="7375175" y="1806325"/>
              <a:ext cx="3150" cy="8075"/>
            </a:xfrm>
            <a:custGeom>
              <a:avLst/>
              <a:gdLst/>
              <a:ahLst/>
              <a:cxnLst/>
              <a:rect l="l" t="t" r="r" b="b"/>
              <a:pathLst>
                <a:path w="126" h="323" extrusionOk="0">
                  <a:moveTo>
                    <a:pt x="0" y="1"/>
                  </a:moveTo>
                  <a:lnTo>
                    <a:pt x="0" y="322"/>
                  </a:lnTo>
                  <a:lnTo>
                    <a:pt x="125" y="322"/>
                  </a:lnTo>
                  <a:lnTo>
                    <a:pt x="125" y="1"/>
                  </a:lnTo>
                  <a:close/>
                </a:path>
              </a:pathLst>
            </a:custGeom>
            <a:solidFill>
              <a:srgbClr val="FFE4E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09" name="Google Shape;1709;p24"/>
            <p:cNvSpPr/>
            <p:nvPr/>
          </p:nvSpPr>
          <p:spPr>
            <a:xfrm>
              <a:off x="7375175" y="2607025"/>
              <a:ext cx="3150" cy="8050"/>
            </a:xfrm>
            <a:custGeom>
              <a:avLst/>
              <a:gdLst/>
              <a:ahLst/>
              <a:cxnLst/>
              <a:rect l="l" t="t" r="r" b="b"/>
              <a:pathLst>
                <a:path w="126" h="322" extrusionOk="0">
                  <a:moveTo>
                    <a:pt x="0" y="0"/>
                  </a:moveTo>
                  <a:lnTo>
                    <a:pt x="0" y="322"/>
                  </a:lnTo>
                  <a:lnTo>
                    <a:pt x="125" y="322"/>
                  </a:lnTo>
                  <a:lnTo>
                    <a:pt x="125" y="0"/>
                  </a:lnTo>
                  <a:close/>
                </a:path>
              </a:pathLst>
            </a:custGeom>
            <a:solidFill>
              <a:srgbClr val="FFE4E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10" name="Google Shape;1710;p24"/>
            <p:cNvSpPr/>
            <p:nvPr/>
          </p:nvSpPr>
          <p:spPr>
            <a:xfrm>
              <a:off x="7375175" y="1325475"/>
              <a:ext cx="3150" cy="8050"/>
            </a:xfrm>
            <a:custGeom>
              <a:avLst/>
              <a:gdLst/>
              <a:ahLst/>
              <a:cxnLst/>
              <a:rect l="l" t="t" r="r" b="b"/>
              <a:pathLst>
                <a:path w="126" h="322" extrusionOk="0">
                  <a:moveTo>
                    <a:pt x="0" y="1"/>
                  </a:moveTo>
                  <a:lnTo>
                    <a:pt x="0" y="322"/>
                  </a:lnTo>
                  <a:lnTo>
                    <a:pt x="125" y="322"/>
                  </a:lnTo>
                  <a:lnTo>
                    <a:pt x="125" y="1"/>
                  </a:lnTo>
                  <a:close/>
                </a:path>
              </a:pathLst>
            </a:custGeom>
            <a:solidFill>
              <a:srgbClr val="FFE4E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11" name="Google Shape;1711;p24"/>
            <p:cNvSpPr/>
            <p:nvPr/>
          </p:nvSpPr>
          <p:spPr>
            <a:xfrm>
              <a:off x="7375175" y="1485625"/>
              <a:ext cx="3150" cy="8050"/>
            </a:xfrm>
            <a:custGeom>
              <a:avLst/>
              <a:gdLst/>
              <a:ahLst/>
              <a:cxnLst/>
              <a:rect l="l" t="t" r="r" b="b"/>
              <a:pathLst>
                <a:path w="126" h="322" extrusionOk="0">
                  <a:moveTo>
                    <a:pt x="0" y="0"/>
                  </a:moveTo>
                  <a:lnTo>
                    <a:pt x="0" y="321"/>
                  </a:lnTo>
                  <a:lnTo>
                    <a:pt x="125" y="321"/>
                  </a:lnTo>
                  <a:lnTo>
                    <a:pt x="125" y="0"/>
                  </a:lnTo>
                  <a:close/>
                </a:path>
              </a:pathLst>
            </a:custGeom>
            <a:solidFill>
              <a:srgbClr val="FFE4E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12" name="Google Shape;1712;p24"/>
            <p:cNvSpPr/>
            <p:nvPr/>
          </p:nvSpPr>
          <p:spPr>
            <a:xfrm>
              <a:off x="7375175" y="2286750"/>
              <a:ext cx="3150" cy="8050"/>
            </a:xfrm>
            <a:custGeom>
              <a:avLst/>
              <a:gdLst/>
              <a:ahLst/>
              <a:cxnLst/>
              <a:rect l="l" t="t" r="r" b="b"/>
              <a:pathLst>
                <a:path w="126" h="322" extrusionOk="0">
                  <a:moveTo>
                    <a:pt x="0" y="0"/>
                  </a:moveTo>
                  <a:lnTo>
                    <a:pt x="0" y="322"/>
                  </a:lnTo>
                  <a:lnTo>
                    <a:pt x="125" y="322"/>
                  </a:lnTo>
                  <a:lnTo>
                    <a:pt x="125" y="0"/>
                  </a:lnTo>
                  <a:close/>
                </a:path>
              </a:pathLst>
            </a:custGeom>
            <a:solidFill>
              <a:srgbClr val="FFE4E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13" name="Google Shape;1713;p24"/>
            <p:cNvSpPr/>
            <p:nvPr/>
          </p:nvSpPr>
          <p:spPr>
            <a:xfrm>
              <a:off x="7375175" y="1165350"/>
              <a:ext cx="3150" cy="8050"/>
            </a:xfrm>
            <a:custGeom>
              <a:avLst/>
              <a:gdLst/>
              <a:ahLst/>
              <a:cxnLst/>
              <a:rect l="l" t="t" r="r" b="b"/>
              <a:pathLst>
                <a:path w="126" h="322" extrusionOk="0">
                  <a:moveTo>
                    <a:pt x="0" y="0"/>
                  </a:moveTo>
                  <a:lnTo>
                    <a:pt x="0" y="321"/>
                  </a:lnTo>
                  <a:lnTo>
                    <a:pt x="125" y="321"/>
                  </a:lnTo>
                  <a:lnTo>
                    <a:pt x="125" y="0"/>
                  </a:lnTo>
                  <a:close/>
                </a:path>
              </a:pathLst>
            </a:custGeom>
            <a:solidFill>
              <a:srgbClr val="FFE4E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14" name="Google Shape;1714;p24"/>
            <p:cNvSpPr/>
            <p:nvPr/>
          </p:nvSpPr>
          <p:spPr>
            <a:xfrm>
              <a:off x="7375175" y="4689250"/>
              <a:ext cx="3150" cy="8050"/>
            </a:xfrm>
            <a:custGeom>
              <a:avLst/>
              <a:gdLst/>
              <a:ahLst/>
              <a:cxnLst/>
              <a:rect l="l" t="t" r="r" b="b"/>
              <a:pathLst>
                <a:path w="126" h="322" extrusionOk="0">
                  <a:moveTo>
                    <a:pt x="0" y="1"/>
                  </a:moveTo>
                  <a:lnTo>
                    <a:pt x="0" y="322"/>
                  </a:lnTo>
                  <a:lnTo>
                    <a:pt x="125" y="322"/>
                  </a:lnTo>
                  <a:lnTo>
                    <a:pt x="125" y="1"/>
                  </a:lnTo>
                  <a:close/>
                </a:path>
              </a:pathLst>
            </a:custGeom>
            <a:solidFill>
              <a:srgbClr val="FFE4E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15" name="Google Shape;1715;p24"/>
            <p:cNvSpPr/>
            <p:nvPr/>
          </p:nvSpPr>
          <p:spPr>
            <a:xfrm>
              <a:off x="7375175" y="3408150"/>
              <a:ext cx="3150" cy="7625"/>
            </a:xfrm>
            <a:custGeom>
              <a:avLst/>
              <a:gdLst/>
              <a:ahLst/>
              <a:cxnLst/>
              <a:rect l="l" t="t" r="r" b="b"/>
              <a:pathLst>
                <a:path w="126" h="305" extrusionOk="0">
                  <a:moveTo>
                    <a:pt x="0" y="1"/>
                  </a:moveTo>
                  <a:lnTo>
                    <a:pt x="0" y="304"/>
                  </a:lnTo>
                  <a:lnTo>
                    <a:pt x="125" y="304"/>
                  </a:lnTo>
                  <a:lnTo>
                    <a:pt x="125" y="1"/>
                  </a:lnTo>
                  <a:close/>
                </a:path>
              </a:pathLst>
            </a:custGeom>
            <a:solidFill>
              <a:srgbClr val="FFE4E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16" name="Google Shape;1716;p24"/>
            <p:cNvSpPr/>
            <p:nvPr/>
          </p:nvSpPr>
          <p:spPr>
            <a:xfrm>
              <a:off x="7375175" y="1966475"/>
              <a:ext cx="3150" cy="8050"/>
            </a:xfrm>
            <a:custGeom>
              <a:avLst/>
              <a:gdLst/>
              <a:ahLst/>
              <a:cxnLst/>
              <a:rect l="l" t="t" r="r" b="b"/>
              <a:pathLst>
                <a:path w="126" h="322" extrusionOk="0">
                  <a:moveTo>
                    <a:pt x="0" y="0"/>
                  </a:moveTo>
                  <a:lnTo>
                    <a:pt x="0" y="322"/>
                  </a:lnTo>
                  <a:lnTo>
                    <a:pt x="125" y="322"/>
                  </a:lnTo>
                  <a:lnTo>
                    <a:pt x="125" y="0"/>
                  </a:lnTo>
                  <a:close/>
                </a:path>
              </a:pathLst>
            </a:custGeom>
            <a:solidFill>
              <a:srgbClr val="FFE4E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17" name="Google Shape;1717;p24"/>
            <p:cNvSpPr/>
            <p:nvPr/>
          </p:nvSpPr>
          <p:spPr>
            <a:xfrm>
              <a:off x="7375175" y="2126600"/>
              <a:ext cx="3150" cy="8075"/>
            </a:xfrm>
            <a:custGeom>
              <a:avLst/>
              <a:gdLst/>
              <a:ahLst/>
              <a:cxnLst/>
              <a:rect l="l" t="t" r="r" b="b"/>
              <a:pathLst>
                <a:path w="126" h="323" extrusionOk="0">
                  <a:moveTo>
                    <a:pt x="0" y="1"/>
                  </a:moveTo>
                  <a:lnTo>
                    <a:pt x="0" y="322"/>
                  </a:lnTo>
                  <a:lnTo>
                    <a:pt x="125" y="322"/>
                  </a:lnTo>
                  <a:lnTo>
                    <a:pt x="125" y="1"/>
                  </a:lnTo>
                  <a:close/>
                </a:path>
              </a:pathLst>
            </a:custGeom>
            <a:solidFill>
              <a:srgbClr val="FFE4E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718" name="Google Shape;1718;p24"/>
          <p:cNvGrpSpPr/>
          <p:nvPr/>
        </p:nvGrpSpPr>
        <p:grpSpPr>
          <a:xfrm>
            <a:off x="591495" y="-222559"/>
            <a:ext cx="713278" cy="837344"/>
            <a:chOff x="780782" y="766491"/>
            <a:chExt cx="713278" cy="837344"/>
          </a:xfrm>
        </p:grpSpPr>
        <p:sp>
          <p:nvSpPr>
            <p:cNvPr id="1719" name="Google Shape;1719;p24"/>
            <p:cNvSpPr/>
            <p:nvPr/>
          </p:nvSpPr>
          <p:spPr>
            <a:xfrm>
              <a:off x="780782" y="813923"/>
              <a:ext cx="713198" cy="789911"/>
            </a:xfrm>
            <a:custGeom>
              <a:avLst/>
              <a:gdLst/>
              <a:ahLst/>
              <a:cxnLst/>
              <a:rect l="l" t="t" r="r" b="b"/>
              <a:pathLst>
                <a:path w="17878" h="19801" extrusionOk="0">
                  <a:moveTo>
                    <a:pt x="14416" y="398"/>
                  </a:moveTo>
                  <a:cubicBezTo>
                    <a:pt x="14868" y="398"/>
                    <a:pt x="15458" y="662"/>
                    <a:pt x="16152" y="1178"/>
                  </a:cubicBezTo>
                  <a:cubicBezTo>
                    <a:pt x="17027" y="1827"/>
                    <a:pt x="17473" y="2438"/>
                    <a:pt x="17443" y="2942"/>
                  </a:cubicBezTo>
                  <a:cubicBezTo>
                    <a:pt x="17419" y="3338"/>
                    <a:pt x="17096" y="3601"/>
                    <a:pt x="16828" y="3752"/>
                  </a:cubicBezTo>
                  <a:cubicBezTo>
                    <a:pt x="15975" y="4236"/>
                    <a:pt x="15198" y="4242"/>
                    <a:pt x="15172" y="4242"/>
                  </a:cubicBezTo>
                  <a:lnTo>
                    <a:pt x="15170" y="4242"/>
                  </a:lnTo>
                  <a:cubicBezTo>
                    <a:pt x="15093" y="4242"/>
                    <a:pt x="15022" y="4287"/>
                    <a:pt x="14989" y="4356"/>
                  </a:cubicBezTo>
                  <a:lnTo>
                    <a:pt x="11133" y="12566"/>
                  </a:lnTo>
                  <a:lnTo>
                    <a:pt x="8915" y="10920"/>
                  </a:lnTo>
                  <a:lnTo>
                    <a:pt x="6699" y="9274"/>
                  </a:lnTo>
                  <a:lnTo>
                    <a:pt x="13444" y="3210"/>
                  </a:lnTo>
                  <a:cubicBezTo>
                    <a:pt x="13502" y="3159"/>
                    <a:pt x="13524" y="3078"/>
                    <a:pt x="13501" y="3003"/>
                  </a:cubicBezTo>
                  <a:cubicBezTo>
                    <a:pt x="13498" y="2994"/>
                    <a:pt x="13271" y="2250"/>
                    <a:pt x="13492" y="1274"/>
                  </a:cubicBezTo>
                  <a:cubicBezTo>
                    <a:pt x="13559" y="977"/>
                    <a:pt x="13718" y="590"/>
                    <a:pt x="14091" y="452"/>
                  </a:cubicBezTo>
                  <a:cubicBezTo>
                    <a:pt x="14189" y="416"/>
                    <a:pt x="14298" y="398"/>
                    <a:pt x="14416" y="398"/>
                  </a:cubicBezTo>
                  <a:close/>
                  <a:moveTo>
                    <a:pt x="14413" y="1"/>
                  </a:moveTo>
                  <a:cubicBezTo>
                    <a:pt x="14248" y="1"/>
                    <a:pt x="14094" y="27"/>
                    <a:pt x="13951" y="80"/>
                  </a:cubicBezTo>
                  <a:cubicBezTo>
                    <a:pt x="13524" y="238"/>
                    <a:pt x="13231" y="621"/>
                    <a:pt x="13103" y="1186"/>
                  </a:cubicBezTo>
                  <a:cubicBezTo>
                    <a:pt x="12912" y="2032"/>
                    <a:pt x="13026" y="2721"/>
                    <a:pt x="13089" y="2994"/>
                  </a:cubicBezTo>
                  <a:lnTo>
                    <a:pt x="6373" y="9032"/>
                  </a:lnTo>
                  <a:lnTo>
                    <a:pt x="3776" y="7101"/>
                  </a:lnTo>
                  <a:cubicBezTo>
                    <a:pt x="3656" y="7013"/>
                    <a:pt x="3514" y="6968"/>
                    <a:pt x="3363" y="6968"/>
                  </a:cubicBezTo>
                  <a:cubicBezTo>
                    <a:pt x="3303" y="6968"/>
                    <a:pt x="3241" y="6975"/>
                    <a:pt x="3179" y="6990"/>
                  </a:cubicBezTo>
                  <a:cubicBezTo>
                    <a:pt x="2909" y="7054"/>
                    <a:pt x="2667" y="7251"/>
                    <a:pt x="2534" y="7516"/>
                  </a:cubicBezTo>
                  <a:lnTo>
                    <a:pt x="610" y="11310"/>
                  </a:lnTo>
                  <a:lnTo>
                    <a:pt x="66" y="12042"/>
                  </a:lnTo>
                  <a:cubicBezTo>
                    <a:pt x="0" y="12131"/>
                    <a:pt x="19" y="12254"/>
                    <a:pt x="107" y="12320"/>
                  </a:cubicBezTo>
                  <a:lnTo>
                    <a:pt x="10128" y="19762"/>
                  </a:lnTo>
                  <a:cubicBezTo>
                    <a:pt x="10161" y="19787"/>
                    <a:pt x="10204" y="19801"/>
                    <a:pt x="10246" y="19801"/>
                  </a:cubicBezTo>
                  <a:cubicBezTo>
                    <a:pt x="10256" y="19801"/>
                    <a:pt x="10266" y="19800"/>
                    <a:pt x="10276" y="19799"/>
                  </a:cubicBezTo>
                  <a:cubicBezTo>
                    <a:pt x="10329" y="19790"/>
                    <a:pt x="10375" y="19763"/>
                    <a:pt x="10407" y="19720"/>
                  </a:cubicBezTo>
                  <a:lnTo>
                    <a:pt x="10946" y="18983"/>
                  </a:lnTo>
                  <a:lnTo>
                    <a:pt x="14019" y="16047"/>
                  </a:lnTo>
                  <a:cubicBezTo>
                    <a:pt x="14235" y="15842"/>
                    <a:pt x="14352" y="15555"/>
                    <a:pt x="14335" y="15277"/>
                  </a:cubicBezTo>
                  <a:cubicBezTo>
                    <a:pt x="14321" y="15053"/>
                    <a:pt x="14222" y="14862"/>
                    <a:pt x="14056" y="14739"/>
                  </a:cubicBezTo>
                  <a:lnTo>
                    <a:pt x="11457" y="12809"/>
                  </a:lnTo>
                  <a:lnTo>
                    <a:pt x="15297" y="4635"/>
                  </a:lnTo>
                  <a:cubicBezTo>
                    <a:pt x="15577" y="4616"/>
                    <a:pt x="16267" y="4527"/>
                    <a:pt x="17023" y="4099"/>
                  </a:cubicBezTo>
                  <a:cubicBezTo>
                    <a:pt x="17528" y="3811"/>
                    <a:pt x="17809" y="3421"/>
                    <a:pt x="17838" y="2967"/>
                  </a:cubicBezTo>
                  <a:cubicBezTo>
                    <a:pt x="17878" y="2312"/>
                    <a:pt x="17390" y="1604"/>
                    <a:pt x="16387" y="859"/>
                  </a:cubicBezTo>
                  <a:cubicBezTo>
                    <a:pt x="15618" y="288"/>
                    <a:pt x="14957" y="1"/>
                    <a:pt x="14413" y="1"/>
                  </a:cubicBezTo>
                  <a:close/>
                </a:path>
              </a:pathLst>
            </a:custGeom>
            <a:solidFill>
              <a:srgbClr val="000000">
                <a:alpha val="139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20" name="Google Shape;1720;p24"/>
            <p:cNvSpPr/>
            <p:nvPr/>
          </p:nvSpPr>
          <p:spPr>
            <a:xfrm>
              <a:off x="817244" y="1056190"/>
              <a:ext cx="524068" cy="456490"/>
            </a:xfrm>
            <a:custGeom>
              <a:avLst/>
              <a:gdLst/>
              <a:ahLst/>
              <a:cxnLst/>
              <a:rect l="l" t="t" r="r" b="b"/>
              <a:pathLst>
                <a:path w="13137" h="11443" extrusionOk="0">
                  <a:moveTo>
                    <a:pt x="2266" y="1279"/>
                  </a:moveTo>
                  <a:lnTo>
                    <a:pt x="2230" y="1326"/>
                  </a:lnTo>
                  <a:lnTo>
                    <a:pt x="2236" y="1343"/>
                  </a:lnTo>
                  <a:cubicBezTo>
                    <a:pt x="1973" y="2266"/>
                    <a:pt x="1595" y="3156"/>
                    <a:pt x="1114" y="3983"/>
                  </a:cubicBezTo>
                  <a:lnTo>
                    <a:pt x="1088" y="3967"/>
                  </a:lnTo>
                  <a:cubicBezTo>
                    <a:pt x="1569" y="3138"/>
                    <a:pt x="1946" y="2257"/>
                    <a:pt x="2226" y="1322"/>
                  </a:cubicBezTo>
                  <a:lnTo>
                    <a:pt x="2266" y="1279"/>
                  </a:lnTo>
                  <a:close/>
                  <a:moveTo>
                    <a:pt x="2872" y="2638"/>
                  </a:moveTo>
                  <a:lnTo>
                    <a:pt x="2836" y="2685"/>
                  </a:lnTo>
                  <a:lnTo>
                    <a:pt x="2838" y="2704"/>
                  </a:lnTo>
                  <a:lnTo>
                    <a:pt x="2110" y="4188"/>
                  </a:lnTo>
                  <a:lnTo>
                    <a:pt x="2083" y="4177"/>
                  </a:lnTo>
                  <a:lnTo>
                    <a:pt x="2835" y="2683"/>
                  </a:lnTo>
                  <a:lnTo>
                    <a:pt x="2872" y="2638"/>
                  </a:lnTo>
                  <a:close/>
                  <a:moveTo>
                    <a:pt x="5532" y="5646"/>
                  </a:moveTo>
                  <a:lnTo>
                    <a:pt x="5496" y="5693"/>
                  </a:lnTo>
                  <a:lnTo>
                    <a:pt x="5499" y="5711"/>
                  </a:lnTo>
                  <a:lnTo>
                    <a:pt x="5116" y="6505"/>
                  </a:lnTo>
                  <a:lnTo>
                    <a:pt x="5089" y="6489"/>
                  </a:lnTo>
                  <a:lnTo>
                    <a:pt x="5495" y="5690"/>
                  </a:lnTo>
                  <a:lnTo>
                    <a:pt x="5532" y="5646"/>
                  </a:lnTo>
                  <a:close/>
                  <a:moveTo>
                    <a:pt x="6894" y="5530"/>
                  </a:moveTo>
                  <a:lnTo>
                    <a:pt x="6861" y="5606"/>
                  </a:lnTo>
                  <a:lnTo>
                    <a:pt x="5803" y="7141"/>
                  </a:lnTo>
                  <a:lnTo>
                    <a:pt x="5777" y="7122"/>
                  </a:lnTo>
                  <a:lnTo>
                    <a:pt x="6833" y="5590"/>
                  </a:lnTo>
                  <a:cubicBezTo>
                    <a:pt x="6837" y="5585"/>
                    <a:pt x="6842" y="5583"/>
                    <a:pt x="6849" y="5583"/>
                  </a:cubicBezTo>
                  <a:cubicBezTo>
                    <a:pt x="6852" y="5583"/>
                    <a:pt x="6855" y="5583"/>
                    <a:pt x="6858" y="5584"/>
                  </a:cubicBezTo>
                  <a:lnTo>
                    <a:pt x="6894" y="5530"/>
                  </a:lnTo>
                  <a:close/>
                  <a:moveTo>
                    <a:pt x="8058" y="7517"/>
                  </a:moveTo>
                  <a:cubicBezTo>
                    <a:pt x="8062" y="7517"/>
                    <a:pt x="8066" y="7518"/>
                    <a:pt x="8069" y="7520"/>
                  </a:cubicBezTo>
                  <a:lnTo>
                    <a:pt x="8070" y="7545"/>
                  </a:lnTo>
                  <a:lnTo>
                    <a:pt x="7330" y="8320"/>
                  </a:lnTo>
                  <a:lnTo>
                    <a:pt x="7307" y="8294"/>
                  </a:lnTo>
                  <a:lnTo>
                    <a:pt x="8048" y="7521"/>
                  </a:lnTo>
                  <a:cubicBezTo>
                    <a:pt x="8050" y="7518"/>
                    <a:pt x="8054" y="7517"/>
                    <a:pt x="8058" y="7517"/>
                  </a:cubicBezTo>
                  <a:close/>
                  <a:moveTo>
                    <a:pt x="10815" y="8653"/>
                  </a:moveTo>
                  <a:cubicBezTo>
                    <a:pt x="10818" y="8653"/>
                    <a:pt x="10821" y="8653"/>
                    <a:pt x="10824" y="8655"/>
                  </a:cubicBezTo>
                  <a:lnTo>
                    <a:pt x="10825" y="8680"/>
                  </a:lnTo>
                  <a:lnTo>
                    <a:pt x="9972" y="9330"/>
                  </a:lnTo>
                  <a:lnTo>
                    <a:pt x="9948" y="9305"/>
                  </a:lnTo>
                  <a:lnTo>
                    <a:pt x="10803" y="8656"/>
                  </a:lnTo>
                  <a:cubicBezTo>
                    <a:pt x="10807" y="8655"/>
                    <a:pt x="10811" y="8653"/>
                    <a:pt x="10815" y="8653"/>
                  </a:cubicBezTo>
                  <a:close/>
                  <a:moveTo>
                    <a:pt x="11781" y="8749"/>
                  </a:moveTo>
                  <a:cubicBezTo>
                    <a:pt x="11784" y="8749"/>
                    <a:pt x="11787" y="8750"/>
                    <a:pt x="11789" y="8752"/>
                  </a:cubicBezTo>
                  <a:lnTo>
                    <a:pt x="11789" y="8780"/>
                  </a:lnTo>
                  <a:cubicBezTo>
                    <a:pt x="11136" y="9279"/>
                    <a:pt x="10505" y="9827"/>
                    <a:pt x="9918" y="10401"/>
                  </a:cubicBezTo>
                  <a:lnTo>
                    <a:pt x="9958" y="10450"/>
                  </a:lnTo>
                  <a:lnTo>
                    <a:pt x="9958" y="10450"/>
                  </a:lnTo>
                  <a:lnTo>
                    <a:pt x="9893" y="10380"/>
                  </a:lnTo>
                  <a:cubicBezTo>
                    <a:pt x="10483" y="9803"/>
                    <a:pt x="11114" y="9253"/>
                    <a:pt x="11768" y="8753"/>
                  </a:cubicBezTo>
                  <a:cubicBezTo>
                    <a:pt x="11773" y="8751"/>
                    <a:pt x="11777" y="8749"/>
                    <a:pt x="11781" y="8749"/>
                  </a:cubicBezTo>
                  <a:close/>
                  <a:moveTo>
                    <a:pt x="2446" y="0"/>
                  </a:moveTo>
                  <a:cubicBezTo>
                    <a:pt x="2408" y="0"/>
                    <a:pt x="2369" y="5"/>
                    <a:pt x="2330" y="14"/>
                  </a:cubicBezTo>
                  <a:cubicBezTo>
                    <a:pt x="2143" y="57"/>
                    <a:pt x="1976" y="196"/>
                    <a:pt x="1880" y="384"/>
                  </a:cubicBezTo>
                  <a:lnTo>
                    <a:pt x="13" y="4071"/>
                  </a:lnTo>
                  <a:cubicBezTo>
                    <a:pt x="1" y="4099"/>
                    <a:pt x="6" y="4135"/>
                    <a:pt x="32" y="4154"/>
                  </a:cubicBezTo>
                  <a:lnTo>
                    <a:pt x="9828" y="11430"/>
                  </a:lnTo>
                  <a:cubicBezTo>
                    <a:pt x="9840" y="11439"/>
                    <a:pt x="9853" y="11443"/>
                    <a:pt x="9866" y="11443"/>
                  </a:cubicBezTo>
                  <a:cubicBezTo>
                    <a:pt x="9884" y="11443"/>
                    <a:pt x="9901" y="11436"/>
                    <a:pt x="9914" y="11425"/>
                  </a:cubicBezTo>
                  <a:lnTo>
                    <a:pt x="12900" y="8569"/>
                  </a:lnTo>
                  <a:cubicBezTo>
                    <a:pt x="13053" y="8425"/>
                    <a:pt x="13137" y="8224"/>
                    <a:pt x="13125" y="8032"/>
                  </a:cubicBezTo>
                  <a:cubicBezTo>
                    <a:pt x="13118" y="7898"/>
                    <a:pt x="13063" y="7784"/>
                    <a:pt x="12966" y="7711"/>
                  </a:cubicBezTo>
                  <a:lnTo>
                    <a:pt x="2685" y="75"/>
                  </a:lnTo>
                  <a:cubicBezTo>
                    <a:pt x="2617" y="25"/>
                    <a:pt x="2535" y="0"/>
                    <a:pt x="2446"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21" name="Google Shape;1721;p24"/>
            <p:cNvSpPr/>
            <p:nvPr/>
          </p:nvSpPr>
          <p:spPr>
            <a:xfrm>
              <a:off x="795822" y="1228207"/>
              <a:ext cx="409457" cy="313794"/>
            </a:xfrm>
            <a:custGeom>
              <a:avLst/>
              <a:gdLst/>
              <a:ahLst/>
              <a:cxnLst/>
              <a:rect l="l" t="t" r="r" b="b"/>
              <a:pathLst>
                <a:path w="10264" h="7866" extrusionOk="0">
                  <a:moveTo>
                    <a:pt x="437" y="1"/>
                  </a:moveTo>
                  <a:cubicBezTo>
                    <a:pt x="417" y="1"/>
                    <a:pt x="397" y="10"/>
                    <a:pt x="383" y="29"/>
                  </a:cubicBezTo>
                  <a:lnTo>
                    <a:pt x="22" y="514"/>
                  </a:lnTo>
                  <a:cubicBezTo>
                    <a:pt x="1" y="544"/>
                    <a:pt x="6" y="584"/>
                    <a:pt x="36" y="605"/>
                  </a:cubicBezTo>
                  <a:lnTo>
                    <a:pt x="9794" y="7854"/>
                  </a:lnTo>
                  <a:cubicBezTo>
                    <a:pt x="9805" y="7862"/>
                    <a:pt x="9818" y="7866"/>
                    <a:pt x="9832" y="7866"/>
                  </a:cubicBezTo>
                  <a:cubicBezTo>
                    <a:pt x="9836" y="7866"/>
                    <a:pt x="9839" y="7866"/>
                    <a:pt x="9842" y="7865"/>
                  </a:cubicBezTo>
                  <a:cubicBezTo>
                    <a:pt x="9861" y="7862"/>
                    <a:pt x="9877" y="7854"/>
                    <a:pt x="9887" y="7840"/>
                  </a:cubicBezTo>
                  <a:lnTo>
                    <a:pt x="10242" y="7349"/>
                  </a:lnTo>
                  <a:cubicBezTo>
                    <a:pt x="10263" y="7319"/>
                    <a:pt x="10258" y="7278"/>
                    <a:pt x="10230" y="7257"/>
                  </a:cubicBezTo>
                  <a:lnTo>
                    <a:pt x="476" y="13"/>
                  </a:lnTo>
                  <a:cubicBezTo>
                    <a:pt x="464" y="5"/>
                    <a:pt x="451" y="1"/>
                    <a:pt x="437"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22" name="Google Shape;1722;p24"/>
            <p:cNvSpPr/>
            <p:nvPr/>
          </p:nvSpPr>
          <p:spPr>
            <a:xfrm>
              <a:off x="795862" y="1228207"/>
              <a:ext cx="86926" cy="74639"/>
            </a:xfrm>
            <a:custGeom>
              <a:avLst/>
              <a:gdLst/>
              <a:ahLst/>
              <a:cxnLst/>
              <a:rect l="l" t="t" r="r" b="b"/>
              <a:pathLst>
                <a:path w="2179" h="1871" extrusionOk="0">
                  <a:moveTo>
                    <a:pt x="438" y="1"/>
                  </a:moveTo>
                  <a:cubicBezTo>
                    <a:pt x="417" y="1"/>
                    <a:pt x="397" y="10"/>
                    <a:pt x="383" y="29"/>
                  </a:cubicBezTo>
                  <a:lnTo>
                    <a:pt x="23" y="514"/>
                  </a:lnTo>
                  <a:cubicBezTo>
                    <a:pt x="1" y="544"/>
                    <a:pt x="6" y="584"/>
                    <a:pt x="36" y="605"/>
                  </a:cubicBezTo>
                  <a:lnTo>
                    <a:pt x="1740" y="1871"/>
                  </a:lnTo>
                  <a:lnTo>
                    <a:pt x="2179" y="1278"/>
                  </a:lnTo>
                  <a:lnTo>
                    <a:pt x="477" y="13"/>
                  </a:lnTo>
                  <a:cubicBezTo>
                    <a:pt x="465" y="5"/>
                    <a:pt x="451" y="1"/>
                    <a:pt x="438" y="1"/>
                  </a:cubicBezTo>
                  <a:close/>
                </a:path>
              </a:pathLst>
            </a:custGeom>
            <a:solidFill>
              <a:srgbClr val="191919">
                <a:alpha val="178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23" name="Google Shape;1723;p24"/>
            <p:cNvSpPr/>
            <p:nvPr/>
          </p:nvSpPr>
          <p:spPr>
            <a:xfrm>
              <a:off x="1123778" y="1471232"/>
              <a:ext cx="81540" cy="70769"/>
            </a:xfrm>
            <a:custGeom>
              <a:avLst/>
              <a:gdLst/>
              <a:ahLst/>
              <a:cxnLst/>
              <a:rect l="l" t="t" r="r" b="b"/>
              <a:pathLst>
                <a:path w="2044" h="1774" extrusionOk="0">
                  <a:moveTo>
                    <a:pt x="440" y="1"/>
                  </a:moveTo>
                  <a:lnTo>
                    <a:pt x="0" y="593"/>
                  </a:lnTo>
                  <a:lnTo>
                    <a:pt x="1574" y="1762"/>
                  </a:lnTo>
                  <a:cubicBezTo>
                    <a:pt x="1585" y="1770"/>
                    <a:pt x="1598" y="1774"/>
                    <a:pt x="1613" y="1774"/>
                  </a:cubicBezTo>
                  <a:cubicBezTo>
                    <a:pt x="1616" y="1774"/>
                    <a:pt x="1620" y="1774"/>
                    <a:pt x="1623" y="1773"/>
                  </a:cubicBezTo>
                  <a:cubicBezTo>
                    <a:pt x="1641" y="1770"/>
                    <a:pt x="1657" y="1762"/>
                    <a:pt x="1667" y="1748"/>
                  </a:cubicBezTo>
                  <a:lnTo>
                    <a:pt x="2023" y="1257"/>
                  </a:lnTo>
                  <a:cubicBezTo>
                    <a:pt x="2043" y="1227"/>
                    <a:pt x="2037" y="1186"/>
                    <a:pt x="2009" y="1165"/>
                  </a:cubicBezTo>
                  <a:lnTo>
                    <a:pt x="440" y="1"/>
                  </a:lnTo>
                  <a:close/>
                </a:path>
              </a:pathLst>
            </a:custGeom>
            <a:solidFill>
              <a:srgbClr val="FFFFFB">
                <a:alpha val="232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24" name="Google Shape;1724;p24"/>
            <p:cNvSpPr/>
            <p:nvPr/>
          </p:nvSpPr>
          <p:spPr>
            <a:xfrm>
              <a:off x="1104789" y="1352711"/>
              <a:ext cx="38297" cy="38776"/>
            </a:xfrm>
            <a:custGeom>
              <a:avLst/>
              <a:gdLst/>
              <a:ahLst/>
              <a:cxnLst/>
              <a:rect l="l" t="t" r="r" b="b"/>
              <a:pathLst>
                <a:path w="960" h="972" extrusionOk="0">
                  <a:moveTo>
                    <a:pt x="849" y="0"/>
                  </a:moveTo>
                  <a:cubicBezTo>
                    <a:pt x="823" y="0"/>
                    <a:pt x="798" y="10"/>
                    <a:pt x="778" y="30"/>
                  </a:cubicBezTo>
                  <a:lnTo>
                    <a:pt x="39" y="804"/>
                  </a:lnTo>
                  <a:cubicBezTo>
                    <a:pt x="1" y="843"/>
                    <a:pt x="2" y="907"/>
                    <a:pt x="42" y="945"/>
                  </a:cubicBezTo>
                  <a:cubicBezTo>
                    <a:pt x="61" y="962"/>
                    <a:pt x="85" y="972"/>
                    <a:pt x="110" y="972"/>
                  </a:cubicBezTo>
                  <a:cubicBezTo>
                    <a:pt x="136" y="972"/>
                    <a:pt x="163" y="962"/>
                    <a:pt x="182" y="941"/>
                  </a:cubicBezTo>
                  <a:lnTo>
                    <a:pt x="922" y="168"/>
                  </a:lnTo>
                  <a:cubicBezTo>
                    <a:pt x="960" y="129"/>
                    <a:pt x="958" y="66"/>
                    <a:pt x="918" y="28"/>
                  </a:cubicBezTo>
                  <a:cubicBezTo>
                    <a:pt x="899" y="10"/>
                    <a:pt x="874" y="0"/>
                    <a:pt x="849"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25" name="Google Shape;1725;p24"/>
            <p:cNvSpPr/>
            <p:nvPr/>
          </p:nvSpPr>
          <p:spPr>
            <a:xfrm>
              <a:off x="1043754" y="1275599"/>
              <a:ext cx="51222" cy="69054"/>
            </a:xfrm>
            <a:custGeom>
              <a:avLst/>
              <a:gdLst/>
              <a:ahLst/>
              <a:cxnLst/>
              <a:rect l="l" t="t" r="r" b="b"/>
              <a:pathLst>
                <a:path w="1284" h="1731" extrusionOk="0">
                  <a:moveTo>
                    <a:pt x="1171" y="0"/>
                  </a:moveTo>
                  <a:cubicBezTo>
                    <a:pt x="1139" y="0"/>
                    <a:pt x="1108" y="15"/>
                    <a:pt x="1089" y="42"/>
                  </a:cubicBezTo>
                  <a:lnTo>
                    <a:pt x="32" y="1574"/>
                  </a:lnTo>
                  <a:cubicBezTo>
                    <a:pt x="0" y="1620"/>
                    <a:pt x="12" y="1682"/>
                    <a:pt x="57" y="1713"/>
                  </a:cubicBezTo>
                  <a:cubicBezTo>
                    <a:pt x="74" y="1725"/>
                    <a:pt x="94" y="1730"/>
                    <a:pt x="114" y="1730"/>
                  </a:cubicBezTo>
                  <a:cubicBezTo>
                    <a:pt x="145" y="1730"/>
                    <a:pt x="175" y="1716"/>
                    <a:pt x="195" y="1688"/>
                  </a:cubicBezTo>
                  <a:lnTo>
                    <a:pt x="1252" y="156"/>
                  </a:lnTo>
                  <a:cubicBezTo>
                    <a:pt x="1283" y="110"/>
                    <a:pt x="1272" y="48"/>
                    <a:pt x="1226" y="17"/>
                  </a:cubicBezTo>
                  <a:cubicBezTo>
                    <a:pt x="1210" y="5"/>
                    <a:pt x="1190" y="0"/>
                    <a:pt x="1171"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26" name="Google Shape;1726;p24"/>
            <p:cNvSpPr/>
            <p:nvPr/>
          </p:nvSpPr>
          <p:spPr>
            <a:xfrm>
              <a:off x="1016347" y="1279788"/>
              <a:ext cx="24295" cy="39533"/>
            </a:xfrm>
            <a:custGeom>
              <a:avLst/>
              <a:gdLst/>
              <a:ahLst/>
              <a:cxnLst/>
              <a:rect l="l" t="t" r="r" b="b"/>
              <a:pathLst>
                <a:path w="609" h="991" extrusionOk="0">
                  <a:moveTo>
                    <a:pt x="495" y="1"/>
                  </a:moveTo>
                  <a:cubicBezTo>
                    <a:pt x="458" y="1"/>
                    <a:pt x="423" y="21"/>
                    <a:pt x="406" y="57"/>
                  </a:cubicBezTo>
                  <a:lnTo>
                    <a:pt x="24" y="848"/>
                  </a:lnTo>
                  <a:cubicBezTo>
                    <a:pt x="1" y="899"/>
                    <a:pt x="22" y="958"/>
                    <a:pt x="70" y="982"/>
                  </a:cubicBezTo>
                  <a:cubicBezTo>
                    <a:pt x="84" y="988"/>
                    <a:pt x="99" y="991"/>
                    <a:pt x="114" y="991"/>
                  </a:cubicBezTo>
                  <a:cubicBezTo>
                    <a:pt x="150" y="991"/>
                    <a:pt x="186" y="969"/>
                    <a:pt x="203" y="936"/>
                  </a:cubicBezTo>
                  <a:lnTo>
                    <a:pt x="585" y="143"/>
                  </a:lnTo>
                  <a:cubicBezTo>
                    <a:pt x="608" y="94"/>
                    <a:pt x="587" y="34"/>
                    <a:pt x="539" y="11"/>
                  </a:cubicBezTo>
                  <a:cubicBezTo>
                    <a:pt x="525" y="4"/>
                    <a:pt x="510" y="1"/>
                    <a:pt x="495"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27" name="Google Shape;1727;p24"/>
            <p:cNvSpPr/>
            <p:nvPr/>
          </p:nvSpPr>
          <p:spPr>
            <a:xfrm>
              <a:off x="896351" y="1159791"/>
              <a:ext cx="38257" cy="67219"/>
            </a:xfrm>
            <a:custGeom>
              <a:avLst/>
              <a:gdLst/>
              <a:ahLst/>
              <a:cxnLst/>
              <a:rect l="l" t="t" r="r" b="b"/>
              <a:pathLst>
                <a:path w="959" h="1685" extrusionOk="0">
                  <a:moveTo>
                    <a:pt x="845" y="0"/>
                  </a:moveTo>
                  <a:cubicBezTo>
                    <a:pt x="808" y="0"/>
                    <a:pt x="774" y="21"/>
                    <a:pt x="756" y="56"/>
                  </a:cubicBezTo>
                  <a:lnTo>
                    <a:pt x="26" y="1541"/>
                  </a:lnTo>
                  <a:cubicBezTo>
                    <a:pt x="1" y="1590"/>
                    <a:pt x="22" y="1649"/>
                    <a:pt x="70" y="1674"/>
                  </a:cubicBezTo>
                  <a:cubicBezTo>
                    <a:pt x="84" y="1682"/>
                    <a:pt x="100" y="1685"/>
                    <a:pt x="113" y="1685"/>
                  </a:cubicBezTo>
                  <a:cubicBezTo>
                    <a:pt x="149" y="1685"/>
                    <a:pt x="185" y="1664"/>
                    <a:pt x="204" y="1629"/>
                  </a:cubicBezTo>
                  <a:lnTo>
                    <a:pt x="933" y="144"/>
                  </a:lnTo>
                  <a:cubicBezTo>
                    <a:pt x="959" y="96"/>
                    <a:pt x="937" y="36"/>
                    <a:pt x="889" y="11"/>
                  </a:cubicBezTo>
                  <a:cubicBezTo>
                    <a:pt x="875" y="4"/>
                    <a:pt x="860" y="0"/>
                    <a:pt x="845"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28" name="Google Shape;1728;p24"/>
            <p:cNvSpPr/>
            <p:nvPr/>
          </p:nvSpPr>
          <p:spPr>
            <a:xfrm>
              <a:off x="856698" y="1105617"/>
              <a:ext cx="53576" cy="113095"/>
            </a:xfrm>
            <a:custGeom>
              <a:avLst/>
              <a:gdLst/>
              <a:ahLst/>
              <a:cxnLst/>
              <a:rect l="l" t="t" r="r" b="b"/>
              <a:pathLst>
                <a:path w="1343" h="2835" extrusionOk="0">
                  <a:moveTo>
                    <a:pt x="1231" y="0"/>
                  </a:moveTo>
                  <a:cubicBezTo>
                    <a:pt x="1188" y="0"/>
                    <a:pt x="1149" y="29"/>
                    <a:pt x="1137" y="73"/>
                  </a:cubicBezTo>
                  <a:cubicBezTo>
                    <a:pt x="878" y="987"/>
                    <a:pt x="505" y="1866"/>
                    <a:pt x="27" y="2686"/>
                  </a:cubicBezTo>
                  <a:cubicBezTo>
                    <a:pt x="0" y="2734"/>
                    <a:pt x="16" y="2794"/>
                    <a:pt x="63" y="2822"/>
                  </a:cubicBezTo>
                  <a:cubicBezTo>
                    <a:pt x="79" y="2830"/>
                    <a:pt x="96" y="2835"/>
                    <a:pt x="114" y="2835"/>
                  </a:cubicBezTo>
                  <a:cubicBezTo>
                    <a:pt x="147" y="2835"/>
                    <a:pt x="182" y="2818"/>
                    <a:pt x="199" y="2784"/>
                  </a:cubicBezTo>
                  <a:cubicBezTo>
                    <a:pt x="684" y="1950"/>
                    <a:pt x="1064" y="1056"/>
                    <a:pt x="1327" y="126"/>
                  </a:cubicBezTo>
                  <a:cubicBezTo>
                    <a:pt x="1342" y="74"/>
                    <a:pt x="1312" y="19"/>
                    <a:pt x="1259" y="4"/>
                  </a:cubicBezTo>
                  <a:cubicBezTo>
                    <a:pt x="1250" y="1"/>
                    <a:pt x="1240" y="0"/>
                    <a:pt x="1231"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29" name="Google Shape;1729;p24"/>
            <p:cNvSpPr/>
            <p:nvPr/>
          </p:nvSpPr>
          <p:spPr>
            <a:xfrm>
              <a:off x="1210065" y="1397989"/>
              <a:ext cx="43044" cy="33869"/>
            </a:xfrm>
            <a:custGeom>
              <a:avLst/>
              <a:gdLst/>
              <a:ahLst/>
              <a:cxnLst/>
              <a:rect l="l" t="t" r="r" b="b"/>
              <a:pathLst>
                <a:path w="1079" h="849" extrusionOk="0">
                  <a:moveTo>
                    <a:pt x="966" y="1"/>
                  </a:moveTo>
                  <a:cubicBezTo>
                    <a:pt x="945" y="1"/>
                    <a:pt x="924" y="8"/>
                    <a:pt x="906" y="21"/>
                  </a:cubicBezTo>
                  <a:lnTo>
                    <a:pt x="52" y="669"/>
                  </a:lnTo>
                  <a:cubicBezTo>
                    <a:pt x="9" y="704"/>
                    <a:pt x="0" y="766"/>
                    <a:pt x="34" y="809"/>
                  </a:cubicBezTo>
                  <a:cubicBezTo>
                    <a:pt x="53" y="836"/>
                    <a:pt x="83" y="848"/>
                    <a:pt x="113" y="848"/>
                  </a:cubicBezTo>
                  <a:cubicBezTo>
                    <a:pt x="134" y="848"/>
                    <a:pt x="155" y="841"/>
                    <a:pt x="173" y="827"/>
                  </a:cubicBezTo>
                  <a:lnTo>
                    <a:pt x="1027" y="179"/>
                  </a:lnTo>
                  <a:cubicBezTo>
                    <a:pt x="1070" y="145"/>
                    <a:pt x="1078" y="83"/>
                    <a:pt x="1046" y="40"/>
                  </a:cubicBezTo>
                  <a:cubicBezTo>
                    <a:pt x="1026" y="14"/>
                    <a:pt x="996" y="1"/>
                    <a:pt x="966"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30" name="Google Shape;1730;p24"/>
            <p:cNvSpPr/>
            <p:nvPr/>
          </p:nvSpPr>
          <p:spPr>
            <a:xfrm>
              <a:off x="1207911" y="1401899"/>
              <a:ext cx="83734" cy="72804"/>
            </a:xfrm>
            <a:custGeom>
              <a:avLst/>
              <a:gdLst/>
              <a:ahLst/>
              <a:cxnLst/>
              <a:rect l="l" t="t" r="r" b="b"/>
              <a:pathLst>
                <a:path w="2099" h="1825" extrusionOk="0">
                  <a:moveTo>
                    <a:pt x="1987" y="1"/>
                  </a:moveTo>
                  <a:cubicBezTo>
                    <a:pt x="1965" y="1"/>
                    <a:pt x="1944" y="8"/>
                    <a:pt x="1926" y="22"/>
                  </a:cubicBezTo>
                  <a:cubicBezTo>
                    <a:pt x="1267" y="526"/>
                    <a:pt x="632" y="1075"/>
                    <a:pt x="41" y="1654"/>
                  </a:cubicBezTo>
                  <a:cubicBezTo>
                    <a:pt x="1" y="1692"/>
                    <a:pt x="1" y="1755"/>
                    <a:pt x="39" y="1795"/>
                  </a:cubicBezTo>
                  <a:cubicBezTo>
                    <a:pt x="59" y="1814"/>
                    <a:pt x="85" y="1824"/>
                    <a:pt x="110" y="1824"/>
                  </a:cubicBezTo>
                  <a:cubicBezTo>
                    <a:pt x="135" y="1824"/>
                    <a:pt x="160" y="1816"/>
                    <a:pt x="180" y="1797"/>
                  </a:cubicBezTo>
                  <a:cubicBezTo>
                    <a:pt x="765" y="1223"/>
                    <a:pt x="1393" y="680"/>
                    <a:pt x="2047" y="180"/>
                  </a:cubicBezTo>
                  <a:cubicBezTo>
                    <a:pt x="2090" y="145"/>
                    <a:pt x="2099" y="84"/>
                    <a:pt x="2065" y="40"/>
                  </a:cubicBezTo>
                  <a:cubicBezTo>
                    <a:pt x="2046" y="15"/>
                    <a:pt x="2016" y="1"/>
                    <a:pt x="1987"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31" name="Google Shape;1731;p24"/>
            <p:cNvSpPr/>
            <p:nvPr/>
          </p:nvSpPr>
          <p:spPr>
            <a:xfrm>
              <a:off x="817324" y="1056190"/>
              <a:ext cx="163081" cy="206563"/>
            </a:xfrm>
            <a:custGeom>
              <a:avLst/>
              <a:gdLst/>
              <a:ahLst/>
              <a:cxnLst/>
              <a:rect l="l" t="t" r="r" b="b"/>
              <a:pathLst>
                <a:path w="4088" h="5178" extrusionOk="0">
                  <a:moveTo>
                    <a:pt x="2446" y="1"/>
                  </a:moveTo>
                  <a:cubicBezTo>
                    <a:pt x="2408" y="1"/>
                    <a:pt x="2369" y="5"/>
                    <a:pt x="2329" y="15"/>
                  </a:cubicBezTo>
                  <a:cubicBezTo>
                    <a:pt x="2143" y="59"/>
                    <a:pt x="1974" y="198"/>
                    <a:pt x="1880" y="385"/>
                  </a:cubicBezTo>
                  <a:lnTo>
                    <a:pt x="12" y="4073"/>
                  </a:lnTo>
                  <a:cubicBezTo>
                    <a:pt x="1" y="4100"/>
                    <a:pt x="6" y="4136"/>
                    <a:pt x="32" y="4156"/>
                  </a:cubicBezTo>
                  <a:lnTo>
                    <a:pt x="1409" y="5178"/>
                  </a:lnTo>
                  <a:cubicBezTo>
                    <a:pt x="1409" y="5178"/>
                    <a:pt x="2419" y="3182"/>
                    <a:pt x="3118" y="1912"/>
                  </a:cubicBezTo>
                  <a:cubicBezTo>
                    <a:pt x="3390" y="1421"/>
                    <a:pt x="3750" y="1203"/>
                    <a:pt x="4088" y="1119"/>
                  </a:cubicBezTo>
                  <a:lnTo>
                    <a:pt x="2685" y="77"/>
                  </a:lnTo>
                  <a:cubicBezTo>
                    <a:pt x="2617" y="26"/>
                    <a:pt x="2535" y="1"/>
                    <a:pt x="2446" y="1"/>
                  </a:cubicBezTo>
                  <a:close/>
                </a:path>
              </a:pathLst>
            </a:custGeom>
            <a:solidFill>
              <a:srgbClr val="191919">
                <a:alpha val="178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32" name="Google Shape;1732;p24"/>
            <p:cNvSpPr/>
            <p:nvPr/>
          </p:nvSpPr>
          <p:spPr>
            <a:xfrm>
              <a:off x="1159960" y="1325903"/>
              <a:ext cx="181351" cy="186817"/>
            </a:xfrm>
            <a:custGeom>
              <a:avLst/>
              <a:gdLst/>
              <a:ahLst/>
              <a:cxnLst/>
              <a:rect l="l" t="t" r="r" b="b"/>
              <a:pathLst>
                <a:path w="4546" h="4683" extrusionOk="0">
                  <a:moveTo>
                    <a:pt x="3093" y="1"/>
                  </a:moveTo>
                  <a:lnTo>
                    <a:pt x="3093" y="1"/>
                  </a:lnTo>
                  <a:cubicBezTo>
                    <a:pt x="3119" y="358"/>
                    <a:pt x="3019" y="776"/>
                    <a:pt x="2615" y="1189"/>
                  </a:cubicBezTo>
                  <a:cubicBezTo>
                    <a:pt x="1665" y="2165"/>
                    <a:pt x="175" y="3586"/>
                    <a:pt x="1" y="3752"/>
                  </a:cubicBezTo>
                  <a:lnTo>
                    <a:pt x="1237" y="4670"/>
                  </a:lnTo>
                  <a:cubicBezTo>
                    <a:pt x="1249" y="4679"/>
                    <a:pt x="1262" y="4683"/>
                    <a:pt x="1275" y="4683"/>
                  </a:cubicBezTo>
                  <a:cubicBezTo>
                    <a:pt x="1293" y="4683"/>
                    <a:pt x="1310" y="4676"/>
                    <a:pt x="1323" y="4665"/>
                  </a:cubicBezTo>
                  <a:lnTo>
                    <a:pt x="4309" y="1810"/>
                  </a:lnTo>
                  <a:cubicBezTo>
                    <a:pt x="4462" y="1664"/>
                    <a:pt x="4546" y="1463"/>
                    <a:pt x="4534" y="1273"/>
                  </a:cubicBezTo>
                  <a:cubicBezTo>
                    <a:pt x="4525" y="1137"/>
                    <a:pt x="4471" y="1024"/>
                    <a:pt x="4375" y="952"/>
                  </a:cubicBezTo>
                  <a:lnTo>
                    <a:pt x="3093" y="1"/>
                  </a:lnTo>
                  <a:close/>
                </a:path>
              </a:pathLst>
            </a:custGeom>
            <a:solidFill>
              <a:srgbClr val="FFFFFB">
                <a:alpha val="232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33" name="Google Shape;1733;p24"/>
            <p:cNvSpPr/>
            <p:nvPr/>
          </p:nvSpPr>
          <p:spPr>
            <a:xfrm>
              <a:off x="803042" y="1044462"/>
              <a:ext cx="337650" cy="333621"/>
            </a:xfrm>
            <a:custGeom>
              <a:avLst/>
              <a:gdLst/>
              <a:ahLst/>
              <a:cxnLst/>
              <a:rect l="l" t="t" r="r" b="b"/>
              <a:pathLst>
                <a:path w="8464" h="8363" extrusionOk="0">
                  <a:moveTo>
                    <a:pt x="2804" y="0"/>
                  </a:moveTo>
                  <a:cubicBezTo>
                    <a:pt x="2744" y="0"/>
                    <a:pt x="2682" y="7"/>
                    <a:pt x="2620" y="22"/>
                  </a:cubicBezTo>
                  <a:cubicBezTo>
                    <a:pt x="2350" y="85"/>
                    <a:pt x="2108" y="282"/>
                    <a:pt x="1974" y="547"/>
                  </a:cubicBezTo>
                  <a:lnTo>
                    <a:pt x="44" y="4355"/>
                  </a:lnTo>
                  <a:cubicBezTo>
                    <a:pt x="1" y="4440"/>
                    <a:pt x="25" y="4545"/>
                    <a:pt x="103" y="4603"/>
                  </a:cubicBezTo>
                  <a:lnTo>
                    <a:pt x="5110" y="8323"/>
                  </a:lnTo>
                  <a:cubicBezTo>
                    <a:pt x="5146" y="8349"/>
                    <a:pt x="5187" y="8362"/>
                    <a:pt x="5229" y="8362"/>
                  </a:cubicBezTo>
                  <a:cubicBezTo>
                    <a:pt x="5290" y="8362"/>
                    <a:pt x="5350" y="8335"/>
                    <a:pt x="5388" y="8282"/>
                  </a:cubicBezTo>
                  <a:cubicBezTo>
                    <a:pt x="5454" y="8194"/>
                    <a:pt x="5435" y="8071"/>
                    <a:pt x="5347" y="8004"/>
                  </a:cubicBezTo>
                  <a:lnTo>
                    <a:pt x="475" y="4384"/>
                  </a:lnTo>
                  <a:lnTo>
                    <a:pt x="2328" y="726"/>
                  </a:lnTo>
                  <a:cubicBezTo>
                    <a:pt x="2409" y="564"/>
                    <a:pt x="2553" y="445"/>
                    <a:pt x="2711" y="408"/>
                  </a:cubicBezTo>
                  <a:cubicBezTo>
                    <a:pt x="2738" y="402"/>
                    <a:pt x="2770" y="397"/>
                    <a:pt x="2805" y="397"/>
                  </a:cubicBezTo>
                  <a:cubicBezTo>
                    <a:pt x="2861" y="397"/>
                    <a:pt x="2923" y="410"/>
                    <a:pt x="2979" y="452"/>
                  </a:cubicBezTo>
                  <a:lnTo>
                    <a:pt x="8119" y="4271"/>
                  </a:lnTo>
                  <a:cubicBezTo>
                    <a:pt x="8155" y="4297"/>
                    <a:pt x="8197" y="4310"/>
                    <a:pt x="8239" y="4310"/>
                  </a:cubicBezTo>
                  <a:cubicBezTo>
                    <a:pt x="8299" y="4310"/>
                    <a:pt x="8359" y="4283"/>
                    <a:pt x="8397" y="4230"/>
                  </a:cubicBezTo>
                  <a:cubicBezTo>
                    <a:pt x="8464" y="4141"/>
                    <a:pt x="8445" y="4018"/>
                    <a:pt x="8356" y="3952"/>
                  </a:cubicBezTo>
                  <a:lnTo>
                    <a:pt x="3215" y="134"/>
                  </a:lnTo>
                  <a:cubicBezTo>
                    <a:pt x="3097" y="45"/>
                    <a:pt x="2955" y="0"/>
                    <a:pt x="2804" y="0"/>
                  </a:cubicBezTo>
                  <a:close/>
                </a:path>
              </a:pathLst>
            </a:custGeom>
            <a:solidFill>
              <a:srgbClr val="32314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34" name="Google Shape;1734;p24"/>
            <p:cNvSpPr/>
            <p:nvPr/>
          </p:nvSpPr>
          <p:spPr>
            <a:xfrm>
              <a:off x="1218882" y="799163"/>
              <a:ext cx="275178" cy="488683"/>
            </a:xfrm>
            <a:custGeom>
              <a:avLst/>
              <a:gdLst/>
              <a:ahLst/>
              <a:cxnLst/>
              <a:rect l="l" t="t" r="r" b="b"/>
              <a:pathLst>
                <a:path w="6898" h="12250" extrusionOk="0">
                  <a:moveTo>
                    <a:pt x="5290" y="1"/>
                  </a:moveTo>
                  <a:cubicBezTo>
                    <a:pt x="5230" y="1"/>
                    <a:pt x="5170" y="28"/>
                    <a:pt x="5131" y="80"/>
                  </a:cubicBezTo>
                  <a:cubicBezTo>
                    <a:pt x="5065" y="169"/>
                    <a:pt x="5083" y="292"/>
                    <a:pt x="5172" y="358"/>
                  </a:cubicBezTo>
                  <a:cubicBezTo>
                    <a:pt x="6046" y="1008"/>
                    <a:pt x="6493" y="1618"/>
                    <a:pt x="6461" y="2122"/>
                  </a:cubicBezTo>
                  <a:cubicBezTo>
                    <a:pt x="6436" y="2518"/>
                    <a:pt x="6114" y="2781"/>
                    <a:pt x="5846" y="2933"/>
                  </a:cubicBezTo>
                  <a:cubicBezTo>
                    <a:pt x="4981" y="3423"/>
                    <a:pt x="4182" y="3414"/>
                    <a:pt x="4190" y="3422"/>
                  </a:cubicBezTo>
                  <a:lnTo>
                    <a:pt x="4189" y="3422"/>
                  </a:lnTo>
                  <a:cubicBezTo>
                    <a:pt x="4111" y="3422"/>
                    <a:pt x="4041" y="3468"/>
                    <a:pt x="4009" y="3537"/>
                  </a:cubicBezTo>
                  <a:lnTo>
                    <a:pt x="48" y="11967"/>
                  </a:lnTo>
                  <a:cubicBezTo>
                    <a:pt x="0" y="12067"/>
                    <a:pt x="45" y="12185"/>
                    <a:pt x="143" y="12231"/>
                  </a:cubicBezTo>
                  <a:cubicBezTo>
                    <a:pt x="171" y="12243"/>
                    <a:pt x="198" y="12249"/>
                    <a:pt x="227" y="12249"/>
                  </a:cubicBezTo>
                  <a:cubicBezTo>
                    <a:pt x="303" y="12249"/>
                    <a:pt x="373" y="12207"/>
                    <a:pt x="409" y="12134"/>
                  </a:cubicBezTo>
                  <a:lnTo>
                    <a:pt x="4318" y="3814"/>
                  </a:lnTo>
                  <a:cubicBezTo>
                    <a:pt x="4598" y="3796"/>
                    <a:pt x="5289" y="3705"/>
                    <a:pt x="6044" y="3277"/>
                  </a:cubicBezTo>
                  <a:cubicBezTo>
                    <a:pt x="6550" y="2991"/>
                    <a:pt x="6831" y="2600"/>
                    <a:pt x="6858" y="2145"/>
                  </a:cubicBezTo>
                  <a:cubicBezTo>
                    <a:pt x="6898" y="1492"/>
                    <a:pt x="6411" y="782"/>
                    <a:pt x="5409" y="39"/>
                  </a:cubicBezTo>
                  <a:cubicBezTo>
                    <a:pt x="5373" y="13"/>
                    <a:pt x="5332" y="1"/>
                    <a:pt x="5290" y="1"/>
                  </a:cubicBezTo>
                  <a:close/>
                </a:path>
              </a:pathLst>
            </a:custGeom>
            <a:solidFill>
              <a:srgbClr val="32314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35" name="Google Shape;1735;p24"/>
            <p:cNvSpPr/>
            <p:nvPr/>
          </p:nvSpPr>
          <p:spPr>
            <a:xfrm>
              <a:off x="1002624" y="1200561"/>
              <a:ext cx="350815" cy="325882"/>
            </a:xfrm>
            <a:custGeom>
              <a:avLst/>
              <a:gdLst/>
              <a:ahLst/>
              <a:cxnLst/>
              <a:rect l="l" t="t" r="r" b="b"/>
              <a:pathLst>
                <a:path w="8794" h="8169" extrusionOk="0">
                  <a:moveTo>
                    <a:pt x="3238" y="0"/>
                  </a:moveTo>
                  <a:cubicBezTo>
                    <a:pt x="3177" y="0"/>
                    <a:pt x="3117" y="27"/>
                    <a:pt x="3078" y="80"/>
                  </a:cubicBezTo>
                  <a:cubicBezTo>
                    <a:pt x="3012" y="168"/>
                    <a:pt x="3031" y="291"/>
                    <a:pt x="3120" y="358"/>
                  </a:cubicBezTo>
                  <a:lnTo>
                    <a:pt x="8259" y="4175"/>
                  </a:lnTo>
                  <a:cubicBezTo>
                    <a:pt x="8351" y="4243"/>
                    <a:pt x="8374" y="4345"/>
                    <a:pt x="8379" y="4419"/>
                  </a:cubicBezTo>
                  <a:cubicBezTo>
                    <a:pt x="8389" y="4581"/>
                    <a:pt x="8316" y="4752"/>
                    <a:pt x="8184" y="4879"/>
                  </a:cubicBezTo>
                  <a:lnTo>
                    <a:pt x="5217" y="7711"/>
                  </a:lnTo>
                  <a:lnTo>
                    <a:pt x="344" y="4091"/>
                  </a:lnTo>
                  <a:cubicBezTo>
                    <a:pt x="309" y="4065"/>
                    <a:pt x="267" y="4052"/>
                    <a:pt x="226" y="4052"/>
                  </a:cubicBezTo>
                  <a:cubicBezTo>
                    <a:pt x="166" y="4052"/>
                    <a:pt x="106" y="4080"/>
                    <a:pt x="67" y="4132"/>
                  </a:cubicBezTo>
                  <a:cubicBezTo>
                    <a:pt x="1" y="4221"/>
                    <a:pt x="20" y="4344"/>
                    <a:pt x="107" y="4410"/>
                  </a:cubicBezTo>
                  <a:lnTo>
                    <a:pt x="5115" y="8129"/>
                  </a:lnTo>
                  <a:cubicBezTo>
                    <a:pt x="5151" y="8155"/>
                    <a:pt x="5191" y="8169"/>
                    <a:pt x="5234" y="8169"/>
                  </a:cubicBezTo>
                  <a:cubicBezTo>
                    <a:pt x="5284" y="8169"/>
                    <a:pt x="5332" y="8150"/>
                    <a:pt x="5373" y="8115"/>
                  </a:cubicBezTo>
                  <a:lnTo>
                    <a:pt x="8461" y="5166"/>
                  </a:lnTo>
                  <a:cubicBezTo>
                    <a:pt x="8675" y="4961"/>
                    <a:pt x="8794" y="4673"/>
                    <a:pt x="8777" y="4395"/>
                  </a:cubicBezTo>
                  <a:cubicBezTo>
                    <a:pt x="8762" y="4171"/>
                    <a:pt x="8662" y="3981"/>
                    <a:pt x="8496" y="3858"/>
                  </a:cubicBezTo>
                  <a:lnTo>
                    <a:pt x="3356" y="39"/>
                  </a:lnTo>
                  <a:cubicBezTo>
                    <a:pt x="3321" y="13"/>
                    <a:pt x="3279" y="0"/>
                    <a:pt x="3238" y="0"/>
                  </a:cubicBezTo>
                  <a:close/>
                </a:path>
              </a:pathLst>
            </a:custGeom>
            <a:solidFill>
              <a:srgbClr val="32314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36" name="Google Shape;1736;p24"/>
            <p:cNvSpPr/>
            <p:nvPr/>
          </p:nvSpPr>
          <p:spPr>
            <a:xfrm>
              <a:off x="1026680" y="766491"/>
              <a:ext cx="412129" cy="378460"/>
            </a:xfrm>
            <a:custGeom>
              <a:avLst/>
              <a:gdLst/>
              <a:ahLst/>
              <a:cxnLst/>
              <a:rect l="l" t="t" r="r" b="b"/>
              <a:pathLst>
                <a:path w="10331" h="9487" extrusionOk="0">
                  <a:moveTo>
                    <a:pt x="8249" y="0"/>
                  </a:moveTo>
                  <a:cubicBezTo>
                    <a:pt x="8084" y="0"/>
                    <a:pt x="7930" y="26"/>
                    <a:pt x="7787" y="79"/>
                  </a:cubicBezTo>
                  <a:cubicBezTo>
                    <a:pt x="7360" y="237"/>
                    <a:pt x="7068" y="620"/>
                    <a:pt x="6939" y="1187"/>
                  </a:cubicBezTo>
                  <a:cubicBezTo>
                    <a:pt x="6748" y="2032"/>
                    <a:pt x="6863" y="2720"/>
                    <a:pt x="6925" y="2994"/>
                  </a:cubicBezTo>
                  <a:lnTo>
                    <a:pt x="88" y="9140"/>
                  </a:lnTo>
                  <a:cubicBezTo>
                    <a:pt x="7" y="9214"/>
                    <a:pt x="1" y="9338"/>
                    <a:pt x="75" y="9420"/>
                  </a:cubicBezTo>
                  <a:cubicBezTo>
                    <a:pt x="114" y="9463"/>
                    <a:pt x="167" y="9486"/>
                    <a:pt x="222" y="9486"/>
                  </a:cubicBezTo>
                  <a:cubicBezTo>
                    <a:pt x="269" y="9486"/>
                    <a:pt x="317" y="9470"/>
                    <a:pt x="355" y="9436"/>
                  </a:cubicBezTo>
                  <a:lnTo>
                    <a:pt x="7280" y="3209"/>
                  </a:lnTo>
                  <a:cubicBezTo>
                    <a:pt x="7338" y="3157"/>
                    <a:pt x="7359" y="3076"/>
                    <a:pt x="7337" y="3002"/>
                  </a:cubicBezTo>
                  <a:cubicBezTo>
                    <a:pt x="7334" y="2994"/>
                    <a:pt x="7107" y="2242"/>
                    <a:pt x="7327" y="1274"/>
                  </a:cubicBezTo>
                  <a:cubicBezTo>
                    <a:pt x="7395" y="976"/>
                    <a:pt x="7553" y="590"/>
                    <a:pt x="7925" y="452"/>
                  </a:cubicBezTo>
                  <a:cubicBezTo>
                    <a:pt x="8022" y="416"/>
                    <a:pt x="8131" y="398"/>
                    <a:pt x="8249" y="398"/>
                  </a:cubicBezTo>
                  <a:cubicBezTo>
                    <a:pt x="8700" y="398"/>
                    <a:pt x="9293" y="661"/>
                    <a:pt x="9987" y="1177"/>
                  </a:cubicBezTo>
                  <a:cubicBezTo>
                    <a:pt x="10022" y="1203"/>
                    <a:pt x="10064" y="1216"/>
                    <a:pt x="10106" y="1216"/>
                  </a:cubicBezTo>
                  <a:cubicBezTo>
                    <a:pt x="10167" y="1216"/>
                    <a:pt x="10226" y="1189"/>
                    <a:pt x="10264" y="1136"/>
                  </a:cubicBezTo>
                  <a:cubicBezTo>
                    <a:pt x="10331" y="1048"/>
                    <a:pt x="10312" y="925"/>
                    <a:pt x="10223" y="858"/>
                  </a:cubicBezTo>
                  <a:cubicBezTo>
                    <a:pt x="9455" y="287"/>
                    <a:pt x="8793" y="0"/>
                    <a:pt x="8249" y="0"/>
                  </a:cubicBezTo>
                  <a:close/>
                </a:path>
              </a:pathLst>
            </a:custGeom>
            <a:solidFill>
              <a:srgbClr val="32314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37" name="Google Shape;1737;p24"/>
            <p:cNvSpPr/>
            <p:nvPr/>
          </p:nvSpPr>
          <p:spPr>
            <a:xfrm>
              <a:off x="780822" y="1213805"/>
              <a:ext cx="439575" cy="342557"/>
            </a:xfrm>
            <a:custGeom>
              <a:avLst/>
              <a:gdLst/>
              <a:ahLst/>
              <a:cxnLst/>
              <a:rect l="l" t="t" r="r" b="b"/>
              <a:pathLst>
                <a:path w="11019" h="8587" extrusionOk="0">
                  <a:moveTo>
                    <a:pt x="779" y="1"/>
                  </a:moveTo>
                  <a:cubicBezTo>
                    <a:pt x="719" y="1"/>
                    <a:pt x="658" y="28"/>
                    <a:pt x="619" y="80"/>
                  </a:cubicBezTo>
                  <a:lnTo>
                    <a:pt x="65" y="828"/>
                  </a:lnTo>
                  <a:cubicBezTo>
                    <a:pt x="0" y="916"/>
                    <a:pt x="18" y="1039"/>
                    <a:pt x="106" y="1106"/>
                  </a:cubicBezTo>
                  <a:lnTo>
                    <a:pt x="10127" y="8547"/>
                  </a:lnTo>
                  <a:cubicBezTo>
                    <a:pt x="10160" y="8574"/>
                    <a:pt x="10203" y="8586"/>
                    <a:pt x="10245" y="8586"/>
                  </a:cubicBezTo>
                  <a:cubicBezTo>
                    <a:pt x="10254" y="8586"/>
                    <a:pt x="10265" y="8585"/>
                    <a:pt x="10273" y="8584"/>
                  </a:cubicBezTo>
                  <a:cubicBezTo>
                    <a:pt x="10326" y="8576"/>
                    <a:pt x="10371" y="8547"/>
                    <a:pt x="10403" y="8505"/>
                  </a:cubicBezTo>
                  <a:lnTo>
                    <a:pt x="10953" y="7755"/>
                  </a:lnTo>
                  <a:cubicBezTo>
                    <a:pt x="11018" y="7665"/>
                    <a:pt x="10999" y="7542"/>
                    <a:pt x="10911" y="7478"/>
                  </a:cubicBezTo>
                  <a:cubicBezTo>
                    <a:pt x="10876" y="7451"/>
                    <a:pt x="10834" y="7439"/>
                    <a:pt x="10793" y="7439"/>
                  </a:cubicBezTo>
                  <a:cubicBezTo>
                    <a:pt x="10732" y="7439"/>
                    <a:pt x="10672" y="7467"/>
                    <a:pt x="10633" y="7520"/>
                  </a:cubicBezTo>
                  <a:lnTo>
                    <a:pt x="10202" y="8109"/>
                  </a:lnTo>
                  <a:lnTo>
                    <a:pt x="501" y="905"/>
                  </a:lnTo>
                  <a:lnTo>
                    <a:pt x="938" y="317"/>
                  </a:lnTo>
                  <a:cubicBezTo>
                    <a:pt x="1003" y="229"/>
                    <a:pt x="985" y="106"/>
                    <a:pt x="897" y="39"/>
                  </a:cubicBezTo>
                  <a:cubicBezTo>
                    <a:pt x="862" y="13"/>
                    <a:pt x="820" y="1"/>
                    <a:pt x="779" y="1"/>
                  </a:cubicBezTo>
                  <a:close/>
                </a:path>
              </a:pathLst>
            </a:custGeom>
            <a:solidFill>
              <a:srgbClr val="32314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738" name="Google Shape;1738;p24"/>
          <p:cNvGrpSpPr/>
          <p:nvPr/>
        </p:nvGrpSpPr>
        <p:grpSpPr>
          <a:xfrm>
            <a:off x="8225099" y="3770587"/>
            <a:ext cx="1617164" cy="1316285"/>
            <a:chOff x="7573474" y="3466512"/>
            <a:chExt cx="1617164" cy="1316285"/>
          </a:xfrm>
        </p:grpSpPr>
        <p:sp>
          <p:nvSpPr>
            <p:cNvPr id="1739" name="Google Shape;1739;p24"/>
            <p:cNvSpPr/>
            <p:nvPr/>
          </p:nvSpPr>
          <p:spPr>
            <a:xfrm rot="1586497" flipH="1">
              <a:off x="7655390" y="3792140"/>
              <a:ext cx="1442044" cy="706569"/>
            </a:xfrm>
            <a:custGeom>
              <a:avLst/>
              <a:gdLst/>
              <a:ahLst/>
              <a:cxnLst/>
              <a:rect l="l" t="t" r="r" b="b"/>
              <a:pathLst>
                <a:path w="41474" h="20322" extrusionOk="0">
                  <a:moveTo>
                    <a:pt x="40833" y="385"/>
                  </a:moveTo>
                  <a:lnTo>
                    <a:pt x="40831" y="386"/>
                  </a:lnTo>
                  <a:lnTo>
                    <a:pt x="40831" y="385"/>
                  </a:lnTo>
                  <a:close/>
                  <a:moveTo>
                    <a:pt x="34920" y="2081"/>
                  </a:moveTo>
                  <a:lnTo>
                    <a:pt x="34941" y="2106"/>
                  </a:lnTo>
                  <a:lnTo>
                    <a:pt x="34917" y="2097"/>
                  </a:lnTo>
                  <a:cubicBezTo>
                    <a:pt x="34918" y="2092"/>
                    <a:pt x="34918" y="2087"/>
                    <a:pt x="34920" y="2081"/>
                  </a:cubicBezTo>
                  <a:close/>
                  <a:moveTo>
                    <a:pt x="35639" y="3693"/>
                  </a:moveTo>
                  <a:lnTo>
                    <a:pt x="35639" y="3717"/>
                  </a:lnTo>
                  <a:cubicBezTo>
                    <a:pt x="35634" y="3716"/>
                    <a:pt x="35628" y="3714"/>
                    <a:pt x="35624" y="3714"/>
                  </a:cubicBezTo>
                  <a:lnTo>
                    <a:pt x="35639" y="3693"/>
                  </a:lnTo>
                  <a:close/>
                  <a:moveTo>
                    <a:pt x="35758" y="3839"/>
                  </a:moveTo>
                  <a:lnTo>
                    <a:pt x="35787" y="3844"/>
                  </a:lnTo>
                  <a:lnTo>
                    <a:pt x="35762" y="3854"/>
                  </a:lnTo>
                  <a:lnTo>
                    <a:pt x="35758" y="3839"/>
                  </a:lnTo>
                  <a:close/>
                  <a:moveTo>
                    <a:pt x="41286" y="1"/>
                  </a:moveTo>
                  <a:lnTo>
                    <a:pt x="34162" y="598"/>
                  </a:lnTo>
                  <a:cubicBezTo>
                    <a:pt x="34148" y="599"/>
                    <a:pt x="34136" y="605"/>
                    <a:pt x="34122" y="610"/>
                  </a:cubicBezTo>
                  <a:cubicBezTo>
                    <a:pt x="34117" y="611"/>
                    <a:pt x="34111" y="611"/>
                    <a:pt x="34106" y="614"/>
                  </a:cubicBezTo>
                  <a:lnTo>
                    <a:pt x="4851" y="13924"/>
                  </a:lnTo>
                  <a:cubicBezTo>
                    <a:pt x="4850" y="13925"/>
                    <a:pt x="4849" y="13925"/>
                    <a:pt x="4848" y="13925"/>
                  </a:cubicBezTo>
                  <a:cubicBezTo>
                    <a:pt x="4847" y="13925"/>
                    <a:pt x="4846" y="13925"/>
                    <a:pt x="4846" y="13926"/>
                  </a:cubicBezTo>
                  <a:cubicBezTo>
                    <a:pt x="4844" y="13927"/>
                    <a:pt x="4843" y="13928"/>
                    <a:pt x="4840" y="13929"/>
                  </a:cubicBezTo>
                  <a:lnTo>
                    <a:pt x="3807" y="14399"/>
                  </a:lnTo>
                  <a:cubicBezTo>
                    <a:pt x="3806" y="14399"/>
                    <a:pt x="3806" y="14399"/>
                    <a:pt x="3805" y="14399"/>
                  </a:cubicBezTo>
                  <a:cubicBezTo>
                    <a:pt x="3804" y="14399"/>
                    <a:pt x="3803" y="14399"/>
                    <a:pt x="3801" y="14400"/>
                  </a:cubicBezTo>
                  <a:cubicBezTo>
                    <a:pt x="3799" y="14402"/>
                    <a:pt x="3799" y="14403"/>
                    <a:pt x="3796" y="14404"/>
                  </a:cubicBezTo>
                  <a:lnTo>
                    <a:pt x="1184" y="15593"/>
                  </a:lnTo>
                  <a:cubicBezTo>
                    <a:pt x="1135" y="15622"/>
                    <a:pt x="1" y="16338"/>
                    <a:pt x="990" y="18513"/>
                  </a:cubicBezTo>
                  <a:cubicBezTo>
                    <a:pt x="1706" y="20086"/>
                    <a:pt x="2575" y="20322"/>
                    <a:pt x="3030" y="20322"/>
                  </a:cubicBezTo>
                  <a:cubicBezTo>
                    <a:pt x="3204" y="20322"/>
                    <a:pt x="3318" y="20287"/>
                    <a:pt x="3336" y="20280"/>
                  </a:cubicBezTo>
                  <a:lnTo>
                    <a:pt x="5936" y="19097"/>
                  </a:lnTo>
                  <a:lnTo>
                    <a:pt x="6978" y="18623"/>
                  </a:lnTo>
                  <a:lnTo>
                    <a:pt x="6979" y="18623"/>
                  </a:lnTo>
                  <a:lnTo>
                    <a:pt x="6981" y="18622"/>
                  </a:lnTo>
                  <a:lnTo>
                    <a:pt x="36240" y="5310"/>
                  </a:lnTo>
                  <a:cubicBezTo>
                    <a:pt x="36245" y="5308"/>
                    <a:pt x="36247" y="5304"/>
                    <a:pt x="36251" y="5302"/>
                  </a:cubicBezTo>
                  <a:cubicBezTo>
                    <a:pt x="36265" y="5294"/>
                    <a:pt x="36277" y="5288"/>
                    <a:pt x="36288" y="5278"/>
                  </a:cubicBezTo>
                  <a:lnTo>
                    <a:pt x="41419" y="300"/>
                  </a:lnTo>
                  <a:cubicBezTo>
                    <a:pt x="41421" y="297"/>
                    <a:pt x="41421" y="295"/>
                    <a:pt x="41425" y="292"/>
                  </a:cubicBezTo>
                  <a:cubicBezTo>
                    <a:pt x="41432" y="282"/>
                    <a:pt x="41438" y="273"/>
                    <a:pt x="41443" y="263"/>
                  </a:cubicBezTo>
                  <a:cubicBezTo>
                    <a:pt x="41449" y="254"/>
                    <a:pt x="41456" y="247"/>
                    <a:pt x="41459" y="235"/>
                  </a:cubicBezTo>
                  <a:cubicBezTo>
                    <a:pt x="41466" y="223"/>
                    <a:pt x="41468" y="212"/>
                    <a:pt x="41469" y="202"/>
                  </a:cubicBezTo>
                  <a:cubicBezTo>
                    <a:pt x="41472" y="190"/>
                    <a:pt x="41473" y="179"/>
                    <a:pt x="41473" y="166"/>
                  </a:cubicBezTo>
                  <a:cubicBezTo>
                    <a:pt x="41473" y="164"/>
                    <a:pt x="41474" y="161"/>
                    <a:pt x="41474" y="157"/>
                  </a:cubicBezTo>
                  <a:cubicBezTo>
                    <a:pt x="41473" y="148"/>
                    <a:pt x="41469" y="141"/>
                    <a:pt x="41468" y="134"/>
                  </a:cubicBezTo>
                  <a:cubicBezTo>
                    <a:pt x="41464" y="123"/>
                    <a:pt x="41463" y="112"/>
                    <a:pt x="41458" y="102"/>
                  </a:cubicBezTo>
                  <a:cubicBezTo>
                    <a:pt x="41453" y="91"/>
                    <a:pt x="41446" y="80"/>
                    <a:pt x="41437" y="71"/>
                  </a:cubicBezTo>
                  <a:cubicBezTo>
                    <a:pt x="41433" y="64"/>
                    <a:pt x="41431" y="58"/>
                    <a:pt x="41426" y="53"/>
                  </a:cubicBezTo>
                  <a:cubicBezTo>
                    <a:pt x="41425" y="50"/>
                    <a:pt x="41421" y="50"/>
                    <a:pt x="41419" y="49"/>
                  </a:cubicBezTo>
                  <a:cubicBezTo>
                    <a:pt x="41411" y="42"/>
                    <a:pt x="41402" y="37"/>
                    <a:pt x="41394" y="32"/>
                  </a:cubicBezTo>
                  <a:cubicBezTo>
                    <a:pt x="41383" y="24"/>
                    <a:pt x="41372" y="17"/>
                    <a:pt x="41360" y="12"/>
                  </a:cubicBezTo>
                  <a:cubicBezTo>
                    <a:pt x="41354" y="9"/>
                    <a:pt x="41348" y="9"/>
                    <a:pt x="41342" y="8"/>
                  </a:cubicBezTo>
                  <a:cubicBezTo>
                    <a:pt x="41326" y="4"/>
                    <a:pt x="41311" y="2"/>
                    <a:pt x="41295" y="2"/>
                  </a:cubicBezTo>
                  <a:cubicBezTo>
                    <a:pt x="41292" y="2"/>
                    <a:pt x="41290" y="1"/>
                    <a:pt x="41286" y="1"/>
                  </a:cubicBezTo>
                  <a:close/>
                </a:path>
              </a:pathLst>
            </a:custGeom>
            <a:solidFill>
              <a:srgbClr val="191919">
                <a:alpha val="178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40" name="Google Shape;1740;p24"/>
            <p:cNvSpPr/>
            <p:nvPr/>
          </p:nvSpPr>
          <p:spPr>
            <a:xfrm rot="1586497" flipH="1">
              <a:off x="7887424" y="3522917"/>
              <a:ext cx="260356" cy="32822"/>
            </a:xfrm>
            <a:custGeom>
              <a:avLst/>
              <a:gdLst/>
              <a:ahLst/>
              <a:cxnLst/>
              <a:rect l="l" t="t" r="r" b="b"/>
              <a:pathLst>
                <a:path w="7488" h="944" extrusionOk="0">
                  <a:moveTo>
                    <a:pt x="7302" y="0"/>
                  </a:moveTo>
                  <a:cubicBezTo>
                    <a:pt x="7298" y="0"/>
                    <a:pt x="7295" y="0"/>
                    <a:pt x="7291" y="1"/>
                  </a:cubicBezTo>
                  <a:lnTo>
                    <a:pt x="167" y="598"/>
                  </a:lnTo>
                  <a:cubicBezTo>
                    <a:pt x="71" y="606"/>
                    <a:pt x="1" y="689"/>
                    <a:pt x="8" y="786"/>
                  </a:cubicBezTo>
                  <a:cubicBezTo>
                    <a:pt x="16" y="876"/>
                    <a:pt x="93" y="944"/>
                    <a:pt x="182" y="944"/>
                  </a:cubicBezTo>
                  <a:cubicBezTo>
                    <a:pt x="185" y="944"/>
                    <a:pt x="189" y="943"/>
                    <a:pt x="192" y="943"/>
                  </a:cubicBezTo>
                  <a:cubicBezTo>
                    <a:pt x="193" y="943"/>
                    <a:pt x="194" y="943"/>
                    <a:pt x="195" y="944"/>
                  </a:cubicBezTo>
                  <a:lnTo>
                    <a:pt x="7321" y="346"/>
                  </a:lnTo>
                  <a:cubicBezTo>
                    <a:pt x="7416" y="338"/>
                    <a:pt x="7487" y="254"/>
                    <a:pt x="7479" y="159"/>
                  </a:cubicBezTo>
                  <a:cubicBezTo>
                    <a:pt x="7472" y="66"/>
                    <a:pt x="7392" y="0"/>
                    <a:pt x="7302"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41" name="Google Shape;1741;p24"/>
            <p:cNvSpPr/>
            <p:nvPr/>
          </p:nvSpPr>
          <p:spPr>
            <a:xfrm rot="1586497" flipH="1">
              <a:off x="8747362" y="4472661"/>
              <a:ext cx="83065" cy="164456"/>
            </a:xfrm>
            <a:custGeom>
              <a:avLst/>
              <a:gdLst/>
              <a:ahLst/>
              <a:cxnLst/>
              <a:rect l="l" t="t" r="r" b="b"/>
              <a:pathLst>
                <a:path w="2389" h="4730" extrusionOk="0">
                  <a:moveTo>
                    <a:pt x="198" y="1"/>
                  </a:moveTo>
                  <a:cubicBezTo>
                    <a:pt x="174" y="1"/>
                    <a:pt x="149" y="6"/>
                    <a:pt x="126" y="17"/>
                  </a:cubicBezTo>
                  <a:cubicBezTo>
                    <a:pt x="39" y="57"/>
                    <a:pt x="1" y="159"/>
                    <a:pt x="40" y="246"/>
                  </a:cubicBezTo>
                  <a:lnTo>
                    <a:pt x="2034" y="4627"/>
                  </a:lnTo>
                  <a:cubicBezTo>
                    <a:pt x="2062" y="4691"/>
                    <a:pt x="2125" y="4730"/>
                    <a:pt x="2191" y="4730"/>
                  </a:cubicBezTo>
                  <a:cubicBezTo>
                    <a:pt x="2214" y="4730"/>
                    <a:pt x="2239" y="4725"/>
                    <a:pt x="2263" y="4714"/>
                  </a:cubicBezTo>
                  <a:cubicBezTo>
                    <a:pt x="2350" y="4674"/>
                    <a:pt x="2389" y="4571"/>
                    <a:pt x="2349" y="4485"/>
                  </a:cubicBezTo>
                  <a:lnTo>
                    <a:pt x="355" y="104"/>
                  </a:lnTo>
                  <a:cubicBezTo>
                    <a:pt x="327" y="39"/>
                    <a:pt x="264" y="1"/>
                    <a:pt x="198"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42" name="Google Shape;1742;p24"/>
            <p:cNvSpPr/>
            <p:nvPr/>
          </p:nvSpPr>
          <p:spPr>
            <a:xfrm rot="1586497" flipH="1">
              <a:off x="8003534" y="3600507"/>
              <a:ext cx="27329" cy="20409"/>
            </a:xfrm>
            <a:custGeom>
              <a:avLst/>
              <a:gdLst/>
              <a:ahLst/>
              <a:cxnLst/>
              <a:rect l="l" t="t" r="r" b="b"/>
              <a:pathLst>
                <a:path w="786" h="587" extrusionOk="0">
                  <a:moveTo>
                    <a:pt x="692" y="0"/>
                  </a:moveTo>
                  <a:cubicBezTo>
                    <a:pt x="675" y="0"/>
                    <a:pt x="659" y="5"/>
                    <a:pt x="644" y="15"/>
                  </a:cubicBezTo>
                  <a:lnTo>
                    <a:pt x="46" y="436"/>
                  </a:lnTo>
                  <a:cubicBezTo>
                    <a:pt x="9" y="462"/>
                    <a:pt x="1" y="514"/>
                    <a:pt x="27" y="551"/>
                  </a:cubicBezTo>
                  <a:cubicBezTo>
                    <a:pt x="44" y="575"/>
                    <a:pt x="69" y="587"/>
                    <a:pt x="95" y="587"/>
                  </a:cubicBezTo>
                  <a:cubicBezTo>
                    <a:pt x="112" y="587"/>
                    <a:pt x="127" y="582"/>
                    <a:pt x="142" y="571"/>
                  </a:cubicBezTo>
                  <a:lnTo>
                    <a:pt x="740" y="150"/>
                  </a:lnTo>
                  <a:cubicBezTo>
                    <a:pt x="776" y="124"/>
                    <a:pt x="786" y="73"/>
                    <a:pt x="760" y="35"/>
                  </a:cubicBezTo>
                  <a:cubicBezTo>
                    <a:pt x="743" y="13"/>
                    <a:pt x="718" y="0"/>
                    <a:pt x="692"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43" name="Google Shape;1743;p24"/>
            <p:cNvSpPr/>
            <p:nvPr/>
          </p:nvSpPr>
          <p:spPr>
            <a:xfrm rot="1586497" flipH="1">
              <a:off x="8754854" y="4621166"/>
              <a:ext cx="50451" cy="24373"/>
            </a:xfrm>
            <a:custGeom>
              <a:avLst/>
              <a:gdLst/>
              <a:ahLst/>
              <a:cxnLst/>
              <a:rect l="l" t="t" r="r" b="b"/>
              <a:pathLst>
                <a:path w="1451" h="701" extrusionOk="0">
                  <a:moveTo>
                    <a:pt x="1355" y="0"/>
                  </a:moveTo>
                  <a:cubicBezTo>
                    <a:pt x="1345" y="0"/>
                    <a:pt x="1334" y="2"/>
                    <a:pt x="1324" y="6"/>
                  </a:cubicBezTo>
                  <a:lnTo>
                    <a:pt x="64" y="541"/>
                  </a:lnTo>
                  <a:cubicBezTo>
                    <a:pt x="21" y="559"/>
                    <a:pt x="1" y="608"/>
                    <a:pt x="20" y="650"/>
                  </a:cubicBezTo>
                  <a:cubicBezTo>
                    <a:pt x="32" y="682"/>
                    <a:pt x="64" y="700"/>
                    <a:pt x="95" y="700"/>
                  </a:cubicBezTo>
                  <a:cubicBezTo>
                    <a:pt x="108" y="700"/>
                    <a:pt x="118" y="698"/>
                    <a:pt x="129" y="694"/>
                  </a:cubicBezTo>
                  <a:lnTo>
                    <a:pt x="1388" y="159"/>
                  </a:lnTo>
                  <a:cubicBezTo>
                    <a:pt x="1432" y="140"/>
                    <a:pt x="1450" y="92"/>
                    <a:pt x="1433" y="50"/>
                  </a:cubicBezTo>
                  <a:cubicBezTo>
                    <a:pt x="1418" y="18"/>
                    <a:pt x="1387" y="0"/>
                    <a:pt x="1355"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44" name="Google Shape;1744;p24"/>
            <p:cNvSpPr/>
            <p:nvPr/>
          </p:nvSpPr>
          <p:spPr>
            <a:xfrm rot="1586497" flipH="1">
              <a:off x="8788500" y="4616744"/>
              <a:ext cx="36613" cy="14290"/>
            </a:xfrm>
            <a:custGeom>
              <a:avLst/>
              <a:gdLst/>
              <a:ahLst/>
              <a:cxnLst/>
              <a:rect l="l" t="t" r="r" b="b"/>
              <a:pathLst>
                <a:path w="1053" h="411" extrusionOk="0">
                  <a:moveTo>
                    <a:pt x="960" y="0"/>
                  </a:moveTo>
                  <a:cubicBezTo>
                    <a:pt x="953" y="0"/>
                    <a:pt x="945" y="1"/>
                    <a:pt x="937" y="3"/>
                  </a:cubicBezTo>
                  <a:lnTo>
                    <a:pt x="71" y="248"/>
                  </a:lnTo>
                  <a:cubicBezTo>
                    <a:pt x="27" y="261"/>
                    <a:pt x="0" y="306"/>
                    <a:pt x="13" y="350"/>
                  </a:cubicBezTo>
                  <a:cubicBezTo>
                    <a:pt x="23" y="386"/>
                    <a:pt x="57" y="410"/>
                    <a:pt x="94" y="410"/>
                  </a:cubicBezTo>
                  <a:cubicBezTo>
                    <a:pt x="101" y="410"/>
                    <a:pt x="109" y="408"/>
                    <a:pt x="117" y="406"/>
                  </a:cubicBezTo>
                  <a:lnTo>
                    <a:pt x="983" y="161"/>
                  </a:lnTo>
                  <a:cubicBezTo>
                    <a:pt x="1026" y="150"/>
                    <a:pt x="1052" y="104"/>
                    <a:pt x="1039" y="59"/>
                  </a:cubicBezTo>
                  <a:cubicBezTo>
                    <a:pt x="1029" y="23"/>
                    <a:pt x="997" y="0"/>
                    <a:pt x="960"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45" name="Google Shape;1745;p24"/>
            <p:cNvSpPr/>
            <p:nvPr/>
          </p:nvSpPr>
          <p:spPr>
            <a:xfrm rot="1586497" flipH="1">
              <a:off x="8841264" y="4594144"/>
              <a:ext cx="24965" cy="16828"/>
            </a:xfrm>
            <a:custGeom>
              <a:avLst/>
              <a:gdLst/>
              <a:ahLst/>
              <a:cxnLst/>
              <a:rect l="l" t="t" r="r" b="b"/>
              <a:pathLst>
                <a:path w="718" h="484" extrusionOk="0">
                  <a:moveTo>
                    <a:pt x="624" y="0"/>
                  </a:moveTo>
                  <a:cubicBezTo>
                    <a:pt x="616" y="0"/>
                    <a:pt x="609" y="1"/>
                    <a:pt x="601" y="4"/>
                  </a:cubicBezTo>
                  <a:cubicBezTo>
                    <a:pt x="386" y="67"/>
                    <a:pt x="190" y="185"/>
                    <a:pt x="33" y="343"/>
                  </a:cubicBezTo>
                  <a:cubicBezTo>
                    <a:pt x="0" y="375"/>
                    <a:pt x="0" y="427"/>
                    <a:pt x="33" y="459"/>
                  </a:cubicBezTo>
                  <a:cubicBezTo>
                    <a:pt x="50" y="476"/>
                    <a:pt x="71" y="484"/>
                    <a:pt x="92" y="484"/>
                  </a:cubicBezTo>
                  <a:cubicBezTo>
                    <a:pt x="113" y="484"/>
                    <a:pt x="134" y="474"/>
                    <a:pt x="151" y="459"/>
                  </a:cubicBezTo>
                  <a:cubicBezTo>
                    <a:pt x="288" y="321"/>
                    <a:pt x="461" y="218"/>
                    <a:pt x="648" y="164"/>
                  </a:cubicBezTo>
                  <a:cubicBezTo>
                    <a:pt x="692" y="150"/>
                    <a:pt x="717" y="103"/>
                    <a:pt x="705" y="60"/>
                  </a:cubicBezTo>
                  <a:cubicBezTo>
                    <a:pt x="693" y="23"/>
                    <a:pt x="660" y="0"/>
                    <a:pt x="62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46" name="Google Shape;1746;p24"/>
            <p:cNvSpPr/>
            <p:nvPr/>
          </p:nvSpPr>
          <p:spPr>
            <a:xfrm rot="1586497" flipH="1">
              <a:off x="8854760" y="4547285"/>
              <a:ext cx="28268" cy="15681"/>
            </a:xfrm>
            <a:custGeom>
              <a:avLst/>
              <a:gdLst/>
              <a:ahLst/>
              <a:cxnLst/>
              <a:rect l="l" t="t" r="r" b="b"/>
              <a:pathLst>
                <a:path w="813" h="451" extrusionOk="0">
                  <a:moveTo>
                    <a:pt x="717" y="1"/>
                  </a:moveTo>
                  <a:cubicBezTo>
                    <a:pt x="706" y="1"/>
                    <a:pt x="694" y="3"/>
                    <a:pt x="683" y="8"/>
                  </a:cubicBezTo>
                  <a:lnTo>
                    <a:pt x="60" y="292"/>
                  </a:lnTo>
                  <a:cubicBezTo>
                    <a:pt x="20" y="312"/>
                    <a:pt x="1" y="360"/>
                    <a:pt x="20" y="402"/>
                  </a:cubicBezTo>
                  <a:cubicBezTo>
                    <a:pt x="34" y="432"/>
                    <a:pt x="65" y="450"/>
                    <a:pt x="96" y="450"/>
                  </a:cubicBezTo>
                  <a:cubicBezTo>
                    <a:pt x="108" y="450"/>
                    <a:pt x="119" y="448"/>
                    <a:pt x="130" y="443"/>
                  </a:cubicBezTo>
                  <a:lnTo>
                    <a:pt x="752" y="158"/>
                  </a:lnTo>
                  <a:cubicBezTo>
                    <a:pt x="793" y="139"/>
                    <a:pt x="813" y="90"/>
                    <a:pt x="793" y="48"/>
                  </a:cubicBezTo>
                  <a:cubicBezTo>
                    <a:pt x="779" y="19"/>
                    <a:pt x="748" y="1"/>
                    <a:pt x="717"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47" name="Google Shape;1747;p24"/>
            <p:cNvSpPr/>
            <p:nvPr/>
          </p:nvSpPr>
          <p:spPr>
            <a:xfrm rot="1586497" flipH="1">
              <a:off x="7934060" y="3499828"/>
              <a:ext cx="44923" cy="52570"/>
            </a:xfrm>
            <a:custGeom>
              <a:avLst/>
              <a:gdLst/>
              <a:ahLst/>
              <a:cxnLst/>
              <a:rect l="l" t="t" r="r" b="b"/>
              <a:pathLst>
                <a:path w="1292" h="1512" extrusionOk="0">
                  <a:moveTo>
                    <a:pt x="571" y="1"/>
                  </a:moveTo>
                  <a:cubicBezTo>
                    <a:pt x="513" y="1"/>
                    <a:pt x="456" y="31"/>
                    <a:pt x="424" y="85"/>
                  </a:cubicBezTo>
                  <a:lnTo>
                    <a:pt x="94" y="639"/>
                  </a:lnTo>
                  <a:cubicBezTo>
                    <a:pt x="10" y="780"/>
                    <a:pt x="0" y="955"/>
                    <a:pt x="68" y="1106"/>
                  </a:cubicBezTo>
                  <a:cubicBezTo>
                    <a:pt x="136" y="1257"/>
                    <a:pt x="275" y="1365"/>
                    <a:pt x="437" y="1394"/>
                  </a:cubicBezTo>
                  <a:lnTo>
                    <a:pt x="1072" y="1509"/>
                  </a:lnTo>
                  <a:cubicBezTo>
                    <a:pt x="1082" y="1510"/>
                    <a:pt x="1093" y="1512"/>
                    <a:pt x="1103" y="1512"/>
                  </a:cubicBezTo>
                  <a:cubicBezTo>
                    <a:pt x="1185" y="1512"/>
                    <a:pt x="1257" y="1452"/>
                    <a:pt x="1273" y="1369"/>
                  </a:cubicBezTo>
                  <a:cubicBezTo>
                    <a:pt x="1292" y="1274"/>
                    <a:pt x="1229" y="1184"/>
                    <a:pt x="1135" y="1168"/>
                  </a:cubicBezTo>
                  <a:lnTo>
                    <a:pt x="500" y="1053"/>
                  </a:lnTo>
                  <a:cubicBezTo>
                    <a:pt x="447" y="1043"/>
                    <a:pt x="405" y="1011"/>
                    <a:pt x="383" y="963"/>
                  </a:cubicBezTo>
                  <a:cubicBezTo>
                    <a:pt x="361" y="915"/>
                    <a:pt x="366" y="861"/>
                    <a:pt x="392" y="816"/>
                  </a:cubicBezTo>
                  <a:lnTo>
                    <a:pt x="721" y="262"/>
                  </a:lnTo>
                  <a:cubicBezTo>
                    <a:pt x="770" y="181"/>
                    <a:pt x="743" y="74"/>
                    <a:pt x="661" y="26"/>
                  </a:cubicBezTo>
                  <a:cubicBezTo>
                    <a:pt x="633" y="9"/>
                    <a:pt x="602" y="1"/>
                    <a:pt x="571"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48" name="Google Shape;1748;p24"/>
            <p:cNvSpPr/>
            <p:nvPr/>
          </p:nvSpPr>
          <p:spPr>
            <a:xfrm rot="1586497" flipH="1">
              <a:off x="8722239" y="4441750"/>
              <a:ext cx="83030" cy="164421"/>
            </a:xfrm>
            <a:custGeom>
              <a:avLst/>
              <a:gdLst/>
              <a:ahLst/>
              <a:cxnLst/>
              <a:rect l="l" t="t" r="r" b="b"/>
              <a:pathLst>
                <a:path w="2388" h="4729" extrusionOk="0">
                  <a:moveTo>
                    <a:pt x="196" y="1"/>
                  </a:moveTo>
                  <a:cubicBezTo>
                    <a:pt x="172" y="1"/>
                    <a:pt x="148" y="5"/>
                    <a:pt x="126" y="16"/>
                  </a:cubicBezTo>
                  <a:cubicBezTo>
                    <a:pt x="38" y="55"/>
                    <a:pt x="0" y="159"/>
                    <a:pt x="39" y="245"/>
                  </a:cubicBezTo>
                  <a:lnTo>
                    <a:pt x="2033" y="4626"/>
                  </a:lnTo>
                  <a:cubicBezTo>
                    <a:pt x="2062" y="4691"/>
                    <a:pt x="2125" y="4729"/>
                    <a:pt x="2190" y="4729"/>
                  </a:cubicBezTo>
                  <a:cubicBezTo>
                    <a:pt x="2215" y="4729"/>
                    <a:pt x="2238" y="4723"/>
                    <a:pt x="2262" y="4713"/>
                  </a:cubicBezTo>
                  <a:cubicBezTo>
                    <a:pt x="2350" y="4673"/>
                    <a:pt x="2387" y="4571"/>
                    <a:pt x="2348" y="4484"/>
                  </a:cubicBezTo>
                  <a:lnTo>
                    <a:pt x="354" y="103"/>
                  </a:lnTo>
                  <a:cubicBezTo>
                    <a:pt x="325" y="38"/>
                    <a:pt x="262" y="1"/>
                    <a:pt x="196"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49" name="Google Shape;1749;p24"/>
            <p:cNvSpPr/>
            <p:nvPr/>
          </p:nvSpPr>
          <p:spPr>
            <a:xfrm rot="1586497" flipH="1">
              <a:off x="7899688" y="3824188"/>
              <a:ext cx="1214997" cy="626462"/>
            </a:xfrm>
            <a:custGeom>
              <a:avLst/>
              <a:gdLst/>
              <a:ahLst/>
              <a:cxnLst/>
              <a:rect l="l" t="t" r="r" b="b"/>
              <a:pathLst>
                <a:path w="34944" h="18018" extrusionOk="0">
                  <a:moveTo>
                    <a:pt x="34178" y="0"/>
                  </a:moveTo>
                  <a:cubicBezTo>
                    <a:pt x="34153" y="0"/>
                    <a:pt x="34129" y="5"/>
                    <a:pt x="34106" y="16"/>
                  </a:cubicBezTo>
                  <a:lnTo>
                    <a:pt x="1184" y="14996"/>
                  </a:lnTo>
                  <a:cubicBezTo>
                    <a:pt x="1135" y="15024"/>
                    <a:pt x="1" y="15740"/>
                    <a:pt x="991" y="17916"/>
                  </a:cubicBezTo>
                  <a:cubicBezTo>
                    <a:pt x="1020" y="17980"/>
                    <a:pt x="1083" y="18018"/>
                    <a:pt x="1148" y="18018"/>
                  </a:cubicBezTo>
                  <a:cubicBezTo>
                    <a:pt x="1173" y="18018"/>
                    <a:pt x="1196" y="18014"/>
                    <a:pt x="1217" y="18002"/>
                  </a:cubicBezTo>
                  <a:cubicBezTo>
                    <a:pt x="1305" y="17963"/>
                    <a:pt x="1343" y="17859"/>
                    <a:pt x="1304" y="17774"/>
                  </a:cubicBezTo>
                  <a:cubicBezTo>
                    <a:pt x="450" y="15896"/>
                    <a:pt x="1325" y="15315"/>
                    <a:pt x="1343" y="15302"/>
                  </a:cubicBezTo>
                  <a:lnTo>
                    <a:pt x="34038" y="427"/>
                  </a:lnTo>
                  <a:cubicBezTo>
                    <a:pt x="34140" y="925"/>
                    <a:pt x="34392" y="1287"/>
                    <a:pt x="34534" y="1458"/>
                  </a:cubicBezTo>
                  <a:cubicBezTo>
                    <a:pt x="34414" y="1664"/>
                    <a:pt x="34243" y="2104"/>
                    <a:pt x="34501" y="2669"/>
                  </a:cubicBezTo>
                  <a:cubicBezTo>
                    <a:pt x="34530" y="2734"/>
                    <a:pt x="34593" y="2771"/>
                    <a:pt x="34659" y="2771"/>
                  </a:cubicBezTo>
                  <a:cubicBezTo>
                    <a:pt x="34683" y="2771"/>
                    <a:pt x="34707" y="2766"/>
                    <a:pt x="34729" y="2756"/>
                  </a:cubicBezTo>
                  <a:cubicBezTo>
                    <a:pt x="34817" y="2716"/>
                    <a:pt x="34855" y="2614"/>
                    <a:pt x="34816" y="2527"/>
                  </a:cubicBezTo>
                  <a:cubicBezTo>
                    <a:pt x="34557" y="1956"/>
                    <a:pt x="34871" y="1572"/>
                    <a:pt x="34884" y="1556"/>
                  </a:cubicBezTo>
                  <a:cubicBezTo>
                    <a:pt x="34944" y="1486"/>
                    <a:pt x="34941" y="1384"/>
                    <a:pt x="34875" y="1319"/>
                  </a:cubicBezTo>
                  <a:cubicBezTo>
                    <a:pt x="34871" y="1314"/>
                    <a:pt x="34413" y="856"/>
                    <a:pt x="34350" y="157"/>
                  </a:cubicBezTo>
                  <a:cubicBezTo>
                    <a:pt x="34344" y="103"/>
                    <a:pt x="34313" y="51"/>
                    <a:pt x="34264" y="24"/>
                  </a:cubicBezTo>
                  <a:cubicBezTo>
                    <a:pt x="34237" y="8"/>
                    <a:pt x="34208" y="0"/>
                    <a:pt x="34178" y="0"/>
                  </a:cubicBezTo>
                  <a:close/>
                </a:path>
              </a:pathLst>
            </a:custGeom>
            <a:solidFill>
              <a:srgbClr val="23232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50" name="Google Shape;1750;p24"/>
            <p:cNvSpPr/>
            <p:nvPr/>
          </p:nvSpPr>
          <p:spPr>
            <a:xfrm rot="1586497" flipH="1">
              <a:off x="7823009" y="3882780"/>
              <a:ext cx="1230852" cy="601464"/>
            </a:xfrm>
            <a:custGeom>
              <a:avLst/>
              <a:gdLst/>
              <a:ahLst/>
              <a:cxnLst/>
              <a:rect l="l" t="t" r="r" b="b"/>
              <a:pathLst>
                <a:path w="35400" h="17299" extrusionOk="0">
                  <a:moveTo>
                    <a:pt x="33709" y="1"/>
                  </a:moveTo>
                  <a:cubicBezTo>
                    <a:pt x="33685" y="1"/>
                    <a:pt x="33661" y="6"/>
                    <a:pt x="33638" y="16"/>
                  </a:cubicBezTo>
                  <a:cubicBezTo>
                    <a:pt x="33550" y="56"/>
                    <a:pt x="33513" y="158"/>
                    <a:pt x="33551" y="245"/>
                  </a:cubicBezTo>
                  <a:cubicBezTo>
                    <a:pt x="33808" y="810"/>
                    <a:pt x="34253" y="969"/>
                    <a:pt x="34487" y="1015"/>
                  </a:cubicBezTo>
                  <a:cubicBezTo>
                    <a:pt x="34523" y="1234"/>
                    <a:pt x="34628" y="1663"/>
                    <a:pt x="34938" y="2067"/>
                  </a:cubicBezTo>
                  <a:lnTo>
                    <a:pt x="2263" y="16934"/>
                  </a:lnTo>
                  <a:cubicBezTo>
                    <a:pt x="2253" y="16938"/>
                    <a:pt x="2186" y="16956"/>
                    <a:pt x="2079" y="16956"/>
                  </a:cubicBezTo>
                  <a:cubicBezTo>
                    <a:pt x="1741" y="16956"/>
                    <a:pt x="1003" y="16772"/>
                    <a:pt x="354" y="15348"/>
                  </a:cubicBezTo>
                  <a:cubicBezTo>
                    <a:pt x="326" y="15283"/>
                    <a:pt x="262" y="15246"/>
                    <a:pt x="196" y="15246"/>
                  </a:cubicBezTo>
                  <a:cubicBezTo>
                    <a:pt x="172" y="15246"/>
                    <a:pt x="148" y="15251"/>
                    <a:pt x="126" y="15261"/>
                  </a:cubicBezTo>
                  <a:cubicBezTo>
                    <a:pt x="38" y="15301"/>
                    <a:pt x="0" y="15404"/>
                    <a:pt x="39" y="15490"/>
                  </a:cubicBezTo>
                  <a:cubicBezTo>
                    <a:pt x="755" y="17063"/>
                    <a:pt x="1625" y="17299"/>
                    <a:pt x="2079" y="17299"/>
                  </a:cubicBezTo>
                  <a:cubicBezTo>
                    <a:pt x="2253" y="17299"/>
                    <a:pt x="2366" y="17263"/>
                    <a:pt x="2388" y="17258"/>
                  </a:cubicBezTo>
                  <a:lnTo>
                    <a:pt x="35292" y="2288"/>
                  </a:lnTo>
                  <a:cubicBezTo>
                    <a:pt x="35342" y="2266"/>
                    <a:pt x="35379" y="2219"/>
                    <a:pt x="35389" y="2165"/>
                  </a:cubicBezTo>
                  <a:cubicBezTo>
                    <a:pt x="35400" y="2108"/>
                    <a:pt x="35383" y="2052"/>
                    <a:pt x="35345" y="2011"/>
                  </a:cubicBezTo>
                  <a:cubicBezTo>
                    <a:pt x="34860" y="1505"/>
                    <a:pt x="34816" y="858"/>
                    <a:pt x="34816" y="852"/>
                  </a:cubicBezTo>
                  <a:cubicBezTo>
                    <a:pt x="34808" y="762"/>
                    <a:pt x="34734" y="690"/>
                    <a:pt x="34644" y="689"/>
                  </a:cubicBezTo>
                  <a:cubicBezTo>
                    <a:pt x="34623" y="689"/>
                    <a:pt x="34126" y="673"/>
                    <a:pt x="33866" y="103"/>
                  </a:cubicBezTo>
                  <a:cubicBezTo>
                    <a:pt x="33838" y="38"/>
                    <a:pt x="33775" y="1"/>
                    <a:pt x="33709" y="1"/>
                  </a:cubicBezTo>
                  <a:close/>
                </a:path>
              </a:pathLst>
            </a:custGeom>
            <a:solidFill>
              <a:srgbClr val="23232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51" name="Google Shape;1751;p24"/>
            <p:cNvSpPr/>
            <p:nvPr/>
          </p:nvSpPr>
          <p:spPr>
            <a:xfrm rot="1586497" flipH="1">
              <a:off x="7993954" y="3709270"/>
              <a:ext cx="35" cy="35"/>
            </a:xfrm>
            <a:custGeom>
              <a:avLst/>
              <a:gdLst/>
              <a:ahLst/>
              <a:cxnLst/>
              <a:rect l="l" t="t" r="r" b="b"/>
              <a:pathLst>
                <a:path w="1" h="1" fill="none" extrusionOk="0">
                  <a:moveTo>
                    <a:pt x="1" y="0"/>
                  </a:moveTo>
                  <a:close/>
                </a:path>
              </a:pathLst>
            </a:custGeom>
            <a:noFill/>
            <a:ln w="8650" cap="rnd" cmpd="sng">
              <a:solidFill>
                <a:srgbClr val="23232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52" name="Google Shape;1752;p24"/>
            <p:cNvSpPr/>
            <p:nvPr/>
          </p:nvSpPr>
          <p:spPr>
            <a:xfrm rot="1586497" flipH="1">
              <a:off x="7856789" y="3499511"/>
              <a:ext cx="191721" cy="185109"/>
            </a:xfrm>
            <a:custGeom>
              <a:avLst/>
              <a:gdLst/>
              <a:ahLst/>
              <a:cxnLst/>
              <a:rect l="l" t="t" r="r" b="b"/>
              <a:pathLst>
                <a:path w="5514" h="5324" extrusionOk="0">
                  <a:moveTo>
                    <a:pt x="5321" y="0"/>
                  </a:moveTo>
                  <a:cubicBezTo>
                    <a:pt x="5278" y="0"/>
                    <a:pt x="5235" y="16"/>
                    <a:pt x="5202" y="49"/>
                  </a:cubicBezTo>
                  <a:lnTo>
                    <a:pt x="71" y="5026"/>
                  </a:lnTo>
                  <a:cubicBezTo>
                    <a:pt x="1" y="5093"/>
                    <a:pt x="0" y="5203"/>
                    <a:pt x="67" y="5271"/>
                  </a:cubicBezTo>
                  <a:cubicBezTo>
                    <a:pt x="101" y="5307"/>
                    <a:pt x="146" y="5324"/>
                    <a:pt x="192" y="5324"/>
                  </a:cubicBezTo>
                  <a:cubicBezTo>
                    <a:pt x="235" y="5324"/>
                    <a:pt x="279" y="5308"/>
                    <a:pt x="312" y="5276"/>
                  </a:cubicBezTo>
                  <a:lnTo>
                    <a:pt x="5442" y="297"/>
                  </a:lnTo>
                  <a:cubicBezTo>
                    <a:pt x="5512" y="231"/>
                    <a:pt x="5514" y="121"/>
                    <a:pt x="5447" y="53"/>
                  </a:cubicBezTo>
                  <a:cubicBezTo>
                    <a:pt x="5412" y="18"/>
                    <a:pt x="5367" y="0"/>
                    <a:pt x="5321" y="0"/>
                  </a:cubicBezTo>
                  <a:close/>
                </a:path>
              </a:pathLst>
            </a:custGeom>
            <a:solidFill>
              <a:srgbClr val="23232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53" name="Google Shape;1753;p24"/>
            <p:cNvSpPr/>
            <p:nvPr/>
          </p:nvSpPr>
          <p:spPr>
            <a:xfrm rot="1586497" flipH="1">
              <a:off x="7868470" y="3874964"/>
              <a:ext cx="1031099" cy="474940"/>
            </a:xfrm>
            <a:custGeom>
              <a:avLst/>
              <a:gdLst/>
              <a:ahLst/>
              <a:cxnLst/>
              <a:rect l="l" t="t" r="r" b="b"/>
              <a:pathLst>
                <a:path w="29655" h="13660" extrusionOk="0">
                  <a:moveTo>
                    <a:pt x="29458" y="1"/>
                  </a:moveTo>
                  <a:cubicBezTo>
                    <a:pt x="29434" y="1"/>
                    <a:pt x="29410" y="6"/>
                    <a:pt x="29387" y="17"/>
                  </a:cubicBezTo>
                  <a:lnTo>
                    <a:pt x="126" y="13328"/>
                  </a:lnTo>
                  <a:cubicBezTo>
                    <a:pt x="39" y="13368"/>
                    <a:pt x="0" y="13471"/>
                    <a:pt x="40" y="13558"/>
                  </a:cubicBezTo>
                  <a:cubicBezTo>
                    <a:pt x="68" y="13621"/>
                    <a:pt x="131" y="13659"/>
                    <a:pt x="197" y="13659"/>
                  </a:cubicBezTo>
                  <a:cubicBezTo>
                    <a:pt x="222" y="13659"/>
                    <a:pt x="245" y="13654"/>
                    <a:pt x="269" y="13643"/>
                  </a:cubicBezTo>
                  <a:lnTo>
                    <a:pt x="29529" y="333"/>
                  </a:lnTo>
                  <a:cubicBezTo>
                    <a:pt x="29617" y="293"/>
                    <a:pt x="29655" y="189"/>
                    <a:pt x="29616" y="103"/>
                  </a:cubicBezTo>
                  <a:cubicBezTo>
                    <a:pt x="29587" y="39"/>
                    <a:pt x="29523" y="1"/>
                    <a:pt x="29458" y="1"/>
                  </a:cubicBezTo>
                  <a:close/>
                </a:path>
              </a:pathLst>
            </a:custGeom>
            <a:solidFill>
              <a:srgbClr val="23232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54" name="Google Shape;1754;p24"/>
            <p:cNvSpPr/>
            <p:nvPr/>
          </p:nvSpPr>
          <p:spPr>
            <a:xfrm rot="1586497" flipH="1">
              <a:off x="7923104" y="3830575"/>
              <a:ext cx="1031134" cy="474906"/>
            </a:xfrm>
            <a:custGeom>
              <a:avLst/>
              <a:gdLst/>
              <a:ahLst/>
              <a:cxnLst/>
              <a:rect l="l" t="t" r="r" b="b"/>
              <a:pathLst>
                <a:path w="29656" h="13659" extrusionOk="0">
                  <a:moveTo>
                    <a:pt x="29459" y="0"/>
                  </a:moveTo>
                  <a:cubicBezTo>
                    <a:pt x="29435" y="0"/>
                    <a:pt x="29410" y="6"/>
                    <a:pt x="29387" y="16"/>
                  </a:cubicBezTo>
                  <a:lnTo>
                    <a:pt x="126" y="13328"/>
                  </a:lnTo>
                  <a:cubicBezTo>
                    <a:pt x="38" y="13367"/>
                    <a:pt x="1" y="13471"/>
                    <a:pt x="41" y="13557"/>
                  </a:cubicBezTo>
                  <a:cubicBezTo>
                    <a:pt x="69" y="13621"/>
                    <a:pt x="132" y="13659"/>
                    <a:pt x="198" y="13659"/>
                  </a:cubicBezTo>
                  <a:cubicBezTo>
                    <a:pt x="222" y="13659"/>
                    <a:pt x="246" y="13654"/>
                    <a:pt x="269" y="13643"/>
                  </a:cubicBezTo>
                  <a:lnTo>
                    <a:pt x="29530" y="331"/>
                  </a:lnTo>
                  <a:cubicBezTo>
                    <a:pt x="29618" y="293"/>
                    <a:pt x="29655" y="189"/>
                    <a:pt x="29616" y="103"/>
                  </a:cubicBezTo>
                  <a:cubicBezTo>
                    <a:pt x="29587" y="39"/>
                    <a:pt x="29524" y="0"/>
                    <a:pt x="29459" y="0"/>
                  </a:cubicBezTo>
                  <a:close/>
                </a:path>
              </a:pathLst>
            </a:custGeom>
            <a:solidFill>
              <a:srgbClr val="23232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55" name="Google Shape;1755;p24"/>
            <p:cNvSpPr/>
            <p:nvPr/>
          </p:nvSpPr>
          <p:spPr>
            <a:xfrm rot="1586497" flipH="1">
              <a:off x="7957408" y="3589009"/>
              <a:ext cx="68670" cy="58238"/>
            </a:xfrm>
            <a:custGeom>
              <a:avLst/>
              <a:gdLst/>
              <a:ahLst/>
              <a:cxnLst/>
              <a:rect l="l" t="t" r="r" b="b"/>
              <a:pathLst>
                <a:path w="1975" h="1675" extrusionOk="0">
                  <a:moveTo>
                    <a:pt x="1882" y="1"/>
                  </a:moveTo>
                  <a:cubicBezTo>
                    <a:pt x="1864" y="1"/>
                    <a:pt x="1845" y="7"/>
                    <a:pt x="1830" y="20"/>
                  </a:cubicBezTo>
                  <a:lnTo>
                    <a:pt x="40" y="1529"/>
                  </a:lnTo>
                  <a:cubicBezTo>
                    <a:pt x="4" y="1557"/>
                    <a:pt x="0" y="1609"/>
                    <a:pt x="30" y="1645"/>
                  </a:cubicBezTo>
                  <a:cubicBezTo>
                    <a:pt x="45" y="1664"/>
                    <a:pt x="68" y="1674"/>
                    <a:pt x="92" y="1674"/>
                  </a:cubicBezTo>
                  <a:cubicBezTo>
                    <a:pt x="110" y="1674"/>
                    <a:pt x="130" y="1667"/>
                    <a:pt x="146" y="1655"/>
                  </a:cubicBezTo>
                  <a:lnTo>
                    <a:pt x="1935" y="147"/>
                  </a:lnTo>
                  <a:cubicBezTo>
                    <a:pt x="1970" y="118"/>
                    <a:pt x="1974" y="65"/>
                    <a:pt x="1946" y="31"/>
                  </a:cubicBezTo>
                  <a:cubicBezTo>
                    <a:pt x="1929" y="11"/>
                    <a:pt x="1906" y="1"/>
                    <a:pt x="1882" y="1"/>
                  </a:cubicBezTo>
                  <a:close/>
                </a:path>
              </a:pathLst>
            </a:custGeom>
            <a:solidFill>
              <a:srgbClr val="23232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56" name="Google Shape;1756;p24"/>
            <p:cNvSpPr/>
            <p:nvPr/>
          </p:nvSpPr>
          <p:spPr>
            <a:xfrm rot="1586497" flipH="1">
              <a:off x="7899688" y="3824188"/>
              <a:ext cx="1214997" cy="626462"/>
            </a:xfrm>
            <a:custGeom>
              <a:avLst/>
              <a:gdLst/>
              <a:ahLst/>
              <a:cxnLst/>
              <a:rect l="l" t="t" r="r" b="b"/>
              <a:pathLst>
                <a:path w="34944" h="18018" extrusionOk="0">
                  <a:moveTo>
                    <a:pt x="34178" y="0"/>
                  </a:moveTo>
                  <a:cubicBezTo>
                    <a:pt x="34153" y="0"/>
                    <a:pt x="34129" y="5"/>
                    <a:pt x="34106" y="16"/>
                  </a:cubicBezTo>
                  <a:lnTo>
                    <a:pt x="1184" y="14996"/>
                  </a:lnTo>
                  <a:cubicBezTo>
                    <a:pt x="1135" y="15024"/>
                    <a:pt x="1" y="15740"/>
                    <a:pt x="991" y="17916"/>
                  </a:cubicBezTo>
                  <a:cubicBezTo>
                    <a:pt x="1020" y="17980"/>
                    <a:pt x="1083" y="18018"/>
                    <a:pt x="1148" y="18018"/>
                  </a:cubicBezTo>
                  <a:cubicBezTo>
                    <a:pt x="1173" y="18018"/>
                    <a:pt x="1196" y="18014"/>
                    <a:pt x="1217" y="18002"/>
                  </a:cubicBezTo>
                  <a:cubicBezTo>
                    <a:pt x="1305" y="17963"/>
                    <a:pt x="1343" y="17859"/>
                    <a:pt x="1304" y="17774"/>
                  </a:cubicBezTo>
                  <a:cubicBezTo>
                    <a:pt x="450" y="15896"/>
                    <a:pt x="1325" y="15315"/>
                    <a:pt x="1343" y="15302"/>
                  </a:cubicBezTo>
                  <a:lnTo>
                    <a:pt x="34038" y="427"/>
                  </a:lnTo>
                  <a:cubicBezTo>
                    <a:pt x="34140" y="925"/>
                    <a:pt x="34392" y="1287"/>
                    <a:pt x="34534" y="1458"/>
                  </a:cubicBezTo>
                  <a:cubicBezTo>
                    <a:pt x="34414" y="1664"/>
                    <a:pt x="34243" y="2104"/>
                    <a:pt x="34501" y="2669"/>
                  </a:cubicBezTo>
                  <a:cubicBezTo>
                    <a:pt x="34530" y="2734"/>
                    <a:pt x="34593" y="2771"/>
                    <a:pt x="34659" y="2771"/>
                  </a:cubicBezTo>
                  <a:cubicBezTo>
                    <a:pt x="34683" y="2771"/>
                    <a:pt x="34707" y="2766"/>
                    <a:pt x="34729" y="2756"/>
                  </a:cubicBezTo>
                  <a:cubicBezTo>
                    <a:pt x="34817" y="2716"/>
                    <a:pt x="34855" y="2614"/>
                    <a:pt x="34816" y="2527"/>
                  </a:cubicBezTo>
                  <a:cubicBezTo>
                    <a:pt x="34557" y="1956"/>
                    <a:pt x="34871" y="1572"/>
                    <a:pt x="34884" y="1556"/>
                  </a:cubicBezTo>
                  <a:cubicBezTo>
                    <a:pt x="34944" y="1486"/>
                    <a:pt x="34941" y="1384"/>
                    <a:pt x="34875" y="1319"/>
                  </a:cubicBezTo>
                  <a:cubicBezTo>
                    <a:pt x="34871" y="1314"/>
                    <a:pt x="34413" y="856"/>
                    <a:pt x="34350" y="157"/>
                  </a:cubicBezTo>
                  <a:cubicBezTo>
                    <a:pt x="34344" y="103"/>
                    <a:pt x="34313" y="51"/>
                    <a:pt x="34264" y="24"/>
                  </a:cubicBezTo>
                  <a:cubicBezTo>
                    <a:pt x="34237" y="8"/>
                    <a:pt x="34208" y="0"/>
                    <a:pt x="34178" y="0"/>
                  </a:cubicBezTo>
                  <a:close/>
                </a:path>
              </a:pathLst>
            </a:custGeom>
            <a:solidFill>
              <a:srgbClr val="23232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57" name="Google Shape;1757;p24"/>
            <p:cNvSpPr/>
            <p:nvPr/>
          </p:nvSpPr>
          <p:spPr>
            <a:xfrm rot="1586497" flipH="1">
              <a:off x="7823009" y="3882780"/>
              <a:ext cx="1230852" cy="601464"/>
            </a:xfrm>
            <a:custGeom>
              <a:avLst/>
              <a:gdLst/>
              <a:ahLst/>
              <a:cxnLst/>
              <a:rect l="l" t="t" r="r" b="b"/>
              <a:pathLst>
                <a:path w="35400" h="17299" extrusionOk="0">
                  <a:moveTo>
                    <a:pt x="33709" y="1"/>
                  </a:moveTo>
                  <a:cubicBezTo>
                    <a:pt x="33685" y="1"/>
                    <a:pt x="33661" y="6"/>
                    <a:pt x="33638" y="16"/>
                  </a:cubicBezTo>
                  <a:cubicBezTo>
                    <a:pt x="33550" y="56"/>
                    <a:pt x="33513" y="158"/>
                    <a:pt x="33551" y="245"/>
                  </a:cubicBezTo>
                  <a:cubicBezTo>
                    <a:pt x="33808" y="810"/>
                    <a:pt x="34253" y="969"/>
                    <a:pt x="34487" y="1015"/>
                  </a:cubicBezTo>
                  <a:cubicBezTo>
                    <a:pt x="34523" y="1234"/>
                    <a:pt x="34628" y="1663"/>
                    <a:pt x="34938" y="2067"/>
                  </a:cubicBezTo>
                  <a:lnTo>
                    <a:pt x="2263" y="16934"/>
                  </a:lnTo>
                  <a:cubicBezTo>
                    <a:pt x="2253" y="16938"/>
                    <a:pt x="2186" y="16956"/>
                    <a:pt x="2079" y="16956"/>
                  </a:cubicBezTo>
                  <a:cubicBezTo>
                    <a:pt x="1741" y="16956"/>
                    <a:pt x="1003" y="16772"/>
                    <a:pt x="354" y="15348"/>
                  </a:cubicBezTo>
                  <a:cubicBezTo>
                    <a:pt x="326" y="15283"/>
                    <a:pt x="262" y="15246"/>
                    <a:pt x="196" y="15246"/>
                  </a:cubicBezTo>
                  <a:cubicBezTo>
                    <a:pt x="172" y="15246"/>
                    <a:pt x="148" y="15251"/>
                    <a:pt x="126" y="15261"/>
                  </a:cubicBezTo>
                  <a:cubicBezTo>
                    <a:pt x="38" y="15301"/>
                    <a:pt x="0" y="15404"/>
                    <a:pt x="39" y="15490"/>
                  </a:cubicBezTo>
                  <a:cubicBezTo>
                    <a:pt x="755" y="17063"/>
                    <a:pt x="1625" y="17299"/>
                    <a:pt x="2079" y="17299"/>
                  </a:cubicBezTo>
                  <a:cubicBezTo>
                    <a:pt x="2253" y="17299"/>
                    <a:pt x="2366" y="17263"/>
                    <a:pt x="2388" y="17258"/>
                  </a:cubicBezTo>
                  <a:lnTo>
                    <a:pt x="35292" y="2288"/>
                  </a:lnTo>
                  <a:cubicBezTo>
                    <a:pt x="35342" y="2266"/>
                    <a:pt x="35379" y="2219"/>
                    <a:pt x="35389" y="2165"/>
                  </a:cubicBezTo>
                  <a:cubicBezTo>
                    <a:pt x="35400" y="2108"/>
                    <a:pt x="35383" y="2052"/>
                    <a:pt x="35345" y="2011"/>
                  </a:cubicBezTo>
                  <a:cubicBezTo>
                    <a:pt x="34860" y="1505"/>
                    <a:pt x="34816" y="858"/>
                    <a:pt x="34816" y="852"/>
                  </a:cubicBezTo>
                  <a:cubicBezTo>
                    <a:pt x="34808" y="762"/>
                    <a:pt x="34734" y="690"/>
                    <a:pt x="34644" y="689"/>
                  </a:cubicBezTo>
                  <a:cubicBezTo>
                    <a:pt x="34623" y="689"/>
                    <a:pt x="34126" y="673"/>
                    <a:pt x="33866" y="103"/>
                  </a:cubicBezTo>
                  <a:cubicBezTo>
                    <a:pt x="33838" y="38"/>
                    <a:pt x="33775" y="1"/>
                    <a:pt x="33709" y="1"/>
                  </a:cubicBezTo>
                  <a:close/>
                </a:path>
              </a:pathLst>
            </a:custGeom>
            <a:solidFill>
              <a:srgbClr val="23232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58" name="Google Shape;1758;p24"/>
            <p:cNvSpPr/>
            <p:nvPr/>
          </p:nvSpPr>
          <p:spPr>
            <a:xfrm rot="1586497" flipH="1">
              <a:off x="7993954" y="3709270"/>
              <a:ext cx="35" cy="35"/>
            </a:xfrm>
            <a:custGeom>
              <a:avLst/>
              <a:gdLst/>
              <a:ahLst/>
              <a:cxnLst/>
              <a:rect l="l" t="t" r="r" b="b"/>
              <a:pathLst>
                <a:path w="1" h="1" fill="none" extrusionOk="0">
                  <a:moveTo>
                    <a:pt x="1" y="0"/>
                  </a:moveTo>
                  <a:close/>
                </a:path>
              </a:pathLst>
            </a:custGeom>
            <a:noFill/>
            <a:ln w="8650" cap="rnd" cmpd="sng">
              <a:solidFill>
                <a:srgbClr val="23232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59" name="Google Shape;1759;p24"/>
            <p:cNvSpPr/>
            <p:nvPr/>
          </p:nvSpPr>
          <p:spPr>
            <a:xfrm rot="1586497" flipH="1">
              <a:off x="7856789" y="3499511"/>
              <a:ext cx="191721" cy="185109"/>
            </a:xfrm>
            <a:custGeom>
              <a:avLst/>
              <a:gdLst/>
              <a:ahLst/>
              <a:cxnLst/>
              <a:rect l="l" t="t" r="r" b="b"/>
              <a:pathLst>
                <a:path w="5514" h="5324" extrusionOk="0">
                  <a:moveTo>
                    <a:pt x="5321" y="0"/>
                  </a:moveTo>
                  <a:cubicBezTo>
                    <a:pt x="5278" y="0"/>
                    <a:pt x="5235" y="16"/>
                    <a:pt x="5202" y="49"/>
                  </a:cubicBezTo>
                  <a:lnTo>
                    <a:pt x="71" y="5026"/>
                  </a:lnTo>
                  <a:cubicBezTo>
                    <a:pt x="1" y="5093"/>
                    <a:pt x="0" y="5203"/>
                    <a:pt x="67" y="5271"/>
                  </a:cubicBezTo>
                  <a:cubicBezTo>
                    <a:pt x="101" y="5307"/>
                    <a:pt x="146" y="5324"/>
                    <a:pt x="192" y="5324"/>
                  </a:cubicBezTo>
                  <a:cubicBezTo>
                    <a:pt x="235" y="5324"/>
                    <a:pt x="279" y="5308"/>
                    <a:pt x="312" y="5276"/>
                  </a:cubicBezTo>
                  <a:lnTo>
                    <a:pt x="5442" y="297"/>
                  </a:lnTo>
                  <a:cubicBezTo>
                    <a:pt x="5512" y="231"/>
                    <a:pt x="5514" y="121"/>
                    <a:pt x="5447" y="53"/>
                  </a:cubicBezTo>
                  <a:cubicBezTo>
                    <a:pt x="5412" y="18"/>
                    <a:pt x="5367" y="0"/>
                    <a:pt x="5321" y="0"/>
                  </a:cubicBezTo>
                  <a:close/>
                </a:path>
              </a:pathLst>
            </a:custGeom>
            <a:solidFill>
              <a:srgbClr val="23232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60" name="Google Shape;1760;p24"/>
            <p:cNvSpPr/>
            <p:nvPr/>
          </p:nvSpPr>
          <p:spPr>
            <a:xfrm rot="1586497" flipH="1">
              <a:off x="7868470" y="3874964"/>
              <a:ext cx="1031099" cy="474940"/>
            </a:xfrm>
            <a:custGeom>
              <a:avLst/>
              <a:gdLst/>
              <a:ahLst/>
              <a:cxnLst/>
              <a:rect l="l" t="t" r="r" b="b"/>
              <a:pathLst>
                <a:path w="29655" h="13660" extrusionOk="0">
                  <a:moveTo>
                    <a:pt x="29458" y="1"/>
                  </a:moveTo>
                  <a:cubicBezTo>
                    <a:pt x="29434" y="1"/>
                    <a:pt x="29410" y="6"/>
                    <a:pt x="29387" y="17"/>
                  </a:cubicBezTo>
                  <a:lnTo>
                    <a:pt x="126" y="13328"/>
                  </a:lnTo>
                  <a:cubicBezTo>
                    <a:pt x="39" y="13368"/>
                    <a:pt x="0" y="13471"/>
                    <a:pt x="40" y="13558"/>
                  </a:cubicBezTo>
                  <a:cubicBezTo>
                    <a:pt x="68" y="13621"/>
                    <a:pt x="131" y="13659"/>
                    <a:pt x="197" y="13659"/>
                  </a:cubicBezTo>
                  <a:cubicBezTo>
                    <a:pt x="222" y="13659"/>
                    <a:pt x="245" y="13654"/>
                    <a:pt x="269" y="13643"/>
                  </a:cubicBezTo>
                  <a:lnTo>
                    <a:pt x="29529" y="333"/>
                  </a:lnTo>
                  <a:cubicBezTo>
                    <a:pt x="29617" y="293"/>
                    <a:pt x="29655" y="189"/>
                    <a:pt x="29616" y="103"/>
                  </a:cubicBezTo>
                  <a:cubicBezTo>
                    <a:pt x="29587" y="39"/>
                    <a:pt x="29523" y="1"/>
                    <a:pt x="29458" y="1"/>
                  </a:cubicBezTo>
                  <a:close/>
                </a:path>
              </a:pathLst>
            </a:custGeom>
            <a:solidFill>
              <a:srgbClr val="23232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61" name="Google Shape;1761;p24"/>
            <p:cNvSpPr/>
            <p:nvPr/>
          </p:nvSpPr>
          <p:spPr>
            <a:xfrm rot="1586497" flipH="1">
              <a:off x="7923104" y="3830575"/>
              <a:ext cx="1031134" cy="474906"/>
            </a:xfrm>
            <a:custGeom>
              <a:avLst/>
              <a:gdLst/>
              <a:ahLst/>
              <a:cxnLst/>
              <a:rect l="l" t="t" r="r" b="b"/>
              <a:pathLst>
                <a:path w="29656" h="13659" extrusionOk="0">
                  <a:moveTo>
                    <a:pt x="29459" y="0"/>
                  </a:moveTo>
                  <a:cubicBezTo>
                    <a:pt x="29435" y="0"/>
                    <a:pt x="29410" y="6"/>
                    <a:pt x="29387" y="16"/>
                  </a:cubicBezTo>
                  <a:lnTo>
                    <a:pt x="126" y="13328"/>
                  </a:lnTo>
                  <a:cubicBezTo>
                    <a:pt x="38" y="13367"/>
                    <a:pt x="1" y="13471"/>
                    <a:pt x="41" y="13557"/>
                  </a:cubicBezTo>
                  <a:cubicBezTo>
                    <a:pt x="69" y="13621"/>
                    <a:pt x="132" y="13659"/>
                    <a:pt x="198" y="13659"/>
                  </a:cubicBezTo>
                  <a:cubicBezTo>
                    <a:pt x="222" y="13659"/>
                    <a:pt x="246" y="13654"/>
                    <a:pt x="269" y="13643"/>
                  </a:cubicBezTo>
                  <a:lnTo>
                    <a:pt x="29530" y="331"/>
                  </a:lnTo>
                  <a:cubicBezTo>
                    <a:pt x="29618" y="293"/>
                    <a:pt x="29655" y="189"/>
                    <a:pt x="29616" y="103"/>
                  </a:cubicBezTo>
                  <a:cubicBezTo>
                    <a:pt x="29587" y="39"/>
                    <a:pt x="29524" y="0"/>
                    <a:pt x="29459" y="0"/>
                  </a:cubicBezTo>
                  <a:close/>
                </a:path>
              </a:pathLst>
            </a:custGeom>
            <a:solidFill>
              <a:srgbClr val="23232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62" name="Google Shape;1762;p24"/>
            <p:cNvSpPr/>
            <p:nvPr/>
          </p:nvSpPr>
          <p:spPr>
            <a:xfrm rot="1586497" flipH="1">
              <a:off x="7957408" y="3589009"/>
              <a:ext cx="68670" cy="58238"/>
            </a:xfrm>
            <a:custGeom>
              <a:avLst/>
              <a:gdLst/>
              <a:ahLst/>
              <a:cxnLst/>
              <a:rect l="l" t="t" r="r" b="b"/>
              <a:pathLst>
                <a:path w="1975" h="1675" extrusionOk="0">
                  <a:moveTo>
                    <a:pt x="1882" y="1"/>
                  </a:moveTo>
                  <a:cubicBezTo>
                    <a:pt x="1864" y="1"/>
                    <a:pt x="1845" y="7"/>
                    <a:pt x="1830" y="20"/>
                  </a:cubicBezTo>
                  <a:lnTo>
                    <a:pt x="40" y="1529"/>
                  </a:lnTo>
                  <a:cubicBezTo>
                    <a:pt x="4" y="1557"/>
                    <a:pt x="0" y="1609"/>
                    <a:pt x="30" y="1645"/>
                  </a:cubicBezTo>
                  <a:cubicBezTo>
                    <a:pt x="45" y="1664"/>
                    <a:pt x="68" y="1674"/>
                    <a:pt x="92" y="1674"/>
                  </a:cubicBezTo>
                  <a:cubicBezTo>
                    <a:pt x="110" y="1674"/>
                    <a:pt x="130" y="1667"/>
                    <a:pt x="146" y="1655"/>
                  </a:cubicBezTo>
                  <a:lnTo>
                    <a:pt x="1935" y="147"/>
                  </a:lnTo>
                  <a:cubicBezTo>
                    <a:pt x="1970" y="118"/>
                    <a:pt x="1974" y="65"/>
                    <a:pt x="1946" y="31"/>
                  </a:cubicBezTo>
                  <a:cubicBezTo>
                    <a:pt x="1929" y="11"/>
                    <a:pt x="1906" y="1"/>
                    <a:pt x="1882" y="1"/>
                  </a:cubicBezTo>
                  <a:close/>
                </a:path>
              </a:pathLst>
            </a:custGeom>
            <a:solidFill>
              <a:srgbClr val="23232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63" name="Google Shape;1763;p24"/>
            <p:cNvSpPr/>
            <p:nvPr/>
          </p:nvSpPr>
          <p:spPr>
            <a:xfrm rot="1586497" flipH="1">
              <a:off x="7911936" y="3498438"/>
              <a:ext cx="59491" cy="35464"/>
            </a:xfrm>
            <a:custGeom>
              <a:avLst/>
              <a:gdLst/>
              <a:ahLst/>
              <a:cxnLst/>
              <a:rect l="l" t="t" r="r" b="b"/>
              <a:pathLst>
                <a:path w="1711" h="1020" extrusionOk="0">
                  <a:moveTo>
                    <a:pt x="1628" y="1"/>
                  </a:moveTo>
                  <a:cubicBezTo>
                    <a:pt x="1626" y="1"/>
                    <a:pt x="1625" y="1"/>
                    <a:pt x="1623" y="1"/>
                  </a:cubicBezTo>
                  <a:lnTo>
                    <a:pt x="387" y="107"/>
                  </a:lnTo>
                  <a:cubicBezTo>
                    <a:pt x="364" y="110"/>
                    <a:pt x="340" y="124"/>
                    <a:pt x="328" y="142"/>
                  </a:cubicBezTo>
                  <a:lnTo>
                    <a:pt x="183" y="385"/>
                  </a:lnTo>
                  <a:lnTo>
                    <a:pt x="51" y="608"/>
                  </a:lnTo>
                  <a:cubicBezTo>
                    <a:pt x="1" y="694"/>
                    <a:pt x="30" y="773"/>
                    <a:pt x="41" y="800"/>
                  </a:cubicBezTo>
                  <a:cubicBezTo>
                    <a:pt x="56" y="832"/>
                    <a:pt x="98" y="905"/>
                    <a:pt x="192" y="921"/>
                  </a:cubicBezTo>
                  <a:lnTo>
                    <a:pt x="726" y="1018"/>
                  </a:lnTo>
                  <a:cubicBezTo>
                    <a:pt x="730" y="1019"/>
                    <a:pt x="735" y="1020"/>
                    <a:pt x="739" y="1020"/>
                  </a:cubicBezTo>
                  <a:cubicBezTo>
                    <a:pt x="757" y="1020"/>
                    <a:pt x="777" y="1012"/>
                    <a:pt x="791" y="999"/>
                  </a:cubicBezTo>
                  <a:lnTo>
                    <a:pt x="1683" y="134"/>
                  </a:lnTo>
                  <a:cubicBezTo>
                    <a:pt x="1706" y="110"/>
                    <a:pt x="1711" y="78"/>
                    <a:pt x="1698" y="47"/>
                  </a:cubicBezTo>
                  <a:cubicBezTo>
                    <a:pt x="1695" y="40"/>
                    <a:pt x="1691" y="32"/>
                    <a:pt x="1684" y="32"/>
                  </a:cubicBezTo>
                  <a:cubicBezTo>
                    <a:pt x="1675" y="13"/>
                    <a:pt x="1651" y="1"/>
                    <a:pt x="162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64" name="Google Shape;1764;p24"/>
            <p:cNvSpPr/>
            <p:nvPr/>
          </p:nvSpPr>
          <p:spPr>
            <a:xfrm rot="1586497" flipH="1">
              <a:off x="8729712" y="4461477"/>
              <a:ext cx="93357" cy="155903"/>
            </a:xfrm>
            <a:custGeom>
              <a:avLst/>
              <a:gdLst/>
              <a:ahLst/>
              <a:cxnLst/>
              <a:rect l="l" t="t" r="r" b="b"/>
              <a:pathLst>
                <a:path w="2685" h="4484" extrusionOk="0">
                  <a:moveTo>
                    <a:pt x="769" y="1"/>
                  </a:moveTo>
                  <a:cubicBezTo>
                    <a:pt x="759" y="1"/>
                    <a:pt x="748" y="3"/>
                    <a:pt x="738" y="7"/>
                  </a:cubicBezTo>
                  <a:lnTo>
                    <a:pt x="56" y="318"/>
                  </a:lnTo>
                  <a:cubicBezTo>
                    <a:pt x="18" y="335"/>
                    <a:pt x="0" y="381"/>
                    <a:pt x="18" y="419"/>
                  </a:cubicBezTo>
                  <a:lnTo>
                    <a:pt x="1846" y="4439"/>
                  </a:lnTo>
                  <a:cubicBezTo>
                    <a:pt x="1860" y="4466"/>
                    <a:pt x="1888" y="4483"/>
                    <a:pt x="1916" y="4483"/>
                  </a:cubicBezTo>
                  <a:cubicBezTo>
                    <a:pt x="1926" y="4483"/>
                    <a:pt x="1937" y="4481"/>
                    <a:pt x="1947" y="4476"/>
                  </a:cubicBezTo>
                  <a:lnTo>
                    <a:pt x="2630" y="4167"/>
                  </a:lnTo>
                  <a:cubicBezTo>
                    <a:pt x="2668" y="4150"/>
                    <a:pt x="2685" y="4104"/>
                    <a:pt x="2668" y="4066"/>
                  </a:cubicBezTo>
                  <a:lnTo>
                    <a:pt x="840" y="46"/>
                  </a:lnTo>
                  <a:cubicBezTo>
                    <a:pt x="826" y="17"/>
                    <a:pt x="798" y="1"/>
                    <a:pt x="769"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65" name="Google Shape;1765;p24"/>
            <p:cNvSpPr/>
            <p:nvPr/>
          </p:nvSpPr>
          <p:spPr>
            <a:xfrm rot="1586497" flipH="1">
              <a:off x="8744088" y="4510035"/>
              <a:ext cx="179134" cy="183857"/>
            </a:xfrm>
            <a:custGeom>
              <a:avLst/>
              <a:gdLst/>
              <a:ahLst/>
              <a:cxnLst/>
              <a:rect l="l" t="t" r="r" b="b"/>
              <a:pathLst>
                <a:path w="5152" h="5288" extrusionOk="0">
                  <a:moveTo>
                    <a:pt x="2575" y="829"/>
                  </a:moveTo>
                  <a:lnTo>
                    <a:pt x="1965" y="1147"/>
                  </a:lnTo>
                  <a:lnTo>
                    <a:pt x="1941" y="1138"/>
                  </a:lnTo>
                  <a:cubicBezTo>
                    <a:pt x="1936" y="1127"/>
                    <a:pt x="1943" y="1116"/>
                    <a:pt x="1950" y="1113"/>
                  </a:cubicBezTo>
                  <a:lnTo>
                    <a:pt x="2575" y="829"/>
                  </a:lnTo>
                  <a:close/>
                  <a:moveTo>
                    <a:pt x="2310" y="2225"/>
                  </a:moveTo>
                  <a:lnTo>
                    <a:pt x="2321" y="2262"/>
                  </a:lnTo>
                  <a:cubicBezTo>
                    <a:pt x="2122" y="2318"/>
                    <a:pt x="1942" y="2429"/>
                    <a:pt x="1796" y="2576"/>
                  </a:cubicBezTo>
                  <a:lnTo>
                    <a:pt x="1767" y="2567"/>
                  </a:lnTo>
                  <a:cubicBezTo>
                    <a:pt x="1764" y="2561"/>
                    <a:pt x="1760" y="2554"/>
                    <a:pt x="1770" y="2546"/>
                  </a:cubicBezTo>
                  <a:cubicBezTo>
                    <a:pt x="1920" y="2398"/>
                    <a:pt x="2106" y="2284"/>
                    <a:pt x="2310" y="2225"/>
                  </a:cubicBezTo>
                  <a:close/>
                  <a:moveTo>
                    <a:pt x="3415" y="3412"/>
                  </a:moveTo>
                  <a:lnTo>
                    <a:pt x="2560" y="3692"/>
                  </a:lnTo>
                  <a:lnTo>
                    <a:pt x="2538" y="3681"/>
                  </a:lnTo>
                  <a:lnTo>
                    <a:pt x="2472" y="3711"/>
                  </a:lnTo>
                  <a:lnTo>
                    <a:pt x="2536" y="3677"/>
                  </a:lnTo>
                  <a:lnTo>
                    <a:pt x="3415" y="3412"/>
                  </a:lnTo>
                  <a:close/>
                  <a:moveTo>
                    <a:pt x="4176" y="3853"/>
                  </a:moveTo>
                  <a:lnTo>
                    <a:pt x="4192" y="3888"/>
                  </a:lnTo>
                  <a:lnTo>
                    <a:pt x="2932" y="4423"/>
                  </a:lnTo>
                  <a:lnTo>
                    <a:pt x="2909" y="4417"/>
                  </a:lnTo>
                  <a:lnTo>
                    <a:pt x="4176" y="3853"/>
                  </a:lnTo>
                  <a:close/>
                  <a:moveTo>
                    <a:pt x="3235" y="1"/>
                  </a:moveTo>
                  <a:cubicBezTo>
                    <a:pt x="3225" y="1"/>
                    <a:pt x="3214" y="3"/>
                    <a:pt x="3205" y="7"/>
                  </a:cubicBezTo>
                  <a:lnTo>
                    <a:pt x="807" y="1099"/>
                  </a:lnTo>
                  <a:cubicBezTo>
                    <a:pt x="765" y="1126"/>
                    <a:pt x="1" y="1636"/>
                    <a:pt x="541" y="3190"/>
                  </a:cubicBezTo>
                  <a:cubicBezTo>
                    <a:pt x="588" y="3332"/>
                    <a:pt x="650" y="3485"/>
                    <a:pt x="724" y="3648"/>
                  </a:cubicBezTo>
                  <a:cubicBezTo>
                    <a:pt x="1390" y="5110"/>
                    <a:pt x="2163" y="5288"/>
                    <a:pt x="2499" y="5288"/>
                  </a:cubicBezTo>
                  <a:cubicBezTo>
                    <a:pt x="2582" y="5288"/>
                    <a:pt x="2639" y="5277"/>
                    <a:pt x="2660" y="5272"/>
                  </a:cubicBezTo>
                  <a:lnTo>
                    <a:pt x="5097" y="4167"/>
                  </a:lnTo>
                  <a:cubicBezTo>
                    <a:pt x="5135" y="4150"/>
                    <a:pt x="5151" y="4104"/>
                    <a:pt x="5135" y="4066"/>
                  </a:cubicBezTo>
                  <a:lnTo>
                    <a:pt x="3305" y="45"/>
                  </a:lnTo>
                  <a:cubicBezTo>
                    <a:pt x="3293" y="17"/>
                    <a:pt x="3264" y="1"/>
                    <a:pt x="3235"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66" name="Google Shape;1766;p24"/>
            <p:cNvSpPr/>
            <p:nvPr/>
          </p:nvSpPr>
          <p:spPr>
            <a:xfrm rot="1586497" flipH="1">
              <a:off x="7854617" y="3882075"/>
              <a:ext cx="1022859" cy="493090"/>
            </a:xfrm>
            <a:custGeom>
              <a:avLst/>
              <a:gdLst/>
              <a:ahLst/>
              <a:cxnLst/>
              <a:rect l="l" t="t" r="r" b="b"/>
              <a:pathLst>
                <a:path w="29418" h="14182" extrusionOk="0">
                  <a:moveTo>
                    <a:pt x="28930" y="0"/>
                  </a:moveTo>
                  <a:cubicBezTo>
                    <a:pt x="28919" y="0"/>
                    <a:pt x="28909" y="3"/>
                    <a:pt x="28899" y="7"/>
                  </a:cubicBezTo>
                  <a:lnTo>
                    <a:pt x="55" y="13130"/>
                  </a:lnTo>
                  <a:cubicBezTo>
                    <a:pt x="18" y="13146"/>
                    <a:pt x="1" y="13192"/>
                    <a:pt x="18" y="13230"/>
                  </a:cubicBezTo>
                  <a:lnTo>
                    <a:pt x="430" y="14137"/>
                  </a:lnTo>
                  <a:cubicBezTo>
                    <a:pt x="442" y="14165"/>
                    <a:pt x="471" y="14182"/>
                    <a:pt x="500" y="14182"/>
                  </a:cubicBezTo>
                  <a:cubicBezTo>
                    <a:pt x="510" y="14182"/>
                    <a:pt x="521" y="14180"/>
                    <a:pt x="530" y="14175"/>
                  </a:cubicBezTo>
                  <a:lnTo>
                    <a:pt x="29371" y="1054"/>
                  </a:lnTo>
                  <a:cubicBezTo>
                    <a:pt x="29392" y="1046"/>
                    <a:pt x="29407" y="1027"/>
                    <a:pt x="29413" y="1005"/>
                  </a:cubicBezTo>
                  <a:cubicBezTo>
                    <a:pt x="29418" y="988"/>
                    <a:pt x="29416" y="969"/>
                    <a:pt x="29409" y="953"/>
                  </a:cubicBezTo>
                  <a:cubicBezTo>
                    <a:pt x="29407" y="948"/>
                    <a:pt x="29404" y="943"/>
                    <a:pt x="29401" y="939"/>
                  </a:cubicBezTo>
                  <a:cubicBezTo>
                    <a:pt x="29308" y="813"/>
                    <a:pt x="29228" y="677"/>
                    <a:pt x="29163" y="534"/>
                  </a:cubicBezTo>
                  <a:cubicBezTo>
                    <a:pt x="29095" y="384"/>
                    <a:pt x="29041" y="225"/>
                    <a:pt x="29004" y="60"/>
                  </a:cubicBezTo>
                  <a:cubicBezTo>
                    <a:pt x="29003" y="54"/>
                    <a:pt x="29002" y="50"/>
                    <a:pt x="28999" y="46"/>
                  </a:cubicBezTo>
                  <a:cubicBezTo>
                    <a:pt x="28993" y="30"/>
                    <a:pt x="28980" y="17"/>
                    <a:pt x="28965" y="9"/>
                  </a:cubicBezTo>
                  <a:cubicBezTo>
                    <a:pt x="28954" y="3"/>
                    <a:pt x="28942" y="0"/>
                    <a:pt x="28930"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67" name="Google Shape;1767;p24"/>
            <p:cNvSpPr/>
            <p:nvPr/>
          </p:nvSpPr>
          <p:spPr>
            <a:xfrm rot="1586497" flipH="1">
              <a:off x="7946784" y="3807126"/>
              <a:ext cx="1022650" cy="492985"/>
            </a:xfrm>
            <a:custGeom>
              <a:avLst/>
              <a:gdLst/>
              <a:ahLst/>
              <a:cxnLst/>
              <a:rect l="l" t="t" r="r" b="b"/>
              <a:pathLst>
                <a:path w="29412" h="14179" extrusionOk="0">
                  <a:moveTo>
                    <a:pt x="28921" y="0"/>
                  </a:moveTo>
                  <a:cubicBezTo>
                    <a:pt x="28910" y="0"/>
                    <a:pt x="28900" y="3"/>
                    <a:pt x="28890" y="8"/>
                  </a:cubicBezTo>
                  <a:lnTo>
                    <a:pt x="45" y="13126"/>
                  </a:lnTo>
                  <a:cubicBezTo>
                    <a:pt x="28" y="13134"/>
                    <a:pt x="14" y="13148"/>
                    <a:pt x="6" y="13169"/>
                  </a:cubicBezTo>
                  <a:cubicBezTo>
                    <a:pt x="2" y="13188"/>
                    <a:pt x="0" y="13210"/>
                    <a:pt x="7" y="13227"/>
                  </a:cubicBezTo>
                  <a:lnTo>
                    <a:pt x="421" y="14135"/>
                  </a:lnTo>
                  <a:cubicBezTo>
                    <a:pt x="422" y="14138"/>
                    <a:pt x="422" y="14138"/>
                    <a:pt x="427" y="14140"/>
                  </a:cubicBezTo>
                  <a:cubicBezTo>
                    <a:pt x="438" y="14164"/>
                    <a:pt x="463" y="14178"/>
                    <a:pt x="490" y="14178"/>
                  </a:cubicBezTo>
                  <a:cubicBezTo>
                    <a:pt x="500" y="14178"/>
                    <a:pt x="511" y="14176"/>
                    <a:pt x="520" y="14172"/>
                  </a:cubicBezTo>
                  <a:lnTo>
                    <a:pt x="29367" y="1048"/>
                  </a:lnTo>
                  <a:cubicBezTo>
                    <a:pt x="29388" y="1039"/>
                    <a:pt x="29400" y="1021"/>
                    <a:pt x="29407" y="1000"/>
                  </a:cubicBezTo>
                  <a:cubicBezTo>
                    <a:pt x="29412" y="984"/>
                    <a:pt x="29410" y="970"/>
                    <a:pt x="29407" y="954"/>
                  </a:cubicBezTo>
                  <a:cubicBezTo>
                    <a:pt x="29406" y="950"/>
                    <a:pt x="29406" y="950"/>
                    <a:pt x="29405" y="948"/>
                  </a:cubicBezTo>
                  <a:cubicBezTo>
                    <a:pt x="29402" y="944"/>
                    <a:pt x="29396" y="938"/>
                    <a:pt x="29395" y="935"/>
                  </a:cubicBezTo>
                  <a:cubicBezTo>
                    <a:pt x="29296" y="801"/>
                    <a:pt x="29213" y="655"/>
                    <a:pt x="29145" y="505"/>
                  </a:cubicBezTo>
                  <a:cubicBezTo>
                    <a:pt x="29078" y="360"/>
                    <a:pt x="29029" y="211"/>
                    <a:pt x="28993" y="60"/>
                  </a:cubicBezTo>
                  <a:cubicBezTo>
                    <a:pt x="28994" y="55"/>
                    <a:pt x="28992" y="49"/>
                    <a:pt x="28991" y="44"/>
                  </a:cubicBezTo>
                  <a:cubicBezTo>
                    <a:pt x="28983" y="28"/>
                    <a:pt x="28970" y="17"/>
                    <a:pt x="28952" y="8"/>
                  </a:cubicBezTo>
                  <a:cubicBezTo>
                    <a:pt x="28941" y="3"/>
                    <a:pt x="28931" y="0"/>
                    <a:pt x="28921"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68" name="Google Shape;1768;p24"/>
            <p:cNvSpPr/>
            <p:nvPr/>
          </p:nvSpPr>
          <p:spPr>
            <a:xfrm rot="1586497" flipH="1">
              <a:off x="7903114" y="3839886"/>
              <a:ext cx="1023797" cy="509327"/>
            </a:xfrm>
            <a:custGeom>
              <a:avLst/>
              <a:gdLst/>
              <a:ahLst/>
              <a:cxnLst/>
              <a:rect l="l" t="t" r="r" b="b"/>
              <a:pathLst>
                <a:path w="29445" h="14649" extrusionOk="0">
                  <a:moveTo>
                    <a:pt x="28695" y="0"/>
                  </a:moveTo>
                  <a:cubicBezTo>
                    <a:pt x="28684" y="0"/>
                    <a:pt x="28674" y="2"/>
                    <a:pt x="28664" y="7"/>
                  </a:cubicBezTo>
                  <a:lnTo>
                    <a:pt x="55" y="13023"/>
                  </a:lnTo>
                  <a:cubicBezTo>
                    <a:pt x="17" y="13040"/>
                    <a:pt x="0" y="13085"/>
                    <a:pt x="17" y="13124"/>
                  </a:cubicBezTo>
                  <a:lnTo>
                    <a:pt x="691" y="14603"/>
                  </a:lnTo>
                  <a:cubicBezTo>
                    <a:pt x="704" y="14631"/>
                    <a:pt x="732" y="14648"/>
                    <a:pt x="761" y="14648"/>
                  </a:cubicBezTo>
                  <a:cubicBezTo>
                    <a:pt x="771" y="14648"/>
                    <a:pt x="782" y="14646"/>
                    <a:pt x="792" y="14642"/>
                  </a:cubicBezTo>
                  <a:lnTo>
                    <a:pt x="29401" y="1625"/>
                  </a:lnTo>
                  <a:cubicBezTo>
                    <a:pt x="29427" y="1613"/>
                    <a:pt x="29444" y="1588"/>
                    <a:pt x="29445" y="1560"/>
                  </a:cubicBezTo>
                  <a:cubicBezTo>
                    <a:pt x="29445" y="1546"/>
                    <a:pt x="29444" y="1535"/>
                    <a:pt x="29438" y="1524"/>
                  </a:cubicBezTo>
                  <a:cubicBezTo>
                    <a:pt x="29432" y="1510"/>
                    <a:pt x="29422" y="1498"/>
                    <a:pt x="29407" y="1491"/>
                  </a:cubicBezTo>
                  <a:cubicBezTo>
                    <a:pt x="29176" y="1358"/>
                    <a:pt x="28998" y="1154"/>
                    <a:pt x="28876" y="887"/>
                  </a:cubicBezTo>
                  <a:cubicBezTo>
                    <a:pt x="28754" y="620"/>
                    <a:pt x="28719" y="352"/>
                    <a:pt x="28770" y="92"/>
                  </a:cubicBezTo>
                  <a:cubicBezTo>
                    <a:pt x="28774" y="76"/>
                    <a:pt x="28772" y="60"/>
                    <a:pt x="28764" y="47"/>
                  </a:cubicBezTo>
                  <a:cubicBezTo>
                    <a:pt x="28761" y="36"/>
                    <a:pt x="28753" y="27"/>
                    <a:pt x="28742" y="16"/>
                  </a:cubicBezTo>
                  <a:cubicBezTo>
                    <a:pt x="28729" y="6"/>
                    <a:pt x="28712" y="0"/>
                    <a:pt x="28695"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69" name="Google Shape;1769;p24"/>
            <p:cNvSpPr/>
            <p:nvPr/>
          </p:nvSpPr>
          <p:spPr>
            <a:xfrm rot="1586497" flipH="1">
              <a:off x="7915377" y="3543566"/>
              <a:ext cx="183272" cy="154721"/>
            </a:xfrm>
            <a:custGeom>
              <a:avLst/>
              <a:gdLst/>
              <a:ahLst/>
              <a:cxnLst/>
              <a:rect l="l" t="t" r="r" b="b"/>
              <a:pathLst>
                <a:path w="5271" h="4450" extrusionOk="0">
                  <a:moveTo>
                    <a:pt x="2790" y="1606"/>
                  </a:moveTo>
                  <a:lnTo>
                    <a:pt x="2813" y="1637"/>
                  </a:lnTo>
                  <a:lnTo>
                    <a:pt x="2219" y="2058"/>
                  </a:lnTo>
                  <a:lnTo>
                    <a:pt x="2185" y="2049"/>
                  </a:lnTo>
                  <a:cubicBezTo>
                    <a:pt x="2183" y="2045"/>
                    <a:pt x="2185" y="2032"/>
                    <a:pt x="2195" y="2026"/>
                  </a:cubicBezTo>
                  <a:lnTo>
                    <a:pt x="2790" y="1606"/>
                  </a:lnTo>
                  <a:close/>
                  <a:moveTo>
                    <a:pt x="3945" y="1578"/>
                  </a:moveTo>
                  <a:lnTo>
                    <a:pt x="2182" y="3117"/>
                  </a:lnTo>
                  <a:lnTo>
                    <a:pt x="2154" y="3109"/>
                  </a:lnTo>
                  <a:cubicBezTo>
                    <a:pt x="2150" y="3102"/>
                    <a:pt x="2150" y="3093"/>
                    <a:pt x="2156" y="3087"/>
                  </a:cubicBezTo>
                  <a:lnTo>
                    <a:pt x="3945" y="1578"/>
                  </a:lnTo>
                  <a:close/>
                  <a:moveTo>
                    <a:pt x="4704" y="0"/>
                  </a:moveTo>
                  <a:cubicBezTo>
                    <a:pt x="4703" y="0"/>
                    <a:pt x="4702" y="0"/>
                    <a:pt x="4701" y="0"/>
                  </a:cubicBezTo>
                  <a:lnTo>
                    <a:pt x="73" y="392"/>
                  </a:lnTo>
                  <a:cubicBezTo>
                    <a:pt x="52" y="393"/>
                    <a:pt x="31" y="402"/>
                    <a:pt x="20" y="420"/>
                  </a:cubicBezTo>
                  <a:cubicBezTo>
                    <a:pt x="6" y="439"/>
                    <a:pt x="1" y="462"/>
                    <a:pt x="5" y="481"/>
                  </a:cubicBezTo>
                  <a:cubicBezTo>
                    <a:pt x="34" y="627"/>
                    <a:pt x="83" y="771"/>
                    <a:pt x="146" y="910"/>
                  </a:cubicBezTo>
                  <a:cubicBezTo>
                    <a:pt x="236" y="1108"/>
                    <a:pt x="342" y="1259"/>
                    <a:pt x="415" y="1356"/>
                  </a:cubicBezTo>
                  <a:cubicBezTo>
                    <a:pt x="464" y="1417"/>
                    <a:pt x="502" y="1454"/>
                    <a:pt x="511" y="1463"/>
                  </a:cubicBezTo>
                  <a:cubicBezTo>
                    <a:pt x="513" y="1467"/>
                    <a:pt x="539" y="1505"/>
                    <a:pt x="540" y="1508"/>
                  </a:cubicBezTo>
                  <a:cubicBezTo>
                    <a:pt x="545" y="1519"/>
                    <a:pt x="548" y="1535"/>
                    <a:pt x="550" y="1550"/>
                  </a:cubicBezTo>
                  <a:lnTo>
                    <a:pt x="612" y="1622"/>
                  </a:lnTo>
                  <a:lnTo>
                    <a:pt x="541" y="1596"/>
                  </a:lnTo>
                  <a:lnTo>
                    <a:pt x="519" y="1632"/>
                  </a:lnTo>
                  <a:cubicBezTo>
                    <a:pt x="515" y="1642"/>
                    <a:pt x="166" y="2052"/>
                    <a:pt x="441" y="2659"/>
                  </a:cubicBezTo>
                  <a:cubicBezTo>
                    <a:pt x="712" y="3255"/>
                    <a:pt x="1241" y="3275"/>
                    <a:pt x="1262" y="3276"/>
                  </a:cubicBezTo>
                  <a:lnTo>
                    <a:pt x="1307" y="3209"/>
                  </a:lnTo>
                  <a:lnTo>
                    <a:pt x="1308" y="3284"/>
                  </a:lnTo>
                  <a:lnTo>
                    <a:pt x="1349" y="3307"/>
                  </a:lnTo>
                  <a:cubicBezTo>
                    <a:pt x="1358" y="3319"/>
                    <a:pt x="1369" y="3333"/>
                    <a:pt x="1375" y="3345"/>
                  </a:cubicBezTo>
                  <a:lnTo>
                    <a:pt x="1456" y="3359"/>
                  </a:lnTo>
                  <a:lnTo>
                    <a:pt x="1386" y="3390"/>
                  </a:lnTo>
                  <a:cubicBezTo>
                    <a:pt x="1390" y="3423"/>
                    <a:pt x="1416" y="3703"/>
                    <a:pt x="1565" y="4033"/>
                  </a:cubicBezTo>
                  <a:cubicBezTo>
                    <a:pt x="1628" y="4171"/>
                    <a:pt x="1706" y="4303"/>
                    <a:pt x="1795" y="4417"/>
                  </a:cubicBezTo>
                  <a:cubicBezTo>
                    <a:pt x="1808" y="4437"/>
                    <a:pt x="1829" y="4447"/>
                    <a:pt x="1851" y="4449"/>
                  </a:cubicBezTo>
                  <a:cubicBezTo>
                    <a:pt x="1872" y="4449"/>
                    <a:pt x="1894" y="4444"/>
                    <a:pt x="1909" y="4431"/>
                  </a:cubicBezTo>
                  <a:lnTo>
                    <a:pt x="5243" y="1193"/>
                  </a:lnTo>
                  <a:cubicBezTo>
                    <a:pt x="5264" y="1176"/>
                    <a:pt x="5270" y="1144"/>
                    <a:pt x="5263" y="1118"/>
                  </a:cubicBezTo>
                  <a:lnTo>
                    <a:pt x="5258" y="1108"/>
                  </a:lnTo>
                  <a:cubicBezTo>
                    <a:pt x="5248" y="1087"/>
                    <a:pt x="5229" y="1071"/>
                    <a:pt x="5206" y="1064"/>
                  </a:cubicBezTo>
                  <a:lnTo>
                    <a:pt x="4950" y="1016"/>
                  </a:lnTo>
                  <a:cubicBezTo>
                    <a:pt x="4814" y="994"/>
                    <a:pt x="4694" y="895"/>
                    <a:pt x="4630" y="753"/>
                  </a:cubicBezTo>
                  <a:cubicBezTo>
                    <a:pt x="4567" y="614"/>
                    <a:pt x="4571" y="457"/>
                    <a:pt x="4641" y="336"/>
                  </a:cubicBezTo>
                  <a:lnTo>
                    <a:pt x="4651" y="319"/>
                  </a:lnTo>
                  <a:lnTo>
                    <a:pt x="4772" y="118"/>
                  </a:lnTo>
                  <a:cubicBezTo>
                    <a:pt x="4787" y="94"/>
                    <a:pt x="4788" y="69"/>
                    <a:pt x="4776" y="45"/>
                  </a:cubicBezTo>
                  <a:cubicBezTo>
                    <a:pt x="4774" y="41"/>
                    <a:pt x="4774" y="41"/>
                    <a:pt x="4773" y="38"/>
                  </a:cubicBezTo>
                  <a:cubicBezTo>
                    <a:pt x="4758" y="13"/>
                    <a:pt x="4732" y="0"/>
                    <a:pt x="470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70" name="Google Shape;1770;p24"/>
            <p:cNvSpPr/>
            <p:nvPr/>
          </p:nvSpPr>
          <p:spPr>
            <a:xfrm rot="1586497" flipH="1">
              <a:off x="8801211" y="4478241"/>
              <a:ext cx="43671" cy="46347"/>
            </a:xfrm>
            <a:custGeom>
              <a:avLst/>
              <a:gdLst/>
              <a:ahLst/>
              <a:cxnLst/>
              <a:rect l="l" t="t" r="r" b="b"/>
              <a:pathLst>
                <a:path w="1256" h="1333" extrusionOk="0">
                  <a:moveTo>
                    <a:pt x="769" y="1"/>
                  </a:moveTo>
                  <a:cubicBezTo>
                    <a:pt x="759" y="1"/>
                    <a:pt x="748" y="3"/>
                    <a:pt x="738" y="7"/>
                  </a:cubicBezTo>
                  <a:lnTo>
                    <a:pt x="56" y="317"/>
                  </a:lnTo>
                  <a:cubicBezTo>
                    <a:pt x="18" y="335"/>
                    <a:pt x="0" y="380"/>
                    <a:pt x="18" y="419"/>
                  </a:cubicBezTo>
                  <a:lnTo>
                    <a:pt x="433" y="1332"/>
                  </a:lnTo>
                  <a:lnTo>
                    <a:pt x="1255" y="959"/>
                  </a:lnTo>
                  <a:lnTo>
                    <a:pt x="838" y="44"/>
                  </a:lnTo>
                  <a:cubicBezTo>
                    <a:pt x="826" y="17"/>
                    <a:pt x="799" y="1"/>
                    <a:pt x="769" y="1"/>
                  </a:cubicBezTo>
                  <a:close/>
                </a:path>
              </a:pathLst>
            </a:custGeom>
            <a:solidFill>
              <a:srgbClr val="000000">
                <a:alpha val="139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71" name="Google Shape;1771;p24"/>
            <p:cNvSpPr/>
            <p:nvPr/>
          </p:nvSpPr>
          <p:spPr>
            <a:xfrm rot="1586497" flipH="1">
              <a:off x="7947269" y="3807273"/>
              <a:ext cx="1022580" cy="491664"/>
            </a:xfrm>
            <a:custGeom>
              <a:avLst/>
              <a:gdLst/>
              <a:ahLst/>
              <a:cxnLst/>
              <a:rect l="l" t="t" r="r" b="b"/>
              <a:pathLst>
                <a:path w="29410" h="14141" extrusionOk="0">
                  <a:moveTo>
                    <a:pt x="28923" y="0"/>
                  </a:moveTo>
                  <a:cubicBezTo>
                    <a:pt x="28912" y="0"/>
                    <a:pt x="28902" y="3"/>
                    <a:pt x="28892" y="8"/>
                  </a:cubicBezTo>
                  <a:lnTo>
                    <a:pt x="47" y="13126"/>
                  </a:lnTo>
                  <a:cubicBezTo>
                    <a:pt x="30" y="13134"/>
                    <a:pt x="16" y="13148"/>
                    <a:pt x="8" y="13169"/>
                  </a:cubicBezTo>
                  <a:cubicBezTo>
                    <a:pt x="4" y="13188"/>
                    <a:pt x="1" y="13210"/>
                    <a:pt x="9" y="13227"/>
                  </a:cubicBezTo>
                  <a:lnTo>
                    <a:pt x="423" y="14135"/>
                  </a:lnTo>
                  <a:cubicBezTo>
                    <a:pt x="424" y="14139"/>
                    <a:pt x="424" y="14139"/>
                    <a:pt x="429" y="14140"/>
                  </a:cubicBezTo>
                  <a:lnTo>
                    <a:pt x="29410" y="955"/>
                  </a:lnTo>
                  <a:cubicBezTo>
                    <a:pt x="29409" y="952"/>
                    <a:pt x="29409" y="952"/>
                    <a:pt x="29408" y="949"/>
                  </a:cubicBezTo>
                  <a:cubicBezTo>
                    <a:pt x="29405" y="945"/>
                    <a:pt x="29399" y="939"/>
                    <a:pt x="29398" y="937"/>
                  </a:cubicBezTo>
                  <a:cubicBezTo>
                    <a:pt x="29299" y="802"/>
                    <a:pt x="29216" y="656"/>
                    <a:pt x="29148" y="507"/>
                  </a:cubicBezTo>
                  <a:cubicBezTo>
                    <a:pt x="29081" y="362"/>
                    <a:pt x="29032" y="212"/>
                    <a:pt x="28996" y="62"/>
                  </a:cubicBezTo>
                  <a:cubicBezTo>
                    <a:pt x="28997" y="55"/>
                    <a:pt x="28994" y="48"/>
                    <a:pt x="28992" y="44"/>
                  </a:cubicBezTo>
                  <a:cubicBezTo>
                    <a:pt x="28985" y="28"/>
                    <a:pt x="28971" y="17"/>
                    <a:pt x="28954" y="8"/>
                  </a:cubicBezTo>
                  <a:cubicBezTo>
                    <a:pt x="28943" y="3"/>
                    <a:pt x="28933" y="0"/>
                    <a:pt x="28923" y="0"/>
                  </a:cubicBezTo>
                  <a:close/>
                </a:path>
              </a:pathLst>
            </a:custGeom>
            <a:solidFill>
              <a:srgbClr val="191919">
                <a:alpha val="178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72" name="Google Shape;1772;p24"/>
            <p:cNvSpPr/>
            <p:nvPr/>
          </p:nvSpPr>
          <p:spPr>
            <a:xfrm rot="1586497" flipH="1">
              <a:off x="7955263" y="3552981"/>
              <a:ext cx="166478" cy="47146"/>
            </a:xfrm>
            <a:custGeom>
              <a:avLst/>
              <a:gdLst/>
              <a:ahLst/>
              <a:cxnLst/>
              <a:rect l="l" t="t" r="r" b="b"/>
              <a:pathLst>
                <a:path w="4788" h="1356" extrusionOk="0">
                  <a:moveTo>
                    <a:pt x="4704" y="0"/>
                  </a:moveTo>
                  <a:cubicBezTo>
                    <a:pt x="4703" y="0"/>
                    <a:pt x="4702" y="0"/>
                    <a:pt x="4701" y="0"/>
                  </a:cubicBezTo>
                  <a:lnTo>
                    <a:pt x="73" y="392"/>
                  </a:lnTo>
                  <a:cubicBezTo>
                    <a:pt x="52" y="393"/>
                    <a:pt x="31" y="402"/>
                    <a:pt x="18" y="421"/>
                  </a:cubicBezTo>
                  <a:cubicBezTo>
                    <a:pt x="6" y="439"/>
                    <a:pt x="1" y="463"/>
                    <a:pt x="5" y="481"/>
                  </a:cubicBezTo>
                  <a:cubicBezTo>
                    <a:pt x="33" y="627"/>
                    <a:pt x="83" y="772"/>
                    <a:pt x="146" y="910"/>
                  </a:cubicBezTo>
                  <a:cubicBezTo>
                    <a:pt x="236" y="1108"/>
                    <a:pt x="342" y="1259"/>
                    <a:pt x="415" y="1356"/>
                  </a:cubicBezTo>
                  <a:cubicBezTo>
                    <a:pt x="747" y="1276"/>
                    <a:pt x="2779" y="770"/>
                    <a:pt x="4651" y="319"/>
                  </a:cubicBezTo>
                  <a:lnTo>
                    <a:pt x="4772" y="119"/>
                  </a:lnTo>
                  <a:cubicBezTo>
                    <a:pt x="4787" y="94"/>
                    <a:pt x="4788" y="70"/>
                    <a:pt x="4775" y="45"/>
                  </a:cubicBezTo>
                  <a:cubicBezTo>
                    <a:pt x="4774" y="41"/>
                    <a:pt x="4774" y="41"/>
                    <a:pt x="4773" y="39"/>
                  </a:cubicBezTo>
                  <a:cubicBezTo>
                    <a:pt x="4758" y="14"/>
                    <a:pt x="4732" y="0"/>
                    <a:pt x="4704" y="0"/>
                  </a:cubicBezTo>
                  <a:close/>
                </a:path>
              </a:pathLst>
            </a:custGeom>
            <a:solidFill>
              <a:srgbClr val="000000">
                <a:alpha val="139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73" name="Google Shape;1773;p24"/>
            <p:cNvSpPr/>
            <p:nvPr/>
          </p:nvSpPr>
          <p:spPr>
            <a:xfrm rot="1586497" flipH="1">
              <a:off x="7918080" y="3498473"/>
              <a:ext cx="52224" cy="13351"/>
            </a:xfrm>
            <a:custGeom>
              <a:avLst/>
              <a:gdLst/>
              <a:ahLst/>
              <a:cxnLst/>
              <a:rect l="l" t="t" r="r" b="b"/>
              <a:pathLst>
                <a:path w="1502" h="384" extrusionOk="0">
                  <a:moveTo>
                    <a:pt x="1448" y="0"/>
                  </a:moveTo>
                  <a:cubicBezTo>
                    <a:pt x="1446" y="0"/>
                    <a:pt x="1443" y="1"/>
                    <a:pt x="1441" y="1"/>
                  </a:cubicBezTo>
                  <a:lnTo>
                    <a:pt x="205" y="107"/>
                  </a:lnTo>
                  <a:cubicBezTo>
                    <a:pt x="181" y="109"/>
                    <a:pt x="158" y="123"/>
                    <a:pt x="146" y="142"/>
                  </a:cubicBezTo>
                  <a:lnTo>
                    <a:pt x="1" y="384"/>
                  </a:lnTo>
                  <a:cubicBezTo>
                    <a:pt x="540" y="255"/>
                    <a:pt x="1054" y="134"/>
                    <a:pt x="1502" y="32"/>
                  </a:cubicBezTo>
                  <a:cubicBezTo>
                    <a:pt x="1493" y="13"/>
                    <a:pt x="1470" y="0"/>
                    <a:pt x="1448" y="0"/>
                  </a:cubicBezTo>
                  <a:close/>
                </a:path>
              </a:pathLst>
            </a:custGeom>
            <a:solidFill>
              <a:srgbClr val="000000">
                <a:alpha val="139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74" name="Google Shape;1774;p24"/>
            <p:cNvSpPr/>
            <p:nvPr/>
          </p:nvSpPr>
          <p:spPr>
            <a:xfrm rot="1586497" flipH="1">
              <a:off x="7899688" y="3824188"/>
              <a:ext cx="1214997" cy="626462"/>
            </a:xfrm>
            <a:custGeom>
              <a:avLst/>
              <a:gdLst/>
              <a:ahLst/>
              <a:cxnLst/>
              <a:rect l="l" t="t" r="r" b="b"/>
              <a:pathLst>
                <a:path w="34944" h="18018" extrusionOk="0">
                  <a:moveTo>
                    <a:pt x="34178" y="0"/>
                  </a:moveTo>
                  <a:cubicBezTo>
                    <a:pt x="34153" y="0"/>
                    <a:pt x="34129" y="5"/>
                    <a:pt x="34106" y="16"/>
                  </a:cubicBezTo>
                  <a:lnTo>
                    <a:pt x="1184" y="14996"/>
                  </a:lnTo>
                  <a:cubicBezTo>
                    <a:pt x="1135" y="15024"/>
                    <a:pt x="1" y="15740"/>
                    <a:pt x="991" y="17916"/>
                  </a:cubicBezTo>
                  <a:cubicBezTo>
                    <a:pt x="1020" y="17980"/>
                    <a:pt x="1083" y="18018"/>
                    <a:pt x="1148" y="18018"/>
                  </a:cubicBezTo>
                  <a:cubicBezTo>
                    <a:pt x="1173" y="18018"/>
                    <a:pt x="1196" y="18014"/>
                    <a:pt x="1217" y="18002"/>
                  </a:cubicBezTo>
                  <a:cubicBezTo>
                    <a:pt x="1305" y="17963"/>
                    <a:pt x="1343" y="17859"/>
                    <a:pt x="1304" y="17774"/>
                  </a:cubicBezTo>
                  <a:cubicBezTo>
                    <a:pt x="450" y="15896"/>
                    <a:pt x="1325" y="15315"/>
                    <a:pt x="1343" y="15302"/>
                  </a:cubicBezTo>
                  <a:lnTo>
                    <a:pt x="34038" y="427"/>
                  </a:lnTo>
                  <a:cubicBezTo>
                    <a:pt x="34140" y="925"/>
                    <a:pt x="34392" y="1287"/>
                    <a:pt x="34534" y="1458"/>
                  </a:cubicBezTo>
                  <a:cubicBezTo>
                    <a:pt x="34414" y="1664"/>
                    <a:pt x="34243" y="2104"/>
                    <a:pt x="34501" y="2669"/>
                  </a:cubicBezTo>
                  <a:cubicBezTo>
                    <a:pt x="34530" y="2734"/>
                    <a:pt x="34593" y="2771"/>
                    <a:pt x="34659" y="2771"/>
                  </a:cubicBezTo>
                  <a:cubicBezTo>
                    <a:pt x="34683" y="2771"/>
                    <a:pt x="34707" y="2766"/>
                    <a:pt x="34729" y="2756"/>
                  </a:cubicBezTo>
                  <a:cubicBezTo>
                    <a:pt x="34817" y="2716"/>
                    <a:pt x="34855" y="2614"/>
                    <a:pt x="34816" y="2527"/>
                  </a:cubicBezTo>
                  <a:cubicBezTo>
                    <a:pt x="34557" y="1956"/>
                    <a:pt x="34871" y="1572"/>
                    <a:pt x="34884" y="1556"/>
                  </a:cubicBezTo>
                  <a:cubicBezTo>
                    <a:pt x="34944" y="1486"/>
                    <a:pt x="34941" y="1384"/>
                    <a:pt x="34875" y="1319"/>
                  </a:cubicBezTo>
                  <a:cubicBezTo>
                    <a:pt x="34871" y="1314"/>
                    <a:pt x="34413" y="856"/>
                    <a:pt x="34350" y="157"/>
                  </a:cubicBezTo>
                  <a:cubicBezTo>
                    <a:pt x="34344" y="103"/>
                    <a:pt x="34313" y="51"/>
                    <a:pt x="34264" y="24"/>
                  </a:cubicBezTo>
                  <a:cubicBezTo>
                    <a:pt x="34237" y="8"/>
                    <a:pt x="34208" y="0"/>
                    <a:pt x="34178"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75" name="Google Shape;1775;p24"/>
            <p:cNvSpPr/>
            <p:nvPr/>
          </p:nvSpPr>
          <p:spPr>
            <a:xfrm rot="1586497" flipH="1">
              <a:off x="7823009" y="3882780"/>
              <a:ext cx="1230852" cy="601464"/>
            </a:xfrm>
            <a:custGeom>
              <a:avLst/>
              <a:gdLst/>
              <a:ahLst/>
              <a:cxnLst/>
              <a:rect l="l" t="t" r="r" b="b"/>
              <a:pathLst>
                <a:path w="35400" h="17299" extrusionOk="0">
                  <a:moveTo>
                    <a:pt x="33709" y="1"/>
                  </a:moveTo>
                  <a:cubicBezTo>
                    <a:pt x="33685" y="1"/>
                    <a:pt x="33661" y="6"/>
                    <a:pt x="33638" y="16"/>
                  </a:cubicBezTo>
                  <a:cubicBezTo>
                    <a:pt x="33550" y="56"/>
                    <a:pt x="33513" y="158"/>
                    <a:pt x="33551" y="245"/>
                  </a:cubicBezTo>
                  <a:cubicBezTo>
                    <a:pt x="33808" y="810"/>
                    <a:pt x="34253" y="969"/>
                    <a:pt x="34487" y="1015"/>
                  </a:cubicBezTo>
                  <a:cubicBezTo>
                    <a:pt x="34523" y="1234"/>
                    <a:pt x="34628" y="1663"/>
                    <a:pt x="34938" y="2067"/>
                  </a:cubicBezTo>
                  <a:lnTo>
                    <a:pt x="2263" y="16934"/>
                  </a:lnTo>
                  <a:cubicBezTo>
                    <a:pt x="2253" y="16938"/>
                    <a:pt x="2186" y="16956"/>
                    <a:pt x="2079" y="16956"/>
                  </a:cubicBezTo>
                  <a:cubicBezTo>
                    <a:pt x="1741" y="16956"/>
                    <a:pt x="1003" y="16772"/>
                    <a:pt x="354" y="15348"/>
                  </a:cubicBezTo>
                  <a:cubicBezTo>
                    <a:pt x="326" y="15283"/>
                    <a:pt x="262" y="15246"/>
                    <a:pt x="196" y="15246"/>
                  </a:cubicBezTo>
                  <a:cubicBezTo>
                    <a:pt x="172" y="15246"/>
                    <a:pt x="148" y="15251"/>
                    <a:pt x="126" y="15261"/>
                  </a:cubicBezTo>
                  <a:cubicBezTo>
                    <a:pt x="38" y="15301"/>
                    <a:pt x="0" y="15404"/>
                    <a:pt x="39" y="15490"/>
                  </a:cubicBezTo>
                  <a:cubicBezTo>
                    <a:pt x="755" y="17063"/>
                    <a:pt x="1625" y="17299"/>
                    <a:pt x="2079" y="17299"/>
                  </a:cubicBezTo>
                  <a:cubicBezTo>
                    <a:pt x="2253" y="17299"/>
                    <a:pt x="2366" y="17263"/>
                    <a:pt x="2388" y="17258"/>
                  </a:cubicBezTo>
                  <a:lnTo>
                    <a:pt x="35292" y="2288"/>
                  </a:lnTo>
                  <a:cubicBezTo>
                    <a:pt x="35342" y="2266"/>
                    <a:pt x="35379" y="2219"/>
                    <a:pt x="35389" y="2165"/>
                  </a:cubicBezTo>
                  <a:cubicBezTo>
                    <a:pt x="35400" y="2108"/>
                    <a:pt x="35383" y="2052"/>
                    <a:pt x="35345" y="2011"/>
                  </a:cubicBezTo>
                  <a:cubicBezTo>
                    <a:pt x="34860" y="1505"/>
                    <a:pt x="34816" y="858"/>
                    <a:pt x="34816" y="852"/>
                  </a:cubicBezTo>
                  <a:cubicBezTo>
                    <a:pt x="34808" y="762"/>
                    <a:pt x="34734" y="690"/>
                    <a:pt x="34644" y="689"/>
                  </a:cubicBezTo>
                  <a:cubicBezTo>
                    <a:pt x="34623" y="689"/>
                    <a:pt x="34126" y="673"/>
                    <a:pt x="33866" y="103"/>
                  </a:cubicBezTo>
                  <a:cubicBezTo>
                    <a:pt x="33838" y="38"/>
                    <a:pt x="33775" y="1"/>
                    <a:pt x="33709"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76" name="Google Shape;1776;p24"/>
            <p:cNvSpPr/>
            <p:nvPr/>
          </p:nvSpPr>
          <p:spPr>
            <a:xfrm rot="1586497" flipH="1">
              <a:off x="7993954" y="3709270"/>
              <a:ext cx="35" cy="35"/>
            </a:xfrm>
            <a:custGeom>
              <a:avLst/>
              <a:gdLst/>
              <a:ahLst/>
              <a:cxnLst/>
              <a:rect l="l" t="t" r="r" b="b"/>
              <a:pathLst>
                <a:path w="1" h="1" fill="none" extrusionOk="0">
                  <a:moveTo>
                    <a:pt x="1" y="0"/>
                  </a:moveTo>
                  <a:close/>
                </a:path>
              </a:pathLst>
            </a:custGeom>
            <a:noFill/>
            <a:ln w="8650" cap="rnd" cmpd="sng">
              <a:solidFill>
                <a:srgbClr val="23232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77" name="Google Shape;1777;p24"/>
            <p:cNvSpPr/>
            <p:nvPr/>
          </p:nvSpPr>
          <p:spPr>
            <a:xfrm rot="1586497" flipH="1">
              <a:off x="7856789" y="3499511"/>
              <a:ext cx="191721" cy="185109"/>
            </a:xfrm>
            <a:custGeom>
              <a:avLst/>
              <a:gdLst/>
              <a:ahLst/>
              <a:cxnLst/>
              <a:rect l="l" t="t" r="r" b="b"/>
              <a:pathLst>
                <a:path w="5514" h="5324" extrusionOk="0">
                  <a:moveTo>
                    <a:pt x="5321" y="0"/>
                  </a:moveTo>
                  <a:cubicBezTo>
                    <a:pt x="5278" y="0"/>
                    <a:pt x="5235" y="16"/>
                    <a:pt x="5202" y="49"/>
                  </a:cubicBezTo>
                  <a:lnTo>
                    <a:pt x="71" y="5026"/>
                  </a:lnTo>
                  <a:cubicBezTo>
                    <a:pt x="1" y="5093"/>
                    <a:pt x="0" y="5203"/>
                    <a:pt x="67" y="5271"/>
                  </a:cubicBezTo>
                  <a:cubicBezTo>
                    <a:pt x="101" y="5307"/>
                    <a:pt x="146" y="5324"/>
                    <a:pt x="192" y="5324"/>
                  </a:cubicBezTo>
                  <a:cubicBezTo>
                    <a:pt x="235" y="5324"/>
                    <a:pt x="279" y="5308"/>
                    <a:pt x="312" y="5276"/>
                  </a:cubicBezTo>
                  <a:lnTo>
                    <a:pt x="5442" y="297"/>
                  </a:lnTo>
                  <a:cubicBezTo>
                    <a:pt x="5512" y="231"/>
                    <a:pt x="5514" y="121"/>
                    <a:pt x="5447" y="53"/>
                  </a:cubicBezTo>
                  <a:cubicBezTo>
                    <a:pt x="5412" y="18"/>
                    <a:pt x="5367" y="0"/>
                    <a:pt x="5321"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78" name="Google Shape;1778;p24"/>
            <p:cNvSpPr/>
            <p:nvPr/>
          </p:nvSpPr>
          <p:spPr>
            <a:xfrm rot="1586497" flipH="1">
              <a:off x="7868470" y="3874964"/>
              <a:ext cx="1031099" cy="474940"/>
            </a:xfrm>
            <a:custGeom>
              <a:avLst/>
              <a:gdLst/>
              <a:ahLst/>
              <a:cxnLst/>
              <a:rect l="l" t="t" r="r" b="b"/>
              <a:pathLst>
                <a:path w="29655" h="13660" extrusionOk="0">
                  <a:moveTo>
                    <a:pt x="29458" y="1"/>
                  </a:moveTo>
                  <a:cubicBezTo>
                    <a:pt x="29434" y="1"/>
                    <a:pt x="29410" y="6"/>
                    <a:pt x="29387" y="17"/>
                  </a:cubicBezTo>
                  <a:lnTo>
                    <a:pt x="126" y="13328"/>
                  </a:lnTo>
                  <a:cubicBezTo>
                    <a:pt x="39" y="13368"/>
                    <a:pt x="0" y="13471"/>
                    <a:pt x="40" y="13558"/>
                  </a:cubicBezTo>
                  <a:cubicBezTo>
                    <a:pt x="68" y="13621"/>
                    <a:pt x="131" y="13659"/>
                    <a:pt x="197" y="13659"/>
                  </a:cubicBezTo>
                  <a:cubicBezTo>
                    <a:pt x="222" y="13659"/>
                    <a:pt x="245" y="13654"/>
                    <a:pt x="269" y="13643"/>
                  </a:cubicBezTo>
                  <a:lnTo>
                    <a:pt x="29529" y="333"/>
                  </a:lnTo>
                  <a:cubicBezTo>
                    <a:pt x="29617" y="293"/>
                    <a:pt x="29655" y="189"/>
                    <a:pt x="29616" y="103"/>
                  </a:cubicBezTo>
                  <a:cubicBezTo>
                    <a:pt x="29587" y="39"/>
                    <a:pt x="29523" y="1"/>
                    <a:pt x="29458"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79" name="Google Shape;1779;p24"/>
            <p:cNvSpPr/>
            <p:nvPr/>
          </p:nvSpPr>
          <p:spPr>
            <a:xfrm rot="1586497" flipH="1">
              <a:off x="7923104" y="3830575"/>
              <a:ext cx="1031134" cy="474906"/>
            </a:xfrm>
            <a:custGeom>
              <a:avLst/>
              <a:gdLst/>
              <a:ahLst/>
              <a:cxnLst/>
              <a:rect l="l" t="t" r="r" b="b"/>
              <a:pathLst>
                <a:path w="29656" h="13659" extrusionOk="0">
                  <a:moveTo>
                    <a:pt x="29459" y="0"/>
                  </a:moveTo>
                  <a:cubicBezTo>
                    <a:pt x="29435" y="0"/>
                    <a:pt x="29410" y="6"/>
                    <a:pt x="29387" y="16"/>
                  </a:cubicBezTo>
                  <a:lnTo>
                    <a:pt x="126" y="13328"/>
                  </a:lnTo>
                  <a:cubicBezTo>
                    <a:pt x="38" y="13367"/>
                    <a:pt x="1" y="13471"/>
                    <a:pt x="41" y="13557"/>
                  </a:cubicBezTo>
                  <a:cubicBezTo>
                    <a:pt x="69" y="13621"/>
                    <a:pt x="132" y="13659"/>
                    <a:pt x="198" y="13659"/>
                  </a:cubicBezTo>
                  <a:cubicBezTo>
                    <a:pt x="222" y="13659"/>
                    <a:pt x="246" y="13654"/>
                    <a:pt x="269" y="13643"/>
                  </a:cubicBezTo>
                  <a:lnTo>
                    <a:pt x="29530" y="331"/>
                  </a:lnTo>
                  <a:cubicBezTo>
                    <a:pt x="29618" y="293"/>
                    <a:pt x="29655" y="189"/>
                    <a:pt x="29616" y="103"/>
                  </a:cubicBezTo>
                  <a:cubicBezTo>
                    <a:pt x="29587" y="39"/>
                    <a:pt x="29524" y="0"/>
                    <a:pt x="29459"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80" name="Google Shape;1780;p24"/>
            <p:cNvSpPr/>
            <p:nvPr/>
          </p:nvSpPr>
          <p:spPr>
            <a:xfrm rot="1586497" flipH="1">
              <a:off x="8747362" y="4472661"/>
              <a:ext cx="83065" cy="164456"/>
            </a:xfrm>
            <a:custGeom>
              <a:avLst/>
              <a:gdLst/>
              <a:ahLst/>
              <a:cxnLst/>
              <a:rect l="l" t="t" r="r" b="b"/>
              <a:pathLst>
                <a:path w="2389" h="4730" extrusionOk="0">
                  <a:moveTo>
                    <a:pt x="198" y="1"/>
                  </a:moveTo>
                  <a:cubicBezTo>
                    <a:pt x="174" y="1"/>
                    <a:pt x="149" y="6"/>
                    <a:pt x="126" y="17"/>
                  </a:cubicBezTo>
                  <a:cubicBezTo>
                    <a:pt x="39" y="57"/>
                    <a:pt x="1" y="159"/>
                    <a:pt x="40" y="246"/>
                  </a:cubicBezTo>
                  <a:lnTo>
                    <a:pt x="2034" y="4627"/>
                  </a:lnTo>
                  <a:cubicBezTo>
                    <a:pt x="2062" y="4691"/>
                    <a:pt x="2125" y="4730"/>
                    <a:pt x="2191" y="4730"/>
                  </a:cubicBezTo>
                  <a:cubicBezTo>
                    <a:pt x="2214" y="4730"/>
                    <a:pt x="2239" y="4725"/>
                    <a:pt x="2263" y="4714"/>
                  </a:cubicBezTo>
                  <a:cubicBezTo>
                    <a:pt x="2350" y="4674"/>
                    <a:pt x="2389" y="4571"/>
                    <a:pt x="2349" y="4485"/>
                  </a:cubicBezTo>
                  <a:lnTo>
                    <a:pt x="355" y="104"/>
                  </a:lnTo>
                  <a:cubicBezTo>
                    <a:pt x="327" y="39"/>
                    <a:pt x="264" y="1"/>
                    <a:pt x="198"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81" name="Google Shape;1781;p24"/>
            <p:cNvSpPr/>
            <p:nvPr/>
          </p:nvSpPr>
          <p:spPr>
            <a:xfrm rot="1586497" flipH="1">
              <a:off x="7957408" y="3589009"/>
              <a:ext cx="68670" cy="58238"/>
            </a:xfrm>
            <a:custGeom>
              <a:avLst/>
              <a:gdLst/>
              <a:ahLst/>
              <a:cxnLst/>
              <a:rect l="l" t="t" r="r" b="b"/>
              <a:pathLst>
                <a:path w="1975" h="1675" extrusionOk="0">
                  <a:moveTo>
                    <a:pt x="1882" y="1"/>
                  </a:moveTo>
                  <a:cubicBezTo>
                    <a:pt x="1864" y="1"/>
                    <a:pt x="1845" y="7"/>
                    <a:pt x="1830" y="20"/>
                  </a:cubicBezTo>
                  <a:lnTo>
                    <a:pt x="40" y="1529"/>
                  </a:lnTo>
                  <a:cubicBezTo>
                    <a:pt x="4" y="1557"/>
                    <a:pt x="0" y="1609"/>
                    <a:pt x="30" y="1645"/>
                  </a:cubicBezTo>
                  <a:cubicBezTo>
                    <a:pt x="45" y="1664"/>
                    <a:pt x="68" y="1674"/>
                    <a:pt x="92" y="1674"/>
                  </a:cubicBezTo>
                  <a:cubicBezTo>
                    <a:pt x="110" y="1674"/>
                    <a:pt x="130" y="1667"/>
                    <a:pt x="146" y="1655"/>
                  </a:cubicBezTo>
                  <a:lnTo>
                    <a:pt x="1935" y="147"/>
                  </a:lnTo>
                  <a:cubicBezTo>
                    <a:pt x="1970" y="118"/>
                    <a:pt x="1974" y="65"/>
                    <a:pt x="1946" y="31"/>
                  </a:cubicBezTo>
                  <a:cubicBezTo>
                    <a:pt x="1929" y="11"/>
                    <a:pt x="1906" y="1"/>
                    <a:pt x="1882"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82" name="Google Shape;1782;p24"/>
            <p:cNvSpPr/>
            <p:nvPr/>
          </p:nvSpPr>
          <p:spPr>
            <a:xfrm rot="1586497" flipH="1">
              <a:off x="8003534" y="3600507"/>
              <a:ext cx="27329" cy="20409"/>
            </a:xfrm>
            <a:custGeom>
              <a:avLst/>
              <a:gdLst/>
              <a:ahLst/>
              <a:cxnLst/>
              <a:rect l="l" t="t" r="r" b="b"/>
              <a:pathLst>
                <a:path w="786" h="587" extrusionOk="0">
                  <a:moveTo>
                    <a:pt x="692" y="0"/>
                  </a:moveTo>
                  <a:cubicBezTo>
                    <a:pt x="675" y="0"/>
                    <a:pt x="659" y="5"/>
                    <a:pt x="644" y="15"/>
                  </a:cubicBezTo>
                  <a:lnTo>
                    <a:pt x="46" y="436"/>
                  </a:lnTo>
                  <a:cubicBezTo>
                    <a:pt x="9" y="462"/>
                    <a:pt x="1" y="514"/>
                    <a:pt x="27" y="551"/>
                  </a:cubicBezTo>
                  <a:cubicBezTo>
                    <a:pt x="44" y="575"/>
                    <a:pt x="69" y="587"/>
                    <a:pt x="95" y="587"/>
                  </a:cubicBezTo>
                  <a:cubicBezTo>
                    <a:pt x="112" y="587"/>
                    <a:pt x="127" y="582"/>
                    <a:pt x="142" y="571"/>
                  </a:cubicBezTo>
                  <a:lnTo>
                    <a:pt x="740" y="150"/>
                  </a:lnTo>
                  <a:cubicBezTo>
                    <a:pt x="776" y="124"/>
                    <a:pt x="786" y="73"/>
                    <a:pt x="760" y="35"/>
                  </a:cubicBezTo>
                  <a:cubicBezTo>
                    <a:pt x="743" y="13"/>
                    <a:pt x="718" y="0"/>
                    <a:pt x="692"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83" name="Google Shape;1783;p24"/>
            <p:cNvSpPr/>
            <p:nvPr/>
          </p:nvSpPr>
          <p:spPr>
            <a:xfrm rot="1586497" flipH="1">
              <a:off x="8754854" y="4621166"/>
              <a:ext cx="50451" cy="24373"/>
            </a:xfrm>
            <a:custGeom>
              <a:avLst/>
              <a:gdLst/>
              <a:ahLst/>
              <a:cxnLst/>
              <a:rect l="l" t="t" r="r" b="b"/>
              <a:pathLst>
                <a:path w="1451" h="701" extrusionOk="0">
                  <a:moveTo>
                    <a:pt x="1355" y="0"/>
                  </a:moveTo>
                  <a:cubicBezTo>
                    <a:pt x="1345" y="0"/>
                    <a:pt x="1334" y="2"/>
                    <a:pt x="1324" y="6"/>
                  </a:cubicBezTo>
                  <a:lnTo>
                    <a:pt x="64" y="541"/>
                  </a:lnTo>
                  <a:cubicBezTo>
                    <a:pt x="21" y="559"/>
                    <a:pt x="1" y="608"/>
                    <a:pt x="20" y="650"/>
                  </a:cubicBezTo>
                  <a:cubicBezTo>
                    <a:pt x="32" y="682"/>
                    <a:pt x="64" y="700"/>
                    <a:pt x="95" y="700"/>
                  </a:cubicBezTo>
                  <a:cubicBezTo>
                    <a:pt x="108" y="700"/>
                    <a:pt x="118" y="698"/>
                    <a:pt x="129" y="694"/>
                  </a:cubicBezTo>
                  <a:lnTo>
                    <a:pt x="1388" y="159"/>
                  </a:lnTo>
                  <a:cubicBezTo>
                    <a:pt x="1432" y="140"/>
                    <a:pt x="1450" y="92"/>
                    <a:pt x="1433" y="50"/>
                  </a:cubicBezTo>
                  <a:cubicBezTo>
                    <a:pt x="1418" y="18"/>
                    <a:pt x="1387" y="0"/>
                    <a:pt x="1355"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84" name="Google Shape;1784;p24"/>
            <p:cNvSpPr/>
            <p:nvPr/>
          </p:nvSpPr>
          <p:spPr>
            <a:xfrm rot="1586497" flipH="1">
              <a:off x="8788500" y="4616744"/>
              <a:ext cx="36613" cy="14290"/>
            </a:xfrm>
            <a:custGeom>
              <a:avLst/>
              <a:gdLst/>
              <a:ahLst/>
              <a:cxnLst/>
              <a:rect l="l" t="t" r="r" b="b"/>
              <a:pathLst>
                <a:path w="1053" h="411" extrusionOk="0">
                  <a:moveTo>
                    <a:pt x="960" y="0"/>
                  </a:moveTo>
                  <a:cubicBezTo>
                    <a:pt x="953" y="0"/>
                    <a:pt x="945" y="1"/>
                    <a:pt x="937" y="3"/>
                  </a:cubicBezTo>
                  <a:lnTo>
                    <a:pt x="71" y="248"/>
                  </a:lnTo>
                  <a:cubicBezTo>
                    <a:pt x="27" y="261"/>
                    <a:pt x="0" y="306"/>
                    <a:pt x="13" y="350"/>
                  </a:cubicBezTo>
                  <a:cubicBezTo>
                    <a:pt x="23" y="386"/>
                    <a:pt x="57" y="410"/>
                    <a:pt x="94" y="410"/>
                  </a:cubicBezTo>
                  <a:cubicBezTo>
                    <a:pt x="101" y="410"/>
                    <a:pt x="109" y="408"/>
                    <a:pt x="117" y="406"/>
                  </a:cubicBezTo>
                  <a:lnTo>
                    <a:pt x="983" y="161"/>
                  </a:lnTo>
                  <a:cubicBezTo>
                    <a:pt x="1026" y="150"/>
                    <a:pt x="1052" y="104"/>
                    <a:pt x="1039" y="59"/>
                  </a:cubicBezTo>
                  <a:cubicBezTo>
                    <a:pt x="1029" y="23"/>
                    <a:pt x="997" y="0"/>
                    <a:pt x="960"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85" name="Google Shape;1785;p24"/>
            <p:cNvSpPr/>
            <p:nvPr/>
          </p:nvSpPr>
          <p:spPr>
            <a:xfrm rot="1586497" flipH="1">
              <a:off x="8841264" y="4594144"/>
              <a:ext cx="24965" cy="16828"/>
            </a:xfrm>
            <a:custGeom>
              <a:avLst/>
              <a:gdLst/>
              <a:ahLst/>
              <a:cxnLst/>
              <a:rect l="l" t="t" r="r" b="b"/>
              <a:pathLst>
                <a:path w="718" h="484" extrusionOk="0">
                  <a:moveTo>
                    <a:pt x="624" y="0"/>
                  </a:moveTo>
                  <a:cubicBezTo>
                    <a:pt x="616" y="0"/>
                    <a:pt x="609" y="1"/>
                    <a:pt x="601" y="4"/>
                  </a:cubicBezTo>
                  <a:cubicBezTo>
                    <a:pt x="386" y="67"/>
                    <a:pt x="190" y="185"/>
                    <a:pt x="33" y="343"/>
                  </a:cubicBezTo>
                  <a:cubicBezTo>
                    <a:pt x="0" y="375"/>
                    <a:pt x="0" y="427"/>
                    <a:pt x="33" y="459"/>
                  </a:cubicBezTo>
                  <a:cubicBezTo>
                    <a:pt x="50" y="476"/>
                    <a:pt x="71" y="484"/>
                    <a:pt x="92" y="484"/>
                  </a:cubicBezTo>
                  <a:cubicBezTo>
                    <a:pt x="113" y="484"/>
                    <a:pt x="134" y="474"/>
                    <a:pt x="151" y="459"/>
                  </a:cubicBezTo>
                  <a:cubicBezTo>
                    <a:pt x="288" y="321"/>
                    <a:pt x="461" y="218"/>
                    <a:pt x="648" y="164"/>
                  </a:cubicBezTo>
                  <a:cubicBezTo>
                    <a:pt x="692" y="150"/>
                    <a:pt x="717" y="103"/>
                    <a:pt x="705" y="60"/>
                  </a:cubicBezTo>
                  <a:cubicBezTo>
                    <a:pt x="693" y="23"/>
                    <a:pt x="660" y="0"/>
                    <a:pt x="624"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86" name="Google Shape;1786;p24"/>
            <p:cNvSpPr/>
            <p:nvPr/>
          </p:nvSpPr>
          <p:spPr>
            <a:xfrm rot="1586497" flipH="1">
              <a:off x="8854760" y="4547285"/>
              <a:ext cx="28268" cy="15681"/>
            </a:xfrm>
            <a:custGeom>
              <a:avLst/>
              <a:gdLst/>
              <a:ahLst/>
              <a:cxnLst/>
              <a:rect l="l" t="t" r="r" b="b"/>
              <a:pathLst>
                <a:path w="813" h="451" extrusionOk="0">
                  <a:moveTo>
                    <a:pt x="717" y="1"/>
                  </a:moveTo>
                  <a:cubicBezTo>
                    <a:pt x="706" y="1"/>
                    <a:pt x="694" y="3"/>
                    <a:pt x="683" y="8"/>
                  </a:cubicBezTo>
                  <a:lnTo>
                    <a:pt x="60" y="292"/>
                  </a:lnTo>
                  <a:cubicBezTo>
                    <a:pt x="20" y="312"/>
                    <a:pt x="1" y="360"/>
                    <a:pt x="20" y="402"/>
                  </a:cubicBezTo>
                  <a:cubicBezTo>
                    <a:pt x="34" y="432"/>
                    <a:pt x="65" y="450"/>
                    <a:pt x="96" y="450"/>
                  </a:cubicBezTo>
                  <a:cubicBezTo>
                    <a:pt x="108" y="450"/>
                    <a:pt x="119" y="448"/>
                    <a:pt x="130" y="443"/>
                  </a:cubicBezTo>
                  <a:lnTo>
                    <a:pt x="752" y="158"/>
                  </a:lnTo>
                  <a:cubicBezTo>
                    <a:pt x="793" y="139"/>
                    <a:pt x="813" y="90"/>
                    <a:pt x="793" y="48"/>
                  </a:cubicBezTo>
                  <a:cubicBezTo>
                    <a:pt x="779" y="19"/>
                    <a:pt x="748" y="1"/>
                    <a:pt x="717"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87" name="Google Shape;1787;p24"/>
            <p:cNvSpPr/>
            <p:nvPr/>
          </p:nvSpPr>
          <p:spPr>
            <a:xfrm rot="1586497" flipH="1">
              <a:off x="8807458" y="4524897"/>
              <a:ext cx="129448" cy="110947"/>
            </a:xfrm>
            <a:custGeom>
              <a:avLst/>
              <a:gdLst/>
              <a:ahLst/>
              <a:cxnLst/>
              <a:rect l="l" t="t" r="r" b="b"/>
              <a:pathLst>
                <a:path w="3723" h="3191" extrusionOk="0">
                  <a:moveTo>
                    <a:pt x="3236" y="1"/>
                  </a:moveTo>
                  <a:cubicBezTo>
                    <a:pt x="3225" y="1"/>
                    <a:pt x="3215" y="3"/>
                    <a:pt x="3205" y="7"/>
                  </a:cubicBezTo>
                  <a:lnTo>
                    <a:pt x="807" y="1098"/>
                  </a:lnTo>
                  <a:cubicBezTo>
                    <a:pt x="765" y="1126"/>
                    <a:pt x="1" y="1636"/>
                    <a:pt x="541" y="3190"/>
                  </a:cubicBezTo>
                  <a:cubicBezTo>
                    <a:pt x="976" y="2603"/>
                    <a:pt x="1874" y="1818"/>
                    <a:pt x="3723" y="961"/>
                  </a:cubicBezTo>
                  <a:lnTo>
                    <a:pt x="3306" y="46"/>
                  </a:lnTo>
                  <a:cubicBezTo>
                    <a:pt x="3293" y="18"/>
                    <a:pt x="3265" y="1"/>
                    <a:pt x="3236" y="1"/>
                  </a:cubicBezTo>
                  <a:close/>
                </a:path>
              </a:pathLst>
            </a:custGeom>
            <a:solidFill>
              <a:srgbClr val="000000">
                <a:alpha val="139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788" name="Google Shape;1788;p24"/>
          <p:cNvGrpSpPr/>
          <p:nvPr/>
        </p:nvGrpSpPr>
        <p:grpSpPr>
          <a:xfrm>
            <a:off x="712838" y="219133"/>
            <a:ext cx="9129414" cy="4679540"/>
            <a:chOff x="712838" y="219133"/>
            <a:chExt cx="9129414" cy="4679540"/>
          </a:xfrm>
        </p:grpSpPr>
        <p:grpSp>
          <p:nvGrpSpPr>
            <p:cNvPr id="1789" name="Google Shape;1789;p24"/>
            <p:cNvGrpSpPr/>
            <p:nvPr/>
          </p:nvGrpSpPr>
          <p:grpSpPr>
            <a:xfrm rot="2403300" flipH="1">
              <a:off x="7764393" y="800929"/>
              <a:ext cx="2081052" cy="748649"/>
              <a:chOff x="-370250" y="165063"/>
              <a:chExt cx="2081125" cy="748675"/>
            </a:xfrm>
          </p:grpSpPr>
          <p:grpSp>
            <p:nvGrpSpPr>
              <p:cNvPr id="1790" name="Google Shape;1790;p24"/>
              <p:cNvGrpSpPr/>
              <p:nvPr/>
            </p:nvGrpSpPr>
            <p:grpSpPr>
              <a:xfrm>
                <a:off x="1359350" y="210138"/>
                <a:ext cx="351525" cy="226000"/>
                <a:chOff x="2671300" y="2198700"/>
                <a:chExt cx="351525" cy="226000"/>
              </a:xfrm>
            </p:grpSpPr>
            <p:sp>
              <p:nvSpPr>
                <p:cNvPr id="1791" name="Google Shape;1791;p24"/>
                <p:cNvSpPr/>
                <p:nvPr/>
              </p:nvSpPr>
              <p:spPr>
                <a:xfrm>
                  <a:off x="2671300" y="2198700"/>
                  <a:ext cx="351525" cy="225425"/>
                </a:xfrm>
                <a:custGeom>
                  <a:avLst/>
                  <a:gdLst/>
                  <a:ahLst/>
                  <a:cxnLst/>
                  <a:rect l="l" t="t" r="r" b="b"/>
                  <a:pathLst>
                    <a:path w="14061" h="9017" fill="none" extrusionOk="0">
                      <a:moveTo>
                        <a:pt x="2351" y="0"/>
                      </a:moveTo>
                      <a:cubicBezTo>
                        <a:pt x="5547" y="2694"/>
                        <a:pt x="10865" y="6323"/>
                        <a:pt x="14060" y="9016"/>
                      </a:cubicBezTo>
                      <a:cubicBezTo>
                        <a:pt x="9199" y="8605"/>
                        <a:pt x="5250" y="8309"/>
                        <a:pt x="0" y="7601"/>
                      </a:cubicBezTo>
                      <a:cubicBezTo>
                        <a:pt x="297" y="6734"/>
                        <a:pt x="1027" y="4291"/>
                        <a:pt x="1164" y="4246"/>
                      </a:cubicBezTo>
                      <a:cubicBezTo>
                        <a:pt x="1255" y="4223"/>
                        <a:pt x="5364" y="5592"/>
                        <a:pt x="7350" y="6254"/>
                      </a:cubicBezTo>
                      <a:cubicBezTo>
                        <a:pt x="5159" y="5067"/>
                        <a:pt x="3447" y="4451"/>
                        <a:pt x="1415" y="3424"/>
                      </a:cubicBezTo>
                      <a:cubicBezTo>
                        <a:pt x="1712" y="2488"/>
                        <a:pt x="2077" y="936"/>
                        <a:pt x="2351" y="0"/>
                      </a:cubicBezTo>
                      <a:close/>
                    </a:path>
                  </a:pathLst>
                </a:custGeom>
                <a:noFill/>
                <a:ln w="19050" cap="rnd"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92" name="Google Shape;1792;p24"/>
                <p:cNvSpPr/>
                <p:nvPr/>
              </p:nvSpPr>
              <p:spPr>
                <a:xfrm>
                  <a:off x="2706675" y="2283725"/>
                  <a:ext cx="4575" cy="23425"/>
                </a:xfrm>
                <a:custGeom>
                  <a:avLst/>
                  <a:gdLst/>
                  <a:ahLst/>
                  <a:cxnLst/>
                  <a:rect l="l" t="t" r="r" b="b"/>
                  <a:pathLst>
                    <a:path w="183" h="937" fill="none" extrusionOk="0">
                      <a:moveTo>
                        <a:pt x="0" y="0"/>
                      </a:moveTo>
                      <a:cubicBezTo>
                        <a:pt x="69" y="343"/>
                        <a:pt x="114" y="594"/>
                        <a:pt x="183" y="936"/>
                      </a:cubicBezTo>
                    </a:path>
                  </a:pathLst>
                </a:custGeom>
                <a:noFill/>
                <a:ln w="19050" cap="rnd"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93" name="Google Shape;1793;p24"/>
                <p:cNvSpPr/>
                <p:nvPr/>
              </p:nvSpPr>
              <p:spPr>
                <a:xfrm>
                  <a:off x="2718650" y="2397850"/>
                  <a:ext cx="301900" cy="26850"/>
                </a:xfrm>
                <a:custGeom>
                  <a:avLst/>
                  <a:gdLst/>
                  <a:ahLst/>
                  <a:cxnLst/>
                  <a:rect l="l" t="t" r="r" b="b"/>
                  <a:pathLst>
                    <a:path w="12076" h="1074" fill="none" extrusionOk="0">
                      <a:moveTo>
                        <a:pt x="12075" y="1073"/>
                      </a:moveTo>
                      <a:cubicBezTo>
                        <a:pt x="6666" y="1005"/>
                        <a:pt x="3949" y="982"/>
                        <a:pt x="138" y="822"/>
                      </a:cubicBezTo>
                      <a:cubicBezTo>
                        <a:pt x="92" y="548"/>
                        <a:pt x="46" y="274"/>
                        <a:pt x="1" y="0"/>
                      </a:cubicBezTo>
                    </a:path>
                  </a:pathLst>
                </a:custGeom>
                <a:noFill/>
                <a:ln w="19050" cap="rnd"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794" name="Google Shape;1794;p24"/>
              <p:cNvSpPr/>
              <p:nvPr/>
            </p:nvSpPr>
            <p:spPr>
              <a:xfrm>
                <a:off x="-370250" y="165063"/>
                <a:ext cx="1676550" cy="748675"/>
              </a:xfrm>
              <a:custGeom>
                <a:avLst/>
                <a:gdLst/>
                <a:ahLst/>
                <a:cxnLst/>
                <a:rect l="l" t="t" r="r" b="b"/>
                <a:pathLst>
                  <a:path w="67062" h="29947" fill="none" extrusionOk="0">
                    <a:moveTo>
                      <a:pt x="67061" y="4542"/>
                    </a:moveTo>
                    <a:cubicBezTo>
                      <a:pt x="54850" y="0"/>
                      <a:pt x="40972" y="23"/>
                      <a:pt x="28760" y="4656"/>
                    </a:cubicBezTo>
                    <a:cubicBezTo>
                      <a:pt x="16572" y="9267"/>
                      <a:pt x="6141" y="18420"/>
                      <a:pt x="1" y="29947"/>
                    </a:cubicBezTo>
                  </a:path>
                </a:pathLst>
              </a:custGeom>
              <a:noFill/>
              <a:ln w="19050" cap="rnd" cmpd="sng">
                <a:solidFill>
                  <a:schemeClr val="lt2"/>
                </a:solidFill>
                <a:prstDash val="dash"/>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795" name="Google Shape;1795;p24"/>
            <p:cNvSpPr/>
            <p:nvPr/>
          </p:nvSpPr>
          <p:spPr>
            <a:xfrm>
              <a:off x="712838" y="3125975"/>
              <a:ext cx="122125" cy="135850"/>
            </a:xfrm>
            <a:custGeom>
              <a:avLst/>
              <a:gdLst/>
              <a:ahLst/>
              <a:cxnLst/>
              <a:rect l="l" t="t" r="r" b="b"/>
              <a:pathLst>
                <a:path w="4885" h="5434" fill="none" extrusionOk="0">
                  <a:moveTo>
                    <a:pt x="274" y="3493"/>
                  </a:moveTo>
                  <a:cubicBezTo>
                    <a:pt x="411" y="4452"/>
                    <a:pt x="1370" y="5273"/>
                    <a:pt x="2351" y="5319"/>
                  </a:cubicBezTo>
                  <a:cubicBezTo>
                    <a:pt x="3903" y="5433"/>
                    <a:pt x="4702" y="4315"/>
                    <a:pt x="4816" y="3151"/>
                  </a:cubicBezTo>
                  <a:cubicBezTo>
                    <a:pt x="4885" y="2420"/>
                    <a:pt x="4519" y="1507"/>
                    <a:pt x="3903" y="1119"/>
                  </a:cubicBezTo>
                  <a:cubicBezTo>
                    <a:pt x="2191" y="1"/>
                    <a:pt x="0" y="1530"/>
                    <a:pt x="274" y="3493"/>
                  </a:cubicBezTo>
                  <a:close/>
                </a:path>
              </a:pathLst>
            </a:custGeom>
            <a:noFill/>
            <a:ln w="19050" cap="rnd"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796" name="Google Shape;1796;p24"/>
            <p:cNvGrpSpPr/>
            <p:nvPr/>
          </p:nvGrpSpPr>
          <p:grpSpPr>
            <a:xfrm>
              <a:off x="1101175" y="4782788"/>
              <a:ext cx="103900" cy="115875"/>
              <a:chOff x="1385075" y="3682325"/>
              <a:chExt cx="103900" cy="115875"/>
            </a:xfrm>
          </p:grpSpPr>
          <p:sp>
            <p:nvSpPr>
              <p:cNvPr id="1797" name="Google Shape;1797;p24"/>
              <p:cNvSpPr/>
              <p:nvPr/>
            </p:nvSpPr>
            <p:spPr>
              <a:xfrm>
                <a:off x="1399350" y="3682325"/>
                <a:ext cx="86200" cy="115875"/>
              </a:xfrm>
              <a:custGeom>
                <a:avLst/>
                <a:gdLst/>
                <a:ahLst/>
                <a:cxnLst/>
                <a:rect l="l" t="t" r="r" b="b"/>
                <a:pathLst>
                  <a:path w="3448" h="4635" fill="none" extrusionOk="0">
                    <a:moveTo>
                      <a:pt x="0" y="1"/>
                    </a:moveTo>
                    <a:cubicBezTo>
                      <a:pt x="1073" y="1599"/>
                      <a:pt x="2215" y="3128"/>
                      <a:pt x="3447" y="4634"/>
                    </a:cubicBezTo>
                  </a:path>
                </a:pathLst>
              </a:custGeom>
              <a:noFill/>
              <a:ln w="19050" cap="rnd"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98" name="Google Shape;1798;p24"/>
              <p:cNvSpPr/>
              <p:nvPr/>
            </p:nvSpPr>
            <p:spPr>
              <a:xfrm>
                <a:off x="1385075" y="3685200"/>
                <a:ext cx="103900" cy="110725"/>
              </a:xfrm>
              <a:custGeom>
                <a:avLst/>
                <a:gdLst/>
                <a:ahLst/>
                <a:cxnLst/>
                <a:rect l="l" t="t" r="r" b="b"/>
                <a:pathLst>
                  <a:path w="4156" h="4429" fill="none" extrusionOk="0">
                    <a:moveTo>
                      <a:pt x="1" y="4428"/>
                    </a:moveTo>
                    <a:cubicBezTo>
                      <a:pt x="1644" y="2785"/>
                      <a:pt x="2534" y="1666"/>
                      <a:pt x="4155" y="0"/>
                    </a:cubicBezTo>
                  </a:path>
                </a:pathLst>
              </a:custGeom>
              <a:noFill/>
              <a:ln w="19050" cap="rnd"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799" name="Google Shape;1799;p24"/>
            <p:cNvSpPr/>
            <p:nvPr/>
          </p:nvSpPr>
          <p:spPr>
            <a:xfrm>
              <a:off x="8583438" y="2410250"/>
              <a:ext cx="195075" cy="211500"/>
            </a:xfrm>
            <a:custGeom>
              <a:avLst/>
              <a:gdLst/>
              <a:ahLst/>
              <a:cxnLst/>
              <a:rect l="l" t="t" r="r" b="b"/>
              <a:pathLst>
                <a:path w="7803" h="8460" extrusionOk="0">
                  <a:moveTo>
                    <a:pt x="5958" y="1015"/>
                  </a:moveTo>
                  <a:lnTo>
                    <a:pt x="5270" y="3433"/>
                  </a:lnTo>
                  <a:lnTo>
                    <a:pt x="3993" y="2794"/>
                  </a:lnTo>
                  <a:lnTo>
                    <a:pt x="5958" y="1015"/>
                  </a:lnTo>
                  <a:close/>
                  <a:moveTo>
                    <a:pt x="1414" y="2059"/>
                  </a:moveTo>
                  <a:lnTo>
                    <a:pt x="3117" y="2912"/>
                  </a:lnTo>
                  <a:lnTo>
                    <a:pt x="2229" y="3716"/>
                  </a:lnTo>
                  <a:lnTo>
                    <a:pt x="1414" y="2059"/>
                  </a:lnTo>
                  <a:close/>
                  <a:moveTo>
                    <a:pt x="5584" y="4146"/>
                  </a:moveTo>
                  <a:lnTo>
                    <a:pt x="6706" y="4710"/>
                  </a:lnTo>
                  <a:lnTo>
                    <a:pt x="5373" y="4888"/>
                  </a:lnTo>
                  <a:lnTo>
                    <a:pt x="5584" y="4146"/>
                  </a:lnTo>
                  <a:close/>
                  <a:moveTo>
                    <a:pt x="3595" y="3151"/>
                  </a:moveTo>
                  <a:lnTo>
                    <a:pt x="5130" y="3919"/>
                  </a:lnTo>
                  <a:lnTo>
                    <a:pt x="4834" y="4958"/>
                  </a:lnTo>
                  <a:lnTo>
                    <a:pt x="2964" y="5208"/>
                  </a:lnTo>
                  <a:lnTo>
                    <a:pt x="2457" y="4179"/>
                  </a:lnTo>
                  <a:lnTo>
                    <a:pt x="3595" y="3151"/>
                  </a:lnTo>
                  <a:close/>
                  <a:moveTo>
                    <a:pt x="2074" y="4528"/>
                  </a:moveTo>
                  <a:lnTo>
                    <a:pt x="2445" y="5280"/>
                  </a:lnTo>
                  <a:lnTo>
                    <a:pt x="1034" y="5469"/>
                  </a:lnTo>
                  <a:lnTo>
                    <a:pt x="2074" y="4528"/>
                  </a:lnTo>
                  <a:close/>
                  <a:moveTo>
                    <a:pt x="4686" y="5480"/>
                  </a:moveTo>
                  <a:lnTo>
                    <a:pt x="4104" y="7522"/>
                  </a:lnTo>
                  <a:lnTo>
                    <a:pt x="3197" y="5680"/>
                  </a:lnTo>
                  <a:lnTo>
                    <a:pt x="4686" y="5480"/>
                  </a:lnTo>
                  <a:close/>
                  <a:moveTo>
                    <a:pt x="6436" y="1"/>
                  </a:moveTo>
                  <a:cubicBezTo>
                    <a:pt x="6376" y="1"/>
                    <a:pt x="6316" y="23"/>
                    <a:pt x="6269" y="65"/>
                  </a:cubicBezTo>
                  <a:lnTo>
                    <a:pt x="3515" y="2555"/>
                  </a:lnTo>
                  <a:lnTo>
                    <a:pt x="975" y="1283"/>
                  </a:lnTo>
                  <a:cubicBezTo>
                    <a:pt x="940" y="1266"/>
                    <a:pt x="901" y="1257"/>
                    <a:pt x="863" y="1257"/>
                  </a:cubicBezTo>
                  <a:cubicBezTo>
                    <a:pt x="799" y="1257"/>
                    <a:pt x="736" y="1282"/>
                    <a:pt x="688" y="1329"/>
                  </a:cubicBezTo>
                  <a:cubicBezTo>
                    <a:pt x="613" y="1405"/>
                    <a:pt x="593" y="1520"/>
                    <a:pt x="640" y="1616"/>
                  </a:cubicBezTo>
                  <a:lnTo>
                    <a:pt x="1845" y="4063"/>
                  </a:lnTo>
                  <a:lnTo>
                    <a:pt x="105" y="5636"/>
                  </a:lnTo>
                  <a:cubicBezTo>
                    <a:pt x="23" y="5709"/>
                    <a:pt x="0" y="5827"/>
                    <a:pt x="46" y="5925"/>
                  </a:cubicBezTo>
                  <a:cubicBezTo>
                    <a:pt x="86" y="6011"/>
                    <a:pt x="170" y="6070"/>
                    <a:pt x="263" y="6070"/>
                  </a:cubicBezTo>
                  <a:cubicBezTo>
                    <a:pt x="277" y="6070"/>
                    <a:pt x="291" y="6069"/>
                    <a:pt x="305" y="6066"/>
                  </a:cubicBezTo>
                  <a:lnTo>
                    <a:pt x="2676" y="5749"/>
                  </a:lnTo>
                  <a:lnTo>
                    <a:pt x="3943" y="8321"/>
                  </a:lnTo>
                  <a:cubicBezTo>
                    <a:pt x="3986" y="8406"/>
                    <a:pt x="4073" y="8460"/>
                    <a:pt x="4167" y="8460"/>
                  </a:cubicBezTo>
                  <a:lnTo>
                    <a:pt x="4189" y="8460"/>
                  </a:lnTo>
                  <a:cubicBezTo>
                    <a:pt x="4292" y="8450"/>
                    <a:pt x="4377" y="8380"/>
                    <a:pt x="4405" y="8281"/>
                  </a:cubicBezTo>
                  <a:lnTo>
                    <a:pt x="5224" y="5409"/>
                  </a:lnTo>
                  <a:lnTo>
                    <a:pt x="7574" y="5095"/>
                  </a:lnTo>
                  <a:cubicBezTo>
                    <a:pt x="7681" y="5081"/>
                    <a:pt x="7768" y="4998"/>
                    <a:pt x="7786" y="4890"/>
                  </a:cubicBezTo>
                  <a:cubicBezTo>
                    <a:pt x="7802" y="4783"/>
                    <a:pt x="7749" y="4676"/>
                    <a:pt x="7651" y="4627"/>
                  </a:cubicBezTo>
                  <a:lnTo>
                    <a:pt x="5722" y="3661"/>
                  </a:lnTo>
                  <a:lnTo>
                    <a:pt x="6675" y="319"/>
                  </a:lnTo>
                  <a:cubicBezTo>
                    <a:pt x="6706" y="211"/>
                    <a:pt x="6661" y="98"/>
                    <a:pt x="6567" y="39"/>
                  </a:cubicBezTo>
                  <a:cubicBezTo>
                    <a:pt x="6527" y="13"/>
                    <a:pt x="6482" y="1"/>
                    <a:pt x="6436"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800" name="Google Shape;1800;p24"/>
            <p:cNvGrpSpPr/>
            <p:nvPr/>
          </p:nvGrpSpPr>
          <p:grpSpPr>
            <a:xfrm>
              <a:off x="834972" y="1467702"/>
              <a:ext cx="195076" cy="215146"/>
              <a:chOff x="3080000" y="3727500"/>
              <a:chExt cx="99625" cy="109875"/>
            </a:xfrm>
          </p:grpSpPr>
          <p:sp>
            <p:nvSpPr>
              <p:cNvPr id="1801" name="Google Shape;1801;p24"/>
              <p:cNvSpPr/>
              <p:nvPr/>
            </p:nvSpPr>
            <p:spPr>
              <a:xfrm>
                <a:off x="3096775" y="3751800"/>
                <a:ext cx="60225" cy="59975"/>
              </a:xfrm>
              <a:custGeom>
                <a:avLst/>
                <a:gdLst/>
                <a:ahLst/>
                <a:cxnLst/>
                <a:rect l="l" t="t" r="r" b="b"/>
                <a:pathLst>
                  <a:path w="2409" h="2399" extrusionOk="0">
                    <a:moveTo>
                      <a:pt x="187" y="0"/>
                    </a:moveTo>
                    <a:cubicBezTo>
                      <a:pt x="137" y="0"/>
                      <a:pt x="88" y="23"/>
                      <a:pt x="56" y="66"/>
                    </a:cubicBezTo>
                    <a:cubicBezTo>
                      <a:pt x="1" y="139"/>
                      <a:pt x="15" y="243"/>
                      <a:pt x="89" y="298"/>
                    </a:cubicBezTo>
                    <a:cubicBezTo>
                      <a:pt x="853" y="875"/>
                      <a:pt x="1524" y="1560"/>
                      <a:pt x="2089" y="2331"/>
                    </a:cubicBezTo>
                    <a:cubicBezTo>
                      <a:pt x="2121" y="2376"/>
                      <a:pt x="2171" y="2399"/>
                      <a:pt x="2223" y="2399"/>
                    </a:cubicBezTo>
                    <a:cubicBezTo>
                      <a:pt x="2256" y="2399"/>
                      <a:pt x="2291" y="2388"/>
                      <a:pt x="2319" y="2369"/>
                    </a:cubicBezTo>
                    <a:cubicBezTo>
                      <a:pt x="2393" y="2315"/>
                      <a:pt x="2409" y="2211"/>
                      <a:pt x="2355" y="2137"/>
                    </a:cubicBezTo>
                    <a:cubicBezTo>
                      <a:pt x="1773" y="1340"/>
                      <a:pt x="1077" y="631"/>
                      <a:pt x="287" y="35"/>
                    </a:cubicBezTo>
                    <a:cubicBezTo>
                      <a:pt x="257" y="11"/>
                      <a:pt x="222" y="0"/>
                      <a:pt x="187"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02" name="Google Shape;1802;p24"/>
              <p:cNvSpPr/>
              <p:nvPr/>
            </p:nvSpPr>
            <p:spPr>
              <a:xfrm>
                <a:off x="3106225" y="3744750"/>
                <a:ext cx="45925" cy="73150"/>
              </a:xfrm>
              <a:custGeom>
                <a:avLst/>
                <a:gdLst/>
                <a:ahLst/>
                <a:cxnLst/>
                <a:rect l="l" t="t" r="r" b="b"/>
                <a:pathLst>
                  <a:path w="1837" h="2926" extrusionOk="0">
                    <a:moveTo>
                      <a:pt x="1648" y="1"/>
                    </a:moveTo>
                    <a:cubicBezTo>
                      <a:pt x="1590" y="1"/>
                      <a:pt x="1534" y="31"/>
                      <a:pt x="1504" y="85"/>
                    </a:cubicBezTo>
                    <a:lnTo>
                      <a:pt x="45" y="2680"/>
                    </a:lnTo>
                    <a:cubicBezTo>
                      <a:pt x="0" y="2759"/>
                      <a:pt x="29" y="2860"/>
                      <a:pt x="108" y="2905"/>
                    </a:cubicBezTo>
                    <a:cubicBezTo>
                      <a:pt x="134" y="2920"/>
                      <a:pt x="162" y="2926"/>
                      <a:pt x="189" y="2926"/>
                    </a:cubicBezTo>
                    <a:cubicBezTo>
                      <a:pt x="246" y="2926"/>
                      <a:pt x="303" y="2895"/>
                      <a:pt x="333" y="2842"/>
                    </a:cubicBezTo>
                    <a:lnTo>
                      <a:pt x="1792" y="248"/>
                    </a:lnTo>
                    <a:cubicBezTo>
                      <a:pt x="1836" y="168"/>
                      <a:pt x="1809" y="68"/>
                      <a:pt x="1729" y="23"/>
                    </a:cubicBezTo>
                    <a:cubicBezTo>
                      <a:pt x="1703" y="8"/>
                      <a:pt x="1675" y="1"/>
                      <a:pt x="1648"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03" name="Google Shape;1803;p24"/>
              <p:cNvSpPr/>
              <p:nvPr/>
            </p:nvSpPr>
            <p:spPr>
              <a:xfrm>
                <a:off x="3080000" y="3775125"/>
                <a:ext cx="99625" cy="14400"/>
              </a:xfrm>
              <a:custGeom>
                <a:avLst/>
                <a:gdLst/>
                <a:ahLst/>
                <a:cxnLst/>
                <a:rect l="l" t="t" r="r" b="b"/>
                <a:pathLst>
                  <a:path w="3985" h="576" extrusionOk="0">
                    <a:moveTo>
                      <a:pt x="3405" y="1"/>
                    </a:moveTo>
                    <a:cubicBezTo>
                      <a:pt x="2317" y="1"/>
                      <a:pt x="1225" y="84"/>
                      <a:pt x="152" y="247"/>
                    </a:cubicBezTo>
                    <a:cubicBezTo>
                      <a:pt x="62" y="260"/>
                      <a:pt x="1" y="345"/>
                      <a:pt x="13" y="435"/>
                    </a:cubicBezTo>
                    <a:cubicBezTo>
                      <a:pt x="27" y="517"/>
                      <a:pt x="97" y="575"/>
                      <a:pt x="178" y="575"/>
                    </a:cubicBezTo>
                    <a:cubicBezTo>
                      <a:pt x="185" y="575"/>
                      <a:pt x="194" y="574"/>
                      <a:pt x="202" y="574"/>
                    </a:cubicBezTo>
                    <a:cubicBezTo>
                      <a:pt x="1260" y="413"/>
                      <a:pt x="2338" y="332"/>
                      <a:pt x="3411" y="332"/>
                    </a:cubicBezTo>
                    <a:cubicBezTo>
                      <a:pt x="3546" y="332"/>
                      <a:pt x="3680" y="333"/>
                      <a:pt x="3815" y="336"/>
                    </a:cubicBezTo>
                    <a:cubicBezTo>
                      <a:pt x="3904" y="331"/>
                      <a:pt x="3982" y="264"/>
                      <a:pt x="3983" y="173"/>
                    </a:cubicBezTo>
                    <a:cubicBezTo>
                      <a:pt x="3984" y="81"/>
                      <a:pt x="3912" y="6"/>
                      <a:pt x="3821" y="5"/>
                    </a:cubicBezTo>
                    <a:cubicBezTo>
                      <a:pt x="3682" y="2"/>
                      <a:pt x="3543" y="1"/>
                      <a:pt x="3405"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04" name="Google Shape;1804;p24"/>
              <p:cNvSpPr/>
              <p:nvPr/>
            </p:nvSpPr>
            <p:spPr>
              <a:xfrm>
                <a:off x="3124475" y="3727500"/>
                <a:ext cx="10275" cy="109875"/>
              </a:xfrm>
              <a:custGeom>
                <a:avLst/>
                <a:gdLst/>
                <a:ahLst/>
                <a:cxnLst/>
                <a:rect l="l" t="t" r="r" b="b"/>
                <a:pathLst>
                  <a:path w="411" h="4395" extrusionOk="0">
                    <a:moveTo>
                      <a:pt x="174" y="0"/>
                    </a:moveTo>
                    <a:cubicBezTo>
                      <a:pt x="171" y="0"/>
                      <a:pt x="167" y="1"/>
                      <a:pt x="164" y="1"/>
                    </a:cubicBezTo>
                    <a:cubicBezTo>
                      <a:pt x="73" y="4"/>
                      <a:pt x="1" y="78"/>
                      <a:pt x="2" y="169"/>
                    </a:cubicBezTo>
                    <a:lnTo>
                      <a:pt x="78" y="4232"/>
                    </a:lnTo>
                    <a:cubicBezTo>
                      <a:pt x="79" y="4322"/>
                      <a:pt x="153" y="4394"/>
                      <a:pt x="243" y="4394"/>
                    </a:cubicBezTo>
                    <a:cubicBezTo>
                      <a:pt x="243" y="4394"/>
                      <a:pt x="244" y="4394"/>
                      <a:pt x="247" y="4392"/>
                    </a:cubicBezTo>
                    <a:cubicBezTo>
                      <a:pt x="338" y="4391"/>
                      <a:pt x="410" y="4316"/>
                      <a:pt x="409" y="4224"/>
                    </a:cubicBezTo>
                    <a:lnTo>
                      <a:pt x="333" y="163"/>
                    </a:lnTo>
                    <a:cubicBezTo>
                      <a:pt x="331" y="75"/>
                      <a:pt x="254" y="0"/>
                      <a:pt x="174"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805" name="Google Shape;1805;p24"/>
            <p:cNvGrpSpPr/>
            <p:nvPr/>
          </p:nvGrpSpPr>
          <p:grpSpPr>
            <a:xfrm>
              <a:off x="3901947" y="4683527"/>
              <a:ext cx="195076" cy="215146"/>
              <a:chOff x="3080000" y="3727500"/>
              <a:chExt cx="99625" cy="109875"/>
            </a:xfrm>
          </p:grpSpPr>
          <p:sp>
            <p:nvSpPr>
              <p:cNvPr id="1806" name="Google Shape;1806;p24"/>
              <p:cNvSpPr/>
              <p:nvPr/>
            </p:nvSpPr>
            <p:spPr>
              <a:xfrm>
                <a:off x="3096775" y="3751800"/>
                <a:ext cx="60225" cy="59975"/>
              </a:xfrm>
              <a:custGeom>
                <a:avLst/>
                <a:gdLst/>
                <a:ahLst/>
                <a:cxnLst/>
                <a:rect l="l" t="t" r="r" b="b"/>
                <a:pathLst>
                  <a:path w="2409" h="2399" extrusionOk="0">
                    <a:moveTo>
                      <a:pt x="187" y="0"/>
                    </a:moveTo>
                    <a:cubicBezTo>
                      <a:pt x="137" y="0"/>
                      <a:pt x="88" y="23"/>
                      <a:pt x="56" y="66"/>
                    </a:cubicBezTo>
                    <a:cubicBezTo>
                      <a:pt x="1" y="139"/>
                      <a:pt x="15" y="243"/>
                      <a:pt x="89" y="298"/>
                    </a:cubicBezTo>
                    <a:cubicBezTo>
                      <a:pt x="853" y="875"/>
                      <a:pt x="1524" y="1560"/>
                      <a:pt x="2089" y="2331"/>
                    </a:cubicBezTo>
                    <a:cubicBezTo>
                      <a:pt x="2121" y="2376"/>
                      <a:pt x="2171" y="2399"/>
                      <a:pt x="2223" y="2399"/>
                    </a:cubicBezTo>
                    <a:cubicBezTo>
                      <a:pt x="2256" y="2399"/>
                      <a:pt x="2291" y="2388"/>
                      <a:pt x="2319" y="2369"/>
                    </a:cubicBezTo>
                    <a:cubicBezTo>
                      <a:pt x="2393" y="2315"/>
                      <a:pt x="2409" y="2211"/>
                      <a:pt x="2355" y="2137"/>
                    </a:cubicBezTo>
                    <a:cubicBezTo>
                      <a:pt x="1773" y="1340"/>
                      <a:pt x="1077" y="631"/>
                      <a:pt x="287" y="35"/>
                    </a:cubicBezTo>
                    <a:cubicBezTo>
                      <a:pt x="257" y="11"/>
                      <a:pt x="222" y="0"/>
                      <a:pt x="187"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07" name="Google Shape;1807;p24"/>
              <p:cNvSpPr/>
              <p:nvPr/>
            </p:nvSpPr>
            <p:spPr>
              <a:xfrm>
                <a:off x="3106225" y="3744750"/>
                <a:ext cx="45925" cy="73150"/>
              </a:xfrm>
              <a:custGeom>
                <a:avLst/>
                <a:gdLst/>
                <a:ahLst/>
                <a:cxnLst/>
                <a:rect l="l" t="t" r="r" b="b"/>
                <a:pathLst>
                  <a:path w="1837" h="2926" extrusionOk="0">
                    <a:moveTo>
                      <a:pt x="1648" y="1"/>
                    </a:moveTo>
                    <a:cubicBezTo>
                      <a:pt x="1590" y="1"/>
                      <a:pt x="1534" y="31"/>
                      <a:pt x="1504" y="85"/>
                    </a:cubicBezTo>
                    <a:lnTo>
                      <a:pt x="45" y="2680"/>
                    </a:lnTo>
                    <a:cubicBezTo>
                      <a:pt x="0" y="2759"/>
                      <a:pt x="29" y="2860"/>
                      <a:pt x="108" y="2905"/>
                    </a:cubicBezTo>
                    <a:cubicBezTo>
                      <a:pt x="134" y="2920"/>
                      <a:pt x="162" y="2926"/>
                      <a:pt x="189" y="2926"/>
                    </a:cubicBezTo>
                    <a:cubicBezTo>
                      <a:pt x="246" y="2926"/>
                      <a:pt x="303" y="2895"/>
                      <a:pt x="333" y="2842"/>
                    </a:cubicBezTo>
                    <a:lnTo>
                      <a:pt x="1792" y="248"/>
                    </a:lnTo>
                    <a:cubicBezTo>
                      <a:pt x="1836" y="168"/>
                      <a:pt x="1809" y="68"/>
                      <a:pt x="1729" y="23"/>
                    </a:cubicBezTo>
                    <a:cubicBezTo>
                      <a:pt x="1703" y="8"/>
                      <a:pt x="1675" y="1"/>
                      <a:pt x="1648"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08" name="Google Shape;1808;p24"/>
              <p:cNvSpPr/>
              <p:nvPr/>
            </p:nvSpPr>
            <p:spPr>
              <a:xfrm>
                <a:off x="3080000" y="3775125"/>
                <a:ext cx="99625" cy="14400"/>
              </a:xfrm>
              <a:custGeom>
                <a:avLst/>
                <a:gdLst/>
                <a:ahLst/>
                <a:cxnLst/>
                <a:rect l="l" t="t" r="r" b="b"/>
                <a:pathLst>
                  <a:path w="3985" h="576" extrusionOk="0">
                    <a:moveTo>
                      <a:pt x="3405" y="1"/>
                    </a:moveTo>
                    <a:cubicBezTo>
                      <a:pt x="2317" y="1"/>
                      <a:pt x="1225" y="84"/>
                      <a:pt x="152" y="247"/>
                    </a:cubicBezTo>
                    <a:cubicBezTo>
                      <a:pt x="62" y="260"/>
                      <a:pt x="1" y="345"/>
                      <a:pt x="13" y="435"/>
                    </a:cubicBezTo>
                    <a:cubicBezTo>
                      <a:pt x="27" y="517"/>
                      <a:pt x="97" y="575"/>
                      <a:pt x="178" y="575"/>
                    </a:cubicBezTo>
                    <a:cubicBezTo>
                      <a:pt x="185" y="575"/>
                      <a:pt x="194" y="574"/>
                      <a:pt x="202" y="574"/>
                    </a:cubicBezTo>
                    <a:cubicBezTo>
                      <a:pt x="1260" y="413"/>
                      <a:pt x="2338" y="332"/>
                      <a:pt x="3411" y="332"/>
                    </a:cubicBezTo>
                    <a:cubicBezTo>
                      <a:pt x="3546" y="332"/>
                      <a:pt x="3680" y="333"/>
                      <a:pt x="3815" y="336"/>
                    </a:cubicBezTo>
                    <a:cubicBezTo>
                      <a:pt x="3904" y="331"/>
                      <a:pt x="3982" y="264"/>
                      <a:pt x="3983" y="173"/>
                    </a:cubicBezTo>
                    <a:cubicBezTo>
                      <a:pt x="3984" y="81"/>
                      <a:pt x="3912" y="6"/>
                      <a:pt x="3821" y="5"/>
                    </a:cubicBezTo>
                    <a:cubicBezTo>
                      <a:pt x="3682" y="2"/>
                      <a:pt x="3543" y="1"/>
                      <a:pt x="3405"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09" name="Google Shape;1809;p24"/>
              <p:cNvSpPr/>
              <p:nvPr/>
            </p:nvSpPr>
            <p:spPr>
              <a:xfrm>
                <a:off x="3124475" y="3727500"/>
                <a:ext cx="10275" cy="109875"/>
              </a:xfrm>
              <a:custGeom>
                <a:avLst/>
                <a:gdLst/>
                <a:ahLst/>
                <a:cxnLst/>
                <a:rect l="l" t="t" r="r" b="b"/>
                <a:pathLst>
                  <a:path w="411" h="4395" extrusionOk="0">
                    <a:moveTo>
                      <a:pt x="174" y="0"/>
                    </a:moveTo>
                    <a:cubicBezTo>
                      <a:pt x="171" y="0"/>
                      <a:pt x="167" y="1"/>
                      <a:pt x="164" y="1"/>
                    </a:cubicBezTo>
                    <a:cubicBezTo>
                      <a:pt x="73" y="4"/>
                      <a:pt x="1" y="78"/>
                      <a:pt x="2" y="169"/>
                    </a:cubicBezTo>
                    <a:lnTo>
                      <a:pt x="78" y="4232"/>
                    </a:lnTo>
                    <a:cubicBezTo>
                      <a:pt x="79" y="4322"/>
                      <a:pt x="153" y="4394"/>
                      <a:pt x="243" y="4394"/>
                    </a:cubicBezTo>
                    <a:cubicBezTo>
                      <a:pt x="243" y="4394"/>
                      <a:pt x="244" y="4394"/>
                      <a:pt x="247" y="4392"/>
                    </a:cubicBezTo>
                    <a:cubicBezTo>
                      <a:pt x="338" y="4391"/>
                      <a:pt x="410" y="4316"/>
                      <a:pt x="409" y="4224"/>
                    </a:cubicBezTo>
                    <a:lnTo>
                      <a:pt x="333" y="163"/>
                    </a:lnTo>
                    <a:cubicBezTo>
                      <a:pt x="331" y="75"/>
                      <a:pt x="254" y="0"/>
                      <a:pt x="174"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810" name="Google Shape;1810;p24"/>
            <p:cNvSpPr/>
            <p:nvPr/>
          </p:nvSpPr>
          <p:spPr>
            <a:xfrm>
              <a:off x="6395013" y="4604100"/>
              <a:ext cx="122125" cy="135850"/>
            </a:xfrm>
            <a:custGeom>
              <a:avLst/>
              <a:gdLst/>
              <a:ahLst/>
              <a:cxnLst/>
              <a:rect l="l" t="t" r="r" b="b"/>
              <a:pathLst>
                <a:path w="4885" h="5434" fill="none" extrusionOk="0">
                  <a:moveTo>
                    <a:pt x="274" y="3493"/>
                  </a:moveTo>
                  <a:cubicBezTo>
                    <a:pt x="411" y="4452"/>
                    <a:pt x="1370" y="5273"/>
                    <a:pt x="2351" y="5319"/>
                  </a:cubicBezTo>
                  <a:cubicBezTo>
                    <a:pt x="3903" y="5433"/>
                    <a:pt x="4702" y="4315"/>
                    <a:pt x="4816" y="3151"/>
                  </a:cubicBezTo>
                  <a:cubicBezTo>
                    <a:pt x="4885" y="2420"/>
                    <a:pt x="4519" y="1507"/>
                    <a:pt x="3903" y="1119"/>
                  </a:cubicBezTo>
                  <a:cubicBezTo>
                    <a:pt x="2191" y="1"/>
                    <a:pt x="0" y="1530"/>
                    <a:pt x="274" y="3493"/>
                  </a:cubicBezTo>
                  <a:close/>
                </a:path>
              </a:pathLst>
            </a:custGeom>
            <a:noFill/>
            <a:ln w="19050" cap="rnd"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Background 1">
  <p:cSld name="CUSTOM_9_1">
    <p:bg>
      <p:bgPr>
        <a:solidFill>
          <a:schemeClr val="accent3"/>
        </a:solidFill>
        <a:effectLst/>
      </p:bgPr>
    </p:bg>
    <p:spTree>
      <p:nvGrpSpPr>
        <p:cNvPr id="1" name="Shape 1811"/>
        <p:cNvGrpSpPr/>
        <p:nvPr/>
      </p:nvGrpSpPr>
      <p:grpSpPr>
        <a:xfrm>
          <a:off x="0" y="0"/>
          <a:ext cx="0" cy="0"/>
          <a:chOff x="0" y="0"/>
          <a:chExt cx="0" cy="0"/>
        </a:xfrm>
      </p:grpSpPr>
      <p:grpSp>
        <p:nvGrpSpPr>
          <p:cNvPr id="1812" name="Google Shape;1812;p25"/>
          <p:cNvGrpSpPr/>
          <p:nvPr/>
        </p:nvGrpSpPr>
        <p:grpSpPr>
          <a:xfrm>
            <a:off x="-9" y="-31"/>
            <a:ext cx="9143740" cy="5141097"/>
            <a:chOff x="238125" y="845075"/>
            <a:chExt cx="7140200" cy="4014600"/>
          </a:xfrm>
        </p:grpSpPr>
        <p:sp>
          <p:nvSpPr>
            <p:cNvPr id="1813" name="Google Shape;1813;p25"/>
            <p:cNvSpPr/>
            <p:nvPr/>
          </p:nvSpPr>
          <p:spPr>
            <a:xfrm>
              <a:off x="238125" y="845075"/>
              <a:ext cx="7137075" cy="4012375"/>
            </a:xfrm>
            <a:custGeom>
              <a:avLst/>
              <a:gdLst/>
              <a:ahLst/>
              <a:cxnLst/>
              <a:rect l="l" t="t" r="r" b="b"/>
              <a:pathLst>
                <a:path w="285483" h="160495" extrusionOk="0">
                  <a:moveTo>
                    <a:pt x="6745" y="321"/>
                  </a:moveTo>
                  <a:lnTo>
                    <a:pt x="6745" y="6406"/>
                  </a:lnTo>
                  <a:lnTo>
                    <a:pt x="339" y="6406"/>
                  </a:lnTo>
                  <a:lnTo>
                    <a:pt x="339" y="321"/>
                  </a:lnTo>
                  <a:close/>
                  <a:moveTo>
                    <a:pt x="13471" y="321"/>
                  </a:moveTo>
                  <a:lnTo>
                    <a:pt x="13471" y="6406"/>
                  </a:lnTo>
                  <a:lnTo>
                    <a:pt x="7066" y="6406"/>
                  </a:lnTo>
                  <a:lnTo>
                    <a:pt x="7066" y="321"/>
                  </a:lnTo>
                  <a:close/>
                  <a:moveTo>
                    <a:pt x="20198" y="321"/>
                  </a:moveTo>
                  <a:lnTo>
                    <a:pt x="20198" y="6406"/>
                  </a:lnTo>
                  <a:lnTo>
                    <a:pt x="13810" y="6406"/>
                  </a:lnTo>
                  <a:lnTo>
                    <a:pt x="13810" y="321"/>
                  </a:lnTo>
                  <a:close/>
                  <a:moveTo>
                    <a:pt x="26942" y="321"/>
                  </a:moveTo>
                  <a:lnTo>
                    <a:pt x="26942" y="6406"/>
                  </a:lnTo>
                  <a:lnTo>
                    <a:pt x="20537" y="6406"/>
                  </a:lnTo>
                  <a:lnTo>
                    <a:pt x="20537" y="321"/>
                  </a:lnTo>
                  <a:close/>
                  <a:moveTo>
                    <a:pt x="33669" y="321"/>
                  </a:moveTo>
                  <a:lnTo>
                    <a:pt x="33669" y="6406"/>
                  </a:lnTo>
                  <a:lnTo>
                    <a:pt x="27281" y="6406"/>
                  </a:lnTo>
                  <a:lnTo>
                    <a:pt x="27281" y="321"/>
                  </a:lnTo>
                  <a:close/>
                  <a:moveTo>
                    <a:pt x="40414" y="321"/>
                  </a:moveTo>
                  <a:lnTo>
                    <a:pt x="40414" y="6406"/>
                  </a:lnTo>
                  <a:lnTo>
                    <a:pt x="34008" y="6406"/>
                  </a:lnTo>
                  <a:lnTo>
                    <a:pt x="34008" y="321"/>
                  </a:lnTo>
                  <a:close/>
                  <a:moveTo>
                    <a:pt x="47140" y="321"/>
                  </a:moveTo>
                  <a:lnTo>
                    <a:pt x="47140" y="6406"/>
                  </a:lnTo>
                  <a:lnTo>
                    <a:pt x="40753" y="6406"/>
                  </a:lnTo>
                  <a:lnTo>
                    <a:pt x="40753" y="321"/>
                  </a:lnTo>
                  <a:close/>
                  <a:moveTo>
                    <a:pt x="53885" y="321"/>
                  </a:moveTo>
                  <a:lnTo>
                    <a:pt x="53885" y="6406"/>
                  </a:lnTo>
                  <a:lnTo>
                    <a:pt x="47479" y="6406"/>
                  </a:lnTo>
                  <a:lnTo>
                    <a:pt x="47479" y="321"/>
                  </a:lnTo>
                  <a:close/>
                  <a:moveTo>
                    <a:pt x="60611" y="321"/>
                  </a:moveTo>
                  <a:lnTo>
                    <a:pt x="60611" y="6406"/>
                  </a:lnTo>
                  <a:lnTo>
                    <a:pt x="54206" y="6406"/>
                  </a:lnTo>
                  <a:lnTo>
                    <a:pt x="54206" y="321"/>
                  </a:lnTo>
                  <a:close/>
                  <a:moveTo>
                    <a:pt x="67338" y="321"/>
                  </a:moveTo>
                  <a:lnTo>
                    <a:pt x="67338" y="6406"/>
                  </a:lnTo>
                  <a:lnTo>
                    <a:pt x="60950" y="6406"/>
                  </a:lnTo>
                  <a:lnTo>
                    <a:pt x="60950" y="321"/>
                  </a:lnTo>
                  <a:close/>
                  <a:moveTo>
                    <a:pt x="74083" y="321"/>
                  </a:moveTo>
                  <a:lnTo>
                    <a:pt x="74083" y="6406"/>
                  </a:lnTo>
                  <a:lnTo>
                    <a:pt x="67677" y="6406"/>
                  </a:lnTo>
                  <a:lnTo>
                    <a:pt x="67677" y="321"/>
                  </a:lnTo>
                  <a:close/>
                  <a:moveTo>
                    <a:pt x="80809" y="321"/>
                  </a:moveTo>
                  <a:lnTo>
                    <a:pt x="80809" y="6406"/>
                  </a:lnTo>
                  <a:lnTo>
                    <a:pt x="74422" y="6406"/>
                  </a:lnTo>
                  <a:lnTo>
                    <a:pt x="74422" y="321"/>
                  </a:lnTo>
                  <a:close/>
                  <a:moveTo>
                    <a:pt x="87554" y="321"/>
                  </a:moveTo>
                  <a:lnTo>
                    <a:pt x="87554" y="6406"/>
                  </a:lnTo>
                  <a:lnTo>
                    <a:pt x="81148" y="6406"/>
                  </a:lnTo>
                  <a:lnTo>
                    <a:pt x="81148" y="321"/>
                  </a:lnTo>
                  <a:close/>
                  <a:moveTo>
                    <a:pt x="94281" y="321"/>
                  </a:moveTo>
                  <a:lnTo>
                    <a:pt x="94281" y="6406"/>
                  </a:lnTo>
                  <a:lnTo>
                    <a:pt x="87893" y="6406"/>
                  </a:lnTo>
                  <a:lnTo>
                    <a:pt x="87893" y="321"/>
                  </a:lnTo>
                  <a:close/>
                  <a:moveTo>
                    <a:pt x="101025" y="321"/>
                  </a:moveTo>
                  <a:lnTo>
                    <a:pt x="101025" y="6406"/>
                  </a:lnTo>
                  <a:lnTo>
                    <a:pt x="94620" y="6406"/>
                  </a:lnTo>
                  <a:lnTo>
                    <a:pt x="94620" y="321"/>
                  </a:lnTo>
                  <a:close/>
                  <a:moveTo>
                    <a:pt x="107752" y="321"/>
                  </a:moveTo>
                  <a:lnTo>
                    <a:pt x="107752" y="6406"/>
                  </a:lnTo>
                  <a:lnTo>
                    <a:pt x="101346" y="6406"/>
                  </a:lnTo>
                  <a:lnTo>
                    <a:pt x="101346" y="321"/>
                  </a:lnTo>
                  <a:close/>
                  <a:moveTo>
                    <a:pt x="114478" y="321"/>
                  </a:moveTo>
                  <a:lnTo>
                    <a:pt x="114478" y="6406"/>
                  </a:lnTo>
                  <a:lnTo>
                    <a:pt x="108091" y="6406"/>
                  </a:lnTo>
                  <a:lnTo>
                    <a:pt x="108091" y="321"/>
                  </a:lnTo>
                  <a:close/>
                  <a:moveTo>
                    <a:pt x="121223" y="321"/>
                  </a:moveTo>
                  <a:lnTo>
                    <a:pt x="121223" y="6406"/>
                  </a:lnTo>
                  <a:lnTo>
                    <a:pt x="114817" y="6406"/>
                  </a:lnTo>
                  <a:lnTo>
                    <a:pt x="114817" y="321"/>
                  </a:lnTo>
                  <a:close/>
                  <a:moveTo>
                    <a:pt x="127950" y="321"/>
                  </a:moveTo>
                  <a:lnTo>
                    <a:pt x="127950" y="6406"/>
                  </a:lnTo>
                  <a:lnTo>
                    <a:pt x="121562" y="6406"/>
                  </a:lnTo>
                  <a:lnTo>
                    <a:pt x="121562" y="321"/>
                  </a:lnTo>
                  <a:close/>
                  <a:moveTo>
                    <a:pt x="134694" y="321"/>
                  </a:moveTo>
                  <a:lnTo>
                    <a:pt x="134694" y="6406"/>
                  </a:lnTo>
                  <a:lnTo>
                    <a:pt x="128289" y="6406"/>
                  </a:lnTo>
                  <a:lnTo>
                    <a:pt x="128289" y="321"/>
                  </a:lnTo>
                  <a:close/>
                  <a:moveTo>
                    <a:pt x="141421" y="321"/>
                  </a:moveTo>
                  <a:lnTo>
                    <a:pt x="141421" y="6406"/>
                  </a:lnTo>
                  <a:lnTo>
                    <a:pt x="135033" y="6406"/>
                  </a:lnTo>
                  <a:lnTo>
                    <a:pt x="135033" y="321"/>
                  </a:lnTo>
                  <a:close/>
                  <a:moveTo>
                    <a:pt x="148148" y="321"/>
                  </a:moveTo>
                  <a:lnTo>
                    <a:pt x="148148" y="6406"/>
                  </a:lnTo>
                  <a:lnTo>
                    <a:pt x="141760" y="6406"/>
                  </a:lnTo>
                  <a:lnTo>
                    <a:pt x="141760" y="321"/>
                  </a:lnTo>
                  <a:close/>
                  <a:moveTo>
                    <a:pt x="154892" y="321"/>
                  </a:moveTo>
                  <a:lnTo>
                    <a:pt x="154892" y="6406"/>
                  </a:lnTo>
                  <a:lnTo>
                    <a:pt x="148487" y="6406"/>
                  </a:lnTo>
                  <a:lnTo>
                    <a:pt x="148487" y="321"/>
                  </a:lnTo>
                  <a:close/>
                  <a:moveTo>
                    <a:pt x="161619" y="321"/>
                  </a:moveTo>
                  <a:lnTo>
                    <a:pt x="161619" y="6406"/>
                  </a:lnTo>
                  <a:lnTo>
                    <a:pt x="155231" y="6406"/>
                  </a:lnTo>
                  <a:lnTo>
                    <a:pt x="155231" y="321"/>
                  </a:lnTo>
                  <a:close/>
                  <a:moveTo>
                    <a:pt x="168363" y="321"/>
                  </a:moveTo>
                  <a:lnTo>
                    <a:pt x="168363" y="6406"/>
                  </a:lnTo>
                  <a:lnTo>
                    <a:pt x="161958" y="6406"/>
                  </a:lnTo>
                  <a:lnTo>
                    <a:pt x="161958" y="321"/>
                  </a:lnTo>
                  <a:close/>
                  <a:moveTo>
                    <a:pt x="175090" y="321"/>
                  </a:moveTo>
                  <a:lnTo>
                    <a:pt x="175090" y="6406"/>
                  </a:lnTo>
                  <a:lnTo>
                    <a:pt x="168702" y="6406"/>
                  </a:lnTo>
                  <a:lnTo>
                    <a:pt x="168702" y="321"/>
                  </a:lnTo>
                  <a:close/>
                  <a:moveTo>
                    <a:pt x="181834" y="321"/>
                  </a:moveTo>
                  <a:lnTo>
                    <a:pt x="181834" y="6406"/>
                  </a:lnTo>
                  <a:lnTo>
                    <a:pt x="175429" y="6406"/>
                  </a:lnTo>
                  <a:lnTo>
                    <a:pt x="175429" y="321"/>
                  </a:lnTo>
                  <a:close/>
                  <a:moveTo>
                    <a:pt x="188561" y="321"/>
                  </a:moveTo>
                  <a:lnTo>
                    <a:pt x="188561" y="6406"/>
                  </a:lnTo>
                  <a:lnTo>
                    <a:pt x="182173" y="6406"/>
                  </a:lnTo>
                  <a:lnTo>
                    <a:pt x="182173" y="321"/>
                  </a:lnTo>
                  <a:close/>
                  <a:moveTo>
                    <a:pt x="195288" y="321"/>
                  </a:moveTo>
                  <a:lnTo>
                    <a:pt x="195288" y="6406"/>
                  </a:lnTo>
                  <a:lnTo>
                    <a:pt x="188900" y="6406"/>
                  </a:lnTo>
                  <a:lnTo>
                    <a:pt x="188900" y="321"/>
                  </a:lnTo>
                  <a:close/>
                  <a:moveTo>
                    <a:pt x="202032" y="321"/>
                  </a:moveTo>
                  <a:lnTo>
                    <a:pt x="202032" y="6406"/>
                  </a:lnTo>
                  <a:lnTo>
                    <a:pt x="195627" y="6406"/>
                  </a:lnTo>
                  <a:lnTo>
                    <a:pt x="195627" y="321"/>
                  </a:lnTo>
                  <a:close/>
                  <a:moveTo>
                    <a:pt x="208759" y="321"/>
                  </a:moveTo>
                  <a:lnTo>
                    <a:pt x="208759" y="6406"/>
                  </a:lnTo>
                  <a:lnTo>
                    <a:pt x="202371" y="6406"/>
                  </a:lnTo>
                  <a:lnTo>
                    <a:pt x="202371" y="321"/>
                  </a:lnTo>
                  <a:close/>
                  <a:moveTo>
                    <a:pt x="215504" y="321"/>
                  </a:moveTo>
                  <a:lnTo>
                    <a:pt x="215504" y="6406"/>
                  </a:lnTo>
                  <a:lnTo>
                    <a:pt x="209098" y="6406"/>
                  </a:lnTo>
                  <a:lnTo>
                    <a:pt x="209098" y="321"/>
                  </a:lnTo>
                  <a:close/>
                  <a:moveTo>
                    <a:pt x="222230" y="321"/>
                  </a:moveTo>
                  <a:lnTo>
                    <a:pt x="222230" y="6406"/>
                  </a:lnTo>
                  <a:lnTo>
                    <a:pt x="215843" y="6406"/>
                  </a:lnTo>
                  <a:lnTo>
                    <a:pt x="215843" y="321"/>
                  </a:lnTo>
                  <a:close/>
                  <a:moveTo>
                    <a:pt x="228975" y="321"/>
                  </a:moveTo>
                  <a:lnTo>
                    <a:pt x="228975" y="6406"/>
                  </a:lnTo>
                  <a:lnTo>
                    <a:pt x="222569" y="6406"/>
                  </a:lnTo>
                  <a:lnTo>
                    <a:pt x="222569" y="321"/>
                  </a:lnTo>
                  <a:close/>
                  <a:moveTo>
                    <a:pt x="235701" y="321"/>
                  </a:moveTo>
                  <a:lnTo>
                    <a:pt x="235701" y="6406"/>
                  </a:lnTo>
                  <a:lnTo>
                    <a:pt x="229296" y="6406"/>
                  </a:lnTo>
                  <a:lnTo>
                    <a:pt x="229296" y="321"/>
                  </a:lnTo>
                  <a:close/>
                  <a:moveTo>
                    <a:pt x="242428" y="321"/>
                  </a:moveTo>
                  <a:lnTo>
                    <a:pt x="242428" y="6406"/>
                  </a:lnTo>
                  <a:lnTo>
                    <a:pt x="236040" y="6406"/>
                  </a:lnTo>
                  <a:lnTo>
                    <a:pt x="236040" y="321"/>
                  </a:lnTo>
                  <a:close/>
                  <a:moveTo>
                    <a:pt x="249173" y="321"/>
                  </a:moveTo>
                  <a:lnTo>
                    <a:pt x="249173" y="6406"/>
                  </a:lnTo>
                  <a:lnTo>
                    <a:pt x="242767" y="6406"/>
                  </a:lnTo>
                  <a:lnTo>
                    <a:pt x="242767" y="321"/>
                  </a:lnTo>
                  <a:close/>
                  <a:moveTo>
                    <a:pt x="255899" y="321"/>
                  </a:moveTo>
                  <a:lnTo>
                    <a:pt x="255899" y="6406"/>
                  </a:lnTo>
                  <a:lnTo>
                    <a:pt x="249512" y="6406"/>
                  </a:lnTo>
                  <a:lnTo>
                    <a:pt x="249512" y="321"/>
                  </a:lnTo>
                  <a:close/>
                  <a:moveTo>
                    <a:pt x="262644" y="321"/>
                  </a:moveTo>
                  <a:lnTo>
                    <a:pt x="262644" y="6406"/>
                  </a:lnTo>
                  <a:lnTo>
                    <a:pt x="256238" y="6406"/>
                  </a:lnTo>
                  <a:lnTo>
                    <a:pt x="256238" y="321"/>
                  </a:lnTo>
                  <a:close/>
                  <a:moveTo>
                    <a:pt x="269370" y="321"/>
                  </a:moveTo>
                  <a:lnTo>
                    <a:pt x="269370" y="6406"/>
                  </a:lnTo>
                  <a:lnTo>
                    <a:pt x="262983" y="6406"/>
                  </a:lnTo>
                  <a:lnTo>
                    <a:pt x="262983" y="321"/>
                  </a:lnTo>
                  <a:close/>
                  <a:moveTo>
                    <a:pt x="276115" y="321"/>
                  </a:moveTo>
                  <a:lnTo>
                    <a:pt x="276115" y="6406"/>
                  </a:lnTo>
                  <a:lnTo>
                    <a:pt x="269709" y="6406"/>
                  </a:lnTo>
                  <a:lnTo>
                    <a:pt x="269709" y="321"/>
                  </a:lnTo>
                  <a:close/>
                  <a:moveTo>
                    <a:pt x="282842" y="321"/>
                  </a:moveTo>
                  <a:lnTo>
                    <a:pt x="282842" y="6406"/>
                  </a:lnTo>
                  <a:lnTo>
                    <a:pt x="276436" y="6406"/>
                  </a:lnTo>
                  <a:lnTo>
                    <a:pt x="276436" y="321"/>
                  </a:lnTo>
                  <a:close/>
                  <a:moveTo>
                    <a:pt x="6745" y="6727"/>
                  </a:moveTo>
                  <a:lnTo>
                    <a:pt x="6745" y="12811"/>
                  </a:lnTo>
                  <a:lnTo>
                    <a:pt x="339" y="12811"/>
                  </a:lnTo>
                  <a:lnTo>
                    <a:pt x="339" y="6727"/>
                  </a:lnTo>
                  <a:close/>
                  <a:moveTo>
                    <a:pt x="13471" y="6727"/>
                  </a:moveTo>
                  <a:lnTo>
                    <a:pt x="13471" y="12811"/>
                  </a:lnTo>
                  <a:lnTo>
                    <a:pt x="7066" y="12811"/>
                  </a:lnTo>
                  <a:lnTo>
                    <a:pt x="7066" y="6727"/>
                  </a:lnTo>
                  <a:close/>
                  <a:moveTo>
                    <a:pt x="20198" y="6727"/>
                  </a:moveTo>
                  <a:lnTo>
                    <a:pt x="20198" y="12811"/>
                  </a:lnTo>
                  <a:lnTo>
                    <a:pt x="13810" y="12811"/>
                  </a:lnTo>
                  <a:lnTo>
                    <a:pt x="13810" y="6727"/>
                  </a:lnTo>
                  <a:close/>
                  <a:moveTo>
                    <a:pt x="26942" y="6727"/>
                  </a:moveTo>
                  <a:lnTo>
                    <a:pt x="26942" y="12811"/>
                  </a:lnTo>
                  <a:lnTo>
                    <a:pt x="20537" y="12811"/>
                  </a:lnTo>
                  <a:lnTo>
                    <a:pt x="20537" y="6727"/>
                  </a:lnTo>
                  <a:close/>
                  <a:moveTo>
                    <a:pt x="33669" y="6727"/>
                  </a:moveTo>
                  <a:lnTo>
                    <a:pt x="33669" y="12811"/>
                  </a:lnTo>
                  <a:lnTo>
                    <a:pt x="27281" y="12811"/>
                  </a:lnTo>
                  <a:lnTo>
                    <a:pt x="27281" y="6727"/>
                  </a:lnTo>
                  <a:close/>
                  <a:moveTo>
                    <a:pt x="40414" y="6727"/>
                  </a:moveTo>
                  <a:lnTo>
                    <a:pt x="40414" y="12811"/>
                  </a:lnTo>
                  <a:lnTo>
                    <a:pt x="34008" y="12811"/>
                  </a:lnTo>
                  <a:lnTo>
                    <a:pt x="34008" y="6727"/>
                  </a:lnTo>
                  <a:close/>
                  <a:moveTo>
                    <a:pt x="47140" y="6727"/>
                  </a:moveTo>
                  <a:lnTo>
                    <a:pt x="47140" y="12811"/>
                  </a:lnTo>
                  <a:lnTo>
                    <a:pt x="40753" y="12811"/>
                  </a:lnTo>
                  <a:lnTo>
                    <a:pt x="40753" y="6727"/>
                  </a:lnTo>
                  <a:close/>
                  <a:moveTo>
                    <a:pt x="53885" y="6727"/>
                  </a:moveTo>
                  <a:lnTo>
                    <a:pt x="53885" y="12811"/>
                  </a:lnTo>
                  <a:lnTo>
                    <a:pt x="47479" y="12811"/>
                  </a:lnTo>
                  <a:lnTo>
                    <a:pt x="47479" y="6727"/>
                  </a:lnTo>
                  <a:close/>
                  <a:moveTo>
                    <a:pt x="60611" y="6727"/>
                  </a:moveTo>
                  <a:lnTo>
                    <a:pt x="60611" y="12811"/>
                  </a:lnTo>
                  <a:lnTo>
                    <a:pt x="54206" y="12811"/>
                  </a:lnTo>
                  <a:lnTo>
                    <a:pt x="54206" y="6727"/>
                  </a:lnTo>
                  <a:close/>
                  <a:moveTo>
                    <a:pt x="67338" y="6727"/>
                  </a:moveTo>
                  <a:lnTo>
                    <a:pt x="67338" y="12811"/>
                  </a:lnTo>
                  <a:lnTo>
                    <a:pt x="60950" y="12811"/>
                  </a:lnTo>
                  <a:lnTo>
                    <a:pt x="60950" y="6727"/>
                  </a:lnTo>
                  <a:close/>
                  <a:moveTo>
                    <a:pt x="74083" y="6727"/>
                  </a:moveTo>
                  <a:lnTo>
                    <a:pt x="74083" y="12811"/>
                  </a:lnTo>
                  <a:lnTo>
                    <a:pt x="67677" y="12811"/>
                  </a:lnTo>
                  <a:lnTo>
                    <a:pt x="67677" y="6727"/>
                  </a:lnTo>
                  <a:close/>
                  <a:moveTo>
                    <a:pt x="80809" y="6727"/>
                  </a:moveTo>
                  <a:lnTo>
                    <a:pt x="80809" y="12811"/>
                  </a:lnTo>
                  <a:lnTo>
                    <a:pt x="74422" y="12811"/>
                  </a:lnTo>
                  <a:lnTo>
                    <a:pt x="74422" y="6727"/>
                  </a:lnTo>
                  <a:close/>
                  <a:moveTo>
                    <a:pt x="87554" y="6727"/>
                  </a:moveTo>
                  <a:lnTo>
                    <a:pt x="87554" y="12811"/>
                  </a:lnTo>
                  <a:lnTo>
                    <a:pt x="81148" y="12811"/>
                  </a:lnTo>
                  <a:lnTo>
                    <a:pt x="81148" y="6727"/>
                  </a:lnTo>
                  <a:close/>
                  <a:moveTo>
                    <a:pt x="94281" y="6727"/>
                  </a:moveTo>
                  <a:lnTo>
                    <a:pt x="94281" y="12811"/>
                  </a:lnTo>
                  <a:lnTo>
                    <a:pt x="87893" y="12811"/>
                  </a:lnTo>
                  <a:lnTo>
                    <a:pt x="87893" y="6727"/>
                  </a:lnTo>
                  <a:close/>
                  <a:moveTo>
                    <a:pt x="101025" y="6727"/>
                  </a:moveTo>
                  <a:lnTo>
                    <a:pt x="101025" y="12811"/>
                  </a:lnTo>
                  <a:lnTo>
                    <a:pt x="94620" y="12811"/>
                  </a:lnTo>
                  <a:lnTo>
                    <a:pt x="94620" y="6727"/>
                  </a:lnTo>
                  <a:close/>
                  <a:moveTo>
                    <a:pt x="107752" y="6727"/>
                  </a:moveTo>
                  <a:lnTo>
                    <a:pt x="107752" y="12811"/>
                  </a:lnTo>
                  <a:lnTo>
                    <a:pt x="101346" y="12811"/>
                  </a:lnTo>
                  <a:lnTo>
                    <a:pt x="101346" y="6727"/>
                  </a:lnTo>
                  <a:close/>
                  <a:moveTo>
                    <a:pt x="114478" y="6727"/>
                  </a:moveTo>
                  <a:lnTo>
                    <a:pt x="114478" y="12811"/>
                  </a:lnTo>
                  <a:lnTo>
                    <a:pt x="108091" y="12811"/>
                  </a:lnTo>
                  <a:lnTo>
                    <a:pt x="108091" y="6727"/>
                  </a:lnTo>
                  <a:close/>
                  <a:moveTo>
                    <a:pt x="121223" y="6727"/>
                  </a:moveTo>
                  <a:lnTo>
                    <a:pt x="121223" y="12811"/>
                  </a:lnTo>
                  <a:lnTo>
                    <a:pt x="114817" y="12811"/>
                  </a:lnTo>
                  <a:lnTo>
                    <a:pt x="114817" y="6727"/>
                  </a:lnTo>
                  <a:close/>
                  <a:moveTo>
                    <a:pt x="127950" y="6727"/>
                  </a:moveTo>
                  <a:lnTo>
                    <a:pt x="127950" y="12811"/>
                  </a:lnTo>
                  <a:lnTo>
                    <a:pt x="121562" y="12811"/>
                  </a:lnTo>
                  <a:lnTo>
                    <a:pt x="121562" y="6727"/>
                  </a:lnTo>
                  <a:close/>
                  <a:moveTo>
                    <a:pt x="134694" y="6727"/>
                  </a:moveTo>
                  <a:lnTo>
                    <a:pt x="134694" y="12811"/>
                  </a:lnTo>
                  <a:lnTo>
                    <a:pt x="128289" y="12811"/>
                  </a:lnTo>
                  <a:lnTo>
                    <a:pt x="128289" y="6727"/>
                  </a:lnTo>
                  <a:close/>
                  <a:moveTo>
                    <a:pt x="141421" y="6727"/>
                  </a:moveTo>
                  <a:lnTo>
                    <a:pt x="141421" y="12811"/>
                  </a:lnTo>
                  <a:lnTo>
                    <a:pt x="135033" y="12811"/>
                  </a:lnTo>
                  <a:lnTo>
                    <a:pt x="135033" y="6727"/>
                  </a:lnTo>
                  <a:close/>
                  <a:moveTo>
                    <a:pt x="148148" y="6727"/>
                  </a:moveTo>
                  <a:lnTo>
                    <a:pt x="148148" y="12811"/>
                  </a:lnTo>
                  <a:lnTo>
                    <a:pt x="141760" y="12811"/>
                  </a:lnTo>
                  <a:lnTo>
                    <a:pt x="141760" y="6727"/>
                  </a:lnTo>
                  <a:close/>
                  <a:moveTo>
                    <a:pt x="154892" y="6727"/>
                  </a:moveTo>
                  <a:lnTo>
                    <a:pt x="154892" y="12811"/>
                  </a:lnTo>
                  <a:lnTo>
                    <a:pt x="148487" y="12811"/>
                  </a:lnTo>
                  <a:lnTo>
                    <a:pt x="148487" y="6727"/>
                  </a:lnTo>
                  <a:close/>
                  <a:moveTo>
                    <a:pt x="161619" y="6727"/>
                  </a:moveTo>
                  <a:lnTo>
                    <a:pt x="161619" y="12811"/>
                  </a:lnTo>
                  <a:lnTo>
                    <a:pt x="155231" y="12811"/>
                  </a:lnTo>
                  <a:lnTo>
                    <a:pt x="155231" y="6727"/>
                  </a:lnTo>
                  <a:close/>
                  <a:moveTo>
                    <a:pt x="168363" y="6727"/>
                  </a:moveTo>
                  <a:lnTo>
                    <a:pt x="168363" y="12811"/>
                  </a:lnTo>
                  <a:lnTo>
                    <a:pt x="161958" y="12811"/>
                  </a:lnTo>
                  <a:lnTo>
                    <a:pt x="161958" y="6727"/>
                  </a:lnTo>
                  <a:close/>
                  <a:moveTo>
                    <a:pt x="175090" y="6727"/>
                  </a:moveTo>
                  <a:lnTo>
                    <a:pt x="175090" y="12811"/>
                  </a:lnTo>
                  <a:lnTo>
                    <a:pt x="168702" y="12811"/>
                  </a:lnTo>
                  <a:lnTo>
                    <a:pt x="168702" y="6727"/>
                  </a:lnTo>
                  <a:close/>
                  <a:moveTo>
                    <a:pt x="181834" y="6727"/>
                  </a:moveTo>
                  <a:lnTo>
                    <a:pt x="181834" y="12811"/>
                  </a:lnTo>
                  <a:lnTo>
                    <a:pt x="175429" y="12811"/>
                  </a:lnTo>
                  <a:lnTo>
                    <a:pt x="175429" y="6727"/>
                  </a:lnTo>
                  <a:close/>
                  <a:moveTo>
                    <a:pt x="188561" y="6727"/>
                  </a:moveTo>
                  <a:lnTo>
                    <a:pt x="188561" y="12811"/>
                  </a:lnTo>
                  <a:lnTo>
                    <a:pt x="182173" y="12811"/>
                  </a:lnTo>
                  <a:lnTo>
                    <a:pt x="182173" y="6727"/>
                  </a:lnTo>
                  <a:close/>
                  <a:moveTo>
                    <a:pt x="195288" y="6727"/>
                  </a:moveTo>
                  <a:lnTo>
                    <a:pt x="195288" y="12811"/>
                  </a:lnTo>
                  <a:lnTo>
                    <a:pt x="188900" y="12811"/>
                  </a:lnTo>
                  <a:lnTo>
                    <a:pt x="188900" y="6727"/>
                  </a:lnTo>
                  <a:close/>
                  <a:moveTo>
                    <a:pt x="202032" y="6727"/>
                  </a:moveTo>
                  <a:lnTo>
                    <a:pt x="202032" y="12811"/>
                  </a:lnTo>
                  <a:lnTo>
                    <a:pt x="195627" y="12811"/>
                  </a:lnTo>
                  <a:lnTo>
                    <a:pt x="195627" y="6727"/>
                  </a:lnTo>
                  <a:close/>
                  <a:moveTo>
                    <a:pt x="208759" y="6727"/>
                  </a:moveTo>
                  <a:lnTo>
                    <a:pt x="208759" y="12811"/>
                  </a:lnTo>
                  <a:lnTo>
                    <a:pt x="202371" y="12811"/>
                  </a:lnTo>
                  <a:lnTo>
                    <a:pt x="202371" y="6727"/>
                  </a:lnTo>
                  <a:close/>
                  <a:moveTo>
                    <a:pt x="215504" y="6727"/>
                  </a:moveTo>
                  <a:lnTo>
                    <a:pt x="215504" y="12811"/>
                  </a:lnTo>
                  <a:lnTo>
                    <a:pt x="209098" y="12811"/>
                  </a:lnTo>
                  <a:lnTo>
                    <a:pt x="209098" y="6727"/>
                  </a:lnTo>
                  <a:close/>
                  <a:moveTo>
                    <a:pt x="222230" y="6727"/>
                  </a:moveTo>
                  <a:lnTo>
                    <a:pt x="222230" y="12811"/>
                  </a:lnTo>
                  <a:lnTo>
                    <a:pt x="215843" y="12811"/>
                  </a:lnTo>
                  <a:lnTo>
                    <a:pt x="215843" y="6727"/>
                  </a:lnTo>
                  <a:close/>
                  <a:moveTo>
                    <a:pt x="228975" y="6727"/>
                  </a:moveTo>
                  <a:lnTo>
                    <a:pt x="228975" y="12811"/>
                  </a:lnTo>
                  <a:lnTo>
                    <a:pt x="222569" y="12811"/>
                  </a:lnTo>
                  <a:lnTo>
                    <a:pt x="222569" y="6727"/>
                  </a:lnTo>
                  <a:close/>
                  <a:moveTo>
                    <a:pt x="235701" y="6727"/>
                  </a:moveTo>
                  <a:lnTo>
                    <a:pt x="235701" y="12811"/>
                  </a:lnTo>
                  <a:lnTo>
                    <a:pt x="229296" y="12811"/>
                  </a:lnTo>
                  <a:lnTo>
                    <a:pt x="229296" y="6727"/>
                  </a:lnTo>
                  <a:close/>
                  <a:moveTo>
                    <a:pt x="242428" y="6727"/>
                  </a:moveTo>
                  <a:lnTo>
                    <a:pt x="242428" y="12811"/>
                  </a:lnTo>
                  <a:lnTo>
                    <a:pt x="236040" y="12811"/>
                  </a:lnTo>
                  <a:lnTo>
                    <a:pt x="236040" y="6727"/>
                  </a:lnTo>
                  <a:close/>
                  <a:moveTo>
                    <a:pt x="249173" y="6727"/>
                  </a:moveTo>
                  <a:lnTo>
                    <a:pt x="249173" y="12811"/>
                  </a:lnTo>
                  <a:lnTo>
                    <a:pt x="242767" y="12811"/>
                  </a:lnTo>
                  <a:lnTo>
                    <a:pt x="242767" y="6727"/>
                  </a:lnTo>
                  <a:close/>
                  <a:moveTo>
                    <a:pt x="255899" y="6727"/>
                  </a:moveTo>
                  <a:lnTo>
                    <a:pt x="255899" y="12811"/>
                  </a:lnTo>
                  <a:lnTo>
                    <a:pt x="249512" y="12811"/>
                  </a:lnTo>
                  <a:lnTo>
                    <a:pt x="249512" y="6727"/>
                  </a:lnTo>
                  <a:close/>
                  <a:moveTo>
                    <a:pt x="262644" y="6727"/>
                  </a:moveTo>
                  <a:lnTo>
                    <a:pt x="262644" y="12811"/>
                  </a:lnTo>
                  <a:lnTo>
                    <a:pt x="256238" y="12811"/>
                  </a:lnTo>
                  <a:lnTo>
                    <a:pt x="256238" y="6727"/>
                  </a:lnTo>
                  <a:close/>
                  <a:moveTo>
                    <a:pt x="269370" y="6727"/>
                  </a:moveTo>
                  <a:lnTo>
                    <a:pt x="269370" y="12811"/>
                  </a:lnTo>
                  <a:lnTo>
                    <a:pt x="262983" y="12811"/>
                  </a:lnTo>
                  <a:lnTo>
                    <a:pt x="262983" y="6727"/>
                  </a:lnTo>
                  <a:close/>
                  <a:moveTo>
                    <a:pt x="276115" y="6727"/>
                  </a:moveTo>
                  <a:lnTo>
                    <a:pt x="276115" y="12811"/>
                  </a:lnTo>
                  <a:lnTo>
                    <a:pt x="269709" y="12811"/>
                  </a:lnTo>
                  <a:lnTo>
                    <a:pt x="269709" y="6727"/>
                  </a:lnTo>
                  <a:close/>
                  <a:moveTo>
                    <a:pt x="282842" y="6727"/>
                  </a:moveTo>
                  <a:lnTo>
                    <a:pt x="282842" y="12811"/>
                  </a:lnTo>
                  <a:lnTo>
                    <a:pt x="276436" y="12811"/>
                  </a:lnTo>
                  <a:lnTo>
                    <a:pt x="276436" y="6727"/>
                  </a:lnTo>
                  <a:close/>
                  <a:moveTo>
                    <a:pt x="6745" y="13132"/>
                  </a:moveTo>
                  <a:lnTo>
                    <a:pt x="6745" y="19217"/>
                  </a:lnTo>
                  <a:lnTo>
                    <a:pt x="339" y="19217"/>
                  </a:lnTo>
                  <a:lnTo>
                    <a:pt x="339" y="13132"/>
                  </a:lnTo>
                  <a:close/>
                  <a:moveTo>
                    <a:pt x="13471" y="13132"/>
                  </a:moveTo>
                  <a:lnTo>
                    <a:pt x="13471" y="19217"/>
                  </a:lnTo>
                  <a:lnTo>
                    <a:pt x="7066" y="19217"/>
                  </a:lnTo>
                  <a:lnTo>
                    <a:pt x="7066" y="13132"/>
                  </a:lnTo>
                  <a:close/>
                  <a:moveTo>
                    <a:pt x="20198" y="13132"/>
                  </a:moveTo>
                  <a:lnTo>
                    <a:pt x="20198" y="19217"/>
                  </a:lnTo>
                  <a:lnTo>
                    <a:pt x="13810" y="19217"/>
                  </a:lnTo>
                  <a:lnTo>
                    <a:pt x="13810" y="13132"/>
                  </a:lnTo>
                  <a:close/>
                  <a:moveTo>
                    <a:pt x="26942" y="13132"/>
                  </a:moveTo>
                  <a:lnTo>
                    <a:pt x="26942" y="19217"/>
                  </a:lnTo>
                  <a:lnTo>
                    <a:pt x="20537" y="19217"/>
                  </a:lnTo>
                  <a:lnTo>
                    <a:pt x="20537" y="13132"/>
                  </a:lnTo>
                  <a:close/>
                  <a:moveTo>
                    <a:pt x="33669" y="13132"/>
                  </a:moveTo>
                  <a:lnTo>
                    <a:pt x="33669" y="19217"/>
                  </a:lnTo>
                  <a:lnTo>
                    <a:pt x="27281" y="19217"/>
                  </a:lnTo>
                  <a:lnTo>
                    <a:pt x="27281" y="13132"/>
                  </a:lnTo>
                  <a:close/>
                  <a:moveTo>
                    <a:pt x="40414" y="13132"/>
                  </a:moveTo>
                  <a:lnTo>
                    <a:pt x="40414" y="19217"/>
                  </a:lnTo>
                  <a:lnTo>
                    <a:pt x="34008" y="19217"/>
                  </a:lnTo>
                  <a:lnTo>
                    <a:pt x="34008" y="13132"/>
                  </a:lnTo>
                  <a:close/>
                  <a:moveTo>
                    <a:pt x="47140" y="13132"/>
                  </a:moveTo>
                  <a:lnTo>
                    <a:pt x="47140" y="19217"/>
                  </a:lnTo>
                  <a:lnTo>
                    <a:pt x="40753" y="19217"/>
                  </a:lnTo>
                  <a:lnTo>
                    <a:pt x="40753" y="13132"/>
                  </a:lnTo>
                  <a:close/>
                  <a:moveTo>
                    <a:pt x="53885" y="13132"/>
                  </a:moveTo>
                  <a:lnTo>
                    <a:pt x="53885" y="19217"/>
                  </a:lnTo>
                  <a:lnTo>
                    <a:pt x="47479" y="19217"/>
                  </a:lnTo>
                  <a:lnTo>
                    <a:pt x="47479" y="13132"/>
                  </a:lnTo>
                  <a:close/>
                  <a:moveTo>
                    <a:pt x="60611" y="13132"/>
                  </a:moveTo>
                  <a:lnTo>
                    <a:pt x="60611" y="19217"/>
                  </a:lnTo>
                  <a:lnTo>
                    <a:pt x="54206" y="19217"/>
                  </a:lnTo>
                  <a:lnTo>
                    <a:pt x="54206" y="13132"/>
                  </a:lnTo>
                  <a:close/>
                  <a:moveTo>
                    <a:pt x="67338" y="13132"/>
                  </a:moveTo>
                  <a:lnTo>
                    <a:pt x="67338" y="19217"/>
                  </a:lnTo>
                  <a:lnTo>
                    <a:pt x="60950" y="19217"/>
                  </a:lnTo>
                  <a:lnTo>
                    <a:pt x="60950" y="13132"/>
                  </a:lnTo>
                  <a:close/>
                  <a:moveTo>
                    <a:pt x="74083" y="13132"/>
                  </a:moveTo>
                  <a:lnTo>
                    <a:pt x="74083" y="19217"/>
                  </a:lnTo>
                  <a:lnTo>
                    <a:pt x="67677" y="19217"/>
                  </a:lnTo>
                  <a:lnTo>
                    <a:pt x="67677" y="13132"/>
                  </a:lnTo>
                  <a:close/>
                  <a:moveTo>
                    <a:pt x="80809" y="13132"/>
                  </a:moveTo>
                  <a:lnTo>
                    <a:pt x="80809" y="19217"/>
                  </a:lnTo>
                  <a:lnTo>
                    <a:pt x="74422" y="19217"/>
                  </a:lnTo>
                  <a:lnTo>
                    <a:pt x="74422" y="13132"/>
                  </a:lnTo>
                  <a:close/>
                  <a:moveTo>
                    <a:pt x="87554" y="13132"/>
                  </a:moveTo>
                  <a:lnTo>
                    <a:pt x="87554" y="19217"/>
                  </a:lnTo>
                  <a:lnTo>
                    <a:pt x="81148" y="19217"/>
                  </a:lnTo>
                  <a:lnTo>
                    <a:pt x="81148" y="13132"/>
                  </a:lnTo>
                  <a:close/>
                  <a:moveTo>
                    <a:pt x="94281" y="13132"/>
                  </a:moveTo>
                  <a:lnTo>
                    <a:pt x="94281" y="19217"/>
                  </a:lnTo>
                  <a:lnTo>
                    <a:pt x="87893" y="19217"/>
                  </a:lnTo>
                  <a:lnTo>
                    <a:pt x="87893" y="13132"/>
                  </a:lnTo>
                  <a:close/>
                  <a:moveTo>
                    <a:pt x="101025" y="13132"/>
                  </a:moveTo>
                  <a:lnTo>
                    <a:pt x="101025" y="19217"/>
                  </a:lnTo>
                  <a:lnTo>
                    <a:pt x="94620" y="19217"/>
                  </a:lnTo>
                  <a:lnTo>
                    <a:pt x="94620" y="13132"/>
                  </a:lnTo>
                  <a:close/>
                  <a:moveTo>
                    <a:pt x="107752" y="13132"/>
                  </a:moveTo>
                  <a:lnTo>
                    <a:pt x="107752" y="19217"/>
                  </a:lnTo>
                  <a:lnTo>
                    <a:pt x="101346" y="19217"/>
                  </a:lnTo>
                  <a:lnTo>
                    <a:pt x="101346" y="13132"/>
                  </a:lnTo>
                  <a:close/>
                  <a:moveTo>
                    <a:pt x="114478" y="13132"/>
                  </a:moveTo>
                  <a:lnTo>
                    <a:pt x="114478" y="19217"/>
                  </a:lnTo>
                  <a:lnTo>
                    <a:pt x="108091" y="19217"/>
                  </a:lnTo>
                  <a:lnTo>
                    <a:pt x="108091" y="13132"/>
                  </a:lnTo>
                  <a:close/>
                  <a:moveTo>
                    <a:pt x="121223" y="13132"/>
                  </a:moveTo>
                  <a:lnTo>
                    <a:pt x="121223" y="19217"/>
                  </a:lnTo>
                  <a:lnTo>
                    <a:pt x="114817" y="19217"/>
                  </a:lnTo>
                  <a:lnTo>
                    <a:pt x="114817" y="13132"/>
                  </a:lnTo>
                  <a:close/>
                  <a:moveTo>
                    <a:pt x="127950" y="13132"/>
                  </a:moveTo>
                  <a:lnTo>
                    <a:pt x="127950" y="19217"/>
                  </a:lnTo>
                  <a:lnTo>
                    <a:pt x="121562" y="19217"/>
                  </a:lnTo>
                  <a:lnTo>
                    <a:pt x="121562" y="13132"/>
                  </a:lnTo>
                  <a:close/>
                  <a:moveTo>
                    <a:pt x="134694" y="13132"/>
                  </a:moveTo>
                  <a:lnTo>
                    <a:pt x="134694" y="19217"/>
                  </a:lnTo>
                  <a:lnTo>
                    <a:pt x="128289" y="19217"/>
                  </a:lnTo>
                  <a:lnTo>
                    <a:pt x="128289" y="13132"/>
                  </a:lnTo>
                  <a:close/>
                  <a:moveTo>
                    <a:pt x="141421" y="13132"/>
                  </a:moveTo>
                  <a:lnTo>
                    <a:pt x="141421" y="19217"/>
                  </a:lnTo>
                  <a:lnTo>
                    <a:pt x="135033" y="19217"/>
                  </a:lnTo>
                  <a:lnTo>
                    <a:pt x="135033" y="13132"/>
                  </a:lnTo>
                  <a:close/>
                  <a:moveTo>
                    <a:pt x="148148" y="13132"/>
                  </a:moveTo>
                  <a:lnTo>
                    <a:pt x="148148" y="19217"/>
                  </a:lnTo>
                  <a:lnTo>
                    <a:pt x="141760" y="19217"/>
                  </a:lnTo>
                  <a:lnTo>
                    <a:pt x="141760" y="13132"/>
                  </a:lnTo>
                  <a:close/>
                  <a:moveTo>
                    <a:pt x="154892" y="13132"/>
                  </a:moveTo>
                  <a:lnTo>
                    <a:pt x="154892" y="19217"/>
                  </a:lnTo>
                  <a:lnTo>
                    <a:pt x="148487" y="19217"/>
                  </a:lnTo>
                  <a:lnTo>
                    <a:pt x="148487" y="13132"/>
                  </a:lnTo>
                  <a:close/>
                  <a:moveTo>
                    <a:pt x="161619" y="13132"/>
                  </a:moveTo>
                  <a:lnTo>
                    <a:pt x="161619" y="19217"/>
                  </a:lnTo>
                  <a:lnTo>
                    <a:pt x="155231" y="19217"/>
                  </a:lnTo>
                  <a:lnTo>
                    <a:pt x="155231" y="13132"/>
                  </a:lnTo>
                  <a:close/>
                  <a:moveTo>
                    <a:pt x="168363" y="13132"/>
                  </a:moveTo>
                  <a:lnTo>
                    <a:pt x="168363" y="19217"/>
                  </a:lnTo>
                  <a:lnTo>
                    <a:pt x="161958" y="19217"/>
                  </a:lnTo>
                  <a:lnTo>
                    <a:pt x="161958" y="13132"/>
                  </a:lnTo>
                  <a:close/>
                  <a:moveTo>
                    <a:pt x="175090" y="13132"/>
                  </a:moveTo>
                  <a:lnTo>
                    <a:pt x="175090" y="19217"/>
                  </a:lnTo>
                  <a:lnTo>
                    <a:pt x="168702" y="19217"/>
                  </a:lnTo>
                  <a:lnTo>
                    <a:pt x="168702" y="13132"/>
                  </a:lnTo>
                  <a:close/>
                  <a:moveTo>
                    <a:pt x="181834" y="13132"/>
                  </a:moveTo>
                  <a:lnTo>
                    <a:pt x="181834" y="19217"/>
                  </a:lnTo>
                  <a:lnTo>
                    <a:pt x="175429" y="19217"/>
                  </a:lnTo>
                  <a:lnTo>
                    <a:pt x="175429" y="13132"/>
                  </a:lnTo>
                  <a:close/>
                  <a:moveTo>
                    <a:pt x="188561" y="13132"/>
                  </a:moveTo>
                  <a:lnTo>
                    <a:pt x="188561" y="19217"/>
                  </a:lnTo>
                  <a:lnTo>
                    <a:pt x="182173" y="19217"/>
                  </a:lnTo>
                  <a:lnTo>
                    <a:pt x="182173" y="13132"/>
                  </a:lnTo>
                  <a:close/>
                  <a:moveTo>
                    <a:pt x="195288" y="13132"/>
                  </a:moveTo>
                  <a:lnTo>
                    <a:pt x="195288" y="19217"/>
                  </a:lnTo>
                  <a:lnTo>
                    <a:pt x="188900" y="19217"/>
                  </a:lnTo>
                  <a:lnTo>
                    <a:pt x="188900" y="13132"/>
                  </a:lnTo>
                  <a:close/>
                  <a:moveTo>
                    <a:pt x="202032" y="13132"/>
                  </a:moveTo>
                  <a:lnTo>
                    <a:pt x="202032" y="19217"/>
                  </a:lnTo>
                  <a:lnTo>
                    <a:pt x="195627" y="19217"/>
                  </a:lnTo>
                  <a:lnTo>
                    <a:pt x="195627" y="13132"/>
                  </a:lnTo>
                  <a:close/>
                  <a:moveTo>
                    <a:pt x="208759" y="13132"/>
                  </a:moveTo>
                  <a:lnTo>
                    <a:pt x="208759" y="19217"/>
                  </a:lnTo>
                  <a:lnTo>
                    <a:pt x="202371" y="19217"/>
                  </a:lnTo>
                  <a:lnTo>
                    <a:pt x="202371" y="13132"/>
                  </a:lnTo>
                  <a:close/>
                  <a:moveTo>
                    <a:pt x="215504" y="13132"/>
                  </a:moveTo>
                  <a:lnTo>
                    <a:pt x="215504" y="19217"/>
                  </a:lnTo>
                  <a:lnTo>
                    <a:pt x="209098" y="19217"/>
                  </a:lnTo>
                  <a:lnTo>
                    <a:pt x="209098" y="13132"/>
                  </a:lnTo>
                  <a:close/>
                  <a:moveTo>
                    <a:pt x="222230" y="13132"/>
                  </a:moveTo>
                  <a:lnTo>
                    <a:pt x="222230" y="19217"/>
                  </a:lnTo>
                  <a:lnTo>
                    <a:pt x="215843" y="19217"/>
                  </a:lnTo>
                  <a:lnTo>
                    <a:pt x="215843" y="13132"/>
                  </a:lnTo>
                  <a:close/>
                  <a:moveTo>
                    <a:pt x="228975" y="13132"/>
                  </a:moveTo>
                  <a:lnTo>
                    <a:pt x="228975" y="19217"/>
                  </a:lnTo>
                  <a:lnTo>
                    <a:pt x="222569" y="19217"/>
                  </a:lnTo>
                  <a:lnTo>
                    <a:pt x="222569" y="13132"/>
                  </a:lnTo>
                  <a:close/>
                  <a:moveTo>
                    <a:pt x="235701" y="13132"/>
                  </a:moveTo>
                  <a:lnTo>
                    <a:pt x="235701" y="19217"/>
                  </a:lnTo>
                  <a:lnTo>
                    <a:pt x="229296" y="19217"/>
                  </a:lnTo>
                  <a:lnTo>
                    <a:pt x="229296" y="13132"/>
                  </a:lnTo>
                  <a:close/>
                  <a:moveTo>
                    <a:pt x="242428" y="13132"/>
                  </a:moveTo>
                  <a:lnTo>
                    <a:pt x="242428" y="19217"/>
                  </a:lnTo>
                  <a:lnTo>
                    <a:pt x="236040" y="19217"/>
                  </a:lnTo>
                  <a:lnTo>
                    <a:pt x="236040" y="13132"/>
                  </a:lnTo>
                  <a:close/>
                  <a:moveTo>
                    <a:pt x="249173" y="13132"/>
                  </a:moveTo>
                  <a:lnTo>
                    <a:pt x="249173" y="19217"/>
                  </a:lnTo>
                  <a:lnTo>
                    <a:pt x="242767" y="19217"/>
                  </a:lnTo>
                  <a:lnTo>
                    <a:pt x="242767" y="13132"/>
                  </a:lnTo>
                  <a:close/>
                  <a:moveTo>
                    <a:pt x="255899" y="13132"/>
                  </a:moveTo>
                  <a:lnTo>
                    <a:pt x="255899" y="19217"/>
                  </a:lnTo>
                  <a:lnTo>
                    <a:pt x="249512" y="19217"/>
                  </a:lnTo>
                  <a:lnTo>
                    <a:pt x="249512" y="13132"/>
                  </a:lnTo>
                  <a:close/>
                  <a:moveTo>
                    <a:pt x="262644" y="13132"/>
                  </a:moveTo>
                  <a:lnTo>
                    <a:pt x="262644" y="19217"/>
                  </a:lnTo>
                  <a:lnTo>
                    <a:pt x="256238" y="19217"/>
                  </a:lnTo>
                  <a:lnTo>
                    <a:pt x="256238" y="13132"/>
                  </a:lnTo>
                  <a:close/>
                  <a:moveTo>
                    <a:pt x="269370" y="13132"/>
                  </a:moveTo>
                  <a:lnTo>
                    <a:pt x="269370" y="19217"/>
                  </a:lnTo>
                  <a:lnTo>
                    <a:pt x="262983" y="19217"/>
                  </a:lnTo>
                  <a:lnTo>
                    <a:pt x="262983" y="13132"/>
                  </a:lnTo>
                  <a:close/>
                  <a:moveTo>
                    <a:pt x="276115" y="13132"/>
                  </a:moveTo>
                  <a:lnTo>
                    <a:pt x="276115" y="19217"/>
                  </a:lnTo>
                  <a:lnTo>
                    <a:pt x="269709" y="19217"/>
                  </a:lnTo>
                  <a:lnTo>
                    <a:pt x="269709" y="13132"/>
                  </a:lnTo>
                  <a:close/>
                  <a:moveTo>
                    <a:pt x="282842" y="13132"/>
                  </a:moveTo>
                  <a:lnTo>
                    <a:pt x="282842" y="19217"/>
                  </a:lnTo>
                  <a:lnTo>
                    <a:pt x="276436" y="19217"/>
                  </a:lnTo>
                  <a:lnTo>
                    <a:pt x="276436" y="13132"/>
                  </a:lnTo>
                  <a:close/>
                  <a:moveTo>
                    <a:pt x="6745" y="19538"/>
                  </a:moveTo>
                  <a:lnTo>
                    <a:pt x="6745" y="25622"/>
                  </a:lnTo>
                  <a:lnTo>
                    <a:pt x="339" y="25622"/>
                  </a:lnTo>
                  <a:lnTo>
                    <a:pt x="339" y="19538"/>
                  </a:lnTo>
                  <a:close/>
                  <a:moveTo>
                    <a:pt x="13471" y="19538"/>
                  </a:moveTo>
                  <a:lnTo>
                    <a:pt x="13471" y="25622"/>
                  </a:lnTo>
                  <a:lnTo>
                    <a:pt x="7066" y="25622"/>
                  </a:lnTo>
                  <a:lnTo>
                    <a:pt x="7066" y="19538"/>
                  </a:lnTo>
                  <a:close/>
                  <a:moveTo>
                    <a:pt x="20198" y="19538"/>
                  </a:moveTo>
                  <a:lnTo>
                    <a:pt x="20198" y="25622"/>
                  </a:lnTo>
                  <a:lnTo>
                    <a:pt x="13810" y="25622"/>
                  </a:lnTo>
                  <a:lnTo>
                    <a:pt x="13810" y="19538"/>
                  </a:lnTo>
                  <a:close/>
                  <a:moveTo>
                    <a:pt x="26942" y="19538"/>
                  </a:moveTo>
                  <a:lnTo>
                    <a:pt x="26942" y="25622"/>
                  </a:lnTo>
                  <a:lnTo>
                    <a:pt x="20537" y="25622"/>
                  </a:lnTo>
                  <a:lnTo>
                    <a:pt x="20537" y="19538"/>
                  </a:lnTo>
                  <a:close/>
                  <a:moveTo>
                    <a:pt x="33669" y="19538"/>
                  </a:moveTo>
                  <a:lnTo>
                    <a:pt x="33669" y="25622"/>
                  </a:lnTo>
                  <a:lnTo>
                    <a:pt x="27281" y="25622"/>
                  </a:lnTo>
                  <a:lnTo>
                    <a:pt x="27281" y="19538"/>
                  </a:lnTo>
                  <a:close/>
                  <a:moveTo>
                    <a:pt x="40414" y="19538"/>
                  </a:moveTo>
                  <a:lnTo>
                    <a:pt x="40414" y="25622"/>
                  </a:lnTo>
                  <a:lnTo>
                    <a:pt x="34008" y="25622"/>
                  </a:lnTo>
                  <a:lnTo>
                    <a:pt x="34008" y="19538"/>
                  </a:lnTo>
                  <a:close/>
                  <a:moveTo>
                    <a:pt x="47140" y="19538"/>
                  </a:moveTo>
                  <a:lnTo>
                    <a:pt x="47140" y="25622"/>
                  </a:lnTo>
                  <a:lnTo>
                    <a:pt x="40753" y="25622"/>
                  </a:lnTo>
                  <a:lnTo>
                    <a:pt x="40753" y="19538"/>
                  </a:lnTo>
                  <a:close/>
                  <a:moveTo>
                    <a:pt x="53885" y="19538"/>
                  </a:moveTo>
                  <a:lnTo>
                    <a:pt x="53885" y="25622"/>
                  </a:lnTo>
                  <a:lnTo>
                    <a:pt x="47479" y="25622"/>
                  </a:lnTo>
                  <a:lnTo>
                    <a:pt x="47479" y="19538"/>
                  </a:lnTo>
                  <a:close/>
                  <a:moveTo>
                    <a:pt x="60611" y="19538"/>
                  </a:moveTo>
                  <a:lnTo>
                    <a:pt x="60611" y="25622"/>
                  </a:lnTo>
                  <a:lnTo>
                    <a:pt x="54206" y="25622"/>
                  </a:lnTo>
                  <a:lnTo>
                    <a:pt x="54206" y="19538"/>
                  </a:lnTo>
                  <a:close/>
                  <a:moveTo>
                    <a:pt x="67338" y="19538"/>
                  </a:moveTo>
                  <a:lnTo>
                    <a:pt x="67338" y="25622"/>
                  </a:lnTo>
                  <a:lnTo>
                    <a:pt x="60950" y="25622"/>
                  </a:lnTo>
                  <a:lnTo>
                    <a:pt x="60950" y="19538"/>
                  </a:lnTo>
                  <a:close/>
                  <a:moveTo>
                    <a:pt x="74083" y="19538"/>
                  </a:moveTo>
                  <a:lnTo>
                    <a:pt x="74083" y="25622"/>
                  </a:lnTo>
                  <a:lnTo>
                    <a:pt x="67677" y="25622"/>
                  </a:lnTo>
                  <a:lnTo>
                    <a:pt x="67677" y="19538"/>
                  </a:lnTo>
                  <a:close/>
                  <a:moveTo>
                    <a:pt x="80809" y="19538"/>
                  </a:moveTo>
                  <a:lnTo>
                    <a:pt x="80809" y="25622"/>
                  </a:lnTo>
                  <a:lnTo>
                    <a:pt x="74422" y="25622"/>
                  </a:lnTo>
                  <a:lnTo>
                    <a:pt x="74422" y="19538"/>
                  </a:lnTo>
                  <a:close/>
                  <a:moveTo>
                    <a:pt x="87554" y="19538"/>
                  </a:moveTo>
                  <a:lnTo>
                    <a:pt x="87554" y="25622"/>
                  </a:lnTo>
                  <a:lnTo>
                    <a:pt x="81148" y="25622"/>
                  </a:lnTo>
                  <a:lnTo>
                    <a:pt x="81148" y="19538"/>
                  </a:lnTo>
                  <a:close/>
                  <a:moveTo>
                    <a:pt x="94281" y="19538"/>
                  </a:moveTo>
                  <a:lnTo>
                    <a:pt x="94281" y="25622"/>
                  </a:lnTo>
                  <a:lnTo>
                    <a:pt x="87893" y="25622"/>
                  </a:lnTo>
                  <a:lnTo>
                    <a:pt x="87893" y="19538"/>
                  </a:lnTo>
                  <a:close/>
                  <a:moveTo>
                    <a:pt x="101025" y="19538"/>
                  </a:moveTo>
                  <a:lnTo>
                    <a:pt x="101025" y="25622"/>
                  </a:lnTo>
                  <a:lnTo>
                    <a:pt x="94620" y="25622"/>
                  </a:lnTo>
                  <a:lnTo>
                    <a:pt x="94620" y="19538"/>
                  </a:lnTo>
                  <a:close/>
                  <a:moveTo>
                    <a:pt x="107752" y="19538"/>
                  </a:moveTo>
                  <a:lnTo>
                    <a:pt x="107752" y="25622"/>
                  </a:lnTo>
                  <a:lnTo>
                    <a:pt x="101346" y="25622"/>
                  </a:lnTo>
                  <a:lnTo>
                    <a:pt x="101346" y="19538"/>
                  </a:lnTo>
                  <a:close/>
                  <a:moveTo>
                    <a:pt x="114478" y="19538"/>
                  </a:moveTo>
                  <a:lnTo>
                    <a:pt x="114478" y="25622"/>
                  </a:lnTo>
                  <a:lnTo>
                    <a:pt x="108091" y="25622"/>
                  </a:lnTo>
                  <a:lnTo>
                    <a:pt x="108091" y="19538"/>
                  </a:lnTo>
                  <a:close/>
                  <a:moveTo>
                    <a:pt x="121223" y="19538"/>
                  </a:moveTo>
                  <a:lnTo>
                    <a:pt x="121223" y="25622"/>
                  </a:lnTo>
                  <a:lnTo>
                    <a:pt x="114817" y="25622"/>
                  </a:lnTo>
                  <a:lnTo>
                    <a:pt x="114817" y="19538"/>
                  </a:lnTo>
                  <a:close/>
                  <a:moveTo>
                    <a:pt x="127950" y="19538"/>
                  </a:moveTo>
                  <a:lnTo>
                    <a:pt x="127950" y="25622"/>
                  </a:lnTo>
                  <a:lnTo>
                    <a:pt x="121562" y="25622"/>
                  </a:lnTo>
                  <a:lnTo>
                    <a:pt x="121562" y="19538"/>
                  </a:lnTo>
                  <a:close/>
                  <a:moveTo>
                    <a:pt x="134694" y="19538"/>
                  </a:moveTo>
                  <a:lnTo>
                    <a:pt x="134694" y="25622"/>
                  </a:lnTo>
                  <a:lnTo>
                    <a:pt x="128289" y="25622"/>
                  </a:lnTo>
                  <a:lnTo>
                    <a:pt x="128289" y="19538"/>
                  </a:lnTo>
                  <a:close/>
                  <a:moveTo>
                    <a:pt x="141421" y="19538"/>
                  </a:moveTo>
                  <a:lnTo>
                    <a:pt x="141421" y="25622"/>
                  </a:lnTo>
                  <a:lnTo>
                    <a:pt x="135033" y="25622"/>
                  </a:lnTo>
                  <a:lnTo>
                    <a:pt x="135033" y="19538"/>
                  </a:lnTo>
                  <a:close/>
                  <a:moveTo>
                    <a:pt x="148148" y="19538"/>
                  </a:moveTo>
                  <a:lnTo>
                    <a:pt x="148148" y="25622"/>
                  </a:lnTo>
                  <a:lnTo>
                    <a:pt x="141760" y="25622"/>
                  </a:lnTo>
                  <a:lnTo>
                    <a:pt x="141760" y="19538"/>
                  </a:lnTo>
                  <a:close/>
                  <a:moveTo>
                    <a:pt x="154892" y="19538"/>
                  </a:moveTo>
                  <a:lnTo>
                    <a:pt x="154892" y="25622"/>
                  </a:lnTo>
                  <a:lnTo>
                    <a:pt x="148487" y="25622"/>
                  </a:lnTo>
                  <a:lnTo>
                    <a:pt x="148487" y="19538"/>
                  </a:lnTo>
                  <a:close/>
                  <a:moveTo>
                    <a:pt x="161619" y="19538"/>
                  </a:moveTo>
                  <a:lnTo>
                    <a:pt x="161619" y="25622"/>
                  </a:lnTo>
                  <a:lnTo>
                    <a:pt x="155231" y="25622"/>
                  </a:lnTo>
                  <a:lnTo>
                    <a:pt x="155231" y="19538"/>
                  </a:lnTo>
                  <a:close/>
                  <a:moveTo>
                    <a:pt x="168363" y="19538"/>
                  </a:moveTo>
                  <a:lnTo>
                    <a:pt x="168363" y="25622"/>
                  </a:lnTo>
                  <a:lnTo>
                    <a:pt x="161958" y="25622"/>
                  </a:lnTo>
                  <a:lnTo>
                    <a:pt x="161958" y="19538"/>
                  </a:lnTo>
                  <a:close/>
                  <a:moveTo>
                    <a:pt x="175090" y="19538"/>
                  </a:moveTo>
                  <a:lnTo>
                    <a:pt x="175090" y="25622"/>
                  </a:lnTo>
                  <a:lnTo>
                    <a:pt x="168702" y="25622"/>
                  </a:lnTo>
                  <a:lnTo>
                    <a:pt x="168702" y="19538"/>
                  </a:lnTo>
                  <a:close/>
                  <a:moveTo>
                    <a:pt x="181834" y="19538"/>
                  </a:moveTo>
                  <a:lnTo>
                    <a:pt x="181834" y="25622"/>
                  </a:lnTo>
                  <a:lnTo>
                    <a:pt x="175429" y="25622"/>
                  </a:lnTo>
                  <a:lnTo>
                    <a:pt x="175429" y="19538"/>
                  </a:lnTo>
                  <a:close/>
                  <a:moveTo>
                    <a:pt x="188561" y="19538"/>
                  </a:moveTo>
                  <a:lnTo>
                    <a:pt x="188561" y="25622"/>
                  </a:lnTo>
                  <a:lnTo>
                    <a:pt x="182173" y="25622"/>
                  </a:lnTo>
                  <a:lnTo>
                    <a:pt x="182173" y="19538"/>
                  </a:lnTo>
                  <a:close/>
                  <a:moveTo>
                    <a:pt x="195288" y="19538"/>
                  </a:moveTo>
                  <a:lnTo>
                    <a:pt x="195288" y="25622"/>
                  </a:lnTo>
                  <a:lnTo>
                    <a:pt x="188900" y="25622"/>
                  </a:lnTo>
                  <a:lnTo>
                    <a:pt x="188900" y="19538"/>
                  </a:lnTo>
                  <a:close/>
                  <a:moveTo>
                    <a:pt x="202032" y="19538"/>
                  </a:moveTo>
                  <a:lnTo>
                    <a:pt x="202032" y="25622"/>
                  </a:lnTo>
                  <a:lnTo>
                    <a:pt x="195627" y="25622"/>
                  </a:lnTo>
                  <a:lnTo>
                    <a:pt x="195627" y="19538"/>
                  </a:lnTo>
                  <a:close/>
                  <a:moveTo>
                    <a:pt x="208759" y="19538"/>
                  </a:moveTo>
                  <a:lnTo>
                    <a:pt x="208759" y="25622"/>
                  </a:lnTo>
                  <a:lnTo>
                    <a:pt x="202371" y="25622"/>
                  </a:lnTo>
                  <a:lnTo>
                    <a:pt x="202371" y="19538"/>
                  </a:lnTo>
                  <a:close/>
                  <a:moveTo>
                    <a:pt x="215504" y="19538"/>
                  </a:moveTo>
                  <a:lnTo>
                    <a:pt x="215504" y="25622"/>
                  </a:lnTo>
                  <a:lnTo>
                    <a:pt x="209098" y="25622"/>
                  </a:lnTo>
                  <a:lnTo>
                    <a:pt x="209098" y="19538"/>
                  </a:lnTo>
                  <a:close/>
                  <a:moveTo>
                    <a:pt x="222230" y="19538"/>
                  </a:moveTo>
                  <a:lnTo>
                    <a:pt x="222230" y="25622"/>
                  </a:lnTo>
                  <a:lnTo>
                    <a:pt x="215843" y="25622"/>
                  </a:lnTo>
                  <a:lnTo>
                    <a:pt x="215843" y="19538"/>
                  </a:lnTo>
                  <a:close/>
                  <a:moveTo>
                    <a:pt x="228975" y="19538"/>
                  </a:moveTo>
                  <a:lnTo>
                    <a:pt x="228975" y="25622"/>
                  </a:lnTo>
                  <a:lnTo>
                    <a:pt x="222569" y="25622"/>
                  </a:lnTo>
                  <a:lnTo>
                    <a:pt x="222569" y="19538"/>
                  </a:lnTo>
                  <a:close/>
                  <a:moveTo>
                    <a:pt x="235701" y="19538"/>
                  </a:moveTo>
                  <a:lnTo>
                    <a:pt x="235701" y="25622"/>
                  </a:lnTo>
                  <a:lnTo>
                    <a:pt x="229296" y="25622"/>
                  </a:lnTo>
                  <a:lnTo>
                    <a:pt x="229296" y="19538"/>
                  </a:lnTo>
                  <a:close/>
                  <a:moveTo>
                    <a:pt x="242428" y="19538"/>
                  </a:moveTo>
                  <a:lnTo>
                    <a:pt x="242428" y="25622"/>
                  </a:lnTo>
                  <a:lnTo>
                    <a:pt x="236040" y="25622"/>
                  </a:lnTo>
                  <a:lnTo>
                    <a:pt x="236040" y="19538"/>
                  </a:lnTo>
                  <a:close/>
                  <a:moveTo>
                    <a:pt x="249173" y="19538"/>
                  </a:moveTo>
                  <a:lnTo>
                    <a:pt x="249173" y="25622"/>
                  </a:lnTo>
                  <a:lnTo>
                    <a:pt x="242767" y="25622"/>
                  </a:lnTo>
                  <a:lnTo>
                    <a:pt x="242767" y="19538"/>
                  </a:lnTo>
                  <a:close/>
                  <a:moveTo>
                    <a:pt x="255899" y="19538"/>
                  </a:moveTo>
                  <a:lnTo>
                    <a:pt x="255899" y="25622"/>
                  </a:lnTo>
                  <a:lnTo>
                    <a:pt x="249512" y="25622"/>
                  </a:lnTo>
                  <a:lnTo>
                    <a:pt x="249512" y="19538"/>
                  </a:lnTo>
                  <a:close/>
                  <a:moveTo>
                    <a:pt x="262644" y="19538"/>
                  </a:moveTo>
                  <a:lnTo>
                    <a:pt x="262644" y="25622"/>
                  </a:lnTo>
                  <a:lnTo>
                    <a:pt x="256238" y="25622"/>
                  </a:lnTo>
                  <a:lnTo>
                    <a:pt x="256238" y="19538"/>
                  </a:lnTo>
                  <a:close/>
                  <a:moveTo>
                    <a:pt x="269370" y="19538"/>
                  </a:moveTo>
                  <a:lnTo>
                    <a:pt x="269370" y="25622"/>
                  </a:lnTo>
                  <a:lnTo>
                    <a:pt x="262983" y="25622"/>
                  </a:lnTo>
                  <a:lnTo>
                    <a:pt x="262983" y="19538"/>
                  </a:lnTo>
                  <a:close/>
                  <a:moveTo>
                    <a:pt x="276115" y="19538"/>
                  </a:moveTo>
                  <a:lnTo>
                    <a:pt x="276115" y="25622"/>
                  </a:lnTo>
                  <a:lnTo>
                    <a:pt x="269709" y="25622"/>
                  </a:lnTo>
                  <a:lnTo>
                    <a:pt x="269709" y="19538"/>
                  </a:lnTo>
                  <a:close/>
                  <a:moveTo>
                    <a:pt x="282842" y="19538"/>
                  </a:moveTo>
                  <a:lnTo>
                    <a:pt x="282842" y="25622"/>
                  </a:lnTo>
                  <a:lnTo>
                    <a:pt x="276436" y="25622"/>
                  </a:lnTo>
                  <a:lnTo>
                    <a:pt x="276436" y="19538"/>
                  </a:lnTo>
                  <a:close/>
                  <a:moveTo>
                    <a:pt x="6745" y="25943"/>
                  </a:moveTo>
                  <a:lnTo>
                    <a:pt x="6745" y="32028"/>
                  </a:lnTo>
                  <a:lnTo>
                    <a:pt x="339" y="32028"/>
                  </a:lnTo>
                  <a:lnTo>
                    <a:pt x="339" y="25943"/>
                  </a:lnTo>
                  <a:close/>
                  <a:moveTo>
                    <a:pt x="13471" y="25943"/>
                  </a:moveTo>
                  <a:lnTo>
                    <a:pt x="13471" y="32028"/>
                  </a:lnTo>
                  <a:lnTo>
                    <a:pt x="7066" y="32028"/>
                  </a:lnTo>
                  <a:lnTo>
                    <a:pt x="7066" y="25943"/>
                  </a:lnTo>
                  <a:close/>
                  <a:moveTo>
                    <a:pt x="20198" y="25943"/>
                  </a:moveTo>
                  <a:lnTo>
                    <a:pt x="20198" y="32028"/>
                  </a:lnTo>
                  <a:lnTo>
                    <a:pt x="13810" y="32028"/>
                  </a:lnTo>
                  <a:lnTo>
                    <a:pt x="13810" y="25943"/>
                  </a:lnTo>
                  <a:close/>
                  <a:moveTo>
                    <a:pt x="26942" y="25943"/>
                  </a:moveTo>
                  <a:lnTo>
                    <a:pt x="26942" y="32028"/>
                  </a:lnTo>
                  <a:lnTo>
                    <a:pt x="20537" y="32028"/>
                  </a:lnTo>
                  <a:lnTo>
                    <a:pt x="20537" y="25943"/>
                  </a:lnTo>
                  <a:close/>
                  <a:moveTo>
                    <a:pt x="33669" y="25943"/>
                  </a:moveTo>
                  <a:lnTo>
                    <a:pt x="33669" y="32028"/>
                  </a:lnTo>
                  <a:lnTo>
                    <a:pt x="27281" y="32028"/>
                  </a:lnTo>
                  <a:lnTo>
                    <a:pt x="27281" y="25943"/>
                  </a:lnTo>
                  <a:close/>
                  <a:moveTo>
                    <a:pt x="40414" y="25943"/>
                  </a:moveTo>
                  <a:lnTo>
                    <a:pt x="40414" y="32028"/>
                  </a:lnTo>
                  <a:lnTo>
                    <a:pt x="34008" y="32028"/>
                  </a:lnTo>
                  <a:lnTo>
                    <a:pt x="34008" y="25943"/>
                  </a:lnTo>
                  <a:close/>
                  <a:moveTo>
                    <a:pt x="47140" y="25943"/>
                  </a:moveTo>
                  <a:lnTo>
                    <a:pt x="47140" y="32028"/>
                  </a:lnTo>
                  <a:lnTo>
                    <a:pt x="40753" y="32028"/>
                  </a:lnTo>
                  <a:lnTo>
                    <a:pt x="40753" y="25943"/>
                  </a:lnTo>
                  <a:close/>
                  <a:moveTo>
                    <a:pt x="53885" y="25943"/>
                  </a:moveTo>
                  <a:lnTo>
                    <a:pt x="53885" y="32028"/>
                  </a:lnTo>
                  <a:lnTo>
                    <a:pt x="47479" y="32028"/>
                  </a:lnTo>
                  <a:lnTo>
                    <a:pt x="47479" y="25943"/>
                  </a:lnTo>
                  <a:close/>
                  <a:moveTo>
                    <a:pt x="60611" y="25943"/>
                  </a:moveTo>
                  <a:lnTo>
                    <a:pt x="60611" y="32028"/>
                  </a:lnTo>
                  <a:lnTo>
                    <a:pt x="54206" y="32028"/>
                  </a:lnTo>
                  <a:lnTo>
                    <a:pt x="54206" y="25943"/>
                  </a:lnTo>
                  <a:close/>
                  <a:moveTo>
                    <a:pt x="67338" y="25943"/>
                  </a:moveTo>
                  <a:lnTo>
                    <a:pt x="67338" y="32028"/>
                  </a:lnTo>
                  <a:lnTo>
                    <a:pt x="60950" y="32028"/>
                  </a:lnTo>
                  <a:lnTo>
                    <a:pt x="60950" y="25943"/>
                  </a:lnTo>
                  <a:close/>
                  <a:moveTo>
                    <a:pt x="74083" y="25943"/>
                  </a:moveTo>
                  <a:lnTo>
                    <a:pt x="74083" y="32028"/>
                  </a:lnTo>
                  <a:lnTo>
                    <a:pt x="67677" y="32028"/>
                  </a:lnTo>
                  <a:lnTo>
                    <a:pt x="67677" y="25943"/>
                  </a:lnTo>
                  <a:close/>
                  <a:moveTo>
                    <a:pt x="80809" y="25943"/>
                  </a:moveTo>
                  <a:lnTo>
                    <a:pt x="80809" y="32028"/>
                  </a:lnTo>
                  <a:lnTo>
                    <a:pt x="74422" y="32028"/>
                  </a:lnTo>
                  <a:lnTo>
                    <a:pt x="74422" y="25943"/>
                  </a:lnTo>
                  <a:close/>
                  <a:moveTo>
                    <a:pt x="87554" y="25943"/>
                  </a:moveTo>
                  <a:lnTo>
                    <a:pt x="87554" y="32028"/>
                  </a:lnTo>
                  <a:lnTo>
                    <a:pt x="81148" y="32028"/>
                  </a:lnTo>
                  <a:lnTo>
                    <a:pt x="81148" y="25943"/>
                  </a:lnTo>
                  <a:close/>
                  <a:moveTo>
                    <a:pt x="94281" y="25943"/>
                  </a:moveTo>
                  <a:lnTo>
                    <a:pt x="94281" y="32028"/>
                  </a:lnTo>
                  <a:lnTo>
                    <a:pt x="87893" y="32028"/>
                  </a:lnTo>
                  <a:lnTo>
                    <a:pt x="87893" y="25943"/>
                  </a:lnTo>
                  <a:close/>
                  <a:moveTo>
                    <a:pt x="101025" y="25943"/>
                  </a:moveTo>
                  <a:lnTo>
                    <a:pt x="101025" y="32028"/>
                  </a:lnTo>
                  <a:lnTo>
                    <a:pt x="94620" y="32028"/>
                  </a:lnTo>
                  <a:lnTo>
                    <a:pt x="94620" y="25943"/>
                  </a:lnTo>
                  <a:close/>
                  <a:moveTo>
                    <a:pt x="107752" y="25943"/>
                  </a:moveTo>
                  <a:lnTo>
                    <a:pt x="107752" y="32028"/>
                  </a:lnTo>
                  <a:lnTo>
                    <a:pt x="101346" y="32028"/>
                  </a:lnTo>
                  <a:lnTo>
                    <a:pt x="101346" y="25943"/>
                  </a:lnTo>
                  <a:close/>
                  <a:moveTo>
                    <a:pt x="114478" y="25943"/>
                  </a:moveTo>
                  <a:lnTo>
                    <a:pt x="114478" y="32028"/>
                  </a:lnTo>
                  <a:lnTo>
                    <a:pt x="108091" y="32028"/>
                  </a:lnTo>
                  <a:lnTo>
                    <a:pt x="108091" y="25943"/>
                  </a:lnTo>
                  <a:close/>
                  <a:moveTo>
                    <a:pt x="121223" y="25943"/>
                  </a:moveTo>
                  <a:lnTo>
                    <a:pt x="121223" y="32028"/>
                  </a:lnTo>
                  <a:lnTo>
                    <a:pt x="114817" y="32028"/>
                  </a:lnTo>
                  <a:lnTo>
                    <a:pt x="114817" y="25943"/>
                  </a:lnTo>
                  <a:close/>
                  <a:moveTo>
                    <a:pt x="127950" y="25943"/>
                  </a:moveTo>
                  <a:lnTo>
                    <a:pt x="127950" y="32028"/>
                  </a:lnTo>
                  <a:lnTo>
                    <a:pt x="121562" y="32028"/>
                  </a:lnTo>
                  <a:lnTo>
                    <a:pt x="121562" y="25943"/>
                  </a:lnTo>
                  <a:close/>
                  <a:moveTo>
                    <a:pt x="134694" y="25943"/>
                  </a:moveTo>
                  <a:lnTo>
                    <a:pt x="134694" y="32028"/>
                  </a:lnTo>
                  <a:lnTo>
                    <a:pt x="128289" y="32028"/>
                  </a:lnTo>
                  <a:lnTo>
                    <a:pt x="128289" y="25943"/>
                  </a:lnTo>
                  <a:close/>
                  <a:moveTo>
                    <a:pt x="141421" y="25943"/>
                  </a:moveTo>
                  <a:lnTo>
                    <a:pt x="141421" y="32028"/>
                  </a:lnTo>
                  <a:lnTo>
                    <a:pt x="135033" y="32028"/>
                  </a:lnTo>
                  <a:lnTo>
                    <a:pt x="135033" y="25943"/>
                  </a:lnTo>
                  <a:close/>
                  <a:moveTo>
                    <a:pt x="148148" y="25943"/>
                  </a:moveTo>
                  <a:lnTo>
                    <a:pt x="148148" y="32028"/>
                  </a:lnTo>
                  <a:lnTo>
                    <a:pt x="141760" y="32028"/>
                  </a:lnTo>
                  <a:lnTo>
                    <a:pt x="141760" y="25943"/>
                  </a:lnTo>
                  <a:close/>
                  <a:moveTo>
                    <a:pt x="154892" y="25943"/>
                  </a:moveTo>
                  <a:lnTo>
                    <a:pt x="154892" y="32028"/>
                  </a:lnTo>
                  <a:lnTo>
                    <a:pt x="148487" y="32028"/>
                  </a:lnTo>
                  <a:lnTo>
                    <a:pt x="148487" y="25943"/>
                  </a:lnTo>
                  <a:close/>
                  <a:moveTo>
                    <a:pt x="161619" y="25943"/>
                  </a:moveTo>
                  <a:lnTo>
                    <a:pt x="161619" y="32028"/>
                  </a:lnTo>
                  <a:lnTo>
                    <a:pt x="155231" y="32028"/>
                  </a:lnTo>
                  <a:lnTo>
                    <a:pt x="155231" y="25943"/>
                  </a:lnTo>
                  <a:close/>
                  <a:moveTo>
                    <a:pt x="168363" y="25943"/>
                  </a:moveTo>
                  <a:lnTo>
                    <a:pt x="168363" y="32028"/>
                  </a:lnTo>
                  <a:lnTo>
                    <a:pt x="161958" y="32028"/>
                  </a:lnTo>
                  <a:lnTo>
                    <a:pt x="161958" y="25943"/>
                  </a:lnTo>
                  <a:close/>
                  <a:moveTo>
                    <a:pt x="175090" y="25943"/>
                  </a:moveTo>
                  <a:lnTo>
                    <a:pt x="175090" y="32028"/>
                  </a:lnTo>
                  <a:lnTo>
                    <a:pt x="168702" y="32028"/>
                  </a:lnTo>
                  <a:lnTo>
                    <a:pt x="168702" y="25943"/>
                  </a:lnTo>
                  <a:close/>
                  <a:moveTo>
                    <a:pt x="181834" y="25943"/>
                  </a:moveTo>
                  <a:lnTo>
                    <a:pt x="181834" y="32028"/>
                  </a:lnTo>
                  <a:lnTo>
                    <a:pt x="175429" y="32028"/>
                  </a:lnTo>
                  <a:lnTo>
                    <a:pt x="175429" y="25943"/>
                  </a:lnTo>
                  <a:close/>
                  <a:moveTo>
                    <a:pt x="188561" y="25943"/>
                  </a:moveTo>
                  <a:lnTo>
                    <a:pt x="188561" y="32028"/>
                  </a:lnTo>
                  <a:lnTo>
                    <a:pt x="182173" y="32028"/>
                  </a:lnTo>
                  <a:lnTo>
                    <a:pt x="182173" y="25943"/>
                  </a:lnTo>
                  <a:close/>
                  <a:moveTo>
                    <a:pt x="195288" y="25943"/>
                  </a:moveTo>
                  <a:lnTo>
                    <a:pt x="195288" y="32028"/>
                  </a:lnTo>
                  <a:lnTo>
                    <a:pt x="188900" y="32028"/>
                  </a:lnTo>
                  <a:lnTo>
                    <a:pt x="188900" y="25943"/>
                  </a:lnTo>
                  <a:close/>
                  <a:moveTo>
                    <a:pt x="202032" y="25943"/>
                  </a:moveTo>
                  <a:lnTo>
                    <a:pt x="202032" y="32028"/>
                  </a:lnTo>
                  <a:lnTo>
                    <a:pt x="195627" y="32028"/>
                  </a:lnTo>
                  <a:lnTo>
                    <a:pt x="195627" y="25943"/>
                  </a:lnTo>
                  <a:close/>
                  <a:moveTo>
                    <a:pt x="208759" y="25943"/>
                  </a:moveTo>
                  <a:lnTo>
                    <a:pt x="208759" y="32028"/>
                  </a:lnTo>
                  <a:lnTo>
                    <a:pt x="202371" y="32028"/>
                  </a:lnTo>
                  <a:lnTo>
                    <a:pt x="202371" y="25943"/>
                  </a:lnTo>
                  <a:close/>
                  <a:moveTo>
                    <a:pt x="215504" y="25943"/>
                  </a:moveTo>
                  <a:lnTo>
                    <a:pt x="215504" y="32028"/>
                  </a:lnTo>
                  <a:lnTo>
                    <a:pt x="209098" y="32028"/>
                  </a:lnTo>
                  <a:lnTo>
                    <a:pt x="209098" y="25943"/>
                  </a:lnTo>
                  <a:close/>
                  <a:moveTo>
                    <a:pt x="222230" y="25943"/>
                  </a:moveTo>
                  <a:lnTo>
                    <a:pt x="222230" y="32028"/>
                  </a:lnTo>
                  <a:lnTo>
                    <a:pt x="215843" y="32028"/>
                  </a:lnTo>
                  <a:lnTo>
                    <a:pt x="215843" y="25943"/>
                  </a:lnTo>
                  <a:close/>
                  <a:moveTo>
                    <a:pt x="228975" y="25943"/>
                  </a:moveTo>
                  <a:lnTo>
                    <a:pt x="228975" y="32028"/>
                  </a:lnTo>
                  <a:lnTo>
                    <a:pt x="222569" y="32028"/>
                  </a:lnTo>
                  <a:lnTo>
                    <a:pt x="222569" y="25943"/>
                  </a:lnTo>
                  <a:close/>
                  <a:moveTo>
                    <a:pt x="235701" y="25943"/>
                  </a:moveTo>
                  <a:lnTo>
                    <a:pt x="235701" y="32028"/>
                  </a:lnTo>
                  <a:lnTo>
                    <a:pt x="229296" y="32028"/>
                  </a:lnTo>
                  <a:lnTo>
                    <a:pt x="229296" y="25943"/>
                  </a:lnTo>
                  <a:close/>
                  <a:moveTo>
                    <a:pt x="242428" y="25943"/>
                  </a:moveTo>
                  <a:lnTo>
                    <a:pt x="242428" y="32028"/>
                  </a:lnTo>
                  <a:lnTo>
                    <a:pt x="236040" y="32028"/>
                  </a:lnTo>
                  <a:lnTo>
                    <a:pt x="236040" y="25943"/>
                  </a:lnTo>
                  <a:close/>
                  <a:moveTo>
                    <a:pt x="249173" y="25943"/>
                  </a:moveTo>
                  <a:lnTo>
                    <a:pt x="249173" y="32028"/>
                  </a:lnTo>
                  <a:lnTo>
                    <a:pt x="242767" y="32028"/>
                  </a:lnTo>
                  <a:lnTo>
                    <a:pt x="242767" y="25943"/>
                  </a:lnTo>
                  <a:close/>
                  <a:moveTo>
                    <a:pt x="255899" y="25943"/>
                  </a:moveTo>
                  <a:lnTo>
                    <a:pt x="255899" y="32028"/>
                  </a:lnTo>
                  <a:lnTo>
                    <a:pt x="249512" y="32028"/>
                  </a:lnTo>
                  <a:lnTo>
                    <a:pt x="249512" y="25943"/>
                  </a:lnTo>
                  <a:close/>
                  <a:moveTo>
                    <a:pt x="262644" y="25943"/>
                  </a:moveTo>
                  <a:lnTo>
                    <a:pt x="262644" y="32028"/>
                  </a:lnTo>
                  <a:lnTo>
                    <a:pt x="256238" y="32028"/>
                  </a:lnTo>
                  <a:lnTo>
                    <a:pt x="256238" y="25943"/>
                  </a:lnTo>
                  <a:close/>
                  <a:moveTo>
                    <a:pt x="269370" y="25943"/>
                  </a:moveTo>
                  <a:lnTo>
                    <a:pt x="269370" y="32028"/>
                  </a:lnTo>
                  <a:lnTo>
                    <a:pt x="262983" y="32028"/>
                  </a:lnTo>
                  <a:lnTo>
                    <a:pt x="262983" y="25943"/>
                  </a:lnTo>
                  <a:close/>
                  <a:moveTo>
                    <a:pt x="276115" y="25943"/>
                  </a:moveTo>
                  <a:lnTo>
                    <a:pt x="276115" y="32028"/>
                  </a:lnTo>
                  <a:lnTo>
                    <a:pt x="269709" y="32028"/>
                  </a:lnTo>
                  <a:lnTo>
                    <a:pt x="269709" y="25943"/>
                  </a:lnTo>
                  <a:close/>
                  <a:moveTo>
                    <a:pt x="282842" y="25943"/>
                  </a:moveTo>
                  <a:lnTo>
                    <a:pt x="282842" y="32028"/>
                  </a:lnTo>
                  <a:lnTo>
                    <a:pt x="276436" y="32028"/>
                  </a:lnTo>
                  <a:lnTo>
                    <a:pt x="276436" y="25943"/>
                  </a:lnTo>
                  <a:close/>
                  <a:moveTo>
                    <a:pt x="6745" y="32349"/>
                  </a:moveTo>
                  <a:lnTo>
                    <a:pt x="6745" y="38451"/>
                  </a:lnTo>
                  <a:lnTo>
                    <a:pt x="339" y="38451"/>
                  </a:lnTo>
                  <a:lnTo>
                    <a:pt x="339" y="32349"/>
                  </a:lnTo>
                  <a:close/>
                  <a:moveTo>
                    <a:pt x="13471" y="32349"/>
                  </a:moveTo>
                  <a:lnTo>
                    <a:pt x="13471" y="38451"/>
                  </a:lnTo>
                  <a:lnTo>
                    <a:pt x="7066" y="38451"/>
                  </a:lnTo>
                  <a:lnTo>
                    <a:pt x="7066" y="32349"/>
                  </a:lnTo>
                  <a:close/>
                  <a:moveTo>
                    <a:pt x="20198" y="32349"/>
                  </a:moveTo>
                  <a:lnTo>
                    <a:pt x="20198" y="38451"/>
                  </a:lnTo>
                  <a:lnTo>
                    <a:pt x="13810" y="38451"/>
                  </a:lnTo>
                  <a:lnTo>
                    <a:pt x="13810" y="32349"/>
                  </a:lnTo>
                  <a:close/>
                  <a:moveTo>
                    <a:pt x="26942" y="32349"/>
                  </a:moveTo>
                  <a:lnTo>
                    <a:pt x="26942" y="38451"/>
                  </a:lnTo>
                  <a:lnTo>
                    <a:pt x="20537" y="38451"/>
                  </a:lnTo>
                  <a:lnTo>
                    <a:pt x="20537" y="32349"/>
                  </a:lnTo>
                  <a:close/>
                  <a:moveTo>
                    <a:pt x="33669" y="32349"/>
                  </a:moveTo>
                  <a:lnTo>
                    <a:pt x="33669" y="38451"/>
                  </a:lnTo>
                  <a:lnTo>
                    <a:pt x="27281" y="38451"/>
                  </a:lnTo>
                  <a:lnTo>
                    <a:pt x="27281" y="32349"/>
                  </a:lnTo>
                  <a:close/>
                  <a:moveTo>
                    <a:pt x="40414" y="32367"/>
                  </a:moveTo>
                  <a:lnTo>
                    <a:pt x="40414" y="38451"/>
                  </a:lnTo>
                  <a:lnTo>
                    <a:pt x="34008" y="38451"/>
                  </a:lnTo>
                  <a:lnTo>
                    <a:pt x="34008" y="32367"/>
                  </a:lnTo>
                  <a:close/>
                  <a:moveTo>
                    <a:pt x="47140" y="32367"/>
                  </a:moveTo>
                  <a:lnTo>
                    <a:pt x="47140" y="38451"/>
                  </a:lnTo>
                  <a:lnTo>
                    <a:pt x="40753" y="38451"/>
                  </a:lnTo>
                  <a:lnTo>
                    <a:pt x="40753" y="32367"/>
                  </a:lnTo>
                  <a:close/>
                  <a:moveTo>
                    <a:pt x="53885" y="32367"/>
                  </a:moveTo>
                  <a:lnTo>
                    <a:pt x="53885" y="38451"/>
                  </a:lnTo>
                  <a:lnTo>
                    <a:pt x="47479" y="38451"/>
                  </a:lnTo>
                  <a:lnTo>
                    <a:pt x="47479" y="32367"/>
                  </a:lnTo>
                  <a:close/>
                  <a:moveTo>
                    <a:pt x="60611" y="32367"/>
                  </a:moveTo>
                  <a:lnTo>
                    <a:pt x="60611" y="38451"/>
                  </a:lnTo>
                  <a:lnTo>
                    <a:pt x="54206" y="38451"/>
                  </a:lnTo>
                  <a:lnTo>
                    <a:pt x="54206" y="32367"/>
                  </a:lnTo>
                  <a:close/>
                  <a:moveTo>
                    <a:pt x="67338" y="32367"/>
                  </a:moveTo>
                  <a:lnTo>
                    <a:pt x="67338" y="38451"/>
                  </a:lnTo>
                  <a:lnTo>
                    <a:pt x="60950" y="38451"/>
                  </a:lnTo>
                  <a:lnTo>
                    <a:pt x="60950" y="32367"/>
                  </a:lnTo>
                  <a:close/>
                  <a:moveTo>
                    <a:pt x="74083" y="32367"/>
                  </a:moveTo>
                  <a:lnTo>
                    <a:pt x="74083" y="38451"/>
                  </a:lnTo>
                  <a:lnTo>
                    <a:pt x="67677" y="38451"/>
                  </a:lnTo>
                  <a:lnTo>
                    <a:pt x="67677" y="32367"/>
                  </a:lnTo>
                  <a:close/>
                  <a:moveTo>
                    <a:pt x="80809" y="32367"/>
                  </a:moveTo>
                  <a:lnTo>
                    <a:pt x="80809" y="38451"/>
                  </a:lnTo>
                  <a:lnTo>
                    <a:pt x="74422" y="38451"/>
                  </a:lnTo>
                  <a:lnTo>
                    <a:pt x="74422" y="32367"/>
                  </a:lnTo>
                  <a:close/>
                  <a:moveTo>
                    <a:pt x="87554" y="32367"/>
                  </a:moveTo>
                  <a:lnTo>
                    <a:pt x="87554" y="38451"/>
                  </a:lnTo>
                  <a:lnTo>
                    <a:pt x="81148" y="38451"/>
                  </a:lnTo>
                  <a:lnTo>
                    <a:pt x="81148" y="32367"/>
                  </a:lnTo>
                  <a:close/>
                  <a:moveTo>
                    <a:pt x="94281" y="32367"/>
                  </a:moveTo>
                  <a:lnTo>
                    <a:pt x="94281" y="38451"/>
                  </a:lnTo>
                  <a:lnTo>
                    <a:pt x="87893" y="38451"/>
                  </a:lnTo>
                  <a:lnTo>
                    <a:pt x="87893" y="32367"/>
                  </a:lnTo>
                  <a:close/>
                  <a:moveTo>
                    <a:pt x="101025" y="32367"/>
                  </a:moveTo>
                  <a:lnTo>
                    <a:pt x="101025" y="38451"/>
                  </a:lnTo>
                  <a:lnTo>
                    <a:pt x="94620" y="38451"/>
                  </a:lnTo>
                  <a:lnTo>
                    <a:pt x="94620" y="32367"/>
                  </a:lnTo>
                  <a:close/>
                  <a:moveTo>
                    <a:pt x="107752" y="32367"/>
                  </a:moveTo>
                  <a:lnTo>
                    <a:pt x="107752" y="38451"/>
                  </a:lnTo>
                  <a:lnTo>
                    <a:pt x="101346" y="38451"/>
                  </a:lnTo>
                  <a:lnTo>
                    <a:pt x="101346" y="32367"/>
                  </a:lnTo>
                  <a:close/>
                  <a:moveTo>
                    <a:pt x="114478" y="32367"/>
                  </a:moveTo>
                  <a:lnTo>
                    <a:pt x="114478" y="38451"/>
                  </a:lnTo>
                  <a:lnTo>
                    <a:pt x="108091" y="38451"/>
                  </a:lnTo>
                  <a:lnTo>
                    <a:pt x="108091" y="32367"/>
                  </a:lnTo>
                  <a:close/>
                  <a:moveTo>
                    <a:pt x="121223" y="32367"/>
                  </a:moveTo>
                  <a:lnTo>
                    <a:pt x="121223" y="38451"/>
                  </a:lnTo>
                  <a:lnTo>
                    <a:pt x="114817" y="38451"/>
                  </a:lnTo>
                  <a:lnTo>
                    <a:pt x="114817" y="32367"/>
                  </a:lnTo>
                  <a:close/>
                  <a:moveTo>
                    <a:pt x="127950" y="32367"/>
                  </a:moveTo>
                  <a:lnTo>
                    <a:pt x="127950" y="38451"/>
                  </a:lnTo>
                  <a:lnTo>
                    <a:pt x="121562" y="38451"/>
                  </a:lnTo>
                  <a:lnTo>
                    <a:pt x="121562" y="32367"/>
                  </a:lnTo>
                  <a:close/>
                  <a:moveTo>
                    <a:pt x="134694" y="32367"/>
                  </a:moveTo>
                  <a:lnTo>
                    <a:pt x="134694" y="38451"/>
                  </a:lnTo>
                  <a:lnTo>
                    <a:pt x="128289" y="38451"/>
                  </a:lnTo>
                  <a:lnTo>
                    <a:pt x="128289" y="32367"/>
                  </a:lnTo>
                  <a:close/>
                  <a:moveTo>
                    <a:pt x="141421" y="32367"/>
                  </a:moveTo>
                  <a:lnTo>
                    <a:pt x="141421" y="38451"/>
                  </a:lnTo>
                  <a:lnTo>
                    <a:pt x="135033" y="38451"/>
                  </a:lnTo>
                  <a:lnTo>
                    <a:pt x="135033" y="32367"/>
                  </a:lnTo>
                  <a:close/>
                  <a:moveTo>
                    <a:pt x="148148" y="32367"/>
                  </a:moveTo>
                  <a:lnTo>
                    <a:pt x="148148" y="38451"/>
                  </a:lnTo>
                  <a:lnTo>
                    <a:pt x="141760" y="38451"/>
                  </a:lnTo>
                  <a:lnTo>
                    <a:pt x="141760" y="32367"/>
                  </a:lnTo>
                  <a:close/>
                  <a:moveTo>
                    <a:pt x="154892" y="32367"/>
                  </a:moveTo>
                  <a:lnTo>
                    <a:pt x="154892" y="38451"/>
                  </a:lnTo>
                  <a:lnTo>
                    <a:pt x="148487" y="38451"/>
                  </a:lnTo>
                  <a:lnTo>
                    <a:pt x="148487" y="32367"/>
                  </a:lnTo>
                  <a:close/>
                  <a:moveTo>
                    <a:pt x="161619" y="32367"/>
                  </a:moveTo>
                  <a:lnTo>
                    <a:pt x="161619" y="38451"/>
                  </a:lnTo>
                  <a:lnTo>
                    <a:pt x="155231" y="38451"/>
                  </a:lnTo>
                  <a:lnTo>
                    <a:pt x="155231" y="32367"/>
                  </a:lnTo>
                  <a:close/>
                  <a:moveTo>
                    <a:pt x="168363" y="32367"/>
                  </a:moveTo>
                  <a:lnTo>
                    <a:pt x="168363" y="38451"/>
                  </a:lnTo>
                  <a:lnTo>
                    <a:pt x="161958" y="38451"/>
                  </a:lnTo>
                  <a:lnTo>
                    <a:pt x="161958" y="32367"/>
                  </a:lnTo>
                  <a:close/>
                  <a:moveTo>
                    <a:pt x="175090" y="32349"/>
                  </a:moveTo>
                  <a:lnTo>
                    <a:pt x="175090" y="38451"/>
                  </a:lnTo>
                  <a:lnTo>
                    <a:pt x="168702" y="38451"/>
                  </a:lnTo>
                  <a:lnTo>
                    <a:pt x="168702" y="32349"/>
                  </a:lnTo>
                  <a:close/>
                  <a:moveTo>
                    <a:pt x="181834" y="32349"/>
                  </a:moveTo>
                  <a:lnTo>
                    <a:pt x="181834" y="38451"/>
                  </a:lnTo>
                  <a:lnTo>
                    <a:pt x="175429" y="38451"/>
                  </a:lnTo>
                  <a:lnTo>
                    <a:pt x="175429" y="32349"/>
                  </a:lnTo>
                  <a:close/>
                  <a:moveTo>
                    <a:pt x="188561" y="32349"/>
                  </a:moveTo>
                  <a:lnTo>
                    <a:pt x="188561" y="38451"/>
                  </a:lnTo>
                  <a:lnTo>
                    <a:pt x="182173" y="38451"/>
                  </a:lnTo>
                  <a:lnTo>
                    <a:pt x="182173" y="32349"/>
                  </a:lnTo>
                  <a:close/>
                  <a:moveTo>
                    <a:pt x="195288" y="32349"/>
                  </a:moveTo>
                  <a:lnTo>
                    <a:pt x="195288" y="38451"/>
                  </a:lnTo>
                  <a:lnTo>
                    <a:pt x="188900" y="38451"/>
                  </a:lnTo>
                  <a:lnTo>
                    <a:pt x="188900" y="32349"/>
                  </a:lnTo>
                  <a:close/>
                  <a:moveTo>
                    <a:pt x="202032" y="32349"/>
                  </a:moveTo>
                  <a:lnTo>
                    <a:pt x="202032" y="38451"/>
                  </a:lnTo>
                  <a:lnTo>
                    <a:pt x="195627" y="38451"/>
                  </a:lnTo>
                  <a:lnTo>
                    <a:pt x="195627" y="32349"/>
                  </a:lnTo>
                  <a:close/>
                  <a:moveTo>
                    <a:pt x="208759" y="32367"/>
                  </a:moveTo>
                  <a:lnTo>
                    <a:pt x="208759" y="38451"/>
                  </a:lnTo>
                  <a:lnTo>
                    <a:pt x="202371" y="38451"/>
                  </a:lnTo>
                  <a:lnTo>
                    <a:pt x="202371" y="32367"/>
                  </a:lnTo>
                  <a:close/>
                  <a:moveTo>
                    <a:pt x="215504" y="32367"/>
                  </a:moveTo>
                  <a:lnTo>
                    <a:pt x="215504" y="38451"/>
                  </a:lnTo>
                  <a:lnTo>
                    <a:pt x="209098" y="38451"/>
                  </a:lnTo>
                  <a:lnTo>
                    <a:pt x="209098" y="32367"/>
                  </a:lnTo>
                  <a:close/>
                  <a:moveTo>
                    <a:pt x="222230" y="32367"/>
                  </a:moveTo>
                  <a:lnTo>
                    <a:pt x="222230" y="38451"/>
                  </a:lnTo>
                  <a:lnTo>
                    <a:pt x="215843" y="38451"/>
                  </a:lnTo>
                  <a:lnTo>
                    <a:pt x="215843" y="32367"/>
                  </a:lnTo>
                  <a:close/>
                  <a:moveTo>
                    <a:pt x="228975" y="32367"/>
                  </a:moveTo>
                  <a:lnTo>
                    <a:pt x="228975" y="38451"/>
                  </a:lnTo>
                  <a:lnTo>
                    <a:pt x="222569" y="38451"/>
                  </a:lnTo>
                  <a:lnTo>
                    <a:pt x="222569" y="32367"/>
                  </a:lnTo>
                  <a:close/>
                  <a:moveTo>
                    <a:pt x="235701" y="32367"/>
                  </a:moveTo>
                  <a:lnTo>
                    <a:pt x="235701" y="38451"/>
                  </a:lnTo>
                  <a:lnTo>
                    <a:pt x="229296" y="38451"/>
                  </a:lnTo>
                  <a:lnTo>
                    <a:pt x="229296" y="32367"/>
                  </a:lnTo>
                  <a:close/>
                  <a:moveTo>
                    <a:pt x="242428" y="32367"/>
                  </a:moveTo>
                  <a:lnTo>
                    <a:pt x="242428" y="38451"/>
                  </a:lnTo>
                  <a:lnTo>
                    <a:pt x="236040" y="38451"/>
                  </a:lnTo>
                  <a:lnTo>
                    <a:pt x="236040" y="32367"/>
                  </a:lnTo>
                  <a:close/>
                  <a:moveTo>
                    <a:pt x="249173" y="32367"/>
                  </a:moveTo>
                  <a:lnTo>
                    <a:pt x="249173" y="38451"/>
                  </a:lnTo>
                  <a:lnTo>
                    <a:pt x="242767" y="38451"/>
                  </a:lnTo>
                  <a:lnTo>
                    <a:pt x="242767" y="32367"/>
                  </a:lnTo>
                  <a:close/>
                  <a:moveTo>
                    <a:pt x="255899" y="32367"/>
                  </a:moveTo>
                  <a:lnTo>
                    <a:pt x="255899" y="38451"/>
                  </a:lnTo>
                  <a:lnTo>
                    <a:pt x="249512" y="38451"/>
                  </a:lnTo>
                  <a:lnTo>
                    <a:pt x="249512" y="32367"/>
                  </a:lnTo>
                  <a:close/>
                  <a:moveTo>
                    <a:pt x="262644" y="32367"/>
                  </a:moveTo>
                  <a:lnTo>
                    <a:pt x="262644" y="38451"/>
                  </a:lnTo>
                  <a:lnTo>
                    <a:pt x="256238" y="38451"/>
                  </a:lnTo>
                  <a:lnTo>
                    <a:pt x="256238" y="32367"/>
                  </a:lnTo>
                  <a:close/>
                  <a:moveTo>
                    <a:pt x="269370" y="32367"/>
                  </a:moveTo>
                  <a:lnTo>
                    <a:pt x="269370" y="38451"/>
                  </a:lnTo>
                  <a:lnTo>
                    <a:pt x="262983" y="38451"/>
                  </a:lnTo>
                  <a:lnTo>
                    <a:pt x="262983" y="32367"/>
                  </a:lnTo>
                  <a:close/>
                  <a:moveTo>
                    <a:pt x="276115" y="32367"/>
                  </a:moveTo>
                  <a:lnTo>
                    <a:pt x="276115" y="38451"/>
                  </a:lnTo>
                  <a:lnTo>
                    <a:pt x="269709" y="38451"/>
                  </a:lnTo>
                  <a:lnTo>
                    <a:pt x="269709" y="32367"/>
                  </a:lnTo>
                  <a:close/>
                  <a:moveTo>
                    <a:pt x="282842" y="32367"/>
                  </a:moveTo>
                  <a:lnTo>
                    <a:pt x="282842" y="38451"/>
                  </a:lnTo>
                  <a:lnTo>
                    <a:pt x="276436" y="38451"/>
                  </a:lnTo>
                  <a:lnTo>
                    <a:pt x="276436" y="32367"/>
                  </a:lnTo>
                  <a:close/>
                  <a:moveTo>
                    <a:pt x="6745" y="38772"/>
                  </a:moveTo>
                  <a:lnTo>
                    <a:pt x="6745" y="44856"/>
                  </a:lnTo>
                  <a:lnTo>
                    <a:pt x="339" y="44856"/>
                  </a:lnTo>
                  <a:lnTo>
                    <a:pt x="339" y="38772"/>
                  </a:lnTo>
                  <a:close/>
                  <a:moveTo>
                    <a:pt x="13471" y="38772"/>
                  </a:moveTo>
                  <a:lnTo>
                    <a:pt x="13471" y="44856"/>
                  </a:lnTo>
                  <a:lnTo>
                    <a:pt x="7066" y="44856"/>
                  </a:lnTo>
                  <a:lnTo>
                    <a:pt x="7066" y="38772"/>
                  </a:lnTo>
                  <a:close/>
                  <a:moveTo>
                    <a:pt x="20198" y="38772"/>
                  </a:moveTo>
                  <a:lnTo>
                    <a:pt x="20198" y="44856"/>
                  </a:lnTo>
                  <a:lnTo>
                    <a:pt x="13810" y="44856"/>
                  </a:lnTo>
                  <a:lnTo>
                    <a:pt x="13810" y="38772"/>
                  </a:lnTo>
                  <a:close/>
                  <a:moveTo>
                    <a:pt x="26942" y="38772"/>
                  </a:moveTo>
                  <a:lnTo>
                    <a:pt x="26942" y="44856"/>
                  </a:lnTo>
                  <a:lnTo>
                    <a:pt x="20537" y="44856"/>
                  </a:lnTo>
                  <a:lnTo>
                    <a:pt x="20537" y="38772"/>
                  </a:lnTo>
                  <a:close/>
                  <a:moveTo>
                    <a:pt x="33669" y="38772"/>
                  </a:moveTo>
                  <a:lnTo>
                    <a:pt x="33669" y="44856"/>
                  </a:lnTo>
                  <a:lnTo>
                    <a:pt x="27281" y="44856"/>
                  </a:lnTo>
                  <a:lnTo>
                    <a:pt x="27281" y="38772"/>
                  </a:lnTo>
                  <a:close/>
                  <a:moveTo>
                    <a:pt x="40414" y="38772"/>
                  </a:moveTo>
                  <a:lnTo>
                    <a:pt x="40414" y="44856"/>
                  </a:lnTo>
                  <a:lnTo>
                    <a:pt x="34008" y="44856"/>
                  </a:lnTo>
                  <a:lnTo>
                    <a:pt x="34008" y="38772"/>
                  </a:lnTo>
                  <a:close/>
                  <a:moveTo>
                    <a:pt x="47140" y="38772"/>
                  </a:moveTo>
                  <a:lnTo>
                    <a:pt x="47140" y="44856"/>
                  </a:lnTo>
                  <a:lnTo>
                    <a:pt x="40753" y="44856"/>
                  </a:lnTo>
                  <a:lnTo>
                    <a:pt x="40753" y="38772"/>
                  </a:lnTo>
                  <a:close/>
                  <a:moveTo>
                    <a:pt x="53885" y="38772"/>
                  </a:moveTo>
                  <a:lnTo>
                    <a:pt x="53885" y="44856"/>
                  </a:lnTo>
                  <a:lnTo>
                    <a:pt x="47479" y="44856"/>
                  </a:lnTo>
                  <a:lnTo>
                    <a:pt x="47479" y="38772"/>
                  </a:lnTo>
                  <a:close/>
                  <a:moveTo>
                    <a:pt x="60611" y="38772"/>
                  </a:moveTo>
                  <a:lnTo>
                    <a:pt x="60611" y="44856"/>
                  </a:lnTo>
                  <a:lnTo>
                    <a:pt x="54206" y="44856"/>
                  </a:lnTo>
                  <a:lnTo>
                    <a:pt x="54206" y="38772"/>
                  </a:lnTo>
                  <a:close/>
                  <a:moveTo>
                    <a:pt x="67338" y="38772"/>
                  </a:moveTo>
                  <a:lnTo>
                    <a:pt x="67338" y="44856"/>
                  </a:lnTo>
                  <a:lnTo>
                    <a:pt x="60950" y="44856"/>
                  </a:lnTo>
                  <a:lnTo>
                    <a:pt x="60950" y="38772"/>
                  </a:lnTo>
                  <a:close/>
                  <a:moveTo>
                    <a:pt x="74083" y="38772"/>
                  </a:moveTo>
                  <a:lnTo>
                    <a:pt x="74083" y="44856"/>
                  </a:lnTo>
                  <a:lnTo>
                    <a:pt x="67677" y="44856"/>
                  </a:lnTo>
                  <a:lnTo>
                    <a:pt x="67677" y="38772"/>
                  </a:lnTo>
                  <a:close/>
                  <a:moveTo>
                    <a:pt x="80809" y="38772"/>
                  </a:moveTo>
                  <a:lnTo>
                    <a:pt x="80809" y="44856"/>
                  </a:lnTo>
                  <a:lnTo>
                    <a:pt x="74422" y="44856"/>
                  </a:lnTo>
                  <a:lnTo>
                    <a:pt x="74422" y="38772"/>
                  </a:lnTo>
                  <a:close/>
                  <a:moveTo>
                    <a:pt x="87554" y="38772"/>
                  </a:moveTo>
                  <a:lnTo>
                    <a:pt x="87554" y="44856"/>
                  </a:lnTo>
                  <a:lnTo>
                    <a:pt x="81148" y="44856"/>
                  </a:lnTo>
                  <a:lnTo>
                    <a:pt x="81148" y="38772"/>
                  </a:lnTo>
                  <a:close/>
                  <a:moveTo>
                    <a:pt x="94281" y="38772"/>
                  </a:moveTo>
                  <a:lnTo>
                    <a:pt x="94281" y="44856"/>
                  </a:lnTo>
                  <a:lnTo>
                    <a:pt x="87893" y="44856"/>
                  </a:lnTo>
                  <a:lnTo>
                    <a:pt x="87893" y="38772"/>
                  </a:lnTo>
                  <a:close/>
                  <a:moveTo>
                    <a:pt x="101025" y="38772"/>
                  </a:moveTo>
                  <a:lnTo>
                    <a:pt x="101025" y="44856"/>
                  </a:lnTo>
                  <a:lnTo>
                    <a:pt x="94620" y="44856"/>
                  </a:lnTo>
                  <a:lnTo>
                    <a:pt x="94620" y="38772"/>
                  </a:lnTo>
                  <a:close/>
                  <a:moveTo>
                    <a:pt x="107752" y="38772"/>
                  </a:moveTo>
                  <a:lnTo>
                    <a:pt x="107752" y="44856"/>
                  </a:lnTo>
                  <a:lnTo>
                    <a:pt x="101346" y="44856"/>
                  </a:lnTo>
                  <a:lnTo>
                    <a:pt x="101346" y="38772"/>
                  </a:lnTo>
                  <a:close/>
                  <a:moveTo>
                    <a:pt x="114478" y="38772"/>
                  </a:moveTo>
                  <a:lnTo>
                    <a:pt x="114478" y="44856"/>
                  </a:lnTo>
                  <a:lnTo>
                    <a:pt x="108091" y="44856"/>
                  </a:lnTo>
                  <a:lnTo>
                    <a:pt x="108091" y="38772"/>
                  </a:lnTo>
                  <a:close/>
                  <a:moveTo>
                    <a:pt x="121223" y="38772"/>
                  </a:moveTo>
                  <a:lnTo>
                    <a:pt x="121223" y="44856"/>
                  </a:lnTo>
                  <a:lnTo>
                    <a:pt x="114817" y="44856"/>
                  </a:lnTo>
                  <a:lnTo>
                    <a:pt x="114817" y="38772"/>
                  </a:lnTo>
                  <a:close/>
                  <a:moveTo>
                    <a:pt x="127950" y="38772"/>
                  </a:moveTo>
                  <a:lnTo>
                    <a:pt x="127950" y="44856"/>
                  </a:lnTo>
                  <a:lnTo>
                    <a:pt x="121562" y="44856"/>
                  </a:lnTo>
                  <a:lnTo>
                    <a:pt x="121562" y="38772"/>
                  </a:lnTo>
                  <a:close/>
                  <a:moveTo>
                    <a:pt x="134694" y="38772"/>
                  </a:moveTo>
                  <a:lnTo>
                    <a:pt x="134694" y="44856"/>
                  </a:lnTo>
                  <a:lnTo>
                    <a:pt x="128289" y="44856"/>
                  </a:lnTo>
                  <a:lnTo>
                    <a:pt x="128289" y="38772"/>
                  </a:lnTo>
                  <a:close/>
                  <a:moveTo>
                    <a:pt x="141421" y="38772"/>
                  </a:moveTo>
                  <a:lnTo>
                    <a:pt x="141421" y="44856"/>
                  </a:lnTo>
                  <a:lnTo>
                    <a:pt x="135033" y="44856"/>
                  </a:lnTo>
                  <a:lnTo>
                    <a:pt x="135033" y="38772"/>
                  </a:lnTo>
                  <a:close/>
                  <a:moveTo>
                    <a:pt x="148148" y="38772"/>
                  </a:moveTo>
                  <a:lnTo>
                    <a:pt x="148148" y="44856"/>
                  </a:lnTo>
                  <a:lnTo>
                    <a:pt x="141760" y="44856"/>
                  </a:lnTo>
                  <a:lnTo>
                    <a:pt x="141760" y="38772"/>
                  </a:lnTo>
                  <a:close/>
                  <a:moveTo>
                    <a:pt x="154892" y="38772"/>
                  </a:moveTo>
                  <a:lnTo>
                    <a:pt x="154892" y="44856"/>
                  </a:lnTo>
                  <a:lnTo>
                    <a:pt x="148487" y="44856"/>
                  </a:lnTo>
                  <a:lnTo>
                    <a:pt x="148487" y="38772"/>
                  </a:lnTo>
                  <a:close/>
                  <a:moveTo>
                    <a:pt x="161619" y="38772"/>
                  </a:moveTo>
                  <a:lnTo>
                    <a:pt x="161619" y="44856"/>
                  </a:lnTo>
                  <a:lnTo>
                    <a:pt x="155231" y="44856"/>
                  </a:lnTo>
                  <a:lnTo>
                    <a:pt x="155231" y="38772"/>
                  </a:lnTo>
                  <a:close/>
                  <a:moveTo>
                    <a:pt x="168363" y="38772"/>
                  </a:moveTo>
                  <a:lnTo>
                    <a:pt x="168363" y="44856"/>
                  </a:lnTo>
                  <a:lnTo>
                    <a:pt x="161958" y="44856"/>
                  </a:lnTo>
                  <a:lnTo>
                    <a:pt x="161958" y="38772"/>
                  </a:lnTo>
                  <a:close/>
                  <a:moveTo>
                    <a:pt x="175090" y="38772"/>
                  </a:moveTo>
                  <a:lnTo>
                    <a:pt x="175090" y="44856"/>
                  </a:lnTo>
                  <a:lnTo>
                    <a:pt x="168702" y="44856"/>
                  </a:lnTo>
                  <a:lnTo>
                    <a:pt x="168702" y="38772"/>
                  </a:lnTo>
                  <a:close/>
                  <a:moveTo>
                    <a:pt x="181834" y="38772"/>
                  </a:moveTo>
                  <a:lnTo>
                    <a:pt x="181834" y="44856"/>
                  </a:lnTo>
                  <a:lnTo>
                    <a:pt x="175429" y="44856"/>
                  </a:lnTo>
                  <a:lnTo>
                    <a:pt x="175429" y="38772"/>
                  </a:lnTo>
                  <a:close/>
                  <a:moveTo>
                    <a:pt x="188561" y="38772"/>
                  </a:moveTo>
                  <a:lnTo>
                    <a:pt x="188561" y="44856"/>
                  </a:lnTo>
                  <a:lnTo>
                    <a:pt x="182173" y="44856"/>
                  </a:lnTo>
                  <a:lnTo>
                    <a:pt x="182173" y="38772"/>
                  </a:lnTo>
                  <a:close/>
                  <a:moveTo>
                    <a:pt x="195288" y="38772"/>
                  </a:moveTo>
                  <a:lnTo>
                    <a:pt x="195288" y="44856"/>
                  </a:lnTo>
                  <a:lnTo>
                    <a:pt x="188900" y="44856"/>
                  </a:lnTo>
                  <a:lnTo>
                    <a:pt x="188900" y="38772"/>
                  </a:lnTo>
                  <a:close/>
                  <a:moveTo>
                    <a:pt x="202032" y="38772"/>
                  </a:moveTo>
                  <a:lnTo>
                    <a:pt x="202032" y="44856"/>
                  </a:lnTo>
                  <a:lnTo>
                    <a:pt x="195627" y="44856"/>
                  </a:lnTo>
                  <a:lnTo>
                    <a:pt x="195627" y="38772"/>
                  </a:lnTo>
                  <a:close/>
                  <a:moveTo>
                    <a:pt x="208759" y="38772"/>
                  </a:moveTo>
                  <a:lnTo>
                    <a:pt x="208759" y="44856"/>
                  </a:lnTo>
                  <a:lnTo>
                    <a:pt x="202371" y="44856"/>
                  </a:lnTo>
                  <a:lnTo>
                    <a:pt x="202371" y="38772"/>
                  </a:lnTo>
                  <a:close/>
                  <a:moveTo>
                    <a:pt x="215504" y="38772"/>
                  </a:moveTo>
                  <a:lnTo>
                    <a:pt x="215504" y="44856"/>
                  </a:lnTo>
                  <a:lnTo>
                    <a:pt x="209098" y="44856"/>
                  </a:lnTo>
                  <a:lnTo>
                    <a:pt x="209098" y="38772"/>
                  </a:lnTo>
                  <a:close/>
                  <a:moveTo>
                    <a:pt x="222230" y="38772"/>
                  </a:moveTo>
                  <a:lnTo>
                    <a:pt x="222230" y="44856"/>
                  </a:lnTo>
                  <a:lnTo>
                    <a:pt x="215843" y="44856"/>
                  </a:lnTo>
                  <a:lnTo>
                    <a:pt x="215843" y="38772"/>
                  </a:lnTo>
                  <a:close/>
                  <a:moveTo>
                    <a:pt x="228975" y="38772"/>
                  </a:moveTo>
                  <a:lnTo>
                    <a:pt x="228975" y="44856"/>
                  </a:lnTo>
                  <a:lnTo>
                    <a:pt x="222569" y="44856"/>
                  </a:lnTo>
                  <a:lnTo>
                    <a:pt x="222569" y="38772"/>
                  </a:lnTo>
                  <a:close/>
                  <a:moveTo>
                    <a:pt x="235701" y="38772"/>
                  </a:moveTo>
                  <a:lnTo>
                    <a:pt x="235701" y="44856"/>
                  </a:lnTo>
                  <a:lnTo>
                    <a:pt x="229296" y="44856"/>
                  </a:lnTo>
                  <a:lnTo>
                    <a:pt x="229296" y="38772"/>
                  </a:lnTo>
                  <a:close/>
                  <a:moveTo>
                    <a:pt x="242428" y="38772"/>
                  </a:moveTo>
                  <a:lnTo>
                    <a:pt x="242428" y="44856"/>
                  </a:lnTo>
                  <a:lnTo>
                    <a:pt x="236040" y="44856"/>
                  </a:lnTo>
                  <a:lnTo>
                    <a:pt x="236040" y="38772"/>
                  </a:lnTo>
                  <a:close/>
                  <a:moveTo>
                    <a:pt x="249173" y="38772"/>
                  </a:moveTo>
                  <a:lnTo>
                    <a:pt x="249173" y="44856"/>
                  </a:lnTo>
                  <a:lnTo>
                    <a:pt x="242767" y="44856"/>
                  </a:lnTo>
                  <a:lnTo>
                    <a:pt x="242767" y="38772"/>
                  </a:lnTo>
                  <a:close/>
                  <a:moveTo>
                    <a:pt x="255899" y="38772"/>
                  </a:moveTo>
                  <a:lnTo>
                    <a:pt x="255899" y="44856"/>
                  </a:lnTo>
                  <a:lnTo>
                    <a:pt x="249512" y="44856"/>
                  </a:lnTo>
                  <a:lnTo>
                    <a:pt x="249512" y="38772"/>
                  </a:lnTo>
                  <a:close/>
                  <a:moveTo>
                    <a:pt x="262644" y="38772"/>
                  </a:moveTo>
                  <a:lnTo>
                    <a:pt x="262644" y="44856"/>
                  </a:lnTo>
                  <a:lnTo>
                    <a:pt x="256238" y="44856"/>
                  </a:lnTo>
                  <a:lnTo>
                    <a:pt x="256238" y="38772"/>
                  </a:lnTo>
                  <a:close/>
                  <a:moveTo>
                    <a:pt x="269370" y="38772"/>
                  </a:moveTo>
                  <a:lnTo>
                    <a:pt x="269370" y="44856"/>
                  </a:lnTo>
                  <a:lnTo>
                    <a:pt x="262983" y="44856"/>
                  </a:lnTo>
                  <a:lnTo>
                    <a:pt x="262983" y="38772"/>
                  </a:lnTo>
                  <a:close/>
                  <a:moveTo>
                    <a:pt x="276115" y="38772"/>
                  </a:moveTo>
                  <a:lnTo>
                    <a:pt x="276115" y="44856"/>
                  </a:lnTo>
                  <a:lnTo>
                    <a:pt x="269709" y="44856"/>
                  </a:lnTo>
                  <a:lnTo>
                    <a:pt x="269709" y="38772"/>
                  </a:lnTo>
                  <a:close/>
                  <a:moveTo>
                    <a:pt x="282842" y="38772"/>
                  </a:moveTo>
                  <a:lnTo>
                    <a:pt x="282842" y="44856"/>
                  </a:lnTo>
                  <a:lnTo>
                    <a:pt x="276436" y="44856"/>
                  </a:lnTo>
                  <a:lnTo>
                    <a:pt x="276436" y="38772"/>
                  </a:lnTo>
                  <a:close/>
                  <a:moveTo>
                    <a:pt x="6745" y="45178"/>
                  </a:moveTo>
                  <a:lnTo>
                    <a:pt x="6745" y="51262"/>
                  </a:lnTo>
                  <a:lnTo>
                    <a:pt x="339" y="51262"/>
                  </a:lnTo>
                  <a:lnTo>
                    <a:pt x="339" y="45178"/>
                  </a:lnTo>
                  <a:close/>
                  <a:moveTo>
                    <a:pt x="13471" y="45178"/>
                  </a:moveTo>
                  <a:lnTo>
                    <a:pt x="13471" y="51262"/>
                  </a:lnTo>
                  <a:lnTo>
                    <a:pt x="7066" y="51262"/>
                  </a:lnTo>
                  <a:lnTo>
                    <a:pt x="7066" y="45178"/>
                  </a:lnTo>
                  <a:close/>
                  <a:moveTo>
                    <a:pt x="20198" y="45178"/>
                  </a:moveTo>
                  <a:lnTo>
                    <a:pt x="20198" y="51262"/>
                  </a:lnTo>
                  <a:lnTo>
                    <a:pt x="13810" y="51262"/>
                  </a:lnTo>
                  <a:lnTo>
                    <a:pt x="13810" y="45178"/>
                  </a:lnTo>
                  <a:close/>
                  <a:moveTo>
                    <a:pt x="26942" y="45178"/>
                  </a:moveTo>
                  <a:lnTo>
                    <a:pt x="26942" y="51262"/>
                  </a:lnTo>
                  <a:lnTo>
                    <a:pt x="20537" y="51262"/>
                  </a:lnTo>
                  <a:lnTo>
                    <a:pt x="20537" y="45178"/>
                  </a:lnTo>
                  <a:close/>
                  <a:moveTo>
                    <a:pt x="33669" y="45178"/>
                  </a:moveTo>
                  <a:lnTo>
                    <a:pt x="33669" y="51262"/>
                  </a:lnTo>
                  <a:lnTo>
                    <a:pt x="27281" y="51262"/>
                  </a:lnTo>
                  <a:lnTo>
                    <a:pt x="27281" y="45178"/>
                  </a:lnTo>
                  <a:close/>
                  <a:moveTo>
                    <a:pt x="40414" y="45178"/>
                  </a:moveTo>
                  <a:lnTo>
                    <a:pt x="40414" y="51262"/>
                  </a:lnTo>
                  <a:lnTo>
                    <a:pt x="34008" y="51262"/>
                  </a:lnTo>
                  <a:lnTo>
                    <a:pt x="34008" y="45178"/>
                  </a:lnTo>
                  <a:close/>
                  <a:moveTo>
                    <a:pt x="47140" y="45178"/>
                  </a:moveTo>
                  <a:lnTo>
                    <a:pt x="47140" y="51262"/>
                  </a:lnTo>
                  <a:lnTo>
                    <a:pt x="40753" y="51262"/>
                  </a:lnTo>
                  <a:lnTo>
                    <a:pt x="40753" y="45178"/>
                  </a:lnTo>
                  <a:close/>
                  <a:moveTo>
                    <a:pt x="53885" y="45178"/>
                  </a:moveTo>
                  <a:lnTo>
                    <a:pt x="53885" y="51262"/>
                  </a:lnTo>
                  <a:lnTo>
                    <a:pt x="47479" y="51262"/>
                  </a:lnTo>
                  <a:lnTo>
                    <a:pt x="47479" y="45178"/>
                  </a:lnTo>
                  <a:close/>
                  <a:moveTo>
                    <a:pt x="60611" y="45178"/>
                  </a:moveTo>
                  <a:lnTo>
                    <a:pt x="60611" y="51262"/>
                  </a:lnTo>
                  <a:lnTo>
                    <a:pt x="54206" y="51262"/>
                  </a:lnTo>
                  <a:lnTo>
                    <a:pt x="54206" y="45178"/>
                  </a:lnTo>
                  <a:close/>
                  <a:moveTo>
                    <a:pt x="67338" y="45178"/>
                  </a:moveTo>
                  <a:lnTo>
                    <a:pt x="67338" y="51262"/>
                  </a:lnTo>
                  <a:lnTo>
                    <a:pt x="60950" y="51262"/>
                  </a:lnTo>
                  <a:lnTo>
                    <a:pt x="60950" y="45178"/>
                  </a:lnTo>
                  <a:close/>
                  <a:moveTo>
                    <a:pt x="74083" y="45178"/>
                  </a:moveTo>
                  <a:lnTo>
                    <a:pt x="74083" y="51262"/>
                  </a:lnTo>
                  <a:lnTo>
                    <a:pt x="67677" y="51262"/>
                  </a:lnTo>
                  <a:lnTo>
                    <a:pt x="67677" y="45178"/>
                  </a:lnTo>
                  <a:close/>
                  <a:moveTo>
                    <a:pt x="80809" y="45178"/>
                  </a:moveTo>
                  <a:lnTo>
                    <a:pt x="80809" y="51262"/>
                  </a:lnTo>
                  <a:lnTo>
                    <a:pt x="74422" y="51262"/>
                  </a:lnTo>
                  <a:lnTo>
                    <a:pt x="74422" y="45178"/>
                  </a:lnTo>
                  <a:close/>
                  <a:moveTo>
                    <a:pt x="87554" y="45178"/>
                  </a:moveTo>
                  <a:lnTo>
                    <a:pt x="87554" y="51262"/>
                  </a:lnTo>
                  <a:lnTo>
                    <a:pt x="81148" y="51262"/>
                  </a:lnTo>
                  <a:lnTo>
                    <a:pt x="81148" y="45178"/>
                  </a:lnTo>
                  <a:close/>
                  <a:moveTo>
                    <a:pt x="94281" y="45178"/>
                  </a:moveTo>
                  <a:lnTo>
                    <a:pt x="94281" y="51262"/>
                  </a:lnTo>
                  <a:lnTo>
                    <a:pt x="87893" y="51262"/>
                  </a:lnTo>
                  <a:lnTo>
                    <a:pt x="87893" y="45178"/>
                  </a:lnTo>
                  <a:close/>
                  <a:moveTo>
                    <a:pt x="101025" y="45178"/>
                  </a:moveTo>
                  <a:lnTo>
                    <a:pt x="101025" y="51262"/>
                  </a:lnTo>
                  <a:lnTo>
                    <a:pt x="94620" y="51262"/>
                  </a:lnTo>
                  <a:lnTo>
                    <a:pt x="94620" y="45178"/>
                  </a:lnTo>
                  <a:close/>
                  <a:moveTo>
                    <a:pt x="107752" y="45178"/>
                  </a:moveTo>
                  <a:lnTo>
                    <a:pt x="107752" y="51262"/>
                  </a:lnTo>
                  <a:lnTo>
                    <a:pt x="101346" y="51262"/>
                  </a:lnTo>
                  <a:lnTo>
                    <a:pt x="101346" y="45178"/>
                  </a:lnTo>
                  <a:close/>
                  <a:moveTo>
                    <a:pt x="114478" y="45178"/>
                  </a:moveTo>
                  <a:lnTo>
                    <a:pt x="114478" y="51262"/>
                  </a:lnTo>
                  <a:lnTo>
                    <a:pt x="108091" y="51262"/>
                  </a:lnTo>
                  <a:lnTo>
                    <a:pt x="108091" y="45178"/>
                  </a:lnTo>
                  <a:close/>
                  <a:moveTo>
                    <a:pt x="121223" y="45178"/>
                  </a:moveTo>
                  <a:lnTo>
                    <a:pt x="121223" y="51262"/>
                  </a:lnTo>
                  <a:lnTo>
                    <a:pt x="114817" y="51262"/>
                  </a:lnTo>
                  <a:lnTo>
                    <a:pt x="114817" y="45178"/>
                  </a:lnTo>
                  <a:close/>
                  <a:moveTo>
                    <a:pt x="127950" y="45178"/>
                  </a:moveTo>
                  <a:lnTo>
                    <a:pt x="127950" y="51262"/>
                  </a:lnTo>
                  <a:lnTo>
                    <a:pt x="121562" y="51262"/>
                  </a:lnTo>
                  <a:lnTo>
                    <a:pt x="121562" y="45178"/>
                  </a:lnTo>
                  <a:close/>
                  <a:moveTo>
                    <a:pt x="134694" y="45178"/>
                  </a:moveTo>
                  <a:lnTo>
                    <a:pt x="134694" y="51262"/>
                  </a:lnTo>
                  <a:lnTo>
                    <a:pt x="128289" y="51262"/>
                  </a:lnTo>
                  <a:lnTo>
                    <a:pt x="128289" y="45178"/>
                  </a:lnTo>
                  <a:close/>
                  <a:moveTo>
                    <a:pt x="141421" y="45178"/>
                  </a:moveTo>
                  <a:lnTo>
                    <a:pt x="141421" y="51262"/>
                  </a:lnTo>
                  <a:lnTo>
                    <a:pt x="135033" y="51262"/>
                  </a:lnTo>
                  <a:lnTo>
                    <a:pt x="135033" y="45178"/>
                  </a:lnTo>
                  <a:close/>
                  <a:moveTo>
                    <a:pt x="148148" y="45178"/>
                  </a:moveTo>
                  <a:lnTo>
                    <a:pt x="148148" y="51262"/>
                  </a:lnTo>
                  <a:lnTo>
                    <a:pt x="141760" y="51262"/>
                  </a:lnTo>
                  <a:lnTo>
                    <a:pt x="141760" y="45178"/>
                  </a:lnTo>
                  <a:close/>
                  <a:moveTo>
                    <a:pt x="154892" y="45178"/>
                  </a:moveTo>
                  <a:lnTo>
                    <a:pt x="154892" y="51262"/>
                  </a:lnTo>
                  <a:lnTo>
                    <a:pt x="148487" y="51262"/>
                  </a:lnTo>
                  <a:lnTo>
                    <a:pt x="148487" y="45178"/>
                  </a:lnTo>
                  <a:close/>
                  <a:moveTo>
                    <a:pt x="161619" y="45178"/>
                  </a:moveTo>
                  <a:lnTo>
                    <a:pt x="161619" y="51262"/>
                  </a:lnTo>
                  <a:lnTo>
                    <a:pt x="155231" y="51262"/>
                  </a:lnTo>
                  <a:lnTo>
                    <a:pt x="155231" y="45178"/>
                  </a:lnTo>
                  <a:close/>
                  <a:moveTo>
                    <a:pt x="168363" y="45178"/>
                  </a:moveTo>
                  <a:lnTo>
                    <a:pt x="168363" y="51262"/>
                  </a:lnTo>
                  <a:lnTo>
                    <a:pt x="161958" y="51262"/>
                  </a:lnTo>
                  <a:lnTo>
                    <a:pt x="161958" y="45178"/>
                  </a:lnTo>
                  <a:close/>
                  <a:moveTo>
                    <a:pt x="175090" y="45178"/>
                  </a:moveTo>
                  <a:lnTo>
                    <a:pt x="175090" y="51262"/>
                  </a:lnTo>
                  <a:lnTo>
                    <a:pt x="168702" y="51262"/>
                  </a:lnTo>
                  <a:lnTo>
                    <a:pt x="168702" y="45178"/>
                  </a:lnTo>
                  <a:close/>
                  <a:moveTo>
                    <a:pt x="181834" y="45178"/>
                  </a:moveTo>
                  <a:lnTo>
                    <a:pt x="181834" y="51262"/>
                  </a:lnTo>
                  <a:lnTo>
                    <a:pt x="175429" y="51262"/>
                  </a:lnTo>
                  <a:lnTo>
                    <a:pt x="175429" y="45178"/>
                  </a:lnTo>
                  <a:close/>
                  <a:moveTo>
                    <a:pt x="188561" y="45178"/>
                  </a:moveTo>
                  <a:lnTo>
                    <a:pt x="188561" y="51262"/>
                  </a:lnTo>
                  <a:lnTo>
                    <a:pt x="182173" y="51262"/>
                  </a:lnTo>
                  <a:lnTo>
                    <a:pt x="182173" y="45178"/>
                  </a:lnTo>
                  <a:close/>
                  <a:moveTo>
                    <a:pt x="195288" y="45178"/>
                  </a:moveTo>
                  <a:lnTo>
                    <a:pt x="195288" y="51262"/>
                  </a:lnTo>
                  <a:lnTo>
                    <a:pt x="188900" y="51262"/>
                  </a:lnTo>
                  <a:lnTo>
                    <a:pt x="188900" y="45178"/>
                  </a:lnTo>
                  <a:close/>
                  <a:moveTo>
                    <a:pt x="202032" y="45178"/>
                  </a:moveTo>
                  <a:lnTo>
                    <a:pt x="202032" y="51262"/>
                  </a:lnTo>
                  <a:lnTo>
                    <a:pt x="195627" y="51262"/>
                  </a:lnTo>
                  <a:lnTo>
                    <a:pt x="195627" y="45178"/>
                  </a:lnTo>
                  <a:close/>
                  <a:moveTo>
                    <a:pt x="208759" y="45178"/>
                  </a:moveTo>
                  <a:lnTo>
                    <a:pt x="208759" y="51262"/>
                  </a:lnTo>
                  <a:lnTo>
                    <a:pt x="202371" y="51262"/>
                  </a:lnTo>
                  <a:lnTo>
                    <a:pt x="202371" y="45178"/>
                  </a:lnTo>
                  <a:close/>
                  <a:moveTo>
                    <a:pt x="215504" y="45178"/>
                  </a:moveTo>
                  <a:lnTo>
                    <a:pt x="215504" y="51262"/>
                  </a:lnTo>
                  <a:lnTo>
                    <a:pt x="209098" y="51262"/>
                  </a:lnTo>
                  <a:lnTo>
                    <a:pt x="209098" y="45178"/>
                  </a:lnTo>
                  <a:close/>
                  <a:moveTo>
                    <a:pt x="222230" y="45178"/>
                  </a:moveTo>
                  <a:lnTo>
                    <a:pt x="222230" y="51262"/>
                  </a:lnTo>
                  <a:lnTo>
                    <a:pt x="215843" y="51262"/>
                  </a:lnTo>
                  <a:lnTo>
                    <a:pt x="215843" y="45178"/>
                  </a:lnTo>
                  <a:close/>
                  <a:moveTo>
                    <a:pt x="228975" y="45178"/>
                  </a:moveTo>
                  <a:lnTo>
                    <a:pt x="228975" y="51262"/>
                  </a:lnTo>
                  <a:lnTo>
                    <a:pt x="222569" y="51262"/>
                  </a:lnTo>
                  <a:lnTo>
                    <a:pt x="222569" y="45178"/>
                  </a:lnTo>
                  <a:close/>
                  <a:moveTo>
                    <a:pt x="235701" y="45178"/>
                  </a:moveTo>
                  <a:lnTo>
                    <a:pt x="235701" y="51262"/>
                  </a:lnTo>
                  <a:lnTo>
                    <a:pt x="229296" y="51262"/>
                  </a:lnTo>
                  <a:lnTo>
                    <a:pt x="229296" y="45178"/>
                  </a:lnTo>
                  <a:close/>
                  <a:moveTo>
                    <a:pt x="242428" y="45178"/>
                  </a:moveTo>
                  <a:lnTo>
                    <a:pt x="242428" y="51262"/>
                  </a:lnTo>
                  <a:lnTo>
                    <a:pt x="236040" y="51262"/>
                  </a:lnTo>
                  <a:lnTo>
                    <a:pt x="236040" y="45178"/>
                  </a:lnTo>
                  <a:close/>
                  <a:moveTo>
                    <a:pt x="249173" y="45178"/>
                  </a:moveTo>
                  <a:lnTo>
                    <a:pt x="249173" y="51262"/>
                  </a:lnTo>
                  <a:lnTo>
                    <a:pt x="242767" y="51262"/>
                  </a:lnTo>
                  <a:lnTo>
                    <a:pt x="242767" y="45178"/>
                  </a:lnTo>
                  <a:close/>
                  <a:moveTo>
                    <a:pt x="255899" y="45178"/>
                  </a:moveTo>
                  <a:lnTo>
                    <a:pt x="255899" y="51262"/>
                  </a:lnTo>
                  <a:lnTo>
                    <a:pt x="249512" y="51262"/>
                  </a:lnTo>
                  <a:lnTo>
                    <a:pt x="249512" y="45178"/>
                  </a:lnTo>
                  <a:close/>
                  <a:moveTo>
                    <a:pt x="262644" y="45178"/>
                  </a:moveTo>
                  <a:lnTo>
                    <a:pt x="262644" y="51262"/>
                  </a:lnTo>
                  <a:lnTo>
                    <a:pt x="256238" y="51262"/>
                  </a:lnTo>
                  <a:lnTo>
                    <a:pt x="256238" y="45178"/>
                  </a:lnTo>
                  <a:close/>
                  <a:moveTo>
                    <a:pt x="269370" y="45178"/>
                  </a:moveTo>
                  <a:lnTo>
                    <a:pt x="269370" y="51262"/>
                  </a:lnTo>
                  <a:lnTo>
                    <a:pt x="262983" y="51262"/>
                  </a:lnTo>
                  <a:lnTo>
                    <a:pt x="262983" y="45178"/>
                  </a:lnTo>
                  <a:close/>
                  <a:moveTo>
                    <a:pt x="276115" y="45178"/>
                  </a:moveTo>
                  <a:lnTo>
                    <a:pt x="276115" y="51262"/>
                  </a:lnTo>
                  <a:lnTo>
                    <a:pt x="269709" y="51262"/>
                  </a:lnTo>
                  <a:lnTo>
                    <a:pt x="269709" y="45178"/>
                  </a:lnTo>
                  <a:close/>
                  <a:moveTo>
                    <a:pt x="282842" y="45178"/>
                  </a:moveTo>
                  <a:lnTo>
                    <a:pt x="282842" y="51262"/>
                  </a:lnTo>
                  <a:lnTo>
                    <a:pt x="276436" y="51262"/>
                  </a:lnTo>
                  <a:lnTo>
                    <a:pt x="276436" y="45178"/>
                  </a:lnTo>
                  <a:close/>
                  <a:moveTo>
                    <a:pt x="6745" y="51583"/>
                  </a:moveTo>
                  <a:lnTo>
                    <a:pt x="6745" y="57667"/>
                  </a:lnTo>
                  <a:lnTo>
                    <a:pt x="339" y="57667"/>
                  </a:lnTo>
                  <a:lnTo>
                    <a:pt x="339" y="51583"/>
                  </a:lnTo>
                  <a:close/>
                  <a:moveTo>
                    <a:pt x="13471" y="51583"/>
                  </a:moveTo>
                  <a:lnTo>
                    <a:pt x="13471" y="57667"/>
                  </a:lnTo>
                  <a:lnTo>
                    <a:pt x="7066" y="57667"/>
                  </a:lnTo>
                  <a:lnTo>
                    <a:pt x="7066" y="51583"/>
                  </a:lnTo>
                  <a:close/>
                  <a:moveTo>
                    <a:pt x="20198" y="51583"/>
                  </a:moveTo>
                  <a:lnTo>
                    <a:pt x="20198" y="57667"/>
                  </a:lnTo>
                  <a:lnTo>
                    <a:pt x="13810" y="57667"/>
                  </a:lnTo>
                  <a:lnTo>
                    <a:pt x="13810" y="51583"/>
                  </a:lnTo>
                  <a:close/>
                  <a:moveTo>
                    <a:pt x="26942" y="51583"/>
                  </a:moveTo>
                  <a:lnTo>
                    <a:pt x="26942" y="57667"/>
                  </a:lnTo>
                  <a:lnTo>
                    <a:pt x="20537" y="57667"/>
                  </a:lnTo>
                  <a:lnTo>
                    <a:pt x="20537" y="51583"/>
                  </a:lnTo>
                  <a:close/>
                  <a:moveTo>
                    <a:pt x="33669" y="51583"/>
                  </a:moveTo>
                  <a:lnTo>
                    <a:pt x="33669" y="57667"/>
                  </a:lnTo>
                  <a:lnTo>
                    <a:pt x="27281" y="57667"/>
                  </a:lnTo>
                  <a:lnTo>
                    <a:pt x="27281" y="51583"/>
                  </a:lnTo>
                  <a:close/>
                  <a:moveTo>
                    <a:pt x="40414" y="51583"/>
                  </a:moveTo>
                  <a:lnTo>
                    <a:pt x="40414" y="57667"/>
                  </a:lnTo>
                  <a:lnTo>
                    <a:pt x="34008" y="57667"/>
                  </a:lnTo>
                  <a:lnTo>
                    <a:pt x="34008" y="51583"/>
                  </a:lnTo>
                  <a:close/>
                  <a:moveTo>
                    <a:pt x="47140" y="51583"/>
                  </a:moveTo>
                  <a:lnTo>
                    <a:pt x="47140" y="57667"/>
                  </a:lnTo>
                  <a:lnTo>
                    <a:pt x="40753" y="57667"/>
                  </a:lnTo>
                  <a:lnTo>
                    <a:pt x="40753" y="51583"/>
                  </a:lnTo>
                  <a:close/>
                  <a:moveTo>
                    <a:pt x="53885" y="51583"/>
                  </a:moveTo>
                  <a:lnTo>
                    <a:pt x="53885" y="57667"/>
                  </a:lnTo>
                  <a:lnTo>
                    <a:pt x="47479" y="57667"/>
                  </a:lnTo>
                  <a:lnTo>
                    <a:pt x="47479" y="51583"/>
                  </a:lnTo>
                  <a:close/>
                  <a:moveTo>
                    <a:pt x="60611" y="51583"/>
                  </a:moveTo>
                  <a:lnTo>
                    <a:pt x="60611" y="57667"/>
                  </a:lnTo>
                  <a:lnTo>
                    <a:pt x="54206" y="57667"/>
                  </a:lnTo>
                  <a:lnTo>
                    <a:pt x="54206" y="51583"/>
                  </a:lnTo>
                  <a:close/>
                  <a:moveTo>
                    <a:pt x="67338" y="51583"/>
                  </a:moveTo>
                  <a:lnTo>
                    <a:pt x="67338" y="57667"/>
                  </a:lnTo>
                  <a:lnTo>
                    <a:pt x="60950" y="57667"/>
                  </a:lnTo>
                  <a:lnTo>
                    <a:pt x="60950" y="51583"/>
                  </a:lnTo>
                  <a:close/>
                  <a:moveTo>
                    <a:pt x="74083" y="51583"/>
                  </a:moveTo>
                  <a:lnTo>
                    <a:pt x="74083" y="57667"/>
                  </a:lnTo>
                  <a:lnTo>
                    <a:pt x="67677" y="57667"/>
                  </a:lnTo>
                  <a:lnTo>
                    <a:pt x="67677" y="51583"/>
                  </a:lnTo>
                  <a:close/>
                  <a:moveTo>
                    <a:pt x="80809" y="51583"/>
                  </a:moveTo>
                  <a:lnTo>
                    <a:pt x="80809" y="57667"/>
                  </a:lnTo>
                  <a:lnTo>
                    <a:pt x="74422" y="57667"/>
                  </a:lnTo>
                  <a:lnTo>
                    <a:pt x="74422" y="51583"/>
                  </a:lnTo>
                  <a:close/>
                  <a:moveTo>
                    <a:pt x="87554" y="51583"/>
                  </a:moveTo>
                  <a:lnTo>
                    <a:pt x="87554" y="57667"/>
                  </a:lnTo>
                  <a:lnTo>
                    <a:pt x="81148" y="57667"/>
                  </a:lnTo>
                  <a:lnTo>
                    <a:pt x="81148" y="51583"/>
                  </a:lnTo>
                  <a:close/>
                  <a:moveTo>
                    <a:pt x="94281" y="51583"/>
                  </a:moveTo>
                  <a:lnTo>
                    <a:pt x="94281" y="57667"/>
                  </a:lnTo>
                  <a:lnTo>
                    <a:pt x="87893" y="57667"/>
                  </a:lnTo>
                  <a:lnTo>
                    <a:pt x="87893" y="51583"/>
                  </a:lnTo>
                  <a:close/>
                  <a:moveTo>
                    <a:pt x="101025" y="51583"/>
                  </a:moveTo>
                  <a:lnTo>
                    <a:pt x="101025" y="57667"/>
                  </a:lnTo>
                  <a:lnTo>
                    <a:pt x="94620" y="57667"/>
                  </a:lnTo>
                  <a:lnTo>
                    <a:pt x="94620" y="51583"/>
                  </a:lnTo>
                  <a:close/>
                  <a:moveTo>
                    <a:pt x="107752" y="51583"/>
                  </a:moveTo>
                  <a:lnTo>
                    <a:pt x="107752" y="57667"/>
                  </a:lnTo>
                  <a:lnTo>
                    <a:pt x="101346" y="57667"/>
                  </a:lnTo>
                  <a:lnTo>
                    <a:pt x="101346" y="51583"/>
                  </a:lnTo>
                  <a:close/>
                  <a:moveTo>
                    <a:pt x="114478" y="51583"/>
                  </a:moveTo>
                  <a:lnTo>
                    <a:pt x="114478" y="57667"/>
                  </a:lnTo>
                  <a:lnTo>
                    <a:pt x="108091" y="57667"/>
                  </a:lnTo>
                  <a:lnTo>
                    <a:pt x="108091" y="51583"/>
                  </a:lnTo>
                  <a:close/>
                  <a:moveTo>
                    <a:pt x="121223" y="51583"/>
                  </a:moveTo>
                  <a:lnTo>
                    <a:pt x="121223" y="57667"/>
                  </a:lnTo>
                  <a:lnTo>
                    <a:pt x="114817" y="57667"/>
                  </a:lnTo>
                  <a:lnTo>
                    <a:pt x="114817" y="51583"/>
                  </a:lnTo>
                  <a:close/>
                  <a:moveTo>
                    <a:pt x="127950" y="51583"/>
                  </a:moveTo>
                  <a:lnTo>
                    <a:pt x="127950" y="57667"/>
                  </a:lnTo>
                  <a:lnTo>
                    <a:pt x="121562" y="57667"/>
                  </a:lnTo>
                  <a:lnTo>
                    <a:pt x="121562" y="51583"/>
                  </a:lnTo>
                  <a:close/>
                  <a:moveTo>
                    <a:pt x="134694" y="51583"/>
                  </a:moveTo>
                  <a:lnTo>
                    <a:pt x="134694" y="57667"/>
                  </a:lnTo>
                  <a:lnTo>
                    <a:pt x="128289" y="57667"/>
                  </a:lnTo>
                  <a:lnTo>
                    <a:pt x="128289" y="51583"/>
                  </a:lnTo>
                  <a:close/>
                  <a:moveTo>
                    <a:pt x="141421" y="51583"/>
                  </a:moveTo>
                  <a:lnTo>
                    <a:pt x="141421" y="57667"/>
                  </a:lnTo>
                  <a:lnTo>
                    <a:pt x="135033" y="57667"/>
                  </a:lnTo>
                  <a:lnTo>
                    <a:pt x="135033" y="51583"/>
                  </a:lnTo>
                  <a:close/>
                  <a:moveTo>
                    <a:pt x="148148" y="51583"/>
                  </a:moveTo>
                  <a:lnTo>
                    <a:pt x="148148" y="57667"/>
                  </a:lnTo>
                  <a:lnTo>
                    <a:pt x="141760" y="57667"/>
                  </a:lnTo>
                  <a:lnTo>
                    <a:pt x="141760" y="51583"/>
                  </a:lnTo>
                  <a:close/>
                  <a:moveTo>
                    <a:pt x="154892" y="51583"/>
                  </a:moveTo>
                  <a:lnTo>
                    <a:pt x="154892" y="57667"/>
                  </a:lnTo>
                  <a:lnTo>
                    <a:pt x="148487" y="57667"/>
                  </a:lnTo>
                  <a:lnTo>
                    <a:pt x="148487" y="51583"/>
                  </a:lnTo>
                  <a:close/>
                  <a:moveTo>
                    <a:pt x="161619" y="51583"/>
                  </a:moveTo>
                  <a:lnTo>
                    <a:pt x="161619" y="57667"/>
                  </a:lnTo>
                  <a:lnTo>
                    <a:pt x="155231" y="57667"/>
                  </a:lnTo>
                  <a:lnTo>
                    <a:pt x="155231" y="51583"/>
                  </a:lnTo>
                  <a:close/>
                  <a:moveTo>
                    <a:pt x="168363" y="51583"/>
                  </a:moveTo>
                  <a:lnTo>
                    <a:pt x="168363" y="57667"/>
                  </a:lnTo>
                  <a:lnTo>
                    <a:pt x="161958" y="57667"/>
                  </a:lnTo>
                  <a:lnTo>
                    <a:pt x="161958" y="51583"/>
                  </a:lnTo>
                  <a:close/>
                  <a:moveTo>
                    <a:pt x="175090" y="51583"/>
                  </a:moveTo>
                  <a:lnTo>
                    <a:pt x="175090" y="57667"/>
                  </a:lnTo>
                  <a:lnTo>
                    <a:pt x="168702" y="57667"/>
                  </a:lnTo>
                  <a:lnTo>
                    <a:pt x="168702" y="51583"/>
                  </a:lnTo>
                  <a:close/>
                  <a:moveTo>
                    <a:pt x="181834" y="51583"/>
                  </a:moveTo>
                  <a:lnTo>
                    <a:pt x="181834" y="57667"/>
                  </a:lnTo>
                  <a:lnTo>
                    <a:pt x="175429" y="57667"/>
                  </a:lnTo>
                  <a:lnTo>
                    <a:pt x="175429" y="51583"/>
                  </a:lnTo>
                  <a:close/>
                  <a:moveTo>
                    <a:pt x="188561" y="51583"/>
                  </a:moveTo>
                  <a:lnTo>
                    <a:pt x="188561" y="57667"/>
                  </a:lnTo>
                  <a:lnTo>
                    <a:pt x="182173" y="57667"/>
                  </a:lnTo>
                  <a:lnTo>
                    <a:pt x="182173" y="51583"/>
                  </a:lnTo>
                  <a:close/>
                  <a:moveTo>
                    <a:pt x="195288" y="51583"/>
                  </a:moveTo>
                  <a:lnTo>
                    <a:pt x="195288" y="57667"/>
                  </a:lnTo>
                  <a:lnTo>
                    <a:pt x="188900" y="57667"/>
                  </a:lnTo>
                  <a:lnTo>
                    <a:pt x="188900" y="51583"/>
                  </a:lnTo>
                  <a:close/>
                  <a:moveTo>
                    <a:pt x="202032" y="51583"/>
                  </a:moveTo>
                  <a:lnTo>
                    <a:pt x="202032" y="57667"/>
                  </a:lnTo>
                  <a:lnTo>
                    <a:pt x="195627" y="57667"/>
                  </a:lnTo>
                  <a:lnTo>
                    <a:pt x="195627" y="51583"/>
                  </a:lnTo>
                  <a:close/>
                  <a:moveTo>
                    <a:pt x="208759" y="51583"/>
                  </a:moveTo>
                  <a:lnTo>
                    <a:pt x="208759" y="57667"/>
                  </a:lnTo>
                  <a:lnTo>
                    <a:pt x="202371" y="57667"/>
                  </a:lnTo>
                  <a:lnTo>
                    <a:pt x="202371" y="51583"/>
                  </a:lnTo>
                  <a:close/>
                  <a:moveTo>
                    <a:pt x="215504" y="51583"/>
                  </a:moveTo>
                  <a:lnTo>
                    <a:pt x="215504" y="57667"/>
                  </a:lnTo>
                  <a:lnTo>
                    <a:pt x="209098" y="57667"/>
                  </a:lnTo>
                  <a:lnTo>
                    <a:pt x="209098" y="51583"/>
                  </a:lnTo>
                  <a:close/>
                  <a:moveTo>
                    <a:pt x="222230" y="51583"/>
                  </a:moveTo>
                  <a:lnTo>
                    <a:pt x="222230" y="57667"/>
                  </a:lnTo>
                  <a:lnTo>
                    <a:pt x="215843" y="57667"/>
                  </a:lnTo>
                  <a:lnTo>
                    <a:pt x="215843" y="51583"/>
                  </a:lnTo>
                  <a:close/>
                  <a:moveTo>
                    <a:pt x="228975" y="51583"/>
                  </a:moveTo>
                  <a:lnTo>
                    <a:pt x="228975" y="57667"/>
                  </a:lnTo>
                  <a:lnTo>
                    <a:pt x="222569" y="57667"/>
                  </a:lnTo>
                  <a:lnTo>
                    <a:pt x="222569" y="51583"/>
                  </a:lnTo>
                  <a:close/>
                  <a:moveTo>
                    <a:pt x="235701" y="51583"/>
                  </a:moveTo>
                  <a:lnTo>
                    <a:pt x="235701" y="57667"/>
                  </a:lnTo>
                  <a:lnTo>
                    <a:pt x="229296" y="57667"/>
                  </a:lnTo>
                  <a:lnTo>
                    <a:pt x="229296" y="51583"/>
                  </a:lnTo>
                  <a:close/>
                  <a:moveTo>
                    <a:pt x="242428" y="51583"/>
                  </a:moveTo>
                  <a:lnTo>
                    <a:pt x="242428" y="57667"/>
                  </a:lnTo>
                  <a:lnTo>
                    <a:pt x="236040" y="57667"/>
                  </a:lnTo>
                  <a:lnTo>
                    <a:pt x="236040" y="51583"/>
                  </a:lnTo>
                  <a:close/>
                  <a:moveTo>
                    <a:pt x="249173" y="51583"/>
                  </a:moveTo>
                  <a:lnTo>
                    <a:pt x="249173" y="57667"/>
                  </a:lnTo>
                  <a:lnTo>
                    <a:pt x="242767" y="57667"/>
                  </a:lnTo>
                  <a:lnTo>
                    <a:pt x="242767" y="51583"/>
                  </a:lnTo>
                  <a:close/>
                  <a:moveTo>
                    <a:pt x="255899" y="51583"/>
                  </a:moveTo>
                  <a:lnTo>
                    <a:pt x="255899" y="57667"/>
                  </a:lnTo>
                  <a:lnTo>
                    <a:pt x="249512" y="57667"/>
                  </a:lnTo>
                  <a:lnTo>
                    <a:pt x="249512" y="51583"/>
                  </a:lnTo>
                  <a:close/>
                  <a:moveTo>
                    <a:pt x="262644" y="51583"/>
                  </a:moveTo>
                  <a:lnTo>
                    <a:pt x="262644" y="57667"/>
                  </a:lnTo>
                  <a:lnTo>
                    <a:pt x="256238" y="57667"/>
                  </a:lnTo>
                  <a:lnTo>
                    <a:pt x="256238" y="51583"/>
                  </a:lnTo>
                  <a:close/>
                  <a:moveTo>
                    <a:pt x="269370" y="51583"/>
                  </a:moveTo>
                  <a:lnTo>
                    <a:pt x="269370" y="57667"/>
                  </a:lnTo>
                  <a:lnTo>
                    <a:pt x="262983" y="57667"/>
                  </a:lnTo>
                  <a:lnTo>
                    <a:pt x="262983" y="51583"/>
                  </a:lnTo>
                  <a:close/>
                  <a:moveTo>
                    <a:pt x="276115" y="51583"/>
                  </a:moveTo>
                  <a:lnTo>
                    <a:pt x="276115" y="57667"/>
                  </a:lnTo>
                  <a:lnTo>
                    <a:pt x="269709" y="57667"/>
                  </a:lnTo>
                  <a:lnTo>
                    <a:pt x="269709" y="51583"/>
                  </a:lnTo>
                  <a:close/>
                  <a:moveTo>
                    <a:pt x="282842" y="51583"/>
                  </a:moveTo>
                  <a:lnTo>
                    <a:pt x="282842" y="57667"/>
                  </a:lnTo>
                  <a:lnTo>
                    <a:pt x="276436" y="57667"/>
                  </a:lnTo>
                  <a:lnTo>
                    <a:pt x="276436" y="51583"/>
                  </a:lnTo>
                  <a:close/>
                  <a:moveTo>
                    <a:pt x="6745" y="57989"/>
                  </a:moveTo>
                  <a:lnTo>
                    <a:pt x="6745" y="64073"/>
                  </a:lnTo>
                  <a:lnTo>
                    <a:pt x="339" y="64073"/>
                  </a:lnTo>
                  <a:lnTo>
                    <a:pt x="339" y="57989"/>
                  </a:lnTo>
                  <a:close/>
                  <a:moveTo>
                    <a:pt x="13471" y="57989"/>
                  </a:moveTo>
                  <a:lnTo>
                    <a:pt x="13471" y="64073"/>
                  </a:lnTo>
                  <a:lnTo>
                    <a:pt x="7066" y="64073"/>
                  </a:lnTo>
                  <a:lnTo>
                    <a:pt x="7066" y="57989"/>
                  </a:lnTo>
                  <a:close/>
                  <a:moveTo>
                    <a:pt x="20198" y="57989"/>
                  </a:moveTo>
                  <a:lnTo>
                    <a:pt x="20198" y="64073"/>
                  </a:lnTo>
                  <a:lnTo>
                    <a:pt x="13810" y="64073"/>
                  </a:lnTo>
                  <a:lnTo>
                    <a:pt x="13810" y="57989"/>
                  </a:lnTo>
                  <a:close/>
                  <a:moveTo>
                    <a:pt x="26942" y="57989"/>
                  </a:moveTo>
                  <a:lnTo>
                    <a:pt x="26942" y="64073"/>
                  </a:lnTo>
                  <a:lnTo>
                    <a:pt x="20537" y="64073"/>
                  </a:lnTo>
                  <a:lnTo>
                    <a:pt x="20537" y="57989"/>
                  </a:lnTo>
                  <a:close/>
                  <a:moveTo>
                    <a:pt x="33669" y="57989"/>
                  </a:moveTo>
                  <a:lnTo>
                    <a:pt x="33669" y="64073"/>
                  </a:lnTo>
                  <a:lnTo>
                    <a:pt x="27281" y="64073"/>
                  </a:lnTo>
                  <a:lnTo>
                    <a:pt x="27281" y="57989"/>
                  </a:lnTo>
                  <a:close/>
                  <a:moveTo>
                    <a:pt x="40414" y="57989"/>
                  </a:moveTo>
                  <a:lnTo>
                    <a:pt x="40414" y="64073"/>
                  </a:lnTo>
                  <a:lnTo>
                    <a:pt x="34008" y="64073"/>
                  </a:lnTo>
                  <a:lnTo>
                    <a:pt x="34008" y="57989"/>
                  </a:lnTo>
                  <a:close/>
                  <a:moveTo>
                    <a:pt x="47140" y="57989"/>
                  </a:moveTo>
                  <a:lnTo>
                    <a:pt x="47140" y="64073"/>
                  </a:lnTo>
                  <a:lnTo>
                    <a:pt x="40753" y="64073"/>
                  </a:lnTo>
                  <a:lnTo>
                    <a:pt x="40753" y="57989"/>
                  </a:lnTo>
                  <a:close/>
                  <a:moveTo>
                    <a:pt x="53885" y="57989"/>
                  </a:moveTo>
                  <a:lnTo>
                    <a:pt x="53885" y="64073"/>
                  </a:lnTo>
                  <a:lnTo>
                    <a:pt x="47479" y="64073"/>
                  </a:lnTo>
                  <a:lnTo>
                    <a:pt x="47479" y="57989"/>
                  </a:lnTo>
                  <a:close/>
                  <a:moveTo>
                    <a:pt x="60611" y="57989"/>
                  </a:moveTo>
                  <a:lnTo>
                    <a:pt x="60611" y="64073"/>
                  </a:lnTo>
                  <a:lnTo>
                    <a:pt x="54206" y="64073"/>
                  </a:lnTo>
                  <a:lnTo>
                    <a:pt x="54206" y="57989"/>
                  </a:lnTo>
                  <a:close/>
                  <a:moveTo>
                    <a:pt x="67338" y="57989"/>
                  </a:moveTo>
                  <a:lnTo>
                    <a:pt x="67338" y="64073"/>
                  </a:lnTo>
                  <a:lnTo>
                    <a:pt x="60950" y="64073"/>
                  </a:lnTo>
                  <a:lnTo>
                    <a:pt x="60950" y="57989"/>
                  </a:lnTo>
                  <a:close/>
                  <a:moveTo>
                    <a:pt x="74083" y="57989"/>
                  </a:moveTo>
                  <a:lnTo>
                    <a:pt x="74083" y="64073"/>
                  </a:lnTo>
                  <a:lnTo>
                    <a:pt x="67677" y="64073"/>
                  </a:lnTo>
                  <a:lnTo>
                    <a:pt x="67677" y="57989"/>
                  </a:lnTo>
                  <a:close/>
                  <a:moveTo>
                    <a:pt x="80809" y="57989"/>
                  </a:moveTo>
                  <a:lnTo>
                    <a:pt x="80809" y="64073"/>
                  </a:lnTo>
                  <a:lnTo>
                    <a:pt x="74422" y="64073"/>
                  </a:lnTo>
                  <a:lnTo>
                    <a:pt x="74422" y="57989"/>
                  </a:lnTo>
                  <a:close/>
                  <a:moveTo>
                    <a:pt x="87554" y="57989"/>
                  </a:moveTo>
                  <a:lnTo>
                    <a:pt x="87554" y="64073"/>
                  </a:lnTo>
                  <a:lnTo>
                    <a:pt x="81148" y="64073"/>
                  </a:lnTo>
                  <a:lnTo>
                    <a:pt x="81148" y="57989"/>
                  </a:lnTo>
                  <a:close/>
                  <a:moveTo>
                    <a:pt x="94281" y="57989"/>
                  </a:moveTo>
                  <a:lnTo>
                    <a:pt x="94281" y="64073"/>
                  </a:lnTo>
                  <a:lnTo>
                    <a:pt x="87893" y="64073"/>
                  </a:lnTo>
                  <a:lnTo>
                    <a:pt x="87893" y="57989"/>
                  </a:lnTo>
                  <a:close/>
                  <a:moveTo>
                    <a:pt x="101007" y="57989"/>
                  </a:moveTo>
                  <a:lnTo>
                    <a:pt x="101007" y="64073"/>
                  </a:lnTo>
                  <a:lnTo>
                    <a:pt x="94620" y="64073"/>
                  </a:lnTo>
                  <a:lnTo>
                    <a:pt x="94620" y="57989"/>
                  </a:lnTo>
                  <a:close/>
                  <a:moveTo>
                    <a:pt x="107752" y="57989"/>
                  </a:moveTo>
                  <a:lnTo>
                    <a:pt x="107752" y="64073"/>
                  </a:lnTo>
                  <a:lnTo>
                    <a:pt x="101346" y="64073"/>
                  </a:lnTo>
                  <a:lnTo>
                    <a:pt x="101346" y="57989"/>
                  </a:lnTo>
                  <a:close/>
                  <a:moveTo>
                    <a:pt x="114478" y="57989"/>
                  </a:moveTo>
                  <a:lnTo>
                    <a:pt x="114478" y="64073"/>
                  </a:lnTo>
                  <a:lnTo>
                    <a:pt x="108091" y="64073"/>
                  </a:lnTo>
                  <a:lnTo>
                    <a:pt x="108091" y="57989"/>
                  </a:lnTo>
                  <a:close/>
                  <a:moveTo>
                    <a:pt x="121223" y="57989"/>
                  </a:moveTo>
                  <a:lnTo>
                    <a:pt x="121223" y="64073"/>
                  </a:lnTo>
                  <a:lnTo>
                    <a:pt x="114817" y="64073"/>
                  </a:lnTo>
                  <a:lnTo>
                    <a:pt x="114817" y="57989"/>
                  </a:lnTo>
                  <a:close/>
                  <a:moveTo>
                    <a:pt x="127950" y="57989"/>
                  </a:moveTo>
                  <a:lnTo>
                    <a:pt x="127950" y="64073"/>
                  </a:lnTo>
                  <a:lnTo>
                    <a:pt x="121562" y="64073"/>
                  </a:lnTo>
                  <a:lnTo>
                    <a:pt x="121562" y="57989"/>
                  </a:lnTo>
                  <a:close/>
                  <a:moveTo>
                    <a:pt x="134694" y="57989"/>
                  </a:moveTo>
                  <a:lnTo>
                    <a:pt x="134694" y="64073"/>
                  </a:lnTo>
                  <a:lnTo>
                    <a:pt x="128289" y="64073"/>
                  </a:lnTo>
                  <a:lnTo>
                    <a:pt x="128289" y="57989"/>
                  </a:lnTo>
                  <a:close/>
                  <a:moveTo>
                    <a:pt x="141421" y="57989"/>
                  </a:moveTo>
                  <a:lnTo>
                    <a:pt x="141421" y="64073"/>
                  </a:lnTo>
                  <a:lnTo>
                    <a:pt x="135033" y="64073"/>
                  </a:lnTo>
                  <a:lnTo>
                    <a:pt x="135033" y="57989"/>
                  </a:lnTo>
                  <a:close/>
                  <a:moveTo>
                    <a:pt x="148148" y="57989"/>
                  </a:moveTo>
                  <a:lnTo>
                    <a:pt x="148148" y="64073"/>
                  </a:lnTo>
                  <a:lnTo>
                    <a:pt x="141760" y="64073"/>
                  </a:lnTo>
                  <a:lnTo>
                    <a:pt x="141760" y="57989"/>
                  </a:lnTo>
                  <a:close/>
                  <a:moveTo>
                    <a:pt x="154892" y="57989"/>
                  </a:moveTo>
                  <a:lnTo>
                    <a:pt x="154892" y="64073"/>
                  </a:lnTo>
                  <a:lnTo>
                    <a:pt x="148487" y="64073"/>
                  </a:lnTo>
                  <a:lnTo>
                    <a:pt x="148487" y="57989"/>
                  </a:lnTo>
                  <a:close/>
                  <a:moveTo>
                    <a:pt x="161619" y="57989"/>
                  </a:moveTo>
                  <a:lnTo>
                    <a:pt x="161619" y="64073"/>
                  </a:lnTo>
                  <a:lnTo>
                    <a:pt x="155231" y="64073"/>
                  </a:lnTo>
                  <a:lnTo>
                    <a:pt x="155231" y="57989"/>
                  </a:lnTo>
                  <a:close/>
                  <a:moveTo>
                    <a:pt x="168363" y="57989"/>
                  </a:moveTo>
                  <a:lnTo>
                    <a:pt x="168363" y="64073"/>
                  </a:lnTo>
                  <a:lnTo>
                    <a:pt x="161958" y="64073"/>
                  </a:lnTo>
                  <a:lnTo>
                    <a:pt x="161958" y="57989"/>
                  </a:lnTo>
                  <a:close/>
                  <a:moveTo>
                    <a:pt x="175090" y="57989"/>
                  </a:moveTo>
                  <a:lnTo>
                    <a:pt x="175090" y="64073"/>
                  </a:lnTo>
                  <a:lnTo>
                    <a:pt x="168702" y="64073"/>
                  </a:lnTo>
                  <a:lnTo>
                    <a:pt x="168702" y="57989"/>
                  </a:lnTo>
                  <a:close/>
                  <a:moveTo>
                    <a:pt x="181834" y="57989"/>
                  </a:moveTo>
                  <a:lnTo>
                    <a:pt x="181834" y="64073"/>
                  </a:lnTo>
                  <a:lnTo>
                    <a:pt x="175429" y="64073"/>
                  </a:lnTo>
                  <a:lnTo>
                    <a:pt x="175429" y="57989"/>
                  </a:lnTo>
                  <a:close/>
                  <a:moveTo>
                    <a:pt x="188561" y="57989"/>
                  </a:moveTo>
                  <a:lnTo>
                    <a:pt x="188561" y="64073"/>
                  </a:lnTo>
                  <a:lnTo>
                    <a:pt x="182173" y="64073"/>
                  </a:lnTo>
                  <a:lnTo>
                    <a:pt x="182173" y="57989"/>
                  </a:lnTo>
                  <a:close/>
                  <a:moveTo>
                    <a:pt x="195288" y="57989"/>
                  </a:moveTo>
                  <a:lnTo>
                    <a:pt x="195288" y="64073"/>
                  </a:lnTo>
                  <a:lnTo>
                    <a:pt x="188900" y="64073"/>
                  </a:lnTo>
                  <a:lnTo>
                    <a:pt x="188900" y="57989"/>
                  </a:lnTo>
                  <a:close/>
                  <a:moveTo>
                    <a:pt x="202032" y="57989"/>
                  </a:moveTo>
                  <a:lnTo>
                    <a:pt x="202032" y="64073"/>
                  </a:lnTo>
                  <a:lnTo>
                    <a:pt x="195627" y="64073"/>
                  </a:lnTo>
                  <a:lnTo>
                    <a:pt x="195627" y="57989"/>
                  </a:lnTo>
                  <a:close/>
                  <a:moveTo>
                    <a:pt x="208759" y="57989"/>
                  </a:moveTo>
                  <a:lnTo>
                    <a:pt x="208759" y="64073"/>
                  </a:lnTo>
                  <a:lnTo>
                    <a:pt x="202371" y="64073"/>
                  </a:lnTo>
                  <a:lnTo>
                    <a:pt x="202371" y="57989"/>
                  </a:lnTo>
                  <a:close/>
                  <a:moveTo>
                    <a:pt x="215504" y="57989"/>
                  </a:moveTo>
                  <a:lnTo>
                    <a:pt x="215504" y="64073"/>
                  </a:lnTo>
                  <a:lnTo>
                    <a:pt x="209098" y="64073"/>
                  </a:lnTo>
                  <a:lnTo>
                    <a:pt x="209098" y="57989"/>
                  </a:lnTo>
                  <a:close/>
                  <a:moveTo>
                    <a:pt x="222230" y="57989"/>
                  </a:moveTo>
                  <a:lnTo>
                    <a:pt x="222230" y="64073"/>
                  </a:lnTo>
                  <a:lnTo>
                    <a:pt x="215843" y="64073"/>
                  </a:lnTo>
                  <a:lnTo>
                    <a:pt x="215843" y="57989"/>
                  </a:lnTo>
                  <a:close/>
                  <a:moveTo>
                    <a:pt x="228975" y="57989"/>
                  </a:moveTo>
                  <a:lnTo>
                    <a:pt x="228975" y="64073"/>
                  </a:lnTo>
                  <a:lnTo>
                    <a:pt x="222569" y="64073"/>
                  </a:lnTo>
                  <a:lnTo>
                    <a:pt x="222569" y="57989"/>
                  </a:lnTo>
                  <a:close/>
                  <a:moveTo>
                    <a:pt x="235701" y="57989"/>
                  </a:moveTo>
                  <a:lnTo>
                    <a:pt x="235701" y="64073"/>
                  </a:lnTo>
                  <a:lnTo>
                    <a:pt x="229296" y="64073"/>
                  </a:lnTo>
                  <a:lnTo>
                    <a:pt x="229296" y="57989"/>
                  </a:lnTo>
                  <a:close/>
                  <a:moveTo>
                    <a:pt x="242428" y="57989"/>
                  </a:moveTo>
                  <a:lnTo>
                    <a:pt x="242428" y="64073"/>
                  </a:lnTo>
                  <a:lnTo>
                    <a:pt x="236040" y="64073"/>
                  </a:lnTo>
                  <a:lnTo>
                    <a:pt x="236040" y="57989"/>
                  </a:lnTo>
                  <a:close/>
                  <a:moveTo>
                    <a:pt x="249173" y="57989"/>
                  </a:moveTo>
                  <a:lnTo>
                    <a:pt x="249173" y="64073"/>
                  </a:lnTo>
                  <a:lnTo>
                    <a:pt x="242767" y="64073"/>
                  </a:lnTo>
                  <a:lnTo>
                    <a:pt x="242767" y="57989"/>
                  </a:lnTo>
                  <a:close/>
                  <a:moveTo>
                    <a:pt x="255899" y="57989"/>
                  </a:moveTo>
                  <a:lnTo>
                    <a:pt x="255899" y="64073"/>
                  </a:lnTo>
                  <a:lnTo>
                    <a:pt x="249512" y="64073"/>
                  </a:lnTo>
                  <a:lnTo>
                    <a:pt x="249512" y="57989"/>
                  </a:lnTo>
                  <a:close/>
                  <a:moveTo>
                    <a:pt x="262644" y="57989"/>
                  </a:moveTo>
                  <a:lnTo>
                    <a:pt x="262644" y="64073"/>
                  </a:lnTo>
                  <a:lnTo>
                    <a:pt x="256238" y="64073"/>
                  </a:lnTo>
                  <a:lnTo>
                    <a:pt x="256238" y="57989"/>
                  </a:lnTo>
                  <a:close/>
                  <a:moveTo>
                    <a:pt x="269370" y="57989"/>
                  </a:moveTo>
                  <a:lnTo>
                    <a:pt x="269370" y="64073"/>
                  </a:lnTo>
                  <a:lnTo>
                    <a:pt x="262983" y="64073"/>
                  </a:lnTo>
                  <a:lnTo>
                    <a:pt x="262983" y="57989"/>
                  </a:lnTo>
                  <a:close/>
                  <a:moveTo>
                    <a:pt x="276115" y="57989"/>
                  </a:moveTo>
                  <a:lnTo>
                    <a:pt x="276115" y="64073"/>
                  </a:lnTo>
                  <a:lnTo>
                    <a:pt x="269709" y="64073"/>
                  </a:lnTo>
                  <a:lnTo>
                    <a:pt x="269709" y="57989"/>
                  </a:lnTo>
                  <a:close/>
                  <a:moveTo>
                    <a:pt x="282842" y="57989"/>
                  </a:moveTo>
                  <a:lnTo>
                    <a:pt x="282842" y="64073"/>
                  </a:lnTo>
                  <a:lnTo>
                    <a:pt x="276436" y="64073"/>
                  </a:lnTo>
                  <a:lnTo>
                    <a:pt x="276436" y="57989"/>
                  </a:lnTo>
                  <a:close/>
                  <a:moveTo>
                    <a:pt x="6745" y="64394"/>
                  </a:moveTo>
                  <a:lnTo>
                    <a:pt x="6745" y="70478"/>
                  </a:lnTo>
                  <a:lnTo>
                    <a:pt x="339" y="70478"/>
                  </a:lnTo>
                  <a:lnTo>
                    <a:pt x="339" y="64394"/>
                  </a:lnTo>
                  <a:close/>
                  <a:moveTo>
                    <a:pt x="13471" y="64394"/>
                  </a:moveTo>
                  <a:lnTo>
                    <a:pt x="13471" y="70478"/>
                  </a:lnTo>
                  <a:lnTo>
                    <a:pt x="7066" y="70478"/>
                  </a:lnTo>
                  <a:lnTo>
                    <a:pt x="7066" y="64394"/>
                  </a:lnTo>
                  <a:close/>
                  <a:moveTo>
                    <a:pt x="20198" y="64394"/>
                  </a:moveTo>
                  <a:lnTo>
                    <a:pt x="20198" y="70478"/>
                  </a:lnTo>
                  <a:lnTo>
                    <a:pt x="13810" y="70478"/>
                  </a:lnTo>
                  <a:lnTo>
                    <a:pt x="13810" y="64394"/>
                  </a:lnTo>
                  <a:close/>
                  <a:moveTo>
                    <a:pt x="26942" y="64394"/>
                  </a:moveTo>
                  <a:lnTo>
                    <a:pt x="26942" y="70478"/>
                  </a:lnTo>
                  <a:lnTo>
                    <a:pt x="20537" y="70478"/>
                  </a:lnTo>
                  <a:lnTo>
                    <a:pt x="20537" y="64394"/>
                  </a:lnTo>
                  <a:close/>
                  <a:moveTo>
                    <a:pt x="33669" y="64394"/>
                  </a:moveTo>
                  <a:lnTo>
                    <a:pt x="33669" y="70478"/>
                  </a:lnTo>
                  <a:lnTo>
                    <a:pt x="27281" y="70478"/>
                  </a:lnTo>
                  <a:lnTo>
                    <a:pt x="27281" y="64394"/>
                  </a:lnTo>
                  <a:close/>
                  <a:moveTo>
                    <a:pt x="40414" y="64394"/>
                  </a:moveTo>
                  <a:lnTo>
                    <a:pt x="40414" y="70478"/>
                  </a:lnTo>
                  <a:lnTo>
                    <a:pt x="34008" y="70478"/>
                  </a:lnTo>
                  <a:lnTo>
                    <a:pt x="34008" y="64394"/>
                  </a:lnTo>
                  <a:close/>
                  <a:moveTo>
                    <a:pt x="47140" y="64394"/>
                  </a:moveTo>
                  <a:lnTo>
                    <a:pt x="47140" y="70478"/>
                  </a:lnTo>
                  <a:lnTo>
                    <a:pt x="40753" y="70478"/>
                  </a:lnTo>
                  <a:lnTo>
                    <a:pt x="40753" y="64394"/>
                  </a:lnTo>
                  <a:close/>
                  <a:moveTo>
                    <a:pt x="53885" y="64394"/>
                  </a:moveTo>
                  <a:lnTo>
                    <a:pt x="53885" y="70478"/>
                  </a:lnTo>
                  <a:lnTo>
                    <a:pt x="47479" y="70478"/>
                  </a:lnTo>
                  <a:lnTo>
                    <a:pt x="47479" y="64394"/>
                  </a:lnTo>
                  <a:close/>
                  <a:moveTo>
                    <a:pt x="60611" y="64394"/>
                  </a:moveTo>
                  <a:lnTo>
                    <a:pt x="60611" y="70478"/>
                  </a:lnTo>
                  <a:lnTo>
                    <a:pt x="54206" y="70478"/>
                  </a:lnTo>
                  <a:lnTo>
                    <a:pt x="54206" y="64394"/>
                  </a:lnTo>
                  <a:close/>
                  <a:moveTo>
                    <a:pt x="67338" y="64394"/>
                  </a:moveTo>
                  <a:lnTo>
                    <a:pt x="67338" y="70478"/>
                  </a:lnTo>
                  <a:lnTo>
                    <a:pt x="60950" y="70478"/>
                  </a:lnTo>
                  <a:lnTo>
                    <a:pt x="60950" y="64394"/>
                  </a:lnTo>
                  <a:close/>
                  <a:moveTo>
                    <a:pt x="74083" y="64394"/>
                  </a:moveTo>
                  <a:lnTo>
                    <a:pt x="74083" y="70478"/>
                  </a:lnTo>
                  <a:lnTo>
                    <a:pt x="67677" y="70478"/>
                  </a:lnTo>
                  <a:lnTo>
                    <a:pt x="67677" y="64394"/>
                  </a:lnTo>
                  <a:close/>
                  <a:moveTo>
                    <a:pt x="80809" y="64394"/>
                  </a:moveTo>
                  <a:lnTo>
                    <a:pt x="80809" y="70478"/>
                  </a:lnTo>
                  <a:lnTo>
                    <a:pt x="74422" y="70478"/>
                  </a:lnTo>
                  <a:lnTo>
                    <a:pt x="74422" y="64394"/>
                  </a:lnTo>
                  <a:close/>
                  <a:moveTo>
                    <a:pt x="87554" y="64394"/>
                  </a:moveTo>
                  <a:lnTo>
                    <a:pt x="87554" y="70478"/>
                  </a:lnTo>
                  <a:lnTo>
                    <a:pt x="81148" y="70478"/>
                  </a:lnTo>
                  <a:lnTo>
                    <a:pt x="81148" y="64394"/>
                  </a:lnTo>
                  <a:close/>
                  <a:moveTo>
                    <a:pt x="94281" y="64394"/>
                  </a:moveTo>
                  <a:lnTo>
                    <a:pt x="94281" y="70478"/>
                  </a:lnTo>
                  <a:lnTo>
                    <a:pt x="87893" y="70478"/>
                  </a:lnTo>
                  <a:lnTo>
                    <a:pt x="87893" y="64394"/>
                  </a:lnTo>
                  <a:close/>
                  <a:moveTo>
                    <a:pt x="101007" y="64394"/>
                  </a:moveTo>
                  <a:lnTo>
                    <a:pt x="101007" y="70478"/>
                  </a:lnTo>
                  <a:lnTo>
                    <a:pt x="94620" y="70478"/>
                  </a:lnTo>
                  <a:lnTo>
                    <a:pt x="94620" y="64394"/>
                  </a:lnTo>
                  <a:close/>
                  <a:moveTo>
                    <a:pt x="107752" y="64394"/>
                  </a:moveTo>
                  <a:lnTo>
                    <a:pt x="107752" y="70478"/>
                  </a:lnTo>
                  <a:lnTo>
                    <a:pt x="101346" y="70478"/>
                  </a:lnTo>
                  <a:lnTo>
                    <a:pt x="101346" y="64394"/>
                  </a:lnTo>
                  <a:close/>
                  <a:moveTo>
                    <a:pt x="114478" y="64394"/>
                  </a:moveTo>
                  <a:lnTo>
                    <a:pt x="114478" y="70478"/>
                  </a:lnTo>
                  <a:lnTo>
                    <a:pt x="108091" y="70478"/>
                  </a:lnTo>
                  <a:lnTo>
                    <a:pt x="108091" y="64394"/>
                  </a:lnTo>
                  <a:close/>
                  <a:moveTo>
                    <a:pt x="121223" y="64394"/>
                  </a:moveTo>
                  <a:lnTo>
                    <a:pt x="121223" y="70478"/>
                  </a:lnTo>
                  <a:lnTo>
                    <a:pt x="114817" y="70478"/>
                  </a:lnTo>
                  <a:lnTo>
                    <a:pt x="114817" y="64394"/>
                  </a:lnTo>
                  <a:close/>
                  <a:moveTo>
                    <a:pt x="127950" y="64394"/>
                  </a:moveTo>
                  <a:lnTo>
                    <a:pt x="127950" y="70478"/>
                  </a:lnTo>
                  <a:lnTo>
                    <a:pt x="121562" y="70478"/>
                  </a:lnTo>
                  <a:lnTo>
                    <a:pt x="121562" y="64394"/>
                  </a:lnTo>
                  <a:close/>
                  <a:moveTo>
                    <a:pt x="134694" y="64394"/>
                  </a:moveTo>
                  <a:lnTo>
                    <a:pt x="134694" y="70478"/>
                  </a:lnTo>
                  <a:lnTo>
                    <a:pt x="128289" y="70478"/>
                  </a:lnTo>
                  <a:lnTo>
                    <a:pt x="128289" y="64394"/>
                  </a:lnTo>
                  <a:close/>
                  <a:moveTo>
                    <a:pt x="141421" y="64394"/>
                  </a:moveTo>
                  <a:lnTo>
                    <a:pt x="141421" y="70478"/>
                  </a:lnTo>
                  <a:lnTo>
                    <a:pt x="135033" y="70478"/>
                  </a:lnTo>
                  <a:lnTo>
                    <a:pt x="135033" y="64394"/>
                  </a:lnTo>
                  <a:close/>
                  <a:moveTo>
                    <a:pt x="148148" y="64394"/>
                  </a:moveTo>
                  <a:lnTo>
                    <a:pt x="148148" y="70478"/>
                  </a:lnTo>
                  <a:lnTo>
                    <a:pt x="141760" y="70478"/>
                  </a:lnTo>
                  <a:lnTo>
                    <a:pt x="141760" y="64394"/>
                  </a:lnTo>
                  <a:close/>
                  <a:moveTo>
                    <a:pt x="154892" y="64394"/>
                  </a:moveTo>
                  <a:lnTo>
                    <a:pt x="154892" y="70478"/>
                  </a:lnTo>
                  <a:lnTo>
                    <a:pt x="148487" y="70478"/>
                  </a:lnTo>
                  <a:lnTo>
                    <a:pt x="148487" y="64394"/>
                  </a:lnTo>
                  <a:close/>
                  <a:moveTo>
                    <a:pt x="161619" y="64394"/>
                  </a:moveTo>
                  <a:lnTo>
                    <a:pt x="161619" y="70478"/>
                  </a:lnTo>
                  <a:lnTo>
                    <a:pt x="155231" y="70478"/>
                  </a:lnTo>
                  <a:lnTo>
                    <a:pt x="155231" y="64394"/>
                  </a:lnTo>
                  <a:close/>
                  <a:moveTo>
                    <a:pt x="168363" y="64394"/>
                  </a:moveTo>
                  <a:lnTo>
                    <a:pt x="168363" y="70478"/>
                  </a:lnTo>
                  <a:lnTo>
                    <a:pt x="161958" y="70478"/>
                  </a:lnTo>
                  <a:lnTo>
                    <a:pt x="161958" y="64394"/>
                  </a:lnTo>
                  <a:close/>
                  <a:moveTo>
                    <a:pt x="175090" y="64394"/>
                  </a:moveTo>
                  <a:lnTo>
                    <a:pt x="175090" y="70478"/>
                  </a:lnTo>
                  <a:lnTo>
                    <a:pt x="168702" y="70478"/>
                  </a:lnTo>
                  <a:lnTo>
                    <a:pt x="168702" y="64394"/>
                  </a:lnTo>
                  <a:close/>
                  <a:moveTo>
                    <a:pt x="181834" y="64394"/>
                  </a:moveTo>
                  <a:lnTo>
                    <a:pt x="181834" y="70478"/>
                  </a:lnTo>
                  <a:lnTo>
                    <a:pt x="175429" y="70478"/>
                  </a:lnTo>
                  <a:lnTo>
                    <a:pt x="175429" y="64394"/>
                  </a:lnTo>
                  <a:close/>
                  <a:moveTo>
                    <a:pt x="188561" y="64394"/>
                  </a:moveTo>
                  <a:lnTo>
                    <a:pt x="188561" y="70478"/>
                  </a:lnTo>
                  <a:lnTo>
                    <a:pt x="182173" y="70478"/>
                  </a:lnTo>
                  <a:lnTo>
                    <a:pt x="182173" y="64394"/>
                  </a:lnTo>
                  <a:close/>
                  <a:moveTo>
                    <a:pt x="195288" y="64394"/>
                  </a:moveTo>
                  <a:lnTo>
                    <a:pt x="195288" y="70478"/>
                  </a:lnTo>
                  <a:lnTo>
                    <a:pt x="188900" y="70478"/>
                  </a:lnTo>
                  <a:lnTo>
                    <a:pt x="188900" y="64394"/>
                  </a:lnTo>
                  <a:close/>
                  <a:moveTo>
                    <a:pt x="202032" y="64394"/>
                  </a:moveTo>
                  <a:lnTo>
                    <a:pt x="202032" y="70478"/>
                  </a:lnTo>
                  <a:lnTo>
                    <a:pt x="195627" y="70478"/>
                  </a:lnTo>
                  <a:lnTo>
                    <a:pt x="195627" y="64394"/>
                  </a:lnTo>
                  <a:close/>
                  <a:moveTo>
                    <a:pt x="208759" y="64394"/>
                  </a:moveTo>
                  <a:lnTo>
                    <a:pt x="208759" y="70478"/>
                  </a:lnTo>
                  <a:lnTo>
                    <a:pt x="202371" y="70478"/>
                  </a:lnTo>
                  <a:lnTo>
                    <a:pt x="202371" y="64394"/>
                  </a:lnTo>
                  <a:close/>
                  <a:moveTo>
                    <a:pt x="215504" y="64394"/>
                  </a:moveTo>
                  <a:lnTo>
                    <a:pt x="215504" y="70478"/>
                  </a:lnTo>
                  <a:lnTo>
                    <a:pt x="209098" y="70478"/>
                  </a:lnTo>
                  <a:lnTo>
                    <a:pt x="209098" y="64394"/>
                  </a:lnTo>
                  <a:close/>
                  <a:moveTo>
                    <a:pt x="222230" y="64394"/>
                  </a:moveTo>
                  <a:lnTo>
                    <a:pt x="222230" y="70478"/>
                  </a:lnTo>
                  <a:lnTo>
                    <a:pt x="215843" y="70478"/>
                  </a:lnTo>
                  <a:lnTo>
                    <a:pt x="215843" y="64394"/>
                  </a:lnTo>
                  <a:close/>
                  <a:moveTo>
                    <a:pt x="228975" y="64394"/>
                  </a:moveTo>
                  <a:lnTo>
                    <a:pt x="228975" y="70478"/>
                  </a:lnTo>
                  <a:lnTo>
                    <a:pt x="222569" y="70478"/>
                  </a:lnTo>
                  <a:lnTo>
                    <a:pt x="222569" y="64394"/>
                  </a:lnTo>
                  <a:close/>
                  <a:moveTo>
                    <a:pt x="235701" y="64394"/>
                  </a:moveTo>
                  <a:lnTo>
                    <a:pt x="235701" y="70478"/>
                  </a:lnTo>
                  <a:lnTo>
                    <a:pt x="229296" y="70478"/>
                  </a:lnTo>
                  <a:lnTo>
                    <a:pt x="229296" y="64394"/>
                  </a:lnTo>
                  <a:close/>
                  <a:moveTo>
                    <a:pt x="242428" y="64394"/>
                  </a:moveTo>
                  <a:lnTo>
                    <a:pt x="242428" y="70478"/>
                  </a:lnTo>
                  <a:lnTo>
                    <a:pt x="236040" y="70478"/>
                  </a:lnTo>
                  <a:lnTo>
                    <a:pt x="236040" y="64394"/>
                  </a:lnTo>
                  <a:close/>
                  <a:moveTo>
                    <a:pt x="249173" y="64394"/>
                  </a:moveTo>
                  <a:lnTo>
                    <a:pt x="249173" y="70478"/>
                  </a:lnTo>
                  <a:lnTo>
                    <a:pt x="242767" y="70478"/>
                  </a:lnTo>
                  <a:lnTo>
                    <a:pt x="242767" y="64394"/>
                  </a:lnTo>
                  <a:close/>
                  <a:moveTo>
                    <a:pt x="255899" y="64394"/>
                  </a:moveTo>
                  <a:lnTo>
                    <a:pt x="255899" y="70478"/>
                  </a:lnTo>
                  <a:lnTo>
                    <a:pt x="249512" y="70478"/>
                  </a:lnTo>
                  <a:lnTo>
                    <a:pt x="249512" y="64394"/>
                  </a:lnTo>
                  <a:close/>
                  <a:moveTo>
                    <a:pt x="262644" y="64394"/>
                  </a:moveTo>
                  <a:lnTo>
                    <a:pt x="262644" y="70478"/>
                  </a:lnTo>
                  <a:lnTo>
                    <a:pt x="256238" y="70478"/>
                  </a:lnTo>
                  <a:lnTo>
                    <a:pt x="256238" y="64394"/>
                  </a:lnTo>
                  <a:close/>
                  <a:moveTo>
                    <a:pt x="269370" y="64394"/>
                  </a:moveTo>
                  <a:lnTo>
                    <a:pt x="269370" y="70478"/>
                  </a:lnTo>
                  <a:lnTo>
                    <a:pt x="262983" y="70478"/>
                  </a:lnTo>
                  <a:lnTo>
                    <a:pt x="262983" y="64394"/>
                  </a:lnTo>
                  <a:close/>
                  <a:moveTo>
                    <a:pt x="276115" y="64394"/>
                  </a:moveTo>
                  <a:lnTo>
                    <a:pt x="276115" y="70478"/>
                  </a:lnTo>
                  <a:lnTo>
                    <a:pt x="269709" y="70478"/>
                  </a:lnTo>
                  <a:lnTo>
                    <a:pt x="269709" y="64394"/>
                  </a:lnTo>
                  <a:close/>
                  <a:moveTo>
                    <a:pt x="282842" y="64394"/>
                  </a:moveTo>
                  <a:lnTo>
                    <a:pt x="282842" y="70478"/>
                  </a:lnTo>
                  <a:lnTo>
                    <a:pt x="276436" y="70478"/>
                  </a:lnTo>
                  <a:lnTo>
                    <a:pt x="276436" y="64394"/>
                  </a:lnTo>
                  <a:close/>
                  <a:moveTo>
                    <a:pt x="6745" y="70800"/>
                  </a:moveTo>
                  <a:lnTo>
                    <a:pt x="6745" y="76884"/>
                  </a:lnTo>
                  <a:lnTo>
                    <a:pt x="339" y="76884"/>
                  </a:lnTo>
                  <a:lnTo>
                    <a:pt x="339" y="70800"/>
                  </a:lnTo>
                  <a:close/>
                  <a:moveTo>
                    <a:pt x="13471" y="70800"/>
                  </a:moveTo>
                  <a:lnTo>
                    <a:pt x="13471" y="76884"/>
                  </a:lnTo>
                  <a:lnTo>
                    <a:pt x="7066" y="76884"/>
                  </a:lnTo>
                  <a:lnTo>
                    <a:pt x="7066" y="70800"/>
                  </a:lnTo>
                  <a:close/>
                  <a:moveTo>
                    <a:pt x="20198" y="70800"/>
                  </a:moveTo>
                  <a:lnTo>
                    <a:pt x="20198" y="76884"/>
                  </a:lnTo>
                  <a:lnTo>
                    <a:pt x="13810" y="76884"/>
                  </a:lnTo>
                  <a:lnTo>
                    <a:pt x="13810" y="70800"/>
                  </a:lnTo>
                  <a:close/>
                  <a:moveTo>
                    <a:pt x="26942" y="70800"/>
                  </a:moveTo>
                  <a:lnTo>
                    <a:pt x="26942" y="76884"/>
                  </a:lnTo>
                  <a:lnTo>
                    <a:pt x="20537" y="76884"/>
                  </a:lnTo>
                  <a:lnTo>
                    <a:pt x="20537" y="70800"/>
                  </a:lnTo>
                  <a:close/>
                  <a:moveTo>
                    <a:pt x="33669" y="70800"/>
                  </a:moveTo>
                  <a:lnTo>
                    <a:pt x="33669" y="76884"/>
                  </a:lnTo>
                  <a:lnTo>
                    <a:pt x="27281" y="76884"/>
                  </a:lnTo>
                  <a:lnTo>
                    <a:pt x="27281" y="70800"/>
                  </a:lnTo>
                  <a:close/>
                  <a:moveTo>
                    <a:pt x="40414" y="70800"/>
                  </a:moveTo>
                  <a:lnTo>
                    <a:pt x="40414" y="76884"/>
                  </a:lnTo>
                  <a:lnTo>
                    <a:pt x="34008" y="76884"/>
                  </a:lnTo>
                  <a:lnTo>
                    <a:pt x="34008" y="70800"/>
                  </a:lnTo>
                  <a:close/>
                  <a:moveTo>
                    <a:pt x="47140" y="70800"/>
                  </a:moveTo>
                  <a:lnTo>
                    <a:pt x="47140" y="76884"/>
                  </a:lnTo>
                  <a:lnTo>
                    <a:pt x="40753" y="76884"/>
                  </a:lnTo>
                  <a:lnTo>
                    <a:pt x="40753" y="70800"/>
                  </a:lnTo>
                  <a:close/>
                  <a:moveTo>
                    <a:pt x="53885" y="70800"/>
                  </a:moveTo>
                  <a:lnTo>
                    <a:pt x="53885" y="76884"/>
                  </a:lnTo>
                  <a:lnTo>
                    <a:pt x="47479" y="76884"/>
                  </a:lnTo>
                  <a:lnTo>
                    <a:pt x="47479" y="70800"/>
                  </a:lnTo>
                  <a:close/>
                  <a:moveTo>
                    <a:pt x="60611" y="70800"/>
                  </a:moveTo>
                  <a:lnTo>
                    <a:pt x="60611" y="76884"/>
                  </a:lnTo>
                  <a:lnTo>
                    <a:pt x="54206" y="76884"/>
                  </a:lnTo>
                  <a:lnTo>
                    <a:pt x="54206" y="70800"/>
                  </a:lnTo>
                  <a:close/>
                  <a:moveTo>
                    <a:pt x="67338" y="70800"/>
                  </a:moveTo>
                  <a:lnTo>
                    <a:pt x="67338" y="76884"/>
                  </a:lnTo>
                  <a:lnTo>
                    <a:pt x="60950" y="76884"/>
                  </a:lnTo>
                  <a:lnTo>
                    <a:pt x="60950" y="70800"/>
                  </a:lnTo>
                  <a:close/>
                  <a:moveTo>
                    <a:pt x="74083" y="70800"/>
                  </a:moveTo>
                  <a:lnTo>
                    <a:pt x="74083" y="76884"/>
                  </a:lnTo>
                  <a:lnTo>
                    <a:pt x="67677" y="76884"/>
                  </a:lnTo>
                  <a:lnTo>
                    <a:pt x="67677" y="70800"/>
                  </a:lnTo>
                  <a:close/>
                  <a:moveTo>
                    <a:pt x="80809" y="70800"/>
                  </a:moveTo>
                  <a:lnTo>
                    <a:pt x="80809" y="76884"/>
                  </a:lnTo>
                  <a:lnTo>
                    <a:pt x="74422" y="76884"/>
                  </a:lnTo>
                  <a:lnTo>
                    <a:pt x="74422" y="70800"/>
                  </a:lnTo>
                  <a:close/>
                  <a:moveTo>
                    <a:pt x="87554" y="70800"/>
                  </a:moveTo>
                  <a:lnTo>
                    <a:pt x="87554" y="76884"/>
                  </a:lnTo>
                  <a:lnTo>
                    <a:pt x="81148" y="76884"/>
                  </a:lnTo>
                  <a:lnTo>
                    <a:pt x="81148" y="70800"/>
                  </a:lnTo>
                  <a:close/>
                  <a:moveTo>
                    <a:pt x="94281" y="70800"/>
                  </a:moveTo>
                  <a:lnTo>
                    <a:pt x="94281" y="76884"/>
                  </a:lnTo>
                  <a:lnTo>
                    <a:pt x="87893" y="76884"/>
                  </a:lnTo>
                  <a:lnTo>
                    <a:pt x="87893" y="70800"/>
                  </a:lnTo>
                  <a:close/>
                  <a:moveTo>
                    <a:pt x="101007" y="70800"/>
                  </a:moveTo>
                  <a:lnTo>
                    <a:pt x="101007" y="76884"/>
                  </a:lnTo>
                  <a:lnTo>
                    <a:pt x="94620" y="76884"/>
                  </a:lnTo>
                  <a:lnTo>
                    <a:pt x="94620" y="70800"/>
                  </a:lnTo>
                  <a:close/>
                  <a:moveTo>
                    <a:pt x="107752" y="70800"/>
                  </a:moveTo>
                  <a:lnTo>
                    <a:pt x="107752" y="76884"/>
                  </a:lnTo>
                  <a:lnTo>
                    <a:pt x="101346" y="76884"/>
                  </a:lnTo>
                  <a:lnTo>
                    <a:pt x="101346" y="70800"/>
                  </a:lnTo>
                  <a:close/>
                  <a:moveTo>
                    <a:pt x="114478" y="70800"/>
                  </a:moveTo>
                  <a:lnTo>
                    <a:pt x="114478" y="76884"/>
                  </a:lnTo>
                  <a:lnTo>
                    <a:pt x="108091" y="76884"/>
                  </a:lnTo>
                  <a:lnTo>
                    <a:pt x="108091" y="70800"/>
                  </a:lnTo>
                  <a:close/>
                  <a:moveTo>
                    <a:pt x="121223" y="70800"/>
                  </a:moveTo>
                  <a:lnTo>
                    <a:pt x="121223" y="76884"/>
                  </a:lnTo>
                  <a:lnTo>
                    <a:pt x="114817" y="76884"/>
                  </a:lnTo>
                  <a:lnTo>
                    <a:pt x="114817" y="70800"/>
                  </a:lnTo>
                  <a:close/>
                  <a:moveTo>
                    <a:pt x="127950" y="70800"/>
                  </a:moveTo>
                  <a:lnTo>
                    <a:pt x="127950" y="76884"/>
                  </a:lnTo>
                  <a:lnTo>
                    <a:pt x="121562" y="76884"/>
                  </a:lnTo>
                  <a:lnTo>
                    <a:pt x="121562" y="70800"/>
                  </a:lnTo>
                  <a:close/>
                  <a:moveTo>
                    <a:pt x="134694" y="70800"/>
                  </a:moveTo>
                  <a:lnTo>
                    <a:pt x="134694" y="76884"/>
                  </a:lnTo>
                  <a:lnTo>
                    <a:pt x="128289" y="76884"/>
                  </a:lnTo>
                  <a:lnTo>
                    <a:pt x="128289" y="70800"/>
                  </a:lnTo>
                  <a:close/>
                  <a:moveTo>
                    <a:pt x="141421" y="70800"/>
                  </a:moveTo>
                  <a:lnTo>
                    <a:pt x="141421" y="76884"/>
                  </a:lnTo>
                  <a:lnTo>
                    <a:pt x="135033" y="76884"/>
                  </a:lnTo>
                  <a:lnTo>
                    <a:pt x="135033" y="70800"/>
                  </a:lnTo>
                  <a:close/>
                  <a:moveTo>
                    <a:pt x="148148" y="70800"/>
                  </a:moveTo>
                  <a:lnTo>
                    <a:pt x="148148" y="76884"/>
                  </a:lnTo>
                  <a:lnTo>
                    <a:pt x="141760" y="76884"/>
                  </a:lnTo>
                  <a:lnTo>
                    <a:pt x="141760" y="70800"/>
                  </a:lnTo>
                  <a:close/>
                  <a:moveTo>
                    <a:pt x="154892" y="70800"/>
                  </a:moveTo>
                  <a:lnTo>
                    <a:pt x="154892" y="76884"/>
                  </a:lnTo>
                  <a:lnTo>
                    <a:pt x="148487" y="76884"/>
                  </a:lnTo>
                  <a:lnTo>
                    <a:pt x="148487" y="70800"/>
                  </a:lnTo>
                  <a:close/>
                  <a:moveTo>
                    <a:pt x="161619" y="70800"/>
                  </a:moveTo>
                  <a:lnTo>
                    <a:pt x="161619" y="76884"/>
                  </a:lnTo>
                  <a:lnTo>
                    <a:pt x="155231" y="76884"/>
                  </a:lnTo>
                  <a:lnTo>
                    <a:pt x="155231" y="70800"/>
                  </a:lnTo>
                  <a:close/>
                  <a:moveTo>
                    <a:pt x="168363" y="70800"/>
                  </a:moveTo>
                  <a:lnTo>
                    <a:pt x="168363" y="76884"/>
                  </a:lnTo>
                  <a:lnTo>
                    <a:pt x="161958" y="76884"/>
                  </a:lnTo>
                  <a:lnTo>
                    <a:pt x="161958" y="70800"/>
                  </a:lnTo>
                  <a:close/>
                  <a:moveTo>
                    <a:pt x="175090" y="70800"/>
                  </a:moveTo>
                  <a:lnTo>
                    <a:pt x="175090" y="76884"/>
                  </a:lnTo>
                  <a:lnTo>
                    <a:pt x="168702" y="76884"/>
                  </a:lnTo>
                  <a:lnTo>
                    <a:pt x="168702" y="70800"/>
                  </a:lnTo>
                  <a:close/>
                  <a:moveTo>
                    <a:pt x="181834" y="70800"/>
                  </a:moveTo>
                  <a:lnTo>
                    <a:pt x="181834" y="76884"/>
                  </a:lnTo>
                  <a:lnTo>
                    <a:pt x="175429" y="76884"/>
                  </a:lnTo>
                  <a:lnTo>
                    <a:pt x="175429" y="70800"/>
                  </a:lnTo>
                  <a:close/>
                  <a:moveTo>
                    <a:pt x="188561" y="70800"/>
                  </a:moveTo>
                  <a:lnTo>
                    <a:pt x="188561" y="76884"/>
                  </a:lnTo>
                  <a:lnTo>
                    <a:pt x="182173" y="76884"/>
                  </a:lnTo>
                  <a:lnTo>
                    <a:pt x="182173" y="70800"/>
                  </a:lnTo>
                  <a:close/>
                  <a:moveTo>
                    <a:pt x="195288" y="70800"/>
                  </a:moveTo>
                  <a:lnTo>
                    <a:pt x="195288" y="76884"/>
                  </a:lnTo>
                  <a:lnTo>
                    <a:pt x="188900" y="76884"/>
                  </a:lnTo>
                  <a:lnTo>
                    <a:pt x="188900" y="70800"/>
                  </a:lnTo>
                  <a:close/>
                  <a:moveTo>
                    <a:pt x="202032" y="70800"/>
                  </a:moveTo>
                  <a:lnTo>
                    <a:pt x="202032" y="76884"/>
                  </a:lnTo>
                  <a:lnTo>
                    <a:pt x="195627" y="76884"/>
                  </a:lnTo>
                  <a:lnTo>
                    <a:pt x="195627" y="70800"/>
                  </a:lnTo>
                  <a:close/>
                  <a:moveTo>
                    <a:pt x="208759" y="70800"/>
                  </a:moveTo>
                  <a:lnTo>
                    <a:pt x="208759" y="76884"/>
                  </a:lnTo>
                  <a:lnTo>
                    <a:pt x="202371" y="76884"/>
                  </a:lnTo>
                  <a:lnTo>
                    <a:pt x="202371" y="70800"/>
                  </a:lnTo>
                  <a:close/>
                  <a:moveTo>
                    <a:pt x="215504" y="70800"/>
                  </a:moveTo>
                  <a:lnTo>
                    <a:pt x="215504" y="76884"/>
                  </a:lnTo>
                  <a:lnTo>
                    <a:pt x="209098" y="76884"/>
                  </a:lnTo>
                  <a:lnTo>
                    <a:pt x="209098" y="70800"/>
                  </a:lnTo>
                  <a:close/>
                  <a:moveTo>
                    <a:pt x="222230" y="70800"/>
                  </a:moveTo>
                  <a:lnTo>
                    <a:pt x="222230" y="76884"/>
                  </a:lnTo>
                  <a:lnTo>
                    <a:pt x="215843" y="76884"/>
                  </a:lnTo>
                  <a:lnTo>
                    <a:pt x="215843" y="70800"/>
                  </a:lnTo>
                  <a:close/>
                  <a:moveTo>
                    <a:pt x="228975" y="70800"/>
                  </a:moveTo>
                  <a:lnTo>
                    <a:pt x="228975" y="76884"/>
                  </a:lnTo>
                  <a:lnTo>
                    <a:pt x="222569" y="76884"/>
                  </a:lnTo>
                  <a:lnTo>
                    <a:pt x="222569" y="70800"/>
                  </a:lnTo>
                  <a:close/>
                  <a:moveTo>
                    <a:pt x="235701" y="70800"/>
                  </a:moveTo>
                  <a:lnTo>
                    <a:pt x="235701" y="76884"/>
                  </a:lnTo>
                  <a:lnTo>
                    <a:pt x="229296" y="76884"/>
                  </a:lnTo>
                  <a:lnTo>
                    <a:pt x="229296" y="70800"/>
                  </a:lnTo>
                  <a:close/>
                  <a:moveTo>
                    <a:pt x="242428" y="70800"/>
                  </a:moveTo>
                  <a:lnTo>
                    <a:pt x="242428" y="76884"/>
                  </a:lnTo>
                  <a:lnTo>
                    <a:pt x="236040" y="76884"/>
                  </a:lnTo>
                  <a:lnTo>
                    <a:pt x="236040" y="70800"/>
                  </a:lnTo>
                  <a:close/>
                  <a:moveTo>
                    <a:pt x="249173" y="70800"/>
                  </a:moveTo>
                  <a:lnTo>
                    <a:pt x="249173" y="76884"/>
                  </a:lnTo>
                  <a:lnTo>
                    <a:pt x="242767" y="76884"/>
                  </a:lnTo>
                  <a:lnTo>
                    <a:pt x="242767" y="70800"/>
                  </a:lnTo>
                  <a:close/>
                  <a:moveTo>
                    <a:pt x="255899" y="70800"/>
                  </a:moveTo>
                  <a:lnTo>
                    <a:pt x="255899" y="76884"/>
                  </a:lnTo>
                  <a:lnTo>
                    <a:pt x="249512" y="76884"/>
                  </a:lnTo>
                  <a:lnTo>
                    <a:pt x="249512" y="70800"/>
                  </a:lnTo>
                  <a:close/>
                  <a:moveTo>
                    <a:pt x="262644" y="70800"/>
                  </a:moveTo>
                  <a:lnTo>
                    <a:pt x="262644" y="76884"/>
                  </a:lnTo>
                  <a:lnTo>
                    <a:pt x="256238" y="76884"/>
                  </a:lnTo>
                  <a:lnTo>
                    <a:pt x="256238" y="70800"/>
                  </a:lnTo>
                  <a:close/>
                  <a:moveTo>
                    <a:pt x="269370" y="70800"/>
                  </a:moveTo>
                  <a:lnTo>
                    <a:pt x="269370" y="76884"/>
                  </a:lnTo>
                  <a:lnTo>
                    <a:pt x="262983" y="76884"/>
                  </a:lnTo>
                  <a:lnTo>
                    <a:pt x="262983" y="70800"/>
                  </a:lnTo>
                  <a:close/>
                  <a:moveTo>
                    <a:pt x="276115" y="70800"/>
                  </a:moveTo>
                  <a:lnTo>
                    <a:pt x="276115" y="76884"/>
                  </a:lnTo>
                  <a:lnTo>
                    <a:pt x="269709" y="76884"/>
                  </a:lnTo>
                  <a:lnTo>
                    <a:pt x="269709" y="70800"/>
                  </a:lnTo>
                  <a:close/>
                  <a:moveTo>
                    <a:pt x="282842" y="70800"/>
                  </a:moveTo>
                  <a:lnTo>
                    <a:pt x="282842" y="76884"/>
                  </a:lnTo>
                  <a:lnTo>
                    <a:pt x="276436" y="76884"/>
                  </a:lnTo>
                  <a:lnTo>
                    <a:pt x="276436" y="70800"/>
                  </a:lnTo>
                  <a:close/>
                  <a:moveTo>
                    <a:pt x="6745" y="77205"/>
                  </a:moveTo>
                  <a:lnTo>
                    <a:pt x="6745" y="83289"/>
                  </a:lnTo>
                  <a:lnTo>
                    <a:pt x="339" y="83289"/>
                  </a:lnTo>
                  <a:lnTo>
                    <a:pt x="339" y="77205"/>
                  </a:lnTo>
                  <a:close/>
                  <a:moveTo>
                    <a:pt x="13471" y="77205"/>
                  </a:moveTo>
                  <a:lnTo>
                    <a:pt x="13471" y="83289"/>
                  </a:lnTo>
                  <a:lnTo>
                    <a:pt x="7066" y="83289"/>
                  </a:lnTo>
                  <a:lnTo>
                    <a:pt x="7066" y="77205"/>
                  </a:lnTo>
                  <a:close/>
                  <a:moveTo>
                    <a:pt x="20198" y="77205"/>
                  </a:moveTo>
                  <a:lnTo>
                    <a:pt x="20198" y="83289"/>
                  </a:lnTo>
                  <a:lnTo>
                    <a:pt x="13810" y="83289"/>
                  </a:lnTo>
                  <a:lnTo>
                    <a:pt x="13810" y="77205"/>
                  </a:lnTo>
                  <a:close/>
                  <a:moveTo>
                    <a:pt x="26942" y="77205"/>
                  </a:moveTo>
                  <a:lnTo>
                    <a:pt x="26942" y="83289"/>
                  </a:lnTo>
                  <a:lnTo>
                    <a:pt x="20537" y="83289"/>
                  </a:lnTo>
                  <a:lnTo>
                    <a:pt x="20537" y="77205"/>
                  </a:lnTo>
                  <a:close/>
                  <a:moveTo>
                    <a:pt x="33669" y="77205"/>
                  </a:moveTo>
                  <a:lnTo>
                    <a:pt x="33669" y="83289"/>
                  </a:lnTo>
                  <a:lnTo>
                    <a:pt x="27281" y="83289"/>
                  </a:lnTo>
                  <a:lnTo>
                    <a:pt x="27281" y="77205"/>
                  </a:lnTo>
                  <a:close/>
                  <a:moveTo>
                    <a:pt x="40414" y="77205"/>
                  </a:moveTo>
                  <a:lnTo>
                    <a:pt x="40414" y="83289"/>
                  </a:lnTo>
                  <a:lnTo>
                    <a:pt x="34008" y="83289"/>
                  </a:lnTo>
                  <a:lnTo>
                    <a:pt x="34008" y="77205"/>
                  </a:lnTo>
                  <a:close/>
                  <a:moveTo>
                    <a:pt x="47140" y="77205"/>
                  </a:moveTo>
                  <a:lnTo>
                    <a:pt x="47140" y="83289"/>
                  </a:lnTo>
                  <a:lnTo>
                    <a:pt x="40753" y="83289"/>
                  </a:lnTo>
                  <a:lnTo>
                    <a:pt x="40753" y="77205"/>
                  </a:lnTo>
                  <a:close/>
                  <a:moveTo>
                    <a:pt x="53885" y="77205"/>
                  </a:moveTo>
                  <a:lnTo>
                    <a:pt x="53885" y="83289"/>
                  </a:lnTo>
                  <a:lnTo>
                    <a:pt x="47479" y="83289"/>
                  </a:lnTo>
                  <a:lnTo>
                    <a:pt x="47479" y="77205"/>
                  </a:lnTo>
                  <a:close/>
                  <a:moveTo>
                    <a:pt x="60611" y="77205"/>
                  </a:moveTo>
                  <a:lnTo>
                    <a:pt x="60611" y="83289"/>
                  </a:lnTo>
                  <a:lnTo>
                    <a:pt x="54206" y="83289"/>
                  </a:lnTo>
                  <a:lnTo>
                    <a:pt x="54206" y="77205"/>
                  </a:lnTo>
                  <a:close/>
                  <a:moveTo>
                    <a:pt x="67338" y="77205"/>
                  </a:moveTo>
                  <a:lnTo>
                    <a:pt x="67338" y="83289"/>
                  </a:lnTo>
                  <a:lnTo>
                    <a:pt x="60950" y="83289"/>
                  </a:lnTo>
                  <a:lnTo>
                    <a:pt x="60950" y="77205"/>
                  </a:lnTo>
                  <a:close/>
                  <a:moveTo>
                    <a:pt x="74083" y="77205"/>
                  </a:moveTo>
                  <a:lnTo>
                    <a:pt x="74083" y="83289"/>
                  </a:lnTo>
                  <a:lnTo>
                    <a:pt x="67677" y="83289"/>
                  </a:lnTo>
                  <a:lnTo>
                    <a:pt x="67677" y="77205"/>
                  </a:lnTo>
                  <a:close/>
                  <a:moveTo>
                    <a:pt x="80809" y="77205"/>
                  </a:moveTo>
                  <a:lnTo>
                    <a:pt x="80809" y="83289"/>
                  </a:lnTo>
                  <a:lnTo>
                    <a:pt x="74422" y="83289"/>
                  </a:lnTo>
                  <a:lnTo>
                    <a:pt x="74422" y="77205"/>
                  </a:lnTo>
                  <a:close/>
                  <a:moveTo>
                    <a:pt x="87554" y="77205"/>
                  </a:moveTo>
                  <a:lnTo>
                    <a:pt x="87554" y="83289"/>
                  </a:lnTo>
                  <a:lnTo>
                    <a:pt x="81148" y="83289"/>
                  </a:lnTo>
                  <a:lnTo>
                    <a:pt x="81148" y="77205"/>
                  </a:lnTo>
                  <a:close/>
                  <a:moveTo>
                    <a:pt x="94281" y="77205"/>
                  </a:moveTo>
                  <a:lnTo>
                    <a:pt x="94281" y="83289"/>
                  </a:lnTo>
                  <a:lnTo>
                    <a:pt x="87893" y="83289"/>
                  </a:lnTo>
                  <a:lnTo>
                    <a:pt x="87893" y="77205"/>
                  </a:lnTo>
                  <a:close/>
                  <a:moveTo>
                    <a:pt x="101007" y="77205"/>
                  </a:moveTo>
                  <a:lnTo>
                    <a:pt x="101007" y="83289"/>
                  </a:lnTo>
                  <a:lnTo>
                    <a:pt x="94620" y="83289"/>
                  </a:lnTo>
                  <a:lnTo>
                    <a:pt x="94620" y="77205"/>
                  </a:lnTo>
                  <a:close/>
                  <a:moveTo>
                    <a:pt x="107752" y="77205"/>
                  </a:moveTo>
                  <a:lnTo>
                    <a:pt x="107752" y="83289"/>
                  </a:lnTo>
                  <a:lnTo>
                    <a:pt x="101346" y="83289"/>
                  </a:lnTo>
                  <a:lnTo>
                    <a:pt x="101346" y="77205"/>
                  </a:lnTo>
                  <a:close/>
                  <a:moveTo>
                    <a:pt x="114478" y="77205"/>
                  </a:moveTo>
                  <a:lnTo>
                    <a:pt x="114478" y="83289"/>
                  </a:lnTo>
                  <a:lnTo>
                    <a:pt x="108091" y="83289"/>
                  </a:lnTo>
                  <a:lnTo>
                    <a:pt x="108091" y="77205"/>
                  </a:lnTo>
                  <a:close/>
                  <a:moveTo>
                    <a:pt x="121223" y="77205"/>
                  </a:moveTo>
                  <a:lnTo>
                    <a:pt x="121223" y="83289"/>
                  </a:lnTo>
                  <a:lnTo>
                    <a:pt x="114817" y="83289"/>
                  </a:lnTo>
                  <a:lnTo>
                    <a:pt x="114817" y="77205"/>
                  </a:lnTo>
                  <a:close/>
                  <a:moveTo>
                    <a:pt x="127950" y="77205"/>
                  </a:moveTo>
                  <a:lnTo>
                    <a:pt x="127950" y="83289"/>
                  </a:lnTo>
                  <a:lnTo>
                    <a:pt x="121562" y="83289"/>
                  </a:lnTo>
                  <a:lnTo>
                    <a:pt x="121562" y="77205"/>
                  </a:lnTo>
                  <a:close/>
                  <a:moveTo>
                    <a:pt x="134694" y="77205"/>
                  </a:moveTo>
                  <a:lnTo>
                    <a:pt x="134694" y="83289"/>
                  </a:lnTo>
                  <a:lnTo>
                    <a:pt x="128289" y="83289"/>
                  </a:lnTo>
                  <a:lnTo>
                    <a:pt x="128289" y="77205"/>
                  </a:lnTo>
                  <a:close/>
                  <a:moveTo>
                    <a:pt x="141421" y="77205"/>
                  </a:moveTo>
                  <a:lnTo>
                    <a:pt x="141421" y="83289"/>
                  </a:lnTo>
                  <a:lnTo>
                    <a:pt x="135033" y="83289"/>
                  </a:lnTo>
                  <a:lnTo>
                    <a:pt x="135033" y="77205"/>
                  </a:lnTo>
                  <a:close/>
                  <a:moveTo>
                    <a:pt x="148148" y="77205"/>
                  </a:moveTo>
                  <a:lnTo>
                    <a:pt x="148148" y="83289"/>
                  </a:lnTo>
                  <a:lnTo>
                    <a:pt x="141760" y="83289"/>
                  </a:lnTo>
                  <a:lnTo>
                    <a:pt x="141760" y="77205"/>
                  </a:lnTo>
                  <a:close/>
                  <a:moveTo>
                    <a:pt x="154892" y="77205"/>
                  </a:moveTo>
                  <a:lnTo>
                    <a:pt x="154892" y="83289"/>
                  </a:lnTo>
                  <a:lnTo>
                    <a:pt x="148487" y="83289"/>
                  </a:lnTo>
                  <a:lnTo>
                    <a:pt x="148487" y="77205"/>
                  </a:lnTo>
                  <a:close/>
                  <a:moveTo>
                    <a:pt x="161619" y="77205"/>
                  </a:moveTo>
                  <a:lnTo>
                    <a:pt x="161619" y="83289"/>
                  </a:lnTo>
                  <a:lnTo>
                    <a:pt x="155231" y="83289"/>
                  </a:lnTo>
                  <a:lnTo>
                    <a:pt x="155231" y="77205"/>
                  </a:lnTo>
                  <a:close/>
                  <a:moveTo>
                    <a:pt x="168363" y="77205"/>
                  </a:moveTo>
                  <a:lnTo>
                    <a:pt x="168363" y="83289"/>
                  </a:lnTo>
                  <a:lnTo>
                    <a:pt x="161958" y="83289"/>
                  </a:lnTo>
                  <a:lnTo>
                    <a:pt x="161958" y="77205"/>
                  </a:lnTo>
                  <a:close/>
                  <a:moveTo>
                    <a:pt x="175090" y="77205"/>
                  </a:moveTo>
                  <a:lnTo>
                    <a:pt x="175090" y="83289"/>
                  </a:lnTo>
                  <a:lnTo>
                    <a:pt x="168702" y="83289"/>
                  </a:lnTo>
                  <a:lnTo>
                    <a:pt x="168702" y="77205"/>
                  </a:lnTo>
                  <a:close/>
                  <a:moveTo>
                    <a:pt x="181834" y="77205"/>
                  </a:moveTo>
                  <a:lnTo>
                    <a:pt x="181834" y="83289"/>
                  </a:lnTo>
                  <a:lnTo>
                    <a:pt x="175429" y="83289"/>
                  </a:lnTo>
                  <a:lnTo>
                    <a:pt x="175429" y="77205"/>
                  </a:lnTo>
                  <a:close/>
                  <a:moveTo>
                    <a:pt x="188561" y="77205"/>
                  </a:moveTo>
                  <a:lnTo>
                    <a:pt x="188561" y="83289"/>
                  </a:lnTo>
                  <a:lnTo>
                    <a:pt x="182173" y="83289"/>
                  </a:lnTo>
                  <a:lnTo>
                    <a:pt x="182173" y="77205"/>
                  </a:lnTo>
                  <a:close/>
                  <a:moveTo>
                    <a:pt x="195288" y="77205"/>
                  </a:moveTo>
                  <a:lnTo>
                    <a:pt x="195288" y="83289"/>
                  </a:lnTo>
                  <a:lnTo>
                    <a:pt x="188900" y="83289"/>
                  </a:lnTo>
                  <a:lnTo>
                    <a:pt x="188900" y="77205"/>
                  </a:lnTo>
                  <a:close/>
                  <a:moveTo>
                    <a:pt x="202032" y="77205"/>
                  </a:moveTo>
                  <a:lnTo>
                    <a:pt x="202032" y="83289"/>
                  </a:lnTo>
                  <a:lnTo>
                    <a:pt x="195627" y="83289"/>
                  </a:lnTo>
                  <a:lnTo>
                    <a:pt x="195627" y="77205"/>
                  </a:lnTo>
                  <a:close/>
                  <a:moveTo>
                    <a:pt x="208759" y="77205"/>
                  </a:moveTo>
                  <a:lnTo>
                    <a:pt x="208759" y="83289"/>
                  </a:lnTo>
                  <a:lnTo>
                    <a:pt x="202371" y="83289"/>
                  </a:lnTo>
                  <a:lnTo>
                    <a:pt x="202371" y="77205"/>
                  </a:lnTo>
                  <a:close/>
                  <a:moveTo>
                    <a:pt x="215504" y="77205"/>
                  </a:moveTo>
                  <a:lnTo>
                    <a:pt x="215504" y="83289"/>
                  </a:lnTo>
                  <a:lnTo>
                    <a:pt x="209098" y="83289"/>
                  </a:lnTo>
                  <a:lnTo>
                    <a:pt x="209098" y="77205"/>
                  </a:lnTo>
                  <a:close/>
                  <a:moveTo>
                    <a:pt x="222230" y="77205"/>
                  </a:moveTo>
                  <a:lnTo>
                    <a:pt x="222230" y="83289"/>
                  </a:lnTo>
                  <a:lnTo>
                    <a:pt x="215843" y="83289"/>
                  </a:lnTo>
                  <a:lnTo>
                    <a:pt x="215843" y="77205"/>
                  </a:lnTo>
                  <a:close/>
                  <a:moveTo>
                    <a:pt x="228975" y="77205"/>
                  </a:moveTo>
                  <a:lnTo>
                    <a:pt x="228975" y="83289"/>
                  </a:lnTo>
                  <a:lnTo>
                    <a:pt x="222569" y="83289"/>
                  </a:lnTo>
                  <a:lnTo>
                    <a:pt x="222569" y="77205"/>
                  </a:lnTo>
                  <a:close/>
                  <a:moveTo>
                    <a:pt x="235701" y="77205"/>
                  </a:moveTo>
                  <a:lnTo>
                    <a:pt x="235701" y="83289"/>
                  </a:lnTo>
                  <a:lnTo>
                    <a:pt x="229296" y="83289"/>
                  </a:lnTo>
                  <a:lnTo>
                    <a:pt x="229296" y="77205"/>
                  </a:lnTo>
                  <a:close/>
                  <a:moveTo>
                    <a:pt x="242428" y="77205"/>
                  </a:moveTo>
                  <a:lnTo>
                    <a:pt x="242428" y="83289"/>
                  </a:lnTo>
                  <a:lnTo>
                    <a:pt x="236040" y="83289"/>
                  </a:lnTo>
                  <a:lnTo>
                    <a:pt x="236040" y="77205"/>
                  </a:lnTo>
                  <a:close/>
                  <a:moveTo>
                    <a:pt x="249173" y="77205"/>
                  </a:moveTo>
                  <a:lnTo>
                    <a:pt x="249173" y="83289"/>
                  </a:lnTo>
                  <a:lnTo>
                    <a:pt x="242767" y="83289"/>
                  </a:lnTo>
                  <a:lnTo>
                    <a:pt x="242767" y="77205"/>
                  </a:lnTo>
                  <a:close/>
                  <a:moveTo>
                    <a:pt x="255899" y="77205"/>
                  </a:moveTo>
                  <a:lnTo>
                    <a:pt x="255899" y="83289"/>
                  </a:lnTo>
                  <a:lnTo>
                    <a:pt x="249512" y="83289"/>
                  </a:lnTo>
                  <a:lnTo>
                    <a:pt x="249512" y="77205"/>
                  </a:lnTo>
                  <a:close/>
                  <a:moveTo>
                    <a:pt x="262644" y="77205"/>
                  </a:moveTo>
                  <a:lnTo>
                    <a:pt x="262644" y="83289"/>
                  </a:lnTo>
                  <a:lnTo>
                    <a:pt x="256238" y="83289"/>
                  </a:lnTo>
                  <a:lnTo>
                    <a:pt x="256238" y="77205"/>
                  </a:lnTo>
                  <a:close/>
                  <a:moveTo>
                    <a:pt x="269370" y="77205"/>
                  </a:moveTo>
                  <a:lnTo>
                    <a:pt x="269370" y="83289"/>
                  </a:lnTo>
                  <a:lnTo>
                    <a:pt x="262983" y="83289"/>
                  </a:lnTo>
                  <a:lnTo>
                    <a:pt x="262983" y="77205"/>
                  </a:lnTo>
                  <a:close/>
                  <a:moveTo>
                    <a:pt x="276115" y="77205"/>
                  </a:moveTo>
                  <a:lnTo>
                    <a:pt x="276115" y="83289"/>
                  </a:lnTo>
                  <a:lnTo>
                    <a:pt x="269709" y="83289"/>
                  </a:lnTo>
                  <a:lnTo>
                    <a:pt x="269709" y="77205"/>
                  </a:lnTo>
                  <a:close/>
                  <a:moveTo>
                    <a:pt x="282842" y="77205"/>
                  </a:moveTo>
                  <a:lnTo>
                    <a:pt x="282842" y="83289"/>
                  </a:lnTo>
                  <a:lnTo>
                    <a:pt x="276436" y="83289"/>
                  </a:lnTo>
                  <a:lnTo>
                    <a:pt x="276436" y="77205"/>
                  </a:lnTo>
                  <a:close/>
                  <a:moveTo>
                    <a:pt x="6745" y="83611"/>
                  </a:moveTo>
                  <a:lnTo>
                    <a:pt x="6745" y="89695"/>
                  </a:lnTo>
                  <a:lnTo>
                    <a:pt x="339" y="89695"/>
                  </a:lnTo>
                  <a:lnTo>
                    <a:pt x="339" y="83611"/>
                  </a:lnTo>
                  <a:close/>
                  <a:moveTo>
                    <a:pt x="13471" y="83611"/>
                  </a:moveTo>
                  <a:lnTo>
                    <a:pt x="13471" y="89695"/>
                  </a:lnTo>
                  <a:lnTo>
                    <a:pt x="7066" y="89695"/>
                  </a:lnTo>
                  <a:lnTo>
                    <a:pt x="7066" y="83611"/>
                  </a:lnTo>
                  <a:close/>
                  <a:moveTo>
                    <a:pt x="20198" y="83611"/>
                  </a:moveTo>
                  <a:lnTo>
                    <a:pt x="20198" y="89695"/>
                  </a:lnTo>
                  <a:lnTo>
                    <a:pt x="13810" y="89695"/>
                  </a:lnTo>
                  <a:lnTo>
                    <a:pt x="13810" y="83611"/>
                  </a:lnTo>
                  <a:close/>
                  <a:moveTo>
                    <a:pt x="26942" y="83611"/>
                  </a:moveTo>
                  <a:lnTo>
                    <a:pt x="26942" y="89695"/>
                  </a:lnTo>
                  <a:lnTo>
                    <a:pt x="20537" y="89695"/>
                  </a:lnTo>
                  <a:lnTo>
                    <a:pt x="20537" y="83611"/>
                  </a:lnTo>
                  <a:close/>
                  <a:moveTo>
                    <a:pt x="33669" y="83611"/>
                  </a:moveTo>
                  <a:lnTo>
                    <a:pt x="33669" y="89695"/>
                  </a:lnTo>
                  <a:lnTo>
                    <a:pt x="27281" y="89695"/>
                  </a:lnTo>
                  <a:lnTo>
                    <a:pt x="27281" y="83611"/>
                  </a:lnTo>
                  <a:close/>
                  <a:moveTo>
                    <a:pt x="40414" y="83611"/>
                  </a:moveTo>
                  <a:lnTo>
                    <a:pt x="40414" y="89695"/>
                  </a:lnTo>
                  <a:lnTo>
                    <a:pt x="34008" y="89695"/>
                  </a:lnTo>
                  <a:lnTo>
                    <a:pt x="34008" y="83611"/>
                  </a:lnTo>
                  <a:close/>
                  <a:moveTo>
                    <a:pt x="47140" y="83611"/>
                  </a:moveTo>
                  <a:lnTo>
                    <a:pt x="47140" y="89695"/>
                  </a:lnTo>
                  <a:lnTo>
                    <a:pt x="40753" y="89695"/>
                  </a:lnTo>
                  <a:lnTo>
                    <a:pt x="40753" y="83611"/>
                  </a:lnTo>
                  <a:close/>
                  <a:moveTo>
                    <a:pt x="53885" y="83611"/>
                  </a:moveTo>
                  <a:lnTo>
                    <a:pt x="53885" y="89695"/>
                  </a:lnTo>
                  <a:lnTo>
                    <a:pt x="47479" y="89695"/>
                  </a:lnTo>
                  <a:lnTo>
                    <a:pt x="47479" y="83611"/>
                  </a:lnTo>
                  <a:close/>
                  <a:moveTo>
                    <a:pt x="60611" y="83611"/>
                  </a:moveTo>
                  <a:lnTo>
                    <a:pt x="60611" y="89695"/>
                  </a:lnTo>
                  <a:lnTo>
                    <a:pt x="54206" y="89695"/>
                  </a:lnTo>
                  <a:lnTo>
                    <a:pt x="54206" y="83611"/>
                  </a:lnTo>
                  <a:close/>
                  <a:moveTo>
                    <a:pt x="67338" y="83611"/>
                  </a:moveTo>
                  <a:lnTo>
                    <a:pt x="67338" y="89695"/>
                  </a:lnTo>
                  <a:lnTo>
                    <a:pt x="60950" y="89695"/>
                  </a:lnTo>
                  <a:lnTo>
                    <a:pt x="60950" y="83611"/>
                  </a:lnTo>
                  <a:close/>
                  <a:moveTo>
                    <a:pt x="74083" y="83611"/>
                  </a:moveTo>
                  <a:lnTo>
                    <a:pt x="74083" y="89695"/>
                  </a:lnTo>
                  <a:lnTo>
                    <a:pt x="67677" y="89695"/>
                  </a:lnTo>
                  <a:lnTo>
                    <a:pt x="67677" y="83611"/>
                  </a:lnTo>
                  <a:close/>
                  <a:moveTo>
                    <a:pt x="80809" y="83611"/>
                  </a:moveTo>
                  <a:lnTo>
                    <a:pt x="80809" y="89695"/>
                  </a:lnTo>
                  <a:lnTo>
                    <a:pt x="74422" y="89695"/>
                  </a:lnTo>
                  <a:lnTo>
                    <a:pt x="74422" y="83611"/>
                  </a:lnTo>
                  <a:close/>
                  <a:moveTo>
                    <a:pt x="87554" y="83611"/>
                  </a:moveTo>
                  <a:lnTo>
                    <a:pt x="87554" y="89695"/>
                  </a:lnTo>
                  <a:lnTo>
                    <a:pt x="81148" y="89695"/>
                  </a:lnTo>
                  <a:lnTo>
                    <a:pt x="81148" y="83611"/>
                  </a:lnTo>
                  <a:close/>
                  <a:moveTo>
                    <a:pt x="94281" y="83611"/>
                  </a:moveTo>
                  <a:lnTo>
                    <a:pt x="94281" y="89695"/>
                  </a:lnTo>
                  <a:lnTo>
                    <a:pt x="87893" y="89695"/>
                  </a:lnTo>
                  <a:lnTo>
                    <a:pt x="87893" y="83611"/>
                  </a:lnTo>
                  <a:close/>
                  <a:moveTo>
                    <a:pt x="101007" y="83611"/>
                  </a:moveTo>
                  <a:lnTo>
                    <a:pt x="101007" y="89695"/>
                  </a:lnTo>
                  <a:lnTo>
                    <a:pt x="94620" y="89695"/>
                  </a:lnTo>
                  <a:lnTo>
                    <a:pt x="94620" y="83611"/>
                  </a:lnTo>
                  <a:close/>
                  <a:moveTo>
                    <a:pt x="107752" y="83611"/>
                  </a:moveTo>
                  <a:lnTo>
                    <a:pt x="107752" y="89695"/>
                  </a:lnTo>
                  <a:lnTo>
                    <a:pt x="101346" y="89695"/>
                  </a:lnTo>
                  <a:lnTo>
                    <a:pt x="101346" y="83611"/>
                  </a:lnTo>
                  <a:close/>
                  <a:moveTo>
                    <a:pt x="114478" y="83611"/>
                  </a:moveTo>
                  <a:lnTo>
                    <a:pt x="114478" y="89695"/>
                  </a:lnTo>
                  <a:lnTo>
                    <a:pt x="108091" y="89695"/>
                  </a:lnTo>
                  <a:lnTo>
                    <a:pt x="108091" y="83611"/>
                  </a:lnTo>
                  <a:close/>
                  <a:moveTo>
                    <a:pt x="121223" y="83611"/>
                  </a:moveTo>
                  <a:lnTo>
                    <a:pt x="121223" y="89695"/>
                  </a:lnTo>
                  <a:lnTo>
                    <a:pt x="114817" y="89695"/>
                  </a:lnTo>
                  <a:lnTo>
                    <a:pt x="114817" y="83611"/>
                  </a:lnTo>
                  <a:close/>
                  <a:moveTo>
                    <a:pt x="127950" y="83611"/>
                  </a:moveTo>
                  <a:lnTo>
                    <a:pt x="127950" y="89695"/>
                  </a:lnTo>
                  <a:lnTo>
                    <a:pt x="121562" y="89695"/>
                  </a:lnTo>
                  <a:lnTo>
                    <a:pt x="121562" y="83611"/>
                  </a:lnTo>
                  <a:close/>
                  <a:moveTo>
                    <a:pt x="134694" y="83611"/>
                  </a:moveTo>
                  <a:lnTo>
                    <a:pt x="134694" y="89695"/>
                  </a:lnTo>
                  <a:lnTo>
                    <a:pt x="128289" y="89695"/>
                  </a:lnTo>
                  <a:lnTo>
                    <a:pt x="128289" y="83611"/>
                  </a:lnTo>
                  <a:close/>
                  <a:moveTo>
                    <a:pt x="141421" y="83611"/>
                  </a:moveTo>
                  <a:lnTo>
                    <a:pt x="141421" y="89695"/>
                  </a:lnTo>
                  <a:lnTo>
                    <a:pt x="135033" y="89695"/>
                  </a:lnTo>
                  <a:lnTo>
                    <a:pt x="135033" y="83611"/>
                  </a:lnTo>
                  <a:close/>
                  <a:moveTo>
                    <a:pt x="148148" y="83611"/>
                  </a:moveTo>
                  <a:lnTo>
                    <a:pt x="148148" y="89695"/>
                  </a:lnTo>
                  <a:lnTo>
                    <a:pt x="141760" y="89695"/>
                  </a:lnTo>
                  <a:lnTo>
                    <a:pt x="141760" y="83611"/>
                  </a:lnTo>
                  <a:close/>
                  <a:moveTo>
                    <a:pt x="154892" y="83611"/>
                  </a:moveTo>
                  <a:lnTo>
                    <a:pt x="154892" y="89695"/>
                  </a:lnTo>
                  <a:lnTo>
                    <a:pt x="148487" y="89695"/>
                  </a:lnTo>
                  <a:lnTo>
                    <a:pt x="148487" y="83611"/>
                  </a:lnTo>
                  <a:close/>
                  <a:moveTo>
                    <a:pt x="161619" y="83611"/>
                  </a:moveTo>
                  <a:lnTo>
                    <a:pt x="161619" y="89695"/>
                  </a:lnTo>
                  <a:lnTo>
                    <a:pt x="155231" y="89695"/>
                  </a:lnTo>
                  <a:lnTo>
                    <a:pt x="155231" y="83611"/>
                  </a:lnTo>
                  <a:close/>
                  <a:moveTo>
                    <a:pt x="168363" y="83611"/>
                  </a:moveTo>
                  <a:lnTo>
                    <a:pt x="168363" y="89695"/>
                  </a:lnTo>
                  <a:lnTo>
                    <a:pt x="161958" y="89695"/>
                  </a:lnTo>
                  <a:lnTo>
                    <a:pt x="161958" y="83611"/>
                  </a:lnTo>
                  <a:close/>
                  <a:moveTo>
                    <a:pt x="175090" y="83611"/>
                  </a:moveTo>
                  <a:lnTo>
                    <a:pt x="175090" y="89695"/>
                  </a:lnTo>
                  <a:lnTo>
                    <a:pt x="168702" y="89695"/>
                  </a:lnTo>
                  <a:lnTo>
                    <a:pt x="168702" y="83611"/>
                  </a:lnTo>
                  <a:close/>
                  <a:moveTo>
                    <a:pt x="181834" y="83611"/>
                  </a:moveTo>
                  <a:lnTo>
                    <a:pt x="181834" y="89695"/>
                  </a:lnTo>
                  <a:lnTo>
                    <a:pt x="175429" y="89695"/>
                  </a:lnTo>
                  <a:lnTo>
                    <a:pt x="175429" y="83611"/>
                  </a:lnTo>
                  <a:close/>
                  <a:moveTo>
                    <a:pt x="188561" y="83611"/>
                  </a:moveTo>
                  <a:lnTo>
                    <a:pt x="188561" y="89695"/>
                  </a:lnTo>
                  <a:lnTo>
                    <a:pt x="182173" y="89695"/>
                  </a:lnTo>
                  <a:lnTo>
                    <a:pt x="182173" y="83611"/>
                  </a:lnTo>
                  <a:close/>
                  <a:moveTo>
                    <a:pt x="195288" y="83611"/>
                  </a:moveTo>
                  <a:lnTo>
                    <a:pt x="195288" y="89695"/>
                  </a:lnTo>
                  <a:lnTo>
                    <a:pt x="188900" y="89695"/>
                  </a:lnTo>
                  <a:lnTo>
                    <a:pt x="188900" y="83611"/>
                  </a:lnTo>
                  <a:close/>
                  <a:moveTo>
                    <a:pt x="202032" y="83611"/>
                  </a:moveTo>
                  <a:lnTo>
                    <a:pt x="202032" y="89695"/>
                  </a:lnTo>
                  <a:lnTo>
                    <a:pt x="195627" y="89695"/>
                  </a:lnTo>
                  <a:lnTo>
                    <a:pt x="195627" y="83611"/>
                  </a:lnTo>
                  <a:close/>
                  <a:moveTo>
                    <a:pt x="208759" y="83611"/>
                  </a:moveTo>
                  <a:lnTo>
                    <a:pt x="208759" y="89695"/>
                  </a:lnTo>
                  <a:lnTo>
                    <a:pt x="202371" y="89695"/>
                  </a:lnTo>
                  <a:lnTo>
                    <a:pt x="202371" y="83611"/>
                  </a:lnTo>
                  <a:close/>
                  <a:moveTo>
                    <a:pt x="215504" y="83611"/>
                  </a:moveTo>
                  <a:lnTo>
                    <a:pt x="215504" y="89695"/>
                  </a:lnTo>
                  <a:lnTo>
                    <a:pt x="209098" y="89695"/>
                  </a:lnTo>
                  <a:lnTo>
                    <a:pt x="209098" y="83611"/>
                  </a:lnTo>
                  <a:close/>
                  <a:moveTo>
                    <a:pt x="222230" y="83611"/>
                  </a:moveTo>
                  <a:lnTo>
                    <a:pt x="222230" y="89695"/>
                  </a:lnTo>
                  <a:lnTo>
                    <a:pt x="215843" y="89695"/>
                  </a:lnTo>
                  <a:lnTo>
                    <a:pt x="215843" y="83611"/>
                  </a:lnTo>
                  <a:close/>
                  <a:moveTo>
                    <a:pt x="228975" y="83611"/>
                  </a:moveTo>
                  <a:lnTo>
                    <a:pt x="228975" y="89695"/>
                  </a:lnTo>
                  <a:lnTo>
                    <a:pt x="222569" y="89695"/>
                  </a:lnTo>
                  <a:lnTo>
                    <a:pt x="222569" y="83611"/>
                  </a:lnTo>
                  <a:close/>
                  <a:moveTo>
                    <a:pt x="235701" y="83611"/>
                  </a:moveTo>
                  <a:lnTo>
                    <a:pt x="235701" y="89695"/>
                  </a:lnTo>
                  <a:lnTo>
                    <a:pt x="229296" y="89695"/>
                  </a:lnTo>
                  <a:lnTo>
                    <a:pt x="229296" y="83611"/>
                  </a:lnTo>
                  <a:close/>
                  <a:moveTo>
                    <a:pt x="242428" y="83611"/>
                  </a:moveTo>
                  <a:lnTo>
                    <a:pt x="242428" y="89695"/>
                  </a:lnTo>
                  <a:lnTo>
                    <a:pt x="236040" y="89695"/>
                  </a:lnTo>
                  <a:lnTo>
                    <a:pt x="236040" y="83611"/>
                  </a:lnTo>
                  <a:close/>
                  <a:moveTo>
                    <a:pt x="249173" y="83611"/>
                  </a:moveTo>
                  <a:lnTo>
                    <a:pt x="249173" y="89695"/>
                  </a:lnTo>
                  <a:lnTo>
                    <a:pt x="242767" y="89695"/>
                  </a:lnTo>
                  <a:lnTo>
                    <a:pt x="242767" y="83611"/>
                  </a:lnTo>
                  <a:close/>
                  <a:moveTo>
                    <a:pt x="255899" y="83611"/>
                  </a:moveTo>
                  <a:lnTo>
                    <a:pt x="255899" y="89695"/>
                  </a:lnTo>
                  <a:lnTo>
                    <a:pt x="249512" y="89695"/>
                  </a:lnTo>
                  <a:lnTo>
                    <a:pt x="249512" y="83611"/>
                  </a:lnTo>
                  <a:close/>
                  <a:moveTo>
                    <a:pt x="262644" y="83611"/>
                  </a:moveTo>
                  <a:lnTo>
                    <a:pt x="262644" y="89695"/>
                  </a:lnTo>
                  <a:lnTo>
                    <a:pt x="256238" y="89695"/>
                  </a:lnTo>
                  <a:lnTo>
                    <a:pt x="256238" y="83611"/>
                  </a:lnTo>
                  <a:close/>
                  <a:moveTo>
                    <a:pt x="269370" y="83611"/>
                  </a:moveTo>
                  <a:lnTo>
                    <a:pt x="269370" y="89695"/>
                  </a:lnTo>
                  <a:lnTo>
                    <a:pt x="262983" y="89695"/>
                  </a:lnTo>
                  <a:lnTo>
                    <a:pt x="262983" y="83611"/>
                  </a:lnTo>
                  <a:close/>
                  <a:moveTo>
                    <a:pt x="276115" y="83611"/>
                  </a:moveTo>
                  <a:lnTo>
                    <a:pt x="276115" y="89695"/>
                  </a:lnTo>
                  <a:lnTo>
                    <a:pt x="269709" y="89695"/>
                  </a:lnTo>
                  <a:lnTo>
                    <a:pt x="269709" y="83611"/>
                  </a:lnTo>
                  <a:close/>
                  <a:moveTo>
                    <a:pt x="282842" y="83611"/>
                  </a:moveTo>
                  <a:lnTo>
                    <a:pt x="282842" y="89695"/>
                  </a:lnTo>
                  <a:lnTo>
                    <a:pt x="276436" y="89695"/>
                  </a:lnTo>
                  <a:lnTo>
                    <a:pt x="276436" y="83611"/>
                  </a:lnTo>
                  <a:close/>
                  <a:moveTo>
                    <a:pt x="6745" y="90016"/>
                  </a:moveTo>
                  <a:lnTo>
                    <a:pt x="6745" y="96100"/>
                  </a:lnTo>
                  <a:lnTo>
                    <a:pt x="339" y="96100"/>
                  </a:lnTo>
                  <a:lnTo>
                    <a:pt x="339" y="90016"/>
                  </a:lnTo>
                  <a:close/>
                  <a:moveTo>
                    <a:pt x="13471" y="90016"/>
                  </a:moveTo>
                  <a:lnTo>
                    <a:pt x="13471" y="96100"/>
                  </a:lnTo>
                  <a:lnTo>
                    <a:pt x="7066" y="96100"/>
                  </a:lnTo>
                  <a:lnTo>
                    <a:pt x="7066" y="90016"/>
                  </a:lnTo>
                  <a:close/>
                  <a:moveTo>
                    <a:pt x="20198" y="90016"/>
                  </a:moveTo>
                  <a:lnTo>
                    <a:pt x="20198" y="96100"/>
                  </a:lnTo>
                  <a:lnTo>
                    <a:pt x="13810" y="96100"/>
                  </a:lnTo>
                  <a:lnTo>
                    <a:pt x="13810" y="90016"/>
                  </a:lnTo>
                  <a:close/>
                  <a:moveTo>
                    <a:pt x="26942" y="90016"/>
                  </a:moveTo>
                  <a:lnTo>
                    <a:pt x="26942" y="96100"/>
                  </a:lnTo>
                  <a:lnTo>
                    <a:pt x="20537" y="96100"/>
                  </a:lnTo>
                  <a:lnTo>
                    <a:pt x="20537" y="90016"/>
                  </a:lnTo>
                  <a:close/>
                  <a:moveTo>
                    <a:pt x="33669" y="90016"/>
                  </a:moveTo>
                  <a:lnTo>
                    <a:pt x="33669" y="96100"/>
                  </a:lnTo>
                  <a:lnTo>
                    <a:pt x="27281" y="96100"/>
                  </a:lnTo>
                  <a:lnTo>
                    <a:pt x="27281" y="90016"/>
                  </a:lnTo>
                  <a:close/>
                  <a:moveTo>
                    <a:pt x="40414" y="90016"/>
                  </a:moveTo>
                  <a:lnTo>
                    <a:pt x="40414" y="96100"/>
                  </a:lnTo>
                  <a:lnTo>
                    <a:pt x="34008" y="96100"/>
                  </a:lnTo>
                  <a:lnTo>
                    <a:pt x="34008" y="90016"/>
                  </a:lnTo>
                  <a:close/>
                  <a:moveTo>
                    <a:pt x="47140" y="90016"/>
                  </a:moveTo>
                  <a:lnTo>
                    <a:pt x="47140" y="96100"/>
                  </a:lnTo>
                  <a:lnTo>
                    <a:pt x="40753" y="96100"/>
                  </a:lnTo>
                  <a:lnTo>
                    <a:pt x="40753" y="90016"/>
                  </a:lnTo>
                  <a:close/>
                  <a:moveTo>
                    <a:pt x="53885" y="90016"/>
                  </a:moveTo>
                  <a:lnTo>
                    <a:pt x="53885" y="96100"/>
                  </a:lnTo>
                  <a:lnTo>
                    <a:pt x="47479" y="96100"/>
                  </a:lnTo>
                  <a:lnTo>
                    <a:pt x="47479" y="90016"/>
                  </a:lnTo>
                  <a:close/>
                  <a:moveTo>
                    <a:pt x="60611" y="90016"/>
                  </a:moveTo>
                  <a:lnTo>
                    <a:pt x="60611" y="96100"/>
                  </a:lnTo>
                  <a:lnTo>
                    <a:pt x="54206" y="96100"/>
                  </a:lnTo>
                  <a:lnTo>
                    <a:pt x="54206" y="90016"/>
                  </a:lnTo>
                  <a:close/>
                  <a:moveTo>
                    <a:pt x="67338" y="90016"/>
                  </a:moveTo>
                  <a:lnTo>
                    <a:pt x="67338" y="96100"/>
                  </a:lnTo>
                  <a:lnTo>
                    <a:pt x="60950" y="96100"/>
                  </a:lnTo>
                  <a:lnTo>
                    <a:pt x="60950" y="90016"/>
                  </a:lnTo>
                  <a:close/>
                  <a:moveTo>
                    <a:pt x="74083" y="90016"/>
                  </a:moveTo>
                  <a:lnTo>
                    <a:pt x="74083" y="96100"/>
                  </a:lnTo>
                  <a:lnTo>
                    <a:pt x="67677" y="96100"/>
                  </a:lnTo>
                  <a:lnTo>
                    <a:pt x="67677" y="90016"/>
                  </a:lnTo>
                  <a:close/>
                  <a:moveTo>
                    <a:pt x="80809" y="90016"/>
                  </a:moveTo>
                  <a:lnTo>
                    <a:pt x="80809" y="96100"/>
                  </a:lnTo>
                  <a:lnTo>
                    <a:pt x="74422" y="96100"/>
                  </a:lnTo>
                  <a:lnTo>
                    <a:pt x="74422" y="90016"/>
                  </a:lnTo>
                  <a:close/>
                  <a:moveTo>
                    <a:pt x="87554" y="90016"/>
                  </a:moveTo>
                  <a:lnTo>
                    <a:pt x="87554" y="96100"/>
                  </a:lnTo>
                  <a:lnTo>
                    <a:pt x="81148" y="96100"/>
                  </a:lnTo>
                  <a:lnTo>
                    <a:pt x="81148" y="90016"/>
                  </a:lnTo>
                  <a:close/>
                  <a:moveTo>
                    <a:pt x="94281" y="90016"/>
                  </a:moveTo>
                  <a:lnTo>
                    <a:pt x="94281" y="96100"/>
                  </a:lnTo>
                  <a:lnTo>
                    <a:pt x="87893" y="96100"/>
                  </a:lnTo>
                  <a:lnTo>
                    <a:pt x="87893" y="90016"/>
                  </a:lnTo>
                  <a:close/>
                  <a:moveTo>
                    <a:pt x="101007" y="90016"/>
                  </a:moveTo>
                  <a:lnTo>
                    <a:pt x="101007" y="96100"/>
                  </a:lnTo>
                  <a:lnTo>
                    <a:pt x="94620" y="96100"/>
                  </a:lnTo>
                  <a:lnTo>
                    <a:pt x="94620" y="90016"/>
                  </a:lnTo>
                  <a:close/>
                  <a:moveTo>
                    <a:pt x="107752" y="90016"/>
                  </a:moveTo>
                  <a:lnTo>
                    <a:pt x="107752" y="96100"/>
                  </a:lnTo>
                  <a:lnTo>
                    <a:pt x="101346" y="96100"/>
                  </a:lnTo>
                  <a:lnTo>
                    <a:pt x="101346" y="90016"/>
                  </a:lnTo>
                  <a:close/>
                  <a:moveTo>
                    <a:pt x="114478" y="90016"/>
                  </a:moveTo>
                  <a:lnTo>
                    <a:pt x="114478" y="96100"/>
                  </a:lnTo>
                  <a:lnTo>
                    <a:pt x="108091" y="96100"/>
                  </a:lnTo>
                  <a:lnTo>
                    <a:pt x="108091" y="90016"/>
                  </a:lnTo>
                  <a:close/>
                  <a:moveTo>
                    <a:pt x="121223" y="90016"/>
                  </a:moveTo>
                  <a:lnTo>
                    <a:pt x="121223" y="96100"/>
                  </a:lnTo>
                  <a:lnTo>
                    <a:pt x="114817" y="96100"/>
                  </a:lnTo>
                  <a:lnTo>
                    <a:pt x="114817" y="90016"/>
                  </a:lnTo>
                  <a:close/>
                  <a:moveTo>
                    <a:pt x="127950" y="90016"/>
                  </a:moveTo>
                  <a:lnTo>
                    <a:pt x="127950" y="96100"/>
                  </a:lnTo>
                  <a:lnTo>
                    <a:pt x="121562" y="96100"/>
                  </a:lnTo>
                  <a:lnTo>
                    <a:pt x="121562" y="90016"/>
                  </a:lnTo>
                  <a:close/>
                  <a:moveTo>
                    <a:pt x="134694" y="90016"/>
                  </a:moveTo>
                  <a:lnTo>
                    <a:pt x="134694" y="96100"/>
                  </a:lnTo>
                  <a:lnTo>
                    <a:pt x="128289" y="96100"/>
                  </a:lnTo>
                  <a:lnTo>
                    <a:pt x="128289" y="90016"/>
                  </a:lnTo>
                  <a:close/>
                  <a:moveTo>
                    <a:pt x="141421" y="90016"/>
                  </a:moveTo>
                  <a:lnTo>
                    <a:pt x="141421" y="96100"/>
                  </a:lnTo>
                  <a:lnTo>
                    <a:pt x="135033" y="96100"/>
                  </a:lnTo>
                  <a:lnTo>
                    <a:pt x="135033" y="90016"/>
                  </a:lnTo>
                  <a:close/>
                  <a:moveTo>
                    <a:pt x="148148" y="90016"/>
                  </a:moveTo>
                  <a:lnTo>
                    <a:pt x="148148" y="96100"/>
                  </a:lnTo>
                  <a:lnTo>
                    <a:pt x="141760" y="96100"/>
                  </a:lnTo>
                  <a:lnTo>
                    <a:pt x="141760" y="90016"/>
                  </a:lnTo>
                  <a:close/>
                  <a:moveTo>
                    <a:pt x="154892" y="90016"/>
                  </a:moveTo>
                  <a:lnTo>
                    <a:pt x="154892" y="96100"/>
                  </a:lnTo>
                  <a:lnTo>
                    <a:pt x="148487" y="96100"/>
                  </a:lnTo>
                  <a:lnTo>
                    <a:pt x="148487" y="90016"/>
                  </a:lnTo>
                  <a:close/>
                  <a:moveTo>
                    <a:pt x="161619" y="90016"/>
                  </a:moveTo>
                  <a:lnTo>
                    <a:pt x="161619" y="96100"/>
                  </a:lnTo>
                  <a:lnTo>
                    <a:pt x="155231" y="96100"/>
                  </a:lnTo>
                  <a:lnTo>
                    <a:pt x="155231" y="90016"/>
                  </a:lnTo>
                  <a:close/>
                  <a:moveTo>
                    <a:pt x="168363" y="90016"/>
                  </a:moveTo>
                  <a:lnTo>
                    <a:pt x="168363" y="96100"/>
                  </a:lnTo>
                  <a:lnTo>
                    <a:pt x="161958" y="96100"/>
                  </a:lnTo>
                  <a:lnTo>
                    <a:pt x="161958" y="90016"/>
                  </a:lnTo>
                  <a:close/>
                  <a:moveTo>
                    <a:pt x="175090" y="90016"/>
                  </a:moveTo>
                  <a:lnTo>
                    <a:pt x="175090" y="96100"/>
                  </a:lnTo>
                  <a:lnTo>
                    <a:pt x="168702" y="96100"/>
                  </a:lnTo>
                  <a:lnTo>
                    <a:pt x="168702" y="90016"/>
                  </a:lnTo>
                  <a:close/>
                  <a:moveTo>
                    <a:pt x="181834" y="90016"/>
                  </a:moveTo>
                  <a:lnTo>
                    <a:pt x="181834" y="96100"/>
                  </a:lnTo>
                  <a:lnTo>
                    <a:pt x="175429" y="96100"/>
                  </a:lnTo>
                  <a:lnTo>
                    <a:pt x="175429" y="90016"/>
                  </a:lnTo>
                  <a:close/>
                  <a:moveTo>
                    <a:pt x="188561" y="90016"/>
                  </a:moveTo>
                  <a:lnTo>
                    <a:pt x="188561" y="96100"/>
                  </a:lnTo>
                  <a:lnTo>
                    <a:pt x="182173" y="96100"/>
                  </a:lnTo>
                  <a:lnTo>
                    <a:pt x="182173" y="90016"/>
                  </a:lnTo>
                  <a:close/>
                  <a:moveTo>
                    <a:pt x="195288" y="90016"/>
                  </a:moveTo>
                  <a:lnTo>
                    <a:pt x="195288" y="96100"/>
                  </a:lnTo>
                  <a:lnTo>
                    <a:pt x="188900" y="96100"/>
                  </a:lnTo>
                  <a:lnTo>
                    <a:pt x="188900" y="90016"/>
                  </a:lnTo>
                  <a:close/>
                  <a:moveTo>
                    <a:pt x="202032" y="90016"/>
                  </a:moveTo>
                  <a:lnTo>
                    <a:pt x="202032" y="96100"/>
                  </a:lnTo>
                  <a:lnTo>
                    <a:pt x="195627" y="96100"/>
                  </a:lnTo>
                  <a:lnTo>
                    <a:pt x="195627" y="90016"/>
                  </a:lnTo>
                  <a:close/>
                  <a:moveTo>
                    <a:pt x="208759" y="90016"/>
                  </a:moveTo>
                  <a:lnTo>
                    <a:pt x="208759" y="96100"/>
                  </a:lnTo>
                  <a:lnTo>
                    <a:pt x="202371" y="96100"/>
                  </a:lnTo>
                  <a:lnTo>
                    <a:pt x="202371" y="90016"/>
                  </a:lnTo>
                  <a:close/>
                  <a:moveTo>
                    <a:pt x="215504" y="90016"/>
                  </a:moveTo>
                  <a:lnTo>
                    <a:pt x="215504" y="96100"/>
                  </a:lnTo>
                  <a:lnTo>
                    <a:pt x="209098" y="96100"/>
                  </a:lnTo>
                  <a:lnTo>
                    <a:pt x="209098" y="90016"/>
                  </a:lnTo>
                  <a:close/>
                  <a:moveTo>
                    <a:pt x="222230" y="90016"/>
                  </a:moveTo>
                  <a:lnTo>
                    <a:pt x="222230" y="96100"/>
                  </a:lnTo>
                  <a:lnTo>
                    <a:pt x="215843" y="96100"/>
                  </a:lnTo>
                  <a:lnTo>
                    <a:pt x="215843" y="90016"/>
                  </a:lnTo>
                  <a:close/>
                  <a:moveTo>
                    <a:pt x="228975" y="90016"/>
                  </a:moveTo>
                  <a:lnTo>
                    <a:pt x="228975" y="96100"/>
                  </a:lnTo>
                  <a:lnTo>
                    <a:pt x="222569" y="96100"/>
                  </a:lnTo>
                  <a:lnTo>
                    <a:pt x="222569" y="90016"/>
                  </a:lnTo>
                  <a:close/>
                  <a:moveTo>
                    <a:pt x="235701" y="90016"/>
                  </a:moveTo>
                  <a:lnTo>
                    <a:pt x="235701" y="96100"/>
                  </a:lnTo>
                  <a:lnTo>
                    <a:pt x="229296" y="96100"/>
                  </a:lnTo>
                  <a:lnTo>
                    <a:pt x="229296" y="90016"/>
                  </a:lnTo>
                  <a:close/>
                  <a:moveTo>
                    <a:pt x="242428" y="90016"/>
                  </a:moveTo>
                  <a:lnTo>
                    <a:pt x="242428" y="96100"/>
                  </a:lnTo>
                  <a:lnTo>
                    <a:pt x="236040" y="96100"/>
                  </a:lnTo>
                  <a:lnTo>
                    <a:pt x="236040" y="90016"/>
                  </a:lnTo>
                  <a:close/>
                  <a:moveTo>
                    <a:pt x="249173" y="90016"/>
                  </a:moveTo>
                  <a:lnTo>
                    <a:pt x="249173" y="96100"/>
                  </a:lnTo>
                  <a:lnTo>
                    <a:pt x="242767" y="96100"/>
                  </a:lnTo>
                  <a:lnTo>
                    <a:pt x="242767" y="90016"/>
                  </a:lnTo>
                  <a:close/>
                  <a:moveTo>
                    <a:pt x="255899" y="90016"/>
                  </a:moveTo>
                  <a:lnTo>
                    <a:pt x="255899" y="96100"/>
                  </a:lnTo>
                  <a:lnTo>
                    <a:pt x="249512" y="96100"/>
                  </a:lnTo>
                  <a:lnTo>
                    <a:pt x="249512" y="90016"/>
                  </a:lnTo>
                  <a:close/>
                  <a:moveTo>
                    <a:pt x="262644" y="90016"/>
                  </a:moveTo>
                  <a:lnTo>
                    <a:pt x="262644" y="96100"/>
                  </a:lnTo>
                  <a:lnTo>
                    <a:pt x="256238" y="96100"/>
                  </a:lnTo>
                  <a:lnTo>
                    <a:pt x="256238" y="90016"/>
                  </a:lnTo>
                  <a:close/>
                  <a:moveTo>
                    <a:pt x="269370" y="90016"/>
                  </a:moveTo>
                  <a:lnTo>
                    <a:pt x="269370" y="96100"/>
                  </a:lnTo>
                  <a:lnTo>
                    <a:pt x="262983" y="96100"/>
                  </a:lnTo>
                  <a:lnTo>
                    <a:pt x="262983" y="90016"/>
                  </a:lnTo>
                  <a:close/>
                  <a:moveTo>
                    <a:pt x="276115" y="90016"/>
                  </a:moveTo>
                  <a:lnTo>
                    <a:pt x="276115" y="96100"/>
                  </a:lnTo>
                  <a:lnTo>
                    <a:pt x="269709" y="96100"/>
                  </a:lnTo>
                  <a:lnTo>
                    <a:pt x="269709" y="90016"/>
                  </a:lnTo>
                  <a:close/>
                  <a:moveTo>
                    <a:pt x="282842" y="90016"/>
                  </a:moveTo>
                  <a:lnTo>
                    <a:pt x="282842" y="96100"/>
                  </a:lnTo>
                  <a:lnTo>
                    <a:pt x="276436" y="96100"/>
                  </a:lnTo>
                  <a:lnTo>
                    <a:pt x="276436" y="90016"/>
                  </a:lnTo>
                  <a:close/>
                  <a:moveTo>
                    <a:pt x="6745" y="96422"/>
                  </a:moveTo>
                  <a:lnTo>
                    <a:pt x="6745" y="102524"/>
                  </a:lnTo>
                  <a:lnTo>
                    <a:pt x="339" y="102524"/>
                  </a:lnTo>
                  <a:lnTo>
                    <a:pt x="339" y="96422"/>
                  </a:lnTo>
                  <a:close/>
                  <a:moveTo>
                    <a:pt x="13471" y="96422"/>
                  </a:moveTo>
                  <a:lnTo>
                    <a:pt x="13471" y="102524"/>
                  </a:lnTo>
                  <a:lnTo>
                    <a:pt x="7066" y="102524"/>
                  </a:lnTo>
                  <a:lnTo>
                    <a:pt x="7066" y="96422"/>
                  </a:lnTo>
                  <a:close/>
                  <a:moveTo>
                    <a:pt x="20198" y="96422"/>
                  </a:moveTo>
                  <a:lnTo>
                    <a:pt x="20198" y="102524"/>
                  </a:lnTo>
                  <a:lnTo>
                    <a:pt x="13810" y="102524"/>
                  </a:lnTo>
                  <a:lnTo>
                    <a:pt x="13810" y="96422"/>
                  </a:lnTo>
                  <a:close/>
                  <a:moveTo>
                    <a:pt x="26942" y="96422"/>
                  </a:moveTo>
                  <a:lnTo>
                    <a:pt x="26942" y="102524"/>
                  </a:lnTo>
                  <a:lnTo>
                    <a:pt x="20537" y="102524"/>
                  </a:lnTo>
                  <a:lnTo>
                    <a:pt x="20537" y="96422"/>
                  </a:lnTo>
                  <a:close/>
                  <a:moveTo>
                    <a:pt x="33669" y="96422"/>
                  </a:moveTo>
                  <a:lnTo>
                    <a:pt x="33669" y="102524"/>
                  </a:lnTo>
                  <a:lnTo>
                    <a:pt x="27281" y="102524"/>
                  </a:lnTo>
                  <a:lnTo>
                    <a:pt x="27281" y="96422"/>
                  </a:lnTo>
                  <a:close/>
                  <a:moveTo>
                    <a:pt x="40414" y="96422"/>
                  </a:moveTo>
                  <a:lnTo>
                    <a:pt x="40414" y="102524"/>
                  </a:lnTo>
                  <a:lnTo>
                    <a:pt x="34008" y="102524"/>
                  </a:lnTo>
                  <a:lnTo>
                    <a:pt x="34008" y="96422"/>
                  </a:lnTo>
                  <a:close/>
                  <a:moveTo>
                    <a:pt x="47140" y="96422"/>
                  </a:moveTo>
                  <a:lnTo>
                    <a:pt x="47140" y="102524"/>
                  </a:lnTo>
                  <a:lnTo>
                    <a:pt x="40753" y="102524"/>
                  </a:lnTo>
                  <a:lnTo>
                    <a:pt x="40753" y="96422"/>
                  </a:lnTo>
                  <a:close/>
                  <a:moveTo>
                    <a:pt x="53885" y="96422"/>
                  </a:moveTo>
                  <a:lnTo>
                    <a:pt x="53885" y="102524"/>
                  </a:lnTo>
                  <a:lnTo>
                    <a:pt x="47479" y="102524"/>
                  </a:lnTo>
                  <a:lnTo>
                    <a:pt x="47479" y="96422"/>
                  </a:lnTo>
                  <a:close/>
                  <a:moveTo>
                    <a:pt x="60611" y="96422"/>
                  </a:moveTo>
                  <a:lnTo>
                    <a:pt x="60611" y="102524"/>
                  </a:lnTo>
                  <a:lnTo>
                    <a:pt x="54206" y="102524"/>
                  </a:lnTo>
                  <a:lnTo>
                    <a:pt x="54206" y="96422"/>
                  </a:lnTo>
                  <a:close/>
                  <a:moveTo>
                    <a:pt x="67338" y="96422"/>
                  </a:moveTo>
                  <a:lnTo>
                    <a:pt x="67338" y="102524"/>
                  </a:lnTo>
                  <a:lnTo>
                    <a:pt x="60950" y="102524"/>
                  </a:lnTo>
                  <a:lnTo>
                    <a:pt x="60950" y="96422"/>
                  </a:lnTo>
                  <a:close/>
                  <a:moveTo>
                    <a:pt x="74083" y="96422"/>
                  </a:moveTo>
                  <a:lnTo>
                    <a:pt x="74083" y="102524"/>
                  </a:lnTo>
                  <a:lnTo>
                    <a:pt x="67677" y="102524"/>
                  </a:lnTo>
                  <a:lnTo>
                    <a:pt x="67677" y="96422"/>
                  </a:lnTo>
                  <a:close/>
                  <a:moveTo>
                    <a:pt x="80809" y="96422"/>
                  </a:moveTo>
                  <a:lnTo>
                    <a:pt x="80809" y="102524"/>
                  </a:lnTo>
                  <a:lnTo>
                    <a:pt x="74422" y="102524"/>
                  </a:lnTo>
                  <a:lnTo>
                    <a:pt x="74422" y="96422"/>
                  </a:lnTo>
                  <a:close/>
                  <a:moveTo>
                    <a:pt x="87554" y="96422"/>
                  </a:moveTo>
                  <a:lnTo>
                    <a:pt x="87554" y="102524"/>
                  </a:lnTo>
                  <a:lnTo>
                    <a:pt x="81148" y="102524"/>
                  </a:lnTo>
                  <a:lnTo>
                    <a:pt x="81148" y="96422"/>
                  </a:lnTo>
                  <a:close/>
                  <a:moveTo>
                    <a:pt x="94281" y="96422"/>
                  </a:moveTo>
                  <a:lnTo>
                    <a:pt x="94281" y="102524"/>
                  </a:lnTo>
                  <a:lnTo>
                    <a:pt x="87893" y="102524"/>
                  </a:lnTo>
                  <a:lnTo>
                    <a:pt x="87893" y="96422"/>
                  </a:lnTo>
                  <a:close/>
                  <a:moveTo>
                    <a:pt x="101007" y="96422"/>
                  </a:moveTo>
                  <a:lnTo>
                    <a:pt x="101007" y="102524"/>
                  </a:lnTo>
                  <a:lnTo>
                    <a:pt x="94620" y="102524"/>
                  </a:lnTo>
                  <a:lnTo>
                    <a:pt x="94620" y="96422"/>
                  </a:lnTo>
                  <a:close/>
                  <a:moveTo>
                    <a:pt x="107752" y="96422"/>
                  </a:moveTo>
                  <a:lnTo>
                    <a:pt x="107752" y="102524"/>
                  </a:lnTo>
                  <a:lnTo>
                    <a:pt x="101346" y="102524"/>
                  </a:lnTo>
                  <a:lnTo>
                    <a:pt x="101346" y="96422"/>
                  </a:lnTo>
                  <a:close/>
                  <a:moveTo>
                    <a:pt x="114478" y="96422"/>
                  </a:moveTo>
                  <a:lnTo>
                    <a:pt x="114478" y="102524"/>
                  </a:lnTo>
                  <a:lnTo>
                    <a:pt x="108091" y="102524"/>
                  </a:lnTo>
                  <a:lnTo>
                    <a:pt x="108091" y="96422"/>
                  </a:lnTo>
                  <a:close/>
                  <a:moveTo>
                    <a:pt x="121223" y="96422"/>
                  </a:moveTo>
                  <a:lnTo>
                    <a:pt x="121223" y="102524"/>
                  </a:lnTo>
                  <a:lnTo>
                    <a:pt x="114817" y="102524"/>
                  </a:lnTo>
                  <a:lnTo>
                    <a:pt x="114817" y="96422"/>
                  </a:lnTo>
                  <a:close/>
                  <a:moveTo>
                    <a:pt x="127950" y="96422"/>
                  </a:moveTo>
                  <a:lnTo>
                    <a:pt x="127950" y="102524"/>
                  </a:lnTo>
                  <a:lnTo>
                    <a:pt x="121562" y="102524"/>
                  </a:lnTo>
                  <a:lnTo>
                    <a:pt x="121562" y="96422"/>
                  </a:lnTo>
                  <a:close/>
                  <a:moveTo>
                    <a:pt x="134694" y="96422"/>
                  </a:moveTo>
                  <a:lnTo>
                    <a:pt x="134694" y="102524"/>
                  </a:lnTo>
                  <a:lnTo>
                    <a:pt x="128289" y="102524"/>
                  </a:lnTo>
                  <a:lnTo>
                    <a:pt x="128289" y="96422"/>
                  </a:lnTo>
                  <a:close/>
                  <a:moveTo>
                    <a:pt x="141421" y="96422"/>
                  </a:moveTo>
                  <a:lnTo>
                    <a:pt x="141421" y="102524"/>
                  </a:lnTo>
                  <a:lnTo>
                    <a:pt x="135033" y="102524"/>
                  </a:lnTo>
                  <a:lnTo>
                    <a:pt x="135033" y="96422"/>
                  </a:lnTo>
                  <a:close/>
                  <a:moveTo>
                    <a:pt x="148148" y="96422"/>
                  </a:moveTo>
                  <a:lnTo>
                    <a:pt x="148148" y="102524"/>
                  </a:lnTo>
                  <a:lnTo>
                    <a:pt x="141760" y="102524"/>
                  </a:lnTo>
                  <a:lnTo>
                    <a:pt x="141760" y="96422"/>
                  </a:lnTo>
                  <a:close/>
                  <a:moveTo>
                    <a:pt x="154892" y="96422"/>
                  </a:moveTo>
                  <a:lnTo>
                    <a:pt x="154892" y="102524"/>
                  </a:lnTo>
                  <a:lnTo>
                    <a:pt x="148487" y="102524"/>
                  </a:lnTo>
                  <a:lnTo>
                    <a:pt x="148487" y="96422"/>
                  </a:lnTo>
                  <a:close/>
                  <a:moveTo>
                    <a:pt x="161619" y="96422"/>
                  </a:moveTo>
                  <a:lnTo>
                    <a:pt x="161619" y="102524"/>
                  </a:lnTo>
                  <a:lnTo>
                    <a:pt x="155231" y="102524"/>
                  </a:lnTo>
                  <a:lnTo>
                    <a:pt x="155231" y="96422"/>
                  </a:lnTo>
                  <a:close/>
                  <a:moveTo>
                    <a:pt x="168363" y="96422"/>
                  </a:moveTo>
                  <a:lnTo>
                    <a:pt x="168363" y="102524"/>
                  </a:lnTo>
                  <a:lnTo>
                    <a:pt x="161958" y="102524"/>
                  </a:lnTo>
                  <a:lnTo>
                    <a:pt x="161958" y="96422"/>
                  </a:lnTo>
                  <a:close/>
                  <a:moveTo>
                    <a:pt x="175090" y="96422"/>
                  </a:moveTo>
                  <a:lnTo>
                    <a:pt x="175090" y="102524"/>
                  </a:lnTo>
                  <a:lnTo>
                    <a:pt x="168702" y="102524"/>
                  </a:lnTo>
                  <a:lnTo>
                    <a:pt x="168702" y="96422"/>
                  </a:lnTo>
                  <a:close/>
                  <a:moveTo>
                    <a:pt x="181834" y="96422"/>
                  </a:moveTo>
                  <a:lnTo>
                    <a:pt x="181834" y="102524"/>
                  </a:lnTo>
                  <a:lnTo>
                    <a:pt x="175429" y="102524"/>
                  </a:lnTo>
                  <a:lnTo>
                    <a:pt x="175429" y="96422"/>
                  </a:lnTo>
                  <a:close/>
                  <a:moveTo>
                    <a:pt x="188561" y="96422"/>
                  </a:moveTo>
                  <a:lnTo>
                    <a:pt x="188561" y="102524"/>
                  </a:lnTo>
                  <a:lnTo>
                    <a:pt x="182173" y="102524"/>
                  </a:lnTo>
                  <a:lnTo>
                    <a:pt x="182173" y="96422"/>
                  </a:lnTo>
                  <a:close/>
                  <a:moveTo>
                    <a:pt x="195288" y="96422"/>
                  </a:moveTo>
                  <a:lnTo>
                    <a:pt x="195288" y="102524"/>
                  </a:lnTo>
                  <a:lnTo>
                    <a:pt x="188900" y="102524"/>
                  </a:lnTo>
                  <a:lnTo>
                    <a:pt x="188900" y="96422"/>
                  </a:lnTo>
                  <a:close/>
                  <a:moveTo>
                    <a:pt x="202032" y="96422"/>
                  </a:moveTo>
                  <a:lnTo>
                    <a:pt x="202032" y="102524"/>
                  </a:lnTo>
                  <a:lnTo>
                    <a:pt x="195627" y="102524"/>
                  </a:lnTo>
                  <a:lnTo>
                    <a:pt x="195627" y="96422"/>
                  </a:lnTo>
                  <a:close/>
                  <a:moveTo>
                    <a:pt x="208759" y="96422"/>
                  </a:moveTo>
                  <a:lnTo>
                    <a:pt x="208759" y="102524"/>
                  </a:lnTo>
                  <a:lnTo>
                    <a:pt x="202371" y="102524"/>
                  </a:lnTo>
                  <a:lnTo>
                    <a:pt x="202371" y="96422"/>
                  </a:lnTo>
                  <a:close/>
                  <a:moveTo>
                    <a:pt x="215504" y="96422"/>
                  </a:moveTo>
                  <a:lnTo>
                    <a:pt x="215504" y="102524"/>
                  </a:lnTo>
                  <a:lnTo>
                    <a:pt x="209098" y="102524"/>
                  </a:lnTo>
                  <a:lnTo>
                    <a:pt x="209098" y="96422"/>
                  </a:lnTo>
                  <a:close/>
                  <a:moveTo>
                    <a:pt x="222230" y="96422"/>
                  </a:moveTo>
                  <a:lnTo>
                    <a:pt x="222230" y="102524"/>
                  </a:lnTo>
                  <a:lnTo>
                    <a:pt x="215843" y="102524"/>
                  </a:lnTo>
                  <a:lnTo>
                    <a:pt x="215843" y="96422"/>
                  </a:lnTo>
                  <a:close/>
                  <a:moveTo>
                    <a:pt x="228975" y="96422"/>
                  </a:moveTo>
                  <a:lnTo>
                    <a:pt x="228975" y="102524"/>
                  </a:lnTo>
                  <a:lnTo>
                    <a:pt x="222569" y="102524"/>
                  </a:lnTo>
                  <a:lnTo>
                    <a:pt x="222569" y="96422"/>
                  </a:lnTo>
                  <a:close/>
                  <a:moveTo>
                    <a:pt x="235701" y="96422"/>
                  </a:moveTo>
                  <a:lnTo>
                    <a:pt x="235701" y="102524"/>
                  </a:lnTo>
                  <a:lnTo>
                    <a:pt x="229296" y="102524"/>
                  </a:lnTo>
                  <a:lnTo>
                    <a:pt x="229296" y="96422"/>
                  </a:lnTo>
                  <a:close/>
                  <a:moveTo>
                    <a:pt x="242428" y="96422"/>
                  </a:moveTo>
                  <a:lnTo>
                    <a:pt x="242428" y="102524"/>
                  </a:lnTo>
                  <a:lnTo>
                    <a:pt x="236040" y="102524"/>
                  </a:lnTo>
                  <a:lnTo>
                    <a:pt x="236040" y="96422"/>
                  </a:lnTo>
                  <a:close/>
                  <a:moveTo>
                    <a:pt x="249173" y="96422"/>
                  </a:moveTo>
                  <a:lnTo>
                    <a:pt x="249173" y="102524"/>
                  </a:lnTo>
                  <a:lnTo>
                    <a:pt x="242767" y="102524"/>
                  </a:lnTo>
                  <a:lnTo>
                    <a:pt x="242767" y="96422"/>
                  </a:lnTo>
                  <a:close/>
                  <a:moveTo>
                    <a:pt x="255899" y="96422"/>
                  </a:moveTo>
                  <a:lnTo>
                    <a:pt x="255899" y="102524"/>
                  </a:lnTo>
                  <a:lnTo>
                    <a:pt x="249512" y="102524"/>
                  </a:lnTo>
                  <a:lnTo>
                    <a:pt x="249512" y="96422"/>
                  </a:lnTo>
                  <a:close/>
                  <a:moveTo>
                    <a:pt x="262644" y="96422"/>
                  </a:moveTo>
                  <a:lnTo>
                    <a:pt x="262644" y="102524"/>
                  </a:lnTo>
                  <a:lnTo>
                    <a:pt x="256238" y="102524"/>
                  </a:lnTo>
                  <a:lnTo>
                    <a:pt x="256238" y="96422"/>
                  </a:lnTo>
                  <a:close/>
                  <a:moveTo>
                    <a:pt x="269370" y="96422"/>
                  </a:moveTo>
                  <a:lnTo>
                    <a:pt x="269370" y="102524"/>
                  </a:lnTo>
                  <a:lnTo>
                    <a:pt x="262983" y="102524"/>
                  </a:lnTo>
                  <a:lnTo>
                    <a:pt x="262983" y="96422"/>
                  </a:lnTo>
                  <a:close/>
                  <a:moveTo>
                    <a:pt x="276115" y="96422"/>
                  </a:moveTo>
                  <a:lnTo>
                    <a:pt x="276115" y="102524"/>
                  </a:lnTo>
                  <a:lnTo>
                    <a:pt x="269709" y="102524"/>
                  </a:lnTo>
                  <a:lnTo>
                    <a:pt x="269709" y="96422"/>
                  </a:lnTo>
                  <a:close/>
                  <a:moveTo>
                    <a:pt x="282842" y="96422"/>
                  </a:moveTo>
                  <a:lnTo>
                    <a:pt x="282842" y="102524"/>
                  </a:lnTo>
                  <a:lnTo>
                    <a:pt x="276436" y="102524"/>
                  </a:lnTo>
                  <a:lnTo>
                    <a:pt x="276436" y="96422"/>
                  </a:lnTo>
                  <a:close/>
                  <a:moveTo>
                    <a:pt x="6745" y="102827"/>
                  </a:moveTo>
                  <a:lnTo>
                    <a:pt x="6745" y="108929"/>
                  </a:lnTo>
                  <a:lnTo>
                    <a:pt x="339" y="108929"/>
                  </a:lnTo>
                  <a:lnTo>
                    <a:pt x="339" y="102827"/>
                  </a:lnTo>
                  <a:close/>
                  <a:moveTo>
                    <a:pt x="13471" y="102827"/>
                  </a:moveTo>
                  <a:lnTo>
                    <a:pt x="13471" y="108929"/>
                  </a:lnTo>
                  <a:lnTo>
                    <a:pt x="7066" y="108929"/>
                  </a:lnTo>
                  <a:lnTo>
                    <a:pt x="7066" y="102827"/>
                  </a:lnTo>
                  <a:close/>
                  <a:moveTo>
                    <a:pt x="20198" y="102827"/>
                  </a:moveTo>
                  <a:lnTo>
                    <a:pt x="20198" y="108929"/>
                  </a:lnTo>
                  <a:lnTo>
                    <a:pt x="13810" y="108929"/>
                  </a:lnTo>
                  <a:lnTo>
                    <a:pt x="13810" y="102827"/>
                  </a:lnTo>
                  <a:close/>
                  <a:moveTo>
                    <a:pt x="26942" y="102827"/>
                  </a:moveTo>
                  <a:lnTo>
                    <a:pt x="26942" y="108929"/>
                  </a:lnTo>
                  <a:lnTo>
                    <a:pt x="20537" y="108929"/>
                  </a:lnTo>
                  <a:lnTo>
                    <a:pt x="20537" y="102827"/>
                  </a:lnTo>
                  <a:close/>
                  <a:moveTo>
                    <a:pt x="33669" y="102827"/>
                  </a:moveTo>
                  <a:lnTo>
                    <a:pt x="33669" y="108929"/>
                  </a:lnTo>
                  <a:lnTo>
                    <a:pt x="27281" y="108929"/>
                  </a:lnTo>
                  <a:lnTo>
                    <a:pt x="27281" y="102827"/>
                  </a:lnTo>
                  <a:close/>
                  <a:moveTo>
                    <a:pt x="40414" y="102827"/>
                  </a:moveTo>
                  <a:lnTo>
                    <a:pt x="40414" y="108929"/>
                  </a:lnTo>
                  <a:lnTo>
                    <a:pt x="34008" y="108929"/>
                  </a:lnTo>
                  <a:lnTo>
                    <a:pt x="34008" y="102827"/>
                  </a:lnTo>
                  <a:close/>
                  <a:moveTo>
                    <a:pt x="47140" y="102827"/>
                  </a:moveTo>
                  <a:lnTo>
                    <a:pt x="47140" y="108929"/>
                  </a:lnTo>
                  <a:lnTo>
                    <a:pt x="40753" y="108929"/>
                  </a:lnTo>
                  <a:lnTo>
                    <a:pt x="40753" y="102827"/>
                  </a:lnTo>
                  <a:close/>
                  <a:moveTo>
                    <a:pt x="53885" y="102827"/>
                  </a:moveTo>
                  <a:lnTo>
                    <a:pt x="53885" y="108929"/>
                  </a:lnTo>
                  <a:lnTo>
                    <a:pt x="47479" y="108929"/>
                  </a:lnTo>
                  <a:lnTo>
                    <a:pt x="47479" y="102827"/>
                  </a:lnTo>
                  <a:close/>
                  <a:moveTo>
                    <a:pt x="60611" y="102827"/>
                  </a:moveTo>
                  <a:lnTo>
                    <a:pt x="60611" y="108929"/>
                  </a:lnTo>
                  <a:lnTo>
                    <a:pt x="54206" y="108929"/>
                  </a:lnTo>
                  <a:lnTo>
                    <a:pt x="54206" y="102827"/>
                  </a:lnTo>
                  <a:close/>
                  <a:moveTo>
                    <a:pt x="67338" y="102827"/>
                  </a:moveTo>
                  <a:lnTo>
                    <a:pt x="67338" y="108929"/>
                  </a:lnTo>
                  <a:lnTo>
                    <a:pt x="60950" y="108929"/>
                  </a:lnTo>
                  <a:lnTo>
                    <a:pt x="60950" y="102827"/>
                  </a:lnTo>
                  <a:close/>
                  <a:moveTo>
                    <a:pt x="74083" y="102827"/>
                  </a:moveTo>
                  <a:lnTo>
                    <a:pt x="74083" y="108929"/>
                  </a:lnTo>
                  <a:lnTo>
                    <a:pt x="67677" y="108929"/>
                  </a:lnTo>
                  <a:lnTo>
                    <a:pt x="67677" y="102827"/>
                  </a:lnTo>
                  <a:close/>
                  <a:moveTo>
                    <a:pt x="80809" y="102827"/>
                  </a:moveTo>
                  <a:lnTo>
                    <a:pt x="80809" y="108929"/>
                  </a:lnTo>
                  <a:lnTo>
                    <a:pt x="74422" y="108929"/>
                  </a:lnTo>
                  <a:lnTo>
                    <a:pt x="74422" y="102827"/>
                  </a:lnTo>
                  <a:close/>
                  <a:moveTo>
                    <a:pt x="87554" y="102827"/>
                  </a:moveTo>
                  <a:lnTo>
                    <a:pt x="87554" y="108929"/>
                  </a:lnTo>
                  <a:lnTo>
                    <a:pt x="81148" y="108929"/>
                  </a:lnTo>
                  <a:lnTo>
                    <a:pt x="81148" y="102827"/>
                  </a:lnTo>
                  <a:close/>
                  <a:moveTo>
                    <a:pt x="94281" y="102827"/>
                  </a:moveTo>
                  <a:lnTo>
                    <a:pt x="94281" y="108929"/>
                  </a:lnTo>
                  <a:lnTo>
                    <a:pt x="87893" y="108929"/>
                  </a:lnTo>
                  <a:lnTo>
                    <a:pt x="87893" y="102827"/>
                  </a:lnTo>
                  <a:close/>
                  <a:moveTo>
                    <a:pt x="101007" y="102827"/>
                  </a:moveTo>
                  <a:lnTo>
                    <a:pt x="101007" y="108929"/>
                  </a:lnTo>
                  <a:lnTo>
                    <a:pt x="94620" y="108929"/>
                  </a:lnTo>
                  <a:lnTo>
                    <a:pt x="94620" y="102827"/>
                  </a:lnTo>
                  <a:close/>
                  <a:moveTo>
                    <a:pt x="107752" y="102827"/>
                  </a:moveTo>
                  <a:lnTo>
                    <a:pt x="107752" y="108929"/>
                  </a:lnTo>
                  <a:lnTo>
                    <a:pt x="101346" y="108929"/>
                  </a:lnTo>
                  <a:lnTo>
                    <a:pt x="101346" y="102827"/>
                  </a:lnTo>
                  <a:close/>
                  <a:moveTo>
                    <a:pt x="114478" y="102827"/>
                  </a:moveTo>
                  <a:lnTo>
                    <a:pt x="114478" y="108929"/>
                  </a:lnTo>
                  <a:lnTo>
                    <a:pt x="108091" y="108929"/>
                  </a:lnTo>
                  <a:lnTo>
                    <a:pt x="108091" y="102827"/>
                  </a:lnTo>
                  <a:close/>
                  <a:moveTo>
                    <a:pt x="121223" y="102827"/>
                  </a:moveTo>
                  <a:lnTo>
                    <a:pt x="121223" y="108929"/>
                  </a:lnTo>
                  <a:lnTo>
                    <a:pt x="114817" y="108929"/>
                  </a:lnTo>
                  <a:lnTo>
                    <a:pt x="114817" y="102827"/>
                  </a:lnTo>
                  <a:close/>
                  <a:moveTo>
                    <a:pt x="127950" y="102827"/>
                  </a:moveTo>
                  <a:lnTo>
                    <a:pt x="127950" y="108929"/>
                  </a:lnTo>
                  <a:lnTo>
                    <a:pt x="121562" y="108929"/>
                  </a:lnTo>
                  <a:lnTo>
                    <a:pt x="121562" y="102827"/>
                  </a:lnTo>
                  <a:close/>
                  <a:moveTo>
                    <a:pt x="134694" y="102827"/>
                  </a:moveTo>
                  <a:lnTo>
                    <a:pt x="134694" y="108929"/>
                  </a:lnTo>
                  <a:lnTo>
                    <a:pt x="128289" y="108929"/>
                  </a:lnTo>
                  <a:lnTo>
                    <a:pt x="128289" y="102827"/>
                  </a:lnTo>
                  <a:close/>
                  <a:moveTo>
                    <a:pt x="141421" y="102827"/>
                  </a:moveTo>
                  <a:lnTo>
                    <a:pt x="141421" y="108929"/>
                  </a:lnTo>
                  <a:lnTo>
                    <a:pt x="135033" y="108929"/>
                  </a:lnTo>
                  <a:lnTo>
                    <a:pt x="135033" y="102827"/>
                  </a:lnTo>
                  <a:close/>
                  <a:moveTo>
                    <a:pt x="148148" y="102827"/>
                  </a:moveTo>
                  <a:lnTo>
                    <a:pt x="148148" y="108929"/>
                  </a:lnTo>
                  <a:lnTo>
                    <a:pt x="141760" y="108929"/>
                  </a:lnTo>
                  <a:lnTo>
                    <a:pt x="141760" y="102827"/>
                  </a:lnTo>
                  <a:close/>
                  <a:moveTo>
                    <a:pt x="154892" y="102827"/>
                  </a:moveTo>
                  <a:lnTo>
                    <a:pt x="154892" y="108929"/>
                  </a:lnTo>
                  <a:lnTo>
                    <a:pt x="148487" y="108929"/>
                  </a:lnTo>
                  <a:lnTo>
                    <a:pt x="148487" y="102827"/>
                  </a:lnTo>
                  <a:close/>
                  <a:moveTo>
                    <a:pt x="161619" y="102827"/>
                  </a:moveTo>
                  <a:lnTo>
                    <a:pt x="161619" y="108929"/>
                  </a:lnTo>
                  <a:lnTo>
                    <a:pt x="155231" y="108929"/>
                  </a:lnTo>
                  <a:lnTo>
                    <a:pt x="155231" y="102827"/>
                  </a:lnTo>
                  <a:close/>
                  <a:moveTo>
                    <a:pt x="168363" y="102827"/>
                  </a:moveTo>
                  <a:lnTo>
                    <a:pt x="168363" y="108929"/>
                  </a:lnTo>
                  <a:lnTo>
                    <a:pt x="161958" y="108929"/>
                  </a:lnTo>
                  <a:lnTo>
                    <a:pt x="161958" y="102827"/>
                  </a:lnTo>
                  <a:close/>
                  <a:moveTo>
                    <a:pt x="175090" y="102827"/>
                  </a:moveTo>
                  <a:lnTo>
                    <a:pt x="175090" y="108929"/>
                  </a:lnTo>
                  <a:lnTo>
                    <a:pt x="168702" y="108929"/>
                  </a:lnTo>
                  <a:lnTo>
                    <a:pt x="168702" y="102827"/>
                  </a:lnTo>
                  <a:close/>
                  <a:moveTo>
                    <a:pt x="181834" y="102827"/>
                  </a:moveTo>
                  <a:lnTo>
                    <a:pt x="181834" y="108929"/>
                  </a:lnTo>
                  <a:lnTo>
                    <a:pt x="175429" y="108929"/>
                  </a:lnTo>
                  <a:lnTo>
                    <a:pt x="175429" y="102827"/>
                  </a:lnTo>
                  <a:close/>
                  <a:moveTo>
                    <a:pt x="188561" y="102827"/>
                  </a:moveTo>
                  <a:lnTo>
                    <a:pt x="188561" y="108929"/>
                  </a:lnTo>
                  <a:lnTo>
                    <a:pt x="182173" y="108929"/>
                  </a:lnTo>
                  <a:lnTo>
                    <a:pt x="182173" y="102827"/>
                  </a:lnTo>
                  <a:close/>
                  <a:moveTo>
                    <a:pt x="195288" y="102827"/>
                  </a:moveTo>
                  <a:lnTo>
                    <a:pt x="195288" y="108929"/>
                  </a:lnTo>
                  <a:lnTo>
                    <a:pt x="188900" y="108929"/>
                  </a:lnTo>
                  <a:lnTo>
                    <a:pt x="188900" y="102827"/>
                  </a:lnTo>
                  <a:close/>
                  <a:moveTo>
                    <a:pt x="202032" y="102827"/>
                  </a:moveTo>
                  <a:lnTo>
                    <a:pt x="202032" y="108929"/>
                  </a:lnTo>
                  <a:lnTo>
                    <a:pt x="195627" y="108929"/>
                  </a:lnTo>
                  <a:lnTo>
                    <a:pt x="195627" y="102827"/>
                  </a:lnTo>
                  <a:close/>
                  <a:moveTo>
                    <a:pt x="208759" y="102827"/>
                  </a:moveTo>
                  <a:lnTo>
                    <a:pt x="208759" y="108929"/>
                  </a:lnTo>
                  <a:lnTo>
                    <a:pt x="202371" y="108929"/>
                  </a:lnTo>
                  <a:lnTo>
                    <a:pt x="202371" y="102827"/>
                  </a:lnTo>
                  <a:close/>
                  <a:moveTo>
                    <a:pt x="215504" y="102827"/>
                  </a:moveTo>
                  <a:lnTo>
                    <a:pt x="215504" y="108929"/>
                  </a:lnTo>
                  <a:lnTo>
                    <a:pt x="209098" y="108929"/>
                  </a:lnTo>
                  <a:lnTo>
                    <a:pt x="209098" y="102827"/>
                  </a:lnTo>
                  <a:close/>
                  <a:moveTo>
                    <a:pt x="222230" y="102827"/>
                  </a:moveTo>
                  <a:lnTo>
                    <a:pt x="222230" y="108929"/>
                  </a:lnTo>
                  <a:lnTo>
                    <a:pt x="215843" y="108929"/>
                  </a:lnTo>
                  <a:lnTo>
                    <a:pt x="215843" y="102827"/>
                  </a:lnTo>
                  <a:close/>
                  <a:moveTo>
                    <a:pt x="228975" y="102827"/>
                  </a:moveTo>
                  <a:lnTo>
                    <a:pt x="228975" y="108929"/>
                  </a:lnTo>
                  <a:lnTo>
                    <a:pt x="222569" y="108929"/>
                  </a:lnTo>
                  <a:lnTo>
                    <a:pt x="222569" y="102827"/>
                  </a:lnTo>
                  <a:close/>
                  <a:moveTo>
                    <a:pt x="235701" y="102827"/>
                  </a:moveTo>
                  <a:lnTo>
                    <a:pt x="235701" y="108929"/>
                  </a:lnTo>
                  <a:lnTo>
                    <a:pt x="229296" y="108929"/>
                  </a:lnTo>
                  <a:lnTo>
                    <a:pt x="229296" y="102827"/>
                  </a:lnTo>
                  <a:close/>
                  <a:moveTo>
                    <a:pt x="242428" y="102827"/>
                  </a:moveTo>
                  <a:lnTo>
                    <a:pt x="242428" y="108929"/>
                  </a:lnTo>
                  <a:lnTo>
                    <a:pt x="236040" y="108929"/>
                  </a:lnTo>
                  <a:lnTo>
                    <a:pt x="236040" y="102827"/>
                  </a:lnTo>
                  <a:close/>
                  <a:moveTo>
                    <a:pt x="249173" y="102827"/>
                  </a:moveTo>
                  <a:lnTo>
                    <a:pt x="249173" y="108929"/>
                  </a:lnTo>
                  <a:lnTo>
                    <a:pt x="242767" y="108929"/>
                  </a:lnTo>
                  <a:lnTo>
                    <a:pt x="242767" y="102827"/>
                  </a:lnTo>
                  <a:close/>
                  <a:moveTo>
                    <a:pt x="255899" y="102827"/>
                  </a:moveTo>
                  <a:lnTo>
                    <a:pt x="255899" y="108929"/>
                  </a:lnTo>
                  <a:lnTo>
                    <a:pt x="249512" y="108929"/>
                  </a:lnTo>
                  <a:lnTo>
                    <a:pt x="249512" y="102827"/>
                  </a:lnTo>
                  <a:close/>
                  <a:moveTo>
                    <a:pt x="262644" y="102827"/>
                  </a:moveTo>
                  <a:lnTo>
                    <a:pt x="262644" y="108929"/>
                  </a:lnTo>
                  <a:lnTo>
                    <a:pt x="256238" y="108929"/>
                  </a:lnTo>
                  <a:lnTo>
                    <a:pt x="256238" y="102827"/>
                  </a:lnTo>
                  <a:close/>
                  <a:moveTo>
                    <a:pt x="269370" y="102827"/>
                  </a:moveTo>
                  <a:lnTo>
                    <a:pt x="269370" y="108929"/>
                  </a:lnTo>
                  <a:lnTo>
                    <a:pt x="262983" y="108929"/>
                  </a:lnTo>
                  <a:lnTo>
                    <a:pt x="262983" y="102827"/>
                  </a:lnTo>
                  <a:close/>
                  <a:moveTo>
                    <a:pt x="276115" y="102827"/>
                  </a:moveTo>
                  <a:lnTo>
                    <a:pt x="276115" y="108929"/>
                  </a:lnTo>
                  <a:lnTo>
                    <a:pt x="269709" y="108929"/>
                  </a:lnTo>
                  <a:lnTo>
                    <a:pt x="269709" y="102827"/>
                  </a:lnTo>
                  <a:close/>
                  <a:moveTo>
                    <a:pt x="282842" y="102827"/>
                  </a:moveTo>
                  <a:lnTo>
                    <a:pt x="282842" y="108929"/>
                  </a:lnTo>
                  <a:lnTo>
                    <a:pt x="276436" y="108929"/>
                  </a:lnTo>
                  <a:lnTo>
                    <a:pt x="276436" y="102827"/>
                  </a:lnTo>
                  <a:close/>
                  <a:moveTo>
                    <a:pt x="6745" y="109250"/>
                  </a:moveTo>
                  <a:lnTo>
                    <a:pt x="6745" y="115335"/>
                  </a:lnTo>
                  <a:lnTo>
                    <a:pt x="339" y="115335"/>
                  </a:lnTo>
                  <a:lnTo>
                    <a:pt x="339" y="109250"/>
                  </a:lnTo>
                  <a:close/>
                  <a:moveTo>
                    <a:pt x="13471" y="109250"/>
                  </a:moveTo>
                  <a:lnTo>
                    <a:pt x="13471" y="115335"/>
                  </a:lnTo>
                  <a:lnTo>
                    <a:pt x="7066" y="115335"/>
                  </a:lnTo>
                  <a:lnTo>
                    <a:pt x="7066" y="109250"/>
                  </a:lnTo>
                  <a:close/>
                  <a:moveTo>
                    <a:pt x="20198" y="109250"/>
                  </a:moveTo>
                  <a:lnTo>
                    <a:pt x="20198" y="115335"/>
                  </a:lnTo>
                  <a:lnTo>
                    <a:pt x="13810" y="115335"/>
                  </a:lnTo>
                  <a:lnTo>
                    <a:pt x="13810" y="109250"/>
                  </a:lnTo>
                  <a:close/>
                  <a:moveTo>
                    <a:pt x="26942" y="109250"/>
                  </a:moveTo>
                  <a:lnTo>
                    <a:pt x="26942" y="115335"/>
                  </a:lnTo>
                  <a:lnTo>
                    <a:pt x="20537" y="115335"/>
                  </a:lnTo>
                  <a:lnTo>
                    <a:pt x="20537" y="109250"/>
                  </a:lnTo>
                  <a:close/>
                  <a:moveTo>
                    <a:pt x="33669" y="109250"/>
                  </a:moveTo>
                  <a:lnTo>
                    <a:pt x="33669" y="115335"/>
                  </a:lnTo>
                  <a:lnTo>
                    <a:pt x="27281" y="115335"/>
                  </a:lnTo>
                  <a:lnTo>
                    <a:pt x="27281" y="109250"/>
                  </a:lnTo>
                  <a:close/>
                  <a:moveTo>
                    <a:pt x="40414" y="109250"/>
                  </a:moveTo>
                  <a:lnTo>
                    <a:pt x="40414" y="115335"/>
                  </a:lnTo>
                  <a:lnTo>
                    <a:pt x="34008" y="115335"/>
                  </a:lnTo>
                  <a:lnTo>
                    <a:pt x="34008" y="109250"/>
                  </a:lnTo>
                  <a:close/>
                  <a:moveTo>
                    <a:pt x="47140" y="109250"/>
                  </a:moveTo>
                  <a:lnTo>
                    <a:pt x="47140" y="115335"/>
                  </a:lnTo>
                  <a:lnTo>
                    <a:pt x="40753" y="115335"/>
                  </a:lnTo>
                  <a:lnTo>
                    <a:pt x="40753" y="109250"/>
                  </a:lnTo>
                  <a:close/>
                  <a:moveTo>
                    <a:pt x="53885" y="109250"/>
                  </a:moveTo>
                  <a:lnTo>
                    <a:pt x="53885" y="115335"/>
                  </a:lnTo>
                  <a:lnTo>
                    <a:pt x="47479" y="115335"/>
                  </a:lnTo>
                  <a:lnTo>
                    <a:pt x="47479" y="109250"/>
                  </a:lnTo>
                  <a:close/>
                  <a:moveTo>
                    <a:pt x="60611" y="109250"/>
                  </a:moveTo>
                  <a:lnTo>
                    <a:pt x="60611" y="115335"/>
                  </a:lnTo>
                  <a:lnTo>
                    <a:pt x="54206" y="115335"/>
                  </a:lnTo>
                  <a:lnTo>
                    <a:pt x="54206" y="109250"/>
                  </a:lnTo>
                  <a:close/>
                  <a:moveTo>
                    <a:pt x="67338" y="109250"/>
                  </a:moveTo>
                  <a:lnTo>
                    <a:pt x="67338" y="115335"/>
                  </a:lnTo>
                  <a:lnTo>
                    <a:pt x="60950" y="115335"/>
                  </a:lnTo>
                  <a:lnTo>
                    <a:pt x="60950" y="109250"/>
                  </a:lnTo>
                  <a:close/>
                  <a:moveTo>
                    <a:pt x="74083" y="109250"/>
                  </a:moveTo>
                  <a:lnTo>
                    <a:pt x="74083" y="115335"/>
                  </a:lnTo>
                  <a:lnTo>
                    <a:pt x="67677" y="115335"/>
                  </a:lnTo>
                  <a:lnTo>
                    <a:pt x="67677" y="109250"/>
                  </a:lnTo>
                  <a:close/>
                  <a:moveTo>
                    <a:pt x="80809" y="109250"/>
                  </a:moveTo>
                  <a:lnTo>
                    <a:pt x="80809" y="115335"/>
                  </a:lnTo>
                  <a:lnTo>
                    <a:pt x="74422" y="115335"/>
                  </a:lnTo>
                  <a:lnTo>
                    <a:pt x="74422" y="109250"/>
                  </a:lnTo>
                  <a:close/>
                  <a:moveTo>
                    <a:pt x="87554" y="109250"/>
                  </a:moveTo>
                  <a:lnTo>
                    <a:pt x="87554" y="115335"/>
                  </a:lnTo>
                  <a:lnTo>
                    <a:pt x="81148" y="115335"/>
                  </a:lnTo>
                  <a:lnTo>
                    <a:pt x="81148" y="109250"/>
                  </a:lnTo>
                  <a:close/>
                  <a:moveTo>
                    <a:pt x="94281" y="109250"/>
                  </a:moveTo>
                  <a:lnTo>
                    <a:pt x="94281" y="115335"/>
                  </a:lnTo>
                  <a:lnTo>
                    <a:pt x="87893" y="115335"/>
                  </a:lnTo>
                  <a:lnTo>
                    <a:pt x="87893" y="109250"/>
                  </a:lnTo>
                  <a:close/>
                  <a:moveTo>
                    <a:pt x="101007" y="109250"/>
                  </a:moveTo>
                  <a:lnTo>
                    <a:pt x="101007" y="115335"/>
                  </a:lnTo>
                  <a:lnTo>
                    <a:pt x="94620" y="115335"/>
                  </a:lnTo>
                  <a:lnTo>
                    <a:pt x="94620" y="109250"/>
                  </a:lnTo>
                  <a:close/>
                  <a:moveTo>
                    <a:pt x="107752" y="109250"/>
                  </a:moveTo>
                  <a:lnTo>
                    <a:pt x="107752" y="115335"/>
                  </a:lnTo>
                  <a:lnTo>
                    <a:pt x="101346" y="115335"/>
                  </a:lnTo>
                  <a:lnTo>
                    <a:pt x="101346" y="109250"/>
                  </a:lnTo>
                  <a:close/>
                  <a:moveTo>
                    <a:pt x="114478" y="109250"/>
                  </a:moveTo>
                  <a:lnTo>
                    <a:pt x="114478" y="115335"/>
                  </a:lnTo>
                  <a:lnTo>
                    <a:pt x="108091" y="115335"/>
                  </a:lnTo>
                  <a:lnTo>
                    <a:pt x="108091" y="109250"/>
                  </a:lnTo>
                  <a:close/>
                  <a:moveTo>
                    <a:pt x="121223" y="109250"/>
                  </a:moveTo>
                  <a:lnTo>
                    <a:pt x="121223" y="115335"/>
                  </a:lnTo>
                  <a:lnTo>
                    <a:pt x="114817" y="115335"/>
                  </a:lnTo>
                  <a:lnTo>
                    <a:pt x="114817" y="109250"/>
                  </a:lnTo>
                  <a:close/>
                  <a:moveTo>
                    <a:pt x="127950" y="109250"/>
                  </a:moveTo>
                  <a:lnTo>
                    <a:pt x="127950" y="115335"/>
                  </a:lnTo>
                  <a:lnTo>
                    <a:pt x="121562" y="115335"/>
                  </a:lnTo>
                  <a:lnTo>
                    <a:pt x="121562" y="109250"/>
                  </a:lnTo>
                  <a:close/>
                  <a:moveTo>
                    <a:pt x="134694" y="109250"/>
                  </a:moveTo>
                  <a:lnTo>
                    <a:pt x="134694" y="115335"/>
                  </a:lnTo>
                  <a:lnTo>
                    <a:pt x="128289" y="115335"/>
                  </a:lnTo>
                  <a:lnTo>
                    <a:pt x="128289" y="109250"/>
                  </a:lnTo>
                  <a:close/>
                  <a:moveTo>
                    <a:pt x="141421" y="109250"/>
                  </a:moveTo>
                  <a:lnTo>
                    <a:pt x="141421" y="115335"/>
                  </a:lnTo>
                  <a:lnTo>
                    <a:pt x="135033" y="115335"/>
                  </a:lnTo>
                  <a:lnTo>
                    <a:pt x="135033" y="109250"/>
                  </a:lnTo>
                  <a:close/>
                  <a:moveTo>
                    <a:pt x="148148" y="109250"/>
                  </a:moveTo>
                  <a:lnTo>
                    <a:pt x="148148" y="115335"/>
                  </a:lnTo>
                  <a:lnTo>
                    <a:pt x="141760" y="115335"/>
                  </a:lnTo>
                  <a:lnTo>
                    <a:pt x="141760" y="109250"/>
                  </a:lnTo>
                  <a:close/>
                  <a:moveTo>
                    <a:pt x="154892" y="109250"/>
                  </a:moveTo>
                  <a:lnTo>
                    <a:pt x="154892" y="115335"/>
                  </a:lnTo>
                  <a:lnTo>
                    <a:pt x="148487" y="115335"/>
                  </a:lnTo>
                  <a:lnTo>
                    <a:pt x="148487" y="109250"/>
                  </a:lnTo>
                  <a:close/>
                  <a:moveTo>
                    <a:pt x="161619" y="109250"/>
                  </a:moveTo>
                  <a:lnTo>
                    <a:pt x="161619" y="115335"/>
                  </a:lnTo>
                  <a:lnTo>
                    <a:pt x="155231" y="115335"/>
                  </a:lnTo>
                  <a:lnTo>
                    <a:pt x="155231" y="109250"/>
                  </a:lnTo>
                  <a:close/>
                  <a:moveTo>
                    <a:pt x="168363" y="109250"/>
                  </a:moveTo>
                  <a:lnTo>
                    <a:pt x="168363" y="115335"/>
                  </a:lnTo>
                  <a:lnTo>
                    <a:pt x="161958" y="115335"/>
                  </a:lnTo>
                  <a:lnTo>
                    <a:pt x="161958" y="109250"/>
                  </a:lnTo>
                  <a:close/>
                  <a:moveTo>
                    <a:pt x="175090" y="109250"/>
                  </a:moveTo>
                  <a:lnTo>
                    <a:pt x="175090" y="115335"/>
                  </a:lnTo>
                  <a:lnTo>
                    <a:pt x="168702" y="115335"/>
                  </a:lnTo>
                  <a:lnTo>
                    <a:pt x="168702" y="109250"/>
                  </a:lnTo>
                  <a:close/>
                  <a:moveTo>
                    <a:pt x="181834" y="109250"/>
                  </a:moveTo>
                  <a:lnTo>
                    <a:pt x="181834" y="115335"/>
                  </a:lnTo>
                  <a:lnTo>
                    <a:pt x="175429" y="115335"/>
                  </a:lnTo>
                  <a:lnTo>
                    <a:pt x="175429" y="109250"/>
                  </a:lnTo>
                  <a:close/>
                  <a:moveTo>
                    <a:pt x="188561" y="109250"/>
                  </a:moveTo>
                  <a:lnTo>
                    <a:pt x="188561" y="115335"/>
                  </a:lnTo>
                  <a:lnTo>
                    <a:pt x="182173" y="115335"/>
                  </a:lnTo>
                  <a:lnTo>
                    <a:pt x="182173" y="109250"/>
                  </a:lnTo>
                  <a:close/>
                  <a:moveTo>
                    <a:pt x="195288" y="109250"/>
                  </a:moveTo>
                  <a:lnTo>
                    <a:pt x="195288" y="115335"/>
                  </a:lnTo>
                  <a:lnTo>
                    <a:pt x="188900" y="115335"/>
                  </a:lnTo>
                  <a:lnTo>
                    <a:pt x="188900" y="109250"/>
                  </a:lnTo>
                  <a:close/>
                  <a:moveTo>
                    <a:pt x="202032" y="109250"/>
                  </a:moveTo>
                  <a:lnTo>
                    <a:pt x="202032" y="115335"/>
                  </a:lnTo>
                  <a:lnTo>
                    <a:pt x="195627" y="115335"/>
                  </a:lnTo>
                  <a:lnTo>
                    <a:pt x="195627" y="109250"/>
                  </a:lnTo>
                  <a:close/>
                  <a:moveTo>
                    <a:pt x="208759" y="109250"/>
                  </a:moveTo>
                  <a:lnTo>
                    <a:pt x="208759" y="115335"/>
                  </a:lnTo>
                  <a:lnTo>
                    <a:pt x="202371" y="115335"/>
                  </a:lnTo>
                  <a:lnTo>
                    <a:pt x="202371" y="109250"/>
                  </a:lnTo>
                  <a:close/>
                  <a:moveTo>
                    <a:pt x="215504" y="109250"/>
                  </a:moveTo>
                  <a:lnTo>
                    <a:pt x="215504" y="115335"/>
                  </a:lnTo>
                  <a:lnTo>
                    <a:pt x="209098" y="115335"/>
                  </a:lnTo>
                  <a:lnTo>
                    <a:pt x="209098" y="109250"/>
                  </a:lnTo>
                  <a:close/>
                  <a:moveTo>
                    <a:pt x="222230" y="109250"/>
                  </a:moveTo>
                  <a:lnTo>
                    <a:pt x="222230" y="115335"/>
                  </a:lnTo>
                  <a:lnTo>
                    <a:pt x="215843" y="115335"/>
                  </a:lnTo>
                  <a:lnTo>
                    <a:pt x="215843" y="109250"/>
                  </a:lnTo>
                  <a:close/>
                  <a:moveTo>
                    <a:pt x="228975" y="109250"/>
                  </a:moveTo>
                  <a:lnTo>
                    <a:pt x="228975" y="115335"/>
                  </a:lnTo>
                  <a:lnTo>
                    <a:pt x="222569" y="115335"/>
                  </a:lnTo>
                  <a:lnTo>
                    <a:pt x="222569" y="109250"/>
                  </a:lnTo>
                  <a:close/>
                  <a:moveTo>
                    <a:pt x="235701" y="109250"/>
                  </a:moveTo>
                  <a:lnTo>
                    <a:pt x="235701" y="115335"/>
                  </a:lnTo>
                  <a:lnTo>
                    <a:pt x="229296" y="115335"/>
                  </a:lnTo>
                  <a:lnTo>
                    <a:pt x="229296" y="109250"/>
                  </a:lnTo>
                  <a:close/>
                  <a:moveTo>
                    <a:pt x="242428" y="109250"/>
                  </a:moveTo>
                  <a:lnTo>
                    <a:pt x="242428" y="115335"/>
                  </a:lnTo>
                  <a:lnTo>
                    <a:pt x="236040" y="115335"/>
                  </a:lnTo>
                  <a:lnTo>
                    <a:pt x="236040" y="109250"/>
                  </a:lnTo>
                  <a:close/>
                  <a:moveTo>
                    <a:pt x="249173" y="109250"/>
                  </a:moveTo>
                  <a:lnTo>
                    <a:pt x="249173" y="115335"/>
                  </a:lnTo>
                  <a:lnTo>
                    <a:pt x="242767" y="115335"/>
                  </a:lnTo>
                  <a:lnTo>
                    <a:pt x="242767" y="109250"/>
                  </a:lnTo>
                  <a:close/>
                  <a:moveTo>
                    <a:pt x="255899" y="109250"/>
                  </a:moveTo>
                  <a:lnTo>
                    <a:pt x="255899" y="115335"/>
                  </a:lnTo>
                  <a:lnTo>
                    <a:pt x="249512" y="115335"/>
                  </a:lnTo>
                  <a:lnTo>
                    <a:pt x="249512" y="109250"/>
                  </a:lnTo>
                  <a:close/>
                  <a:moveTo>
                    <a:pt x="262644" y="109250"/>
                  </a:moveTo>
                  <a:lnTo>
                    <a:pt x="262644" y="115335"/>
                  </a:lnTo>
                  <a:lnTo>
                    <a:pt x="256238" y="115335"/>
                  </a:lnTo>
                  <a:lnTo>
                    <a:pt x="256238" y="109250"/>
                  </a:lnTo>
                  <a:close/>
                  <a:moveTo>
                    <a:pt x="269370" y="109250"/>
                  </a:moveTo>
                  <a:lnTo>
                    <a:pt x="269370" y="115335"/>
                  </a:lnTo>
                  <a:lnTo>
                    <a:pt x="262983" y="115335"/>
                  </a:lnTo>
                  <a:lnTo>
                    <a:pt x="262983" y="109250"/>
                  </a:lnTo>
                  <a:close/>
                  <a:moveTo>
                    <a:pt x="276115" y="109250"/>
                  </a:moveTo>
                  <a:lnTo>
                    <a:pt x="276115" y="115335"/>
                  </a:lnTo>
                  <a:lnTo>
                    <a:pt x="269709" y="115335"/>
                  </a:lnTo>
                  <a:lnTo>
                    <a:pt x="269709" y="109250"/>
                  </a:lnTo>
                  <a:close/>
                  <a:moveTo>
                    <a:pt x="282842" y="109250"/>
                  </a:moveTo>
                  <a:lnTo>
                    <a:pt x="282842" y="115335"/>
                  </a:lnTo>
                  <a:lnTo>
                    <a:pt x="276436" y="115335"/>
                  </a:lnTo>
                  <a:lnTo>
                    <a:pt x="276436" y="109250"/>
                  </a:lnTo>
                  <a:close/>
                  <a:moveTo>
                    <a:pt x="6745" y="115656"/>
                  </a:moveTo>
                  <a:lnTo>
                    <a:pt x="6745" y="121740"/>
                  </a:lnTo>
                  <a:lnTo>
                    <a:pt x="339" y="121740"/>
                  </a:lnTo>
                  <a:lnTo>
                    <a:pt x="339" y="115656"/>
                  </a:lnTo>
                  <a:close/>
                  <a:moveTo>
                    <a:pt x="13471" y="115656"/>
                  </a:moveTo>
                  <a:lnTo>
                    <a:pt x="13471" y="121740"/>
                  </a:lnTo>
                  <a:lnTo>
                    <a:pt x="7066" y="121740"/>
                  </a:lnTo>
                  <a:lnTo>
                    <a:pt x="7066" y="115656"/>
                  </a:lnTo>
                  <a:close/>
                  <a:moveTo>
                    <a:pt x="20198" y="115656"/>
                  </a:moveTo>
                  <a:lnTo>
                    <a:pt x="20198" y="121740"/>
                  </a:lnTo>
                  <a:lnTo>
                    <a:pt x="13810" y="121740"/>
                  </a:lnTo>
                  <a:lnTo>
                    <a:pt x="13810" y="115656"/>
                  </a:lnTo>
                  <a:close/>
                  <a:moveTo>
                    <a:pt x="26942" y="115656"/>
                  </a:moveTo>
                  <a:lnTo>
                    <a:pt x="26942" y="121740"/>
                  </a:lnTo>
                  <a:lnTo>
                    <a:pt x="20537" y="121740"/>
                  </a:lnTo>
                  <a:lnTo>
                    <a:pt x="20537" y="115656"/>
                  </a:lnTo>
                  <a:close/>
                  <a:moveTo>
                    <a:pt x="33669" y="115656"/>
                  </a:moveTo>
                  <a:lnTo>
                    <a:pt x="33669" y="121740"/>
                  </a:lnTo>
                  <a:lnTo>
                    <a:pt x="27281" y="121740"/>
                  </a:lnTo>
                  <a:lnTo>
                    <a:pt x="27281" y="115656"/>
                  </a:lnTo>
                  <a:close/>
                  <a:moveTo>
                    <a:pt x="40414" y="115656"/>
                  </a:moveTo>
                  <a:lnTo>
                    <a:pt x="40414" y="121740"/>
                  </a:lnTo>
                  <a:lnTo>
                    <a:pt x="34008" y="121740"/>
                  </a:lnTo>
                  <a:lnTo>
                    <a:pt x="34008" y="115656"/>
                  </a:lnTo>
                  <a:close/>
                  <a:moveTo>
                    <a:pt x="47140" y="115656"/>
                  </a:moveTo>
                  <a:lnTo>
                    <a:pt x="47140" y="121740"/>
                  </a:lnTo>
                  <a:lnTo>
                    <a:pt x="40753" y="121740"/>
                  </a:lnTo>
                  <a:lnTo>
                    <a:pt x="40753" y="115656"/>
                  </a:lnTo>
                  <a:close/>
                  <a:moveTo>
                    <a:pt x="53885" y="115656"/>
                  </a:moveTo>
                  <a:lnTo>
                    <a:pt x="53885" y="121740"/>
                  </a:lnTo>
                  <a:lnTo>
                    <a:pt x="47479" y="121740"/>
                  </a:lnTo>
                  <a:lnTo>
                    <a:pt x="47479" y="115656"/>
                  </a:lnTo>
                  <a:close/>
                  <a:moveTo>
                    <a:pt x="60611" y="115656"/>
                  </a:moveTo>
                  <a:lnTo>
                    <a:pt x="60611" y="121740"/>
                  </a:lnTo>
                  <a:lnTo>
                    <a:pt x="54206" y="121740"/>
                  </a:lnTo>
                  <a:lnTo>
                    <a:pt x="54206" y="115656"/>
                  </a:lnTo>
                  <a:close/>
                  <a:moveTo>
                    <a:pt x="67338" y="115656"/>
                  </a:moveTo>
                  <a:lnTo>
                    <a:pt x="67338" y="121740"/>
                  </a:lnTo>
                  <a:lnTo>
                    <a:pt x="60950" y="121740"/>
                  </a:lnTo>
                  <a:lnTo>
                    <a:pt x="60950" y="115656"/>
                  </a:lnTo>
                  <a:close/>
                  <a:moveTo>
                    <a:pt x="74083" y="115656"/>
                  </a:moveTo>
                  <a:lnTo>
                    <a:pt x="74083" y="121740"/>
                  </a:lnTo>
                  <a:lnTo>
                    <a:pt x="67677" y="121740"/>
                  </a:lnTo>
                  <a:lnTo>
                    <a:pt x="67677" y="115656"/>
                  </a:lnTo>
                  <a:close/>
                  <a:moveTo>
                    <a:pt x="80809" y="115656"/>
                  </a:moveTo>
                  <a:lnTo>
                    <a:pt x="80809" y="121740"/>
                  </a:lnTo>
                  <a:lnTo>
                    <a:pt x="74422" y="121740"/>
                  </a:lnTo>
                  <a:lnTo>
                    <a:pt x="74422" y="115656"/>
                  </a:lnTo>
                  <a:close/>
                  <a:moveTo>
                    <a:pt x="87554" y="115656"/>
                  </a:moveTo>
                  <a:lnTo>
                    <a:pt x="87554" y="121740"/>
                  </a:lnTo>
                  <a:lnTo>
                    <a:pt x="81148" y="121740"/>
                  </a:lnTo>
                  <a:lnTo>
                    <a:pt x="81148" y="115656"/>
                  </a:lnTo>
                  <a:close/>
                  <a:moveTo>
                    <a:pt x="94281" y="115656"/>
                  </a:moveTo>
                  <a:lnTo>
                    <a:pt x="94281" y="121740"/>
                  </a:lnTo>
                  <a:lnTo>
                    <a:pt x="87893" y="121740"/>
                  </a:lnTo>
                  <a:lnTo>
                    <a:pt x="87893" y="115656"/>
                  </a:lnTo>
                  <a:close/>
                  <a:moveTo>
                    <a:pt x="101007" y="115656"/>
                  </a:moveTo>
                  <a:lnTo>
                    <a:pt x="101007" y="121740"/>
                  </a:lnTo>
                  <a:lnTo>
                    <a:pt x="94620" y="121740"/>
                  </a:lnTo>
                  <a:lnTo>
                    <a:pt x="94620" y="115656"/>
                  </a:lnTo>
                  <a:close/>
                  <a:moveTo>
                    <a:pt x="107752" y="115656"/>
                  </a:moveTo>
                  <a:lnTo>
                    <a:pt x="107752" y="121740"/>
                  </a:lnTo>
                  <a:lnTo>
                    <a:pt x="101346" y="121740"/>
                  </a:lnTo>
                  <a:lnTo>
                    <a:pt x="101346" y="115656"/>
                  </a:lnTo>
                  <a:close/>
                  <a:moveTo>
                    <a:pt x="114478" y="115656"/>
                  </a:moveTo>
                  <a:lnTo>
                    <a:pt x="114478" y="121740"/>
                  </a:lnTo>
                  <a:lnTo>
                    <a:pt x="108091" y="121740"/>
                  </a:lnTo>
                  <a:lnTo>
                    <a:pt x="108091" y="115656"/>
                  </a:lnTo>
                  <a:close/>
                  <a:moveTo>
                    <a:pt x="121223" y="115656"/>
                  </a:moveTo>
                  <a:lnTo>
                    <a:pt x="121223" y="121740"/>
                  </a:lnTo>
                  <a:lnTo>
                    <a:pt x="114817" y="121740"/>
                  </a:lnTo>
                  <a:lnTo>
                    <a:pt x="114817" y="115656"/>
                  </a:lnTo>
                  <a:close/>
                  <a:moveTo>
                    <a:pt x="127950" y="115656"/>
                  </a:moveTo>
                  <a:lnTo>
                    <a:pt x="127950" y="121740"/>
                  </a:lnTo>
                  <a:lnTo>
                    <a:pt x="121562" y="121740"/>
                  </a:lnTo>
                  <a:lnTo>
                    <a:pt x="121562" y="115656"/>
                  </a:lnTo>
                  <a:close/>
                  <a:moveTo>
                    <a:pt x="134694" y="115656"/>
                  </a:moveTo>
                  <a:lnTo>
                    <a:pt x="134694" y="121740"/>
                  </a:lnTo>
                  <a:lnTo>
                    <a:pt x="128289" y="121740"/>
                  </a:lnTo>
                  <a:lnTo>
                    <a:pt x="128289" y="115656"/>
                  </a:lnTo>
                  <a:close/>
                  <a:moveTo>
                    <a:pt x="141421" y="115656"/>
                  </a:moveTo>
                  <a:lnTo>
                    <a:pt x="141421" y="121740"/>
                  </a:lnTo>
                  <a:lnTo>
                    <a:pt x="135033" y="121740"/>
                  </a:lnTo>
                  <a:lnTo>
                    <a:pt x="135033" y="115656"/>
                  </a:lnTo>
                  <a:close/>
                  <a:moveTo>
                    <a:pt x="148148" y="115656"/>
                  </a:moveTo>
                  <a:lnTo>
                    <a:pt x="148148" y="121740"/>
                  </a:lnTo>
                  <a:lnTo>
                    <a:pt x="141760" y="121740"/>
                  </a:lnTo>
                  <a:lnTo>
                    <a:pt x="141760" y="115656"/>
                  </a:lnTo>
                  <a:close/>
                  <a:moveTo>
                    <a:pt x="154892" y="115656"/>
                  </a:moveTo>
                  <a:lnTo>
                    <a:pt x="154892" y="121740"/>
                  </a:lnTo>
                  <a:lnTo>
                    <a:pt x="148487" y="121740"/>
                  </a:lnTo>
                  <a:lnTo>
                    <a:pt x="148487" y="115656"/>
                  </a:lnTo>
                  <a:close/>
                  <a:moveTo>
                    <a:pt x="161619" y="115656"/>
                  </a:moveTo>
                  <a:lnTo>
                    <a:pt x="161619" y="121740"/>
                  </a:lnTo>
                  <a:lnTo>
                    <a:pt x="155231" y="121740"/>
                  </a:lnTo>
                  <a:lnTo>
                    <a:pt x="155231" y="115656"/>
                  </a:lnTo>
                  <a:close/>
                  <a:moveTo>
                    <a:pt x="168363" y="115656"/>
                  </a:moveTo>
                  <a:lnTo>
                    <a:pt x="168363" y="121740"/>
                  </a:lnTo>
                  <a:lnTo>
                    <a:pt x="161958" y="121740"/>
                  </a:lnTo>
                  <a:lnTo>
                    <a:pt x="161958" y="115656"/>
                  </a:lnTo>
                  <a:close/>
                  <a:moveTo>
                    <a:pt x="175090" y="115656"/>
                  </a:moveTo>
                  <a:lnTo>
                    <a:pt x="175090" y="121740"/>
                  </a:lnTo>
                  <a:lnTo>
                    <a:pt x="168702" y="121740"/>
                  </a:lnTo>
                  <a:lnTo>
                    <a:pt x="168702" y="115656"/>
                  </a:lnTo>
                  <a:close/>
                  <a:moveTo>
                    <a:pt x="181834" y="115656"/>
                  </a:moveTo>
                  <a:lnTo>
                    <a:pt x="181834" y="121740"/>
                  </a:lnTo>
                  <a:lnTo>
                    <a:pt x="175429" y="121740"/>
                  </a:lnTo>
                  <a:lnTo>
                    <a:pt x="175429" y="115656"/>
                  </a:lnTo>
                  <a:close/>
                  <a:moveTo>
                    <a:pt x="188561" y="115656"/>
                  </a:moveTo>
                  <a:lnTo>
                    <a:pt x="188561" y="121740"/>
                  </a:lnTo>
                  <a:lnTo>
                    <a:pt x="182173" y="121740"/>
                  </a:lnTo>
                  <a:lnTo>
                    <a:pt x="182173" y="115656"/>
                  </a:lnTo>
                  <a:close/>
                  <a:moveTo>
                    <a:pt x="195288" y="115656"/>
                  </a:moveTo>
                  <a:lnTo>
                    <a:pt x="195288" y="121740"/>
                  </a:lnTo>
                  <a:lnTo>
                    <a:pt x="188900" y="121740"/>
                  </a:lnTo>
                  <a:lnTo>
                    <a:pt x="188900" y="115656"/>
                  </a:lnTo>
                  <a:close/>
                  <a:moveTo>
                    <a:pt x="202032" y="115656"/>
                  </a:moveTo>
                  <a:lnTo>
                    <a:pt x="202032" y="121740"/>
                  </a:lnTo>
                  <a:lnTo>
                    <a:pt x="195627" y="121740"/>
                  </a:lnTo>
                  <a:lnTo>
                    <a:pt x="195627" y="115656"/>
                  </a:lnTo>
                  <a:close/>
                  <a:moveTo>
                    <a:pt x="208759" y="115656"/>
                  </a:moveTo>
                  <a:lnTo>
                    <a:pt x="208759" y="121740"/>
                  </a:lnTo>
                  <a:lnTo>
                    <a:pt x="202371" y="121740"/>
                  </a:lnTo>
                  <a:lnTo>
                    <a:pt x="202371" y="115656"/>
                  </a:lnTo>
                  <a:close/>
                  <a:moveTo>
                    <a:pt x="215504" y="115656"/>
                  </a:moveTo>
                  <a:lnTo>
                    <a:pt x="215504" y="121740"/>
                  </a:lnTo>
                  <a:lnTo>
                    <a:pt x="209098" y="121740"/>
                  </a:lnTo>
                  <a:lnTo>
                    <a:pt x="209098" y="115656"/>
                  </a:lnTo>
                  <a:close/>
                  <a:moveTo>
                    <a:pt x="222230" y="115656"/>
                  </a:moveTo>
                  <a:lnTo>
                    <a:pt x="222230" y="121740"/>
                  </a:lnTo>
                  <a:lnTo>
                    <a:pt x="215843" y="121740"/>
                  </a:lnTo>
                  <a:lnTo>
                    <a:pt x="215843" y="115656"/>
                  </a:lnTo>
                  <a:close/>
                  <a:moveTo>
                    <a:pt x="228975" y="115656"/>
                  </a:moveTo>
                  <a:lnTo>
                    <a:pt x="228975" y="121740"/>
                  </a:lnTo>
                  <a:lnTo>
                    <a:pt x="222569" y="121740"/>
                  </a:lnTo>
                  <a:lnTo>
                    <a:pt x="222569" y="115656"/>
                  </a:lnTo>
                  <a:close/>
                  <a:moveTo>
                    <a:pt x="235701" y="115656"/>
                  </a:moveTo>
                  <a:lnTo>
                    <a:pt x="235701" y="121740"/>
                  </a:lnTo>
                  <a:lnTo>
                    <a:pt x="229296" y="121740"/>
                  </a:lnTo>
                  <a:lnTo>
                    <a:pt x="229296" y="115656"/>
                  </a:lnTo>
                  <a:close/>
                  <a:moveTo>
                    <a:pt x="242428" y="115656"/>
                  </a:moveTo>
                  <a:lnTo>
                    <a:pt x="242428" y="121740"/>
                  </a:lnTo>
                  <a:lnTo>
                    <a:pt x="236040" y="121740"/>
                  </a:lnTo>
                  <a:lnTo>
                    <a:pt x="236040" y="115656"/>
                  </a:lnTo>
                  <a:close/>
                  <a:moveTo>
                    <a:pt x="249173" y="115656"/>
                  </a:moveTo>
                  <a:lnTo>
                    <a:pt x="249173" y="121740"/>
                  </a:lnTo>
                  <a:lnTo>
                    <a:pt x="242767" y="121740"/>
                  </a:lnTo>
                  <a:lnTo>
                    <a:pt x="242767" y="115656"/>
                  </a:lnTo>
                  <a:close/>
                  <a:moveTo>
                    <a:pt x="255899" y="115656"/>
                  </a:moveTo>
                  <a:lnTo>
                    <a:pt x="255899" y="121740"/>
                  </a:lnTo>
                  <a:lnTo>
                    <a:pt x="249512" y="121740"/>
                  </a:lnTo>
                  <a:lnTo>
                    <a:pt x="249512" y="115656"/>
                  </a:lnTo>
                  <a:close/>
                  <a:moveTo>
                    <a:pt x="262644" y="115656"/>
                  </a:moveTo>
                  <a:lnTo>
                    <a:pt x="262644" y="121740"/>
                  </a:lnTo>
                  <a:lnTo>
                    <a:pt x="256238" y="121740"/>
                  </a:lnTo>
                  <a:lnTo>
                    <a:pt x="256238" y="115656"/>
                  </a:lnTo>
                  <a:close/>
                  <a:moveTo>
                    <a:pt x="269370" y="115656"/>
                  </a:moveTo>
                  <a:lnTo>
                    <a:pt x="269370" y="121740"/>
                  </a:lnTo>
                  <a:lnTo>
                    <a:pt x="262983" y="121740"/>
                  </a:lnTo>
                  <a:lnTo>
                    <a:pt x="262983" y="115656"/>
                  </a:lnTo>
                  <a:close/>
                  <a:moveTo>
                    <a:pt x="276115" y="115656"/>
                  </a:moveTo>
                  <a:lnTo>
                    <a:pt x="276115" y="121740"/>
                  </a:lnTo>
                  <a:lnTo>
                    <a:pt x="269709" y="121740"/>
                  </a:lnTo>
                  <a:lnTo>
                    <a:pt x="269709" y="115656"/>
                  </a:lnTo>
                  <a:close/>
                  <a:moveTo>
                    <a:pt x="282842" y="115656"/>
                  </a:moveTo>
                  <a:lnTo>
                    <a:pt x="282842" y="121740"/>
                  </a:lnTo>
                  <a:lnTo>
                    <a:pt x="276436" y="121740"/>
                  </a:lnTo>
                  <a:lnTo>
                    <a:pt x="276436" y="115656"/>
                  </a:lnTo>
                  <a:close/>
                  <a:moveTo>
                    <a:pt x="6745" y="122061"/>
                  </a:moveTo>
                  <a:lnTo>
                    <a:pt x="6745" y="128146"/>
                  </a:lnTo>
                  <a:lnTo>
                    <a:pt x="339" y="128146"/>
                  </a:lnTo>
                  <a:lnTo>
                    <a:pt x="339" y="122061"/>
                  </a:lnTo>
                  <a:close/>
                  <a:moveTo>
                    <a:pt x="13471" y="122061"/>
                  </a:moveTo>
                  <a:lnTo>
                    <a:pt x="13471" y="128146"/>
                  </a:lnTo>
                  <a:lnTo>
                    <a:pt x="7066" y="128146"/>
                  </a:lnTo>
                  <a:lnTo>
                    <a:pt x="7066" y="122061"/>
                  </a:lnTo>
                  <a:close/>
                  <a:moveTo>
                    <a:pt x="20198" y="122061"/>
                  </a:moveTo>
                  <a:lnTo>
                    <a:pt x="20198" y="128146"/>
                  </a:lnTo>
                  <a:lnTo>
                    <a:pt x="13810" y="128146"/>
                  </a:lnTo>
                  <a:lnTo>
                    <a:pt x="13810" y="122061"/>
                  </a:lnTo>
                  <a:close/>
                  <a:moveTo>
                    <a:pt x="26942" y="122061"/>
                  </a:moveTo>
                  <a:lnTo>
                    <a:pt x="26942" y="128146"/>
                  </a:lnTo>
                  <a:lnTo>
                    <a:pt x="20537" y="128146"/>
                  </a:lnTo>
                  <a:lnTo>
                    <a:pt x="20537" y="122061"/>
                  </a:lnTo>
                  <a:close/>
                  <a:moveTo>
                    <a:pt x="33669" y="122061"/>
                  </a:moveTo>
                  <a:lnTo>
                    <a:pt x="33669" y="128146"/>
                  </a:lnTo>
                  <a:lnTo>
                    <a:pt x="27281" y="128146"/>
                  </a:lnTo>
                  <a:lnTo>
                    <a:pt x="27281" y="122061"/>
                  </a:lnTo>
                  <a:close/>
                  <a:moveTo>
                    <a:pt x="40414" y="122061"/>
                  </a:moveTo>
                  <a:lnTo>
                    <a:pt x="40414" y="128146"/>
                  </a:lnTo>
                  <a:lnTo>
                    <a:pt x="34008" y="128146"/>
                  </a:lnTo>
                  <a:lnTo>
                    <a:pt x="34008" y="122061"/>
                  </a:lnTo>
                  <a:close/>
                  <a:moveTo>
                    <a:pt x="47140" y="122061"/>
                  </a:moveTo>
                  <a:lnTo>
                    <a:pt x="47140" y="128146"/>
                  </a:lnTo>
                  <a:lnTo>
                    <a:pt x="40753" y="128146"/>
                  </a:lnTo>
                  <a:lnTo>
                    <a:pt x="40753" y="122061"/>
                  </a:lnTo>
                  <a:close/>
                  <a:moveTo>
                    <a:pt x="53885" y="122061"/>
                  </a:moveTo>
                  <a:lnTo>
                    <a:pt x="53885" y="128146"/>
                  </a:lnTo>
                  <a:lnTo>
                    <a:pt x="47479" y="128146"/>
                  </a:lnTo>
                  <a:lnTo>
                    <a:pt x="47479" y="122061"/>
                  </a:lnTo>
                  <a:close/>
                  <a:moveTo>
                    <a:pt x="60611" y="122061"/>
                  </a:moveTo>
                  <a:lnTo>
                    <a:pt x="60611" y="128146"/>
                  </a:lnTo>
                  <a:lnTo>
                    <a:pt x="54206" y="128146"/>
                  </a:lnTo>
                  <a:lnTo>
                    <a:pt x="54206" y="122061"/>
                  </a:lnTo>
                  <a:close/>
                  <a:moveTo>
                    <a:pt x="67338" y="122061"/>
                  </a:moveTo>
                  <a:lnTo>
                    <a:pt x="67338" y="128146"/>
                  </a:lnTo>
                  <a:lnTo>
                    <a:pt x="60950" y="128146"/>
                  </a:lnTo>
                  <a:lnTo>
                    <a:pt x="60950" y="122061"/>
                  </a:lnTo>
                  <a:close/>
                  <a:moveTo>
                    <a:pt x="74083" y="122061"/>
                  </a:moveTo>
                  <a:lnTo>
                    <a:pt x="74083" y="128146"/>
                  </a:lnTo>
                  <a:lnTo>
                    <a:pt x="67677" y="128146"/>
                  </a:lnTo>
                  <a:lnTo>
                    <a:pt x="67677" y="122061"/>
                  </a:lnTo>
                  <a:close/>
                  <a:moveTo>
                    <a:pt x="80809" y="122061"/>
                  </a:moveTo>
                  <a:lnTo>
                    <a:pt x="80809" y="128146"/>
                  </a:lnTo>
                  <a:lnTo>
                    <a:pt x="74422" y="128146"/>
                  </a:lnTo>
                  <a:lnTo>
                    <a:pt x="74422" y="122061"/>
                  </a:lnTo>
                  <a:close/>
                  <a:moveTo>
                    <a:pt x="87554" y="122061"/>
                  </a:moveTo>
                  <a:lnTo>
                    <a:pt x="87554" y="128146"/>
                  </a:lnTo>
                  <a:lnTo>
                    <a:pt x="81148" y="128146"/>
                  </a:lnTo>
                  <a:lnTo>
                    <a:pt x="81148" y="122061"/>
                  </a:lnTo>
                  <a:close/>
                  <a:moveTo>
                    <a:pt x="94281" y="122061"/>
                  </a:moveTo>
                  <a:lnTo>
                    <a:pt x="94281" y="128146"/>
                  </a:lnTo>
                  <a:lnTo>
                    <a:pt x="87893" y="128146"/>
                  </a:lnTo>
                  <a:lnTo>
                    <a:pt x="87893" y="122061"/>
                  </a:lnTo>
                  <a:close/>
                  <a:moveTo>
                    <a:pt x="101007" y="122061"/>
                  </a:moveTo>
                  <a:lnTo>
                    <a:pt x="101007" y="128146"/>
                  </a:lnTo>
                  <a:lnTo>
                    <a:pt x="94620" y="128146"/>
                  </a:lnTo>
                  <a:lnTo>
                    <a:pt x="94620" y="122061"/>
                  </a:lnTo>
                  <a:close/>
                  <a:moveTo>
                    <a:pt x="107752" y="122061"/>
                  </a:moveTo>
                  <a:lnTo>
                    <a:pt x="107752" y="128146"/>
                  </a:lnTo>
                  <a:lnTo>
                    <a:pt x="101346" y="128146"/>
                  </a:lnTo>
                  <a:lnTo>
                    <a:pt x="101346" y="122061"/>
                  </a:lnTo>
                  <a:close/>
                  <a:moveTo>
                    <a:pt x="114478" y="122061"/>
                  </a:moveTo>
                  <a:lnTo>
                    <a:pt x="114478" y="128146"/>
                  </a:lnTo>
                  <a:lnTo>
                    <a:pt x="108091" y="128146"/>
                  </a:lnTo>
                  <a:lnTo>
                    <a:pt x="108091" y="122061"/>
                  </a:lnTo>
                  <a:close/>
                  <a:moveTo>
                    <a:pt x="121223" y="122061"/>
                  </a:moveTo>
                  <a:lnTo>
                    <a:pt x="121223" y="128146"/>
                  </a:lnTo>
                  <a:lnTo>
                    <a:pt x="114817" y="128146"/>
                  </a:lnTo>
                  <a:lnTo>
                    <a:pt x="114817" y="122061"/>
                  </a:lnTo>
                  <a:close/>
                  <a:moveTo>
                    <a:pt x="127950" y="122061"/>
                  </a:moveTo>
                  <a:lnTo>
                    <a:pt x="127950" y="128146"/>
                  </a:lnTo>
                  <a:lnTo>
                    <a:pt x="121562" y="128146"/>
                  </a:lnTo>
                  <a:lnTo>
                    <a:pt x="121562" y="122061"/>
                  </a:lnTo>
                  <a:close/>
                  <a:moveTo>
                    <a:pt x="134694" y="122061"/>
                  </a:moveTo>
                  <a:lnTo>
                    <a:pt x="134694" y="128146"/>
                  </a:lnTo>
                  <a:lnTo>
                    <a:pt x="128289" y="128146"/>
                  </a:lnTo>
                  <a:lnTo>
                    <a:pt x="128289" y="122061"/>
                  </a:lnTo>
                  <a:close/>
                  <a:moveTo>
                    <a:pt x="141421" y="122061"/>
                  </a:moveTo>
                  <a:lnTo>
                    <a:pt x="141421" y="128146"/>
                  </a:lnTo>
                  <a:lnTo>
                    <a:pt x="135033" y="128146"/>
                  </a:lnTo>
                  <a:lnTo>
                    <a:pt x="135033" y="122061"/>
                  </a:lnTo>
                  <a:close/>
                  <a:moveTo>
                    <a:pt x="148148" y="122061"/>
                  </a:moveTo>
                  <a:lnTo>
                    <a:pt x="148148" y="128146"/>
                  </a:lnTo>
                  <a:lnTo>
                    <a:pt x="141760" y="128146"/>
                  </a:lnTo>
                  <a:lnTo>
                    <a:pt x="141760" y="122061"/>
                  </a:lnTo>
                  <a:close/>
                  <a:moveTo>
                    <a:pt x="154892" y="122061"/>
                  </a:moveTo>
                  <a:lnTo>
                    <a:pt x="154892" y="128146"/>
                  </a:lnTo>
                  <a:lnTo>
                    <a:pt x="148487" y="128146"/>
                  </a:lnTo>
                  <a:lnTo>
                    <a:pt x="148487" y="122061"/>
                  </a:lnTo>
                  <a:close/>
                  <a:moveTo>
                    <a:pt x="161619" y="122061"/>
                  </a:moveTo>
                  <a:lnTo>
                    <a:pt x="161619" y="128146"/>
                  </a:lnTo>
                  <a:lnTo>
                    <a:pt x="155231" y="128146"/>
                  </a:lnTo>
                  <a:lnTo>
                    <a:pt x="155231" y="122061"/>
                  </a:lnTo>
                  <a:close/>
                  <a:moveTo>
                    <a:pt x="168363" y="122061"/>
                  </a:moveTo>
                  <a:lnTo>
                    <a:pt x="168363" y="128146"/>
                  </a:lnTo>
                  <a:lnTo>
                    <a:pt x="161958" y="128146"/>
                  </a:lnTo>
                  <a:lnTo>
                    <a:pt x="161958" y="122061"/>
                  </a:lnTo>
                  <a:close/>
                  <a:moveTo>
                    <a:pt x="175090" y="122061"/>
                  </a:moveTo>
                  <a:lnTo>
                    <a:pt x="175090" y="128146"/>
                  </a:lnTo>
                  <a:lnTo>
                    <a:pt x="168702" y="128146"/>
                  </a:lnTo>
                  <a:lnTo>
                    <a:pt x="168702" y="122061"/>
                  </a:lnTo>
                  <a:close/>
                  <a:moveTo>
                    <a:pt x="181834" y="122061"/>
                  </a:moveTo>
                  <a:lnTo>
                    <a:pt x="181834" y="128146"/>
                  </a:lnTo>
                  <a:lnTo>
                    <a:pt x="175429" y="128146"/>
                  </a:lnTo>
                  <a:lnTo>
                    <a:pt x="175429" y="122061"/>
                  </a:lnTo>
                  <a:close/>
                  <a:moveTo>
                    <a:pt x="188561" y="122061"/>
                  </a:moveTo>
                  <a:lnTo>
                    <a:pt x="188561" y="128146"/>
                  </a:lnTo>
                  <a:lnTo>
                    <a:pt x="182173" y="128146"/>
                  </a:lnTo>
                  <a:lnTo>
                    <a:pt x="182173" y="122061"/>
                  </a:lnTo>
                  <a:close/>
                  <a:moveTo>
                    <a:pt x="195288" y="122061"/>
                  </a:moveTo>
                  <a:lnTo>
                    <a:pt x="195288" y="128146"/>
                  </a:lnTo>
                  <a:lnTo>
                    <a:pt x="188900" y="128146"/>
                  </a:lnTo>
                  <a:lnTo>
                    <a:pt x="188900" y="122061"/>
                  </a:lnTo>
                  <a:close/>
                  <a:moveTo>
                    <a:pt x="202032" y="122061"/>
                  </a:moveTo>
                  <a:lnTo>
                    <a:pt x="202032" y="128146"/>
                  </a:lnTo>
                  <a:lnTo>
                    <a:pt x="195627" y="128146"/>
                  </a:lnTo>
                  <a:lnTo>
                    <a:pt x="195627" y="122061"/>
                  </a:lnTo>
                  <a:close/>
                  <a:moveTo>
                    <a:pt x="208759" y="122061"/>
                  </a:moveTo>
                  <a:lnTo>
                    <a:pt x="208759" y="128146"/>
                  </a:lnTo>
                  <a:lnTo>
                    <a:pt x="202371" y="128146"/>
                  </a:lnTo>
                  <a:lnTo>
                    <a:pt x="202371" y="122061"/>
                  </a:lnTo>
                  <a:close/>
                  <a:moveTo>
                    <a:pt x="215504" y="122061"/>
                  </a:moveTo>
                  <a:lnTo>
                    <a:pt x="215504" y="128146"/>
                  </a:lnTo>
                  <a:lnTo>
                    <a:pt x="209098" y="128146"/>
                  </a:lnTo>
                  <a:lnTo>
                    <a:pt x="209098" y="122061"/>
                  </a:lnTo>
                  <a:close/>
                  <a:moveTo>
                    <a:pt x="222230" y="122061"/>
                  </a:moveTo>
                  <a:lnTo>
                    <a:pt x="222230" y="128146"/>
                  </a:lnTo>
                  <a:lnTo>
                    <a:pt x="215843" y="128146"/>
                  </a:lnTo>
                  <a:lnTo>
                    <a:pt x="215843" y="122061"/>
                  </a:lnTo>
                  <a:close/>
                  <a:moveTo>
                    <a:pt x="228975" y="122061"/>
                  </a:moveTo>
                  <a:lnTo>
                    <a:pt x="228975" y="128146"/>
                  </a:lnTo>
                  <a:lnTo>
                    <a:pt x="222569" y="128146"/>
                  </a:lnTo>
                  <a:lnTo>
                    <a:pt x="222569" y="122061"/>
                  </a:lnTo>
                  <a:close/>
                  <a:moveTo>
                    <a:pt x="235701" y="122061"/>
                  </a:moveTo>
                  <a:lnTo>
                    <a:pt x="235701" y="128146"/>
                  </a:lnTo>
                  <a:lnTo>
                    <a:pt x="229296" y="128146"/>
                  </a:lnTo>
                  <a:lnTo>
                    <a:pt x="229296" y="122061"/>
                  </a:lnTo>
                  <a:close/>
                  <a:moveTo>
                    <a:pt x="242428" y="122061"/>
                  </a:moveTo>
                  <a:lnTo>
                    <a:pt x="242428" y="128146"/>
                  </a:lnTo>
                  <a:lnTo>
                    <a:pt x="236040" y="128146"/>
                  </a:lnTo>
                  <a:lnTo>
                    <a:pt x="236040" y="122061"/>
                  </a:lnTo>
                  <a:close/>
                  <a:moveTo>
                    <a:pt x="249173" y="122061"/>
                  </a:moveTo>
                  <a:lnTo>
                    <a:pt x="249173" y="128146"/>
                  </a:lnTo>
                  <a:lnTo>
                    <a:pt x="242767" y="128146"/>
                  </a:lnTo>
                  <a:lnTo>
                    <a:pt x="242767" y="122061"/>
                  </a:lnTo>
                  <a:close/>
                  <a:moveTo>
                    <a:pt x="255899" y="122061"/>
                  </a:moveTo>
                  <a:lnTo>
                    <a:pt x="255899" y="128146"/>
                  </a:lnTo>
                  <a:lnTo>
                    <a:pt x="249512" y="128146"/>
                  </a:lnTo>
                  <a:lnTo>
                    <a:pt x="249512" y="122061"/>
                  </a:lnTo>
                  <a:close/>
                  <a:moveTo>
                    <a:pt x="262644" y="122061"/>
                  </a:moveTo>
                  <a:lnTo>
                    <a:pt x="262644" y="128146"/>
                  </a:lnTo>
                  <a:lnTo>
                    <a:pt x="256238" y="128146"/>
                  </a:lnTo>
                  <a:lnTo>
                    <a:pt x="256238" y="122061"/>
                  </a:lnTo>
                  <a:close/>
                  <a:moveTo>
                    <a:pt x="269370" y="122061"/>
                  </a:moveTo>
                  <a:lnTo>
                    <a:pt x="269370" y="128146"/>
                  </a:lnTo>
                  <a:lnTo>
                    <a:pt x="262983" y="128146"/>
                  </a:lnTo>
                  <a:lnTo>
                    <a:pt x="262983" y="122061"/>
                  </a:lnTo>
                  <a:close/>
                  <a:moveTo>
                    <a:pt x="276115" y="122061"/>
                  </a:moveTo>
                  <a:lnTo>
                    <a:pt x="276115" y="128146"/>
                  </a:lnTo>
                  <a:lnTo>
                    <a:pt x="269709" y="128146"/>
                  </a:lnTo>
                  <a:lnTo>
                    <a:pt x="269709" y="122061"/>
                  </a:lnTo>
                  <a:close/>
                  <a:moveTo>
                    <a:pt x="282842" y="122061"/>
                  </a:moveTo>
                  <a:lnTo>
                    <a:pt x="282842" y="128146"/>
                  </a:lnTo>
                  <a:lnTo>
                    <a:pt x="276436" y="128146"/>
                  </a:lnTo>
                  <a:lnTo>
                    <a:pt x="276436" y="122061"/>
                  </a:lnTo>
                  <a:close/>
                  <a:moveTo>
                    <a:pt x="6745" y="128467"/>
                  </a:moveTo>
                  <a:lnTo>
                    <a:pt x="6745" y="134551"/>
                  </a:lnTo>
                  <a:lnTo>
                    <a:pt x="339" y="134551"/>
                  </a:lnTo>
                  <a:lnTo>
                    <a:pt x="339" y="128467"/>
                  </a:lnTo>
                  <a:close/>
                  <a:moveTo>
                    <a:pt x="13471" y="128467"/>
                  </a:moveTo>
                  <a:lnTo>
                    <a:pt x="13471" y="134551"/>
                  </a:lnTo>
                  <a:lnTo>
                    <a:pt x="7066" y="134551"/>
                  </a:lnTo>
                  <a:lnTo>
                    <a:pt x="7066" y="128467"/>
                  </a:lnTo>
                  <a:close/>
                  <a:moveTo>
                    <a:pt x="20198" y="128467"/>
                  </a:moveTo>
                  <a:lnTo>
                    <a:pt x="20198" y="134551"/>
                  </a:lnTo>
                  <a:lnTo>
                    <a:pt x="13810" y="134551"/>
                  </a:lnTo>
                  <a:lnTo>
                    <a:pt x="13810" y="128467"/>
                  </a:lnTo>
                  <a:close/>
                  <a:moveTo>
                    <a:pt x="26942" y="128467"/>
                  </a:moveTo>
                  <a:lnTo>
                    <a:pt x="26942" y="134551"/>
                  </a:lnTo>
                  <a:lnTo>
                    <a:pt x="20537" y="134551"/>
                  </a:lnTo>
                  <a:lnTo>
                    <a:pt x="20537" y="128467"/>
                  </a:lnTo>
                  <a:close/>
                  <a:moveTo>
                    <a:pt x="33669" y="128467"/>
                  </a:moveTo>
                  <a:lnTo>
                    <a:pt x="33669" y="134551"/>
                  </a:lnTo>
                  <a:lnTo>
                    <a:pt x="27281" y="134551"/>
                  </a:lnTo>
                  <a:lnTo>
                    <a:pt x="27281" y="128467"/>
                  </a:lnTo>
                  <a:close/>
                  <a:moveTo>
                    <a:pt x="40414" y="128467"/>
                  </a:moveTo>
                  <a:lnTo>
                    <a:pt x="40414" y="134551"/>
                  </a:lnTo>
                  <a:lnTo>
                    <a:pt x="34008" y="134551"/>
                  </a:lnTo>
                  <a:lnTo>
                    <a:pt x="34008" y="128467"/>
                  </a:lnTo>
                  <a:close/>
                  <a:moveTo>
                    <a:pt x="47140" y="128467"/>
                  </a:moveTo>
                  <a:lnTo>
                    <a:pt x="47140" y="134551"/>
                  </a:lnTo>
                  <a:lnTo>
                    <a:pt x="40753" y="134551"/>
                  </a:lnTo>
                  <a:lnTo>
                    <a:pt x="40753" y="128467"/>
                  </a:lnTo>
                  <a:close/>
                  <a:moveTo>
                    <a:pt x="53885" y="128467"/>
                  </a:moveTo>
                  <a:lnTo>
                    <a:pt x="53885" y="134551"/>
                  </a:lnTo>
                  <a:lnTo>
                    <a:pt x="47479" y="134551"/>
                  </a:lnTo>
                  <a:lnTo>
                    <a:pt x="47479" y="128467"/>
                  </a:lnTo>
                  <a:close/>
                  <a:moveTo>
                    <a:pt x="60611" y="128467"/>
                  </a:moveTo>
                  <a:lnTo>
                    <a:pt x="60611" y="134551"/>
                  </a:lnTo>
                  <a:lnTo>
                    <a:pt x="54206" y="134551"/>
                  </a:lnTo>
                  <a:lnTo>
                    <a:pt x="54206" y="128467"/>
                  </a:lnTo>
                  <a:close/>
                  <a:moveTo>
                    <a:pt x="67338" y="128467"/>
                  </a:moveTo>
                  <a:lnTo>
                    <a:pt x="67338" y="134551"/>
                  </a:lnTo>
                  <a:lnTo>
                    <a:pt x="60950" y="134551"/>
                  </a:lnTo>
                  <a:lnTo>
                    <a:pt x="60950" y="128467"/>
                  </a:lnTo>
                  <a:close/>
                  <a:moveTo>
                    <a:pt x="74083" y="128467"/>
                  </a:moveTo>
                  <a:lnTo>
                    <a:pt x="74083" y="134551"/>
                  </a:lnTo>
                  <a:lnTo>
                    <a:pt x="67677" y="134551"/>
                  </a:lnTo>
                  <a:lnTo>
                    <a:pt x="67677" y="128467"/>
                  </a:lnTo>
                  <a:close/>
                  <a:moveTo>
                    <a:pt x="80809" y="128467"/>
                  </a:moveTo>
                  <a:lnTo>
                    <a:pt x="80809" y="134551"/>
                  </a:lnTo>
                  <a:lnTo>
                    <a:pt x="74422" y="134551"/>
                  </a:lnTo>
                  <a:lnTo>
                    <a:pt x="74422" y="128467"/>
                  </a:lnTo>
                  <a:close/>
                  <a:moveTo>
                    <a:pt x="87554" y="128467"/>
                  </a:moveTo>
                  <a:lnTo>
                    <a:pt x="87554" y="134551"/>
                  </a:lnTo>
                  <a:lnTo>
                    <a:pt x="81148" y="134551"/>
                  </a:lnTo>
                  <a:lnTo>
                    <a:pt x="81148" y="128467"/>
                  </a:lnTo>
                  <a:close/>
                  <a:moveTo>
                    <a:pt x="94281" y="128467"/>
                  </a:moveTo>
                  <a:lnTo>
                    <a:pt x="94281" y="134551"/>
                  </a:lnTo>
                  <a:lnTo>
                    <a:pt x="87893" y="134551"/>
                  </a:lnTo>
                  <a:lnTo>
                    <a:pt x="87893" y="128467"/>
                  </a:lnTo>
                  <a:close/>
                  <a:moveTo>
                    <a:pt x="101007" y="128467"/>
                  </a:moveTo>
                  <a:lnTo>
                    <a:pt x="101007" y="134551"/>
                  </a:lnTo>
                  <a:lnTo>
                    <a:pt x="94620" y="134551"/>
                  </a:lnTo>
                  <a:lnTo>
                    <a:pt x="94620" y="128467"/>
                  </a:lnTo>
                  <a:close/>
                  <a:moveTo>
                    <a:pt x="107752" y="128467"/>
                  </a:moveTo>
                  <a:lnTo>
                    <a:pt x="107752" y="134551"/>
                  </a:lnTo>
                  <a:lnTo>
                    <a:pt x="101346" y="134551"/>
                  </a:lnTo>
                  <a:lnTo>
                    <a:pt x="101346" y="128467"/>
                  </a:lnTo>
                  <a:close/>
                  <a:moveTo>
                    <a:pt x="114478" y="128467"/>
                  </a:moveTo>
                  <a:lnTo>
                    <a:pt x="114478" y="134551"/>
                  </a:lnTo>
                  <a:lnTo>
                    <a:pt x="108091" y="134551"/>
                  </a:lnTo>
                  <a:lnTo>
                    <a:pt x="108091" y="128467"/>
                  </a:lnTo>
                  <a:close/>
                  <a:moveTo>
                    <a:pt x="121223" y="128467"/>
                  </a:moveTo>
                  <a:lnTo>
                    <a:pt x="121223" y="134551"/>
                  </a:lnTo>
                  <a:lnTo>
                    <a:pt x="114817" y="134551"/>
                  </a:lnTo>
                  <a:lnTo>
                    <a:pt x="114817" y="128467"/>
                  </a:lnTo>
                  <a:close/>
                  <a:moveTo>
                    <a:pt x="127950" y="128467"/>
                  </a:moveTo>
                  <a:lnTo>
                    <a:pt x="127950" y="134551"/>
                  </a:lnTo>
                  <a:lnTo>
                    <a:pt x="121562" y="134551"/>
                  </a:lnTo>
                  <a:lnTo>
                    <a:pt x="121562" y="128467"/>
                  </a:lnTo>
                  <a:close/>
                  <a:moveTo>
                    <a:pt x="134694" y="128467"/>
                  </a:moveTo>
                  <a:lnTo>
                    <a:pt x="134694" y="134551"/>
                  </a:lnTo>
                  <a:lnTo>
                    <a:pt x="128289" y="134551"/>
                  </a:lnTo>
                  <a:lnTo>
                    <a:pt x="128289" y="128467"/>
                  </a:lnTo>
                  <a:close/>
                  <a:moveTo>
                    <a:pt x="141421" y="128467"/>
                  </a:moveTo>
                  <a:lnTo>
                    <a:pt x="141421" y="134551"/>
                  </a:lnTo>
                  <a:lnTo>
                    <a:pt x="135033" y="134551"/>
                  </a:lnTo>
                  <a:lnTo>
                    <a:pt x="135033" y="128467"/>
                  </a:lnTo>
                  <a:close/>
                  <a:moveTo>
                    <a:pt x="148148" y="128467"/>
                  </a:moveTo>
                  <a:lnTo>
                    <a:pt x="148148" y="134551"/>
                  </a:lnTo>
                  <a:lnTo>
                    <a:pt x="141760" y="134551"/>
                  </a:lnTo>
                  <a:lnTo>
                    <a:pt x="141760" y="128467"/>
                  </a:lnTo>
                  <a:close/>
                  <a:moveTo>
                    <a:pt x="154892" y="128467"/>
                  </a:moveTo>
                  <a:lnTo>
                    <a:pt x="154892" y="134551"/>
                  </a:lnTo>
                  <a:lnTo>
                    <a:pt x="148487" y="134551"/>
                  </a:lnTo>
                  <a:lnTo>
                    <a:pt x="148487" y="128467"/>
                  </a:lnTo>
                  <a:close/>
                  <a:moveTo>
                    <a:pt x="161619" y="128467"/>
                  </a:moveTo>
                  <a:lnTo>
                    <a:pt x="161619" y="134551"/>
                  </a:lnTo>
                  <a:lnTo>
                    <a:pt x="155231" y="134551"/>
                  </a:lnTo>
                  <a:lnTo>
                    <a:pt x="155231" y="128467"/>
                  </a:lnTo>
                  <a:close/>
                  <a:moveTo>
                    <a:pt x="168363" y="128467"/>
                  </a:moveTo>
                  <a:lnTo>
                    <a:pt x="168363" y="134551"/>
                  </a:lnTo>
                  <a:lnTo>
                    <a:pt x="161958" y="134551"/>
                  </a:lnTo>
                  <a:lnTo>
                    <a:pt x="161958" y="128467"/>
                  </a:lnTo>
                  <a:close/>
                  <a:moveTo>
                    <a:pt x="175090" y="128467"/>
                  </a:moveTo>
                  <a:lnTo>
                    <a:pt x="175090" y="134551"/>
                  </a:lnTo>
                  <a:lnTo>
                    <a:pt x="168702" y="134551"/>
                  </a:lnTo>
                  <a:lnTo>
                    <a:pt x="168702" y="128467"/>
                  </a:lnTo>
                  <a:close/>
                  <a:moveTo>
                    <a:pt x="181834" y="128467"/>
                  </a:moveTo>
                  <a:lnTo>
                    <a:pt x="181834" y="134551"/>
                  </a:lnTo>
                  <a:lnTo>
                    <a:pt x="175429" y="134551"/>
                  </a:lnTo>
                  <a:lnTo>
                    <a:pt x="175429" y="128467"/>
                  </a:lnTo>
                  <a:close/>
                  <a:moveTo>
                    <a:pt x="188561" y="128467"/>
                  </a:moveTo>
                  <a:lnTo>
                    <a:pt x="188561" y="134551"/>
                  </a:lnTo>
                  <a:lnTo>
                    <a:pt x="182173" y="134551"/>
                  </a:lnTo>
                  <a:lnTo>
                    <a:pt x="182173" y="128467"/>
                  </a:lnTo>
                  <a:close/>
                  <a:moveTo>
                    <a:pt x="195288" y="128467"/>
                  </a:moveTo>
                  <a:lnTo>
                    <a:pt x="195288" y="134551"/>
                  </a:lnTo>
                  <a:lnTo>
                    <a:pt x="188900" y="134551"/>
                  </a:lnTo>
                  <a:lnTo>
                    <a:pt x="188900" y="128467"/>
                  </a:lnTo>
                  <a:close/>
                  <a:moveTo>
                    <a:pt x="202032" y="128467"/>
                  </a:moveTo>
                  <a:lnTo>
                    <a:pt x="202032" y="134551"/>
                  </a:lnTo>
                  <a:lnTo>
                    <a:pt x="195627" y="134551"/>
                  </a:lnTo>
                  <a:lnTo>
                    <a:pt x="195627" y="128467"/>
                  </a:lnTo>
                  <a:close/>
                  <a:moveTo>
                    <a:pt x="208759" y="128467"/>
                  </a:moveTo>
                  <a:lnTo>
                    <a:pt x="208759" y="134551"/>
                  </a:lnTo>
                  <a:lnTo>
                    <a:pt x="202371" y="134551"/>
                  </a:lnTo>
                  <a:lnTo>
                    <a:pt x="202371" y="128467"/>
                  </a:lnTo>
                  <a:close/>
                  <a:moveTo>
                    <a:pt x="215504" y="128467"/>
                  </a:moveTo>
                  <a:lnTo>
                    <a:pt x="215504" y="134551"/>
                  </a:lnTo>
                  <a:lnTo>
                    <a:pt x="209098" y="134551"/>
                  </a:lnTo>
                  <a:lnTo>
                    <a:pt x="209098" y="128467"/>
                  </a:lnTo>
                  <a:close/>
                  <a:moveTo>
                    <a:pt x="222230" y="128467"/>
                  </a:moveTo>
                  <a:lnTo>
                    <a:pt x="222230" y="134551"/>
                  </a:lnTo>
                  <a:lnTo>
                    <a:pt x="215843" y="134551"/>
                  </a:lnTo>
                  <a:lnTo>
                    <a:pt x="215843" y="128467"/>
                  </a:lnTo>
                  <a:close/>
                  <a:moveTo>
                    <a:pt x="228975" y="128467"/>
                  </a:moveTo>
                  <a:lnTo>
                    <a:pt x="228975" y="134551"/>
                  </a:lnTo>
                  <a:lnTo>
                    <a:pt x="222569" y="134551"/>
                  </a:lnTo>
                  <a:lnTo>
                    <a:pt x="222569" y="128467"/>
                  </a:lnTo>
                  <a:close/>
                  <a:moveTo>
                    <a:pt x="235701" y="128467"/>
                  </a:moveTo>
                  <a:lnTo>
                    <a:pt x="235701" y="134551"/>
                  </a:lnTo>
                  <a:lnTo>
                    <a:pt x="229296" y="134551"/>
                  </a:lnTo>
                  <a:lnTo>
                    <a:pt x="229296" y="128467"/>
                  </a:lnTo>
                  <a:close/>
                  <a:moveTo>
                    <a:pt x="242428" y="128467"/>
                  </a:moveTo>
                  <a:lnTo>
                    <a:pt x="242428" y="134551"/>
                  </a:lnTo>
                  <a:lnTo>
                    <a:pt x="236040" y="134551"/>
                  </a:lnTo>
                  <a:lnTo>
                    <a:pt x="236040" y="128467"/>
                  </a:lnTo>
                  <a:close/>
                  <a:moveTo>
                    <a:pt x="249173" y="128467"/>
                  </a:moveTo>
                  <a:lnTo>
                    <a:pt x="249173" y="134551"/>
                  </a:lnTo>
                  <a:lnTo>
                    <a:pt x="242767" y="134551"/>
                  </a:lnTo>
                  <a:lnTo>
                    <a:pt x="242767" y="128467"/>
                  </a:lnTo>
                  <a:close/>
                  <a:moveTo>
                    <a:pt x="255899" y="128467"/>
                  </a:moveTo>
                  <a:lnTo>
                    <a:pt x="255899" y="134551"/>
                  </a:lnTo>
                  <a:lnTo>
                    <a:pt x="249512" y="134551"/>
                  </a:lnTo>
                  <a:lnTo>
                    <a:pt x="249512" y="128467"/>
                  </a:lnTo>
                  <a:close/>
                  <a:moveTo>
                    <a:pt x="262644" y="128467"/>
                  </a:moveTo>
                  <a:lnTo>
                    <a:pt x="262644" y="134551"/>
                  </a:lnTo>
                  <a:lnTo>
                    <a:pt x="256238" y="134551"/>
                  </a:lnTo>
                  <a:lnTo>
                    <a:pt x="256238" y="128467"/>
                  </a:lnTo>
                  <a:close/>
                  <a:moveTo>
                    <a:pt x="269370" y="128467"/>
                  </a:moveTo>
                  <a:lnTo>
                    <a:pt x="269370" y="134551"/>
                  </a:lnTo>
                  <a:lnTo>
                    <a:pt x="262983" y="134551"/>
                  </a:lnTo>
                  <a:lnTo>
                    <a:pt x="262983" y="128467"/>
                  </a:lnTo>
                  <a:close/>
                  <a:moveTo>
                    <a:pt x="276115" y="128467"/>
                  </a:moveTo>
                  <a:lnTo>
                    <a:pt x="276115" y="134551"/>
                  </a:lnTo>
                  <a:lnTo>
                    <a:pt x="269709" y="134551"/>
                  </a:lnTo>
                  <a:lnTo>
                    <a:pt x="269709" y="128467"/>
                  </a:lnTo>
                  <a:close/>
                  <a:moveTo>
                    <a:pt x="282842" y="128467"/>
                  </a:moveTo>
                  <a:lnTo>
                    <a:pt x="282842" y="134551"/>
                  </a:lnTo>
                  <a:lnTo>
                    <a:pt x="276436" y="134551"/>
                  </a:lnTo>
                  <a:lnTo>
                    <a:pt x="276436" y="128467"/>
                  </a:lnTo>
                  <a:close/>
                  <a:moveTo>
                    <a:pt x="6745" y="134872"/>
                  </a:moveTo>
                  <a:lnTo>
                    <a:pt x="6745" y="140957"/>
                  </a:lnTo>
                  <a:lnTo>
                    <a:pt x="339" y="140957"/>
                  </a:lnTo>
                  <a:lnTo>
                    <a:pt x="339" y="134872"/>
                  </a:lnTo>
                  <a:close/>
                  <a:moveTo>
                    <a:pt x="13471" y="134872"/>
                  </a:moveTo>
                  <a:lnTo>
                    <a:pt x="13471" y="140957"/>
                  </a:lnTo>
                  <a:lnTo>
                    <a:pt x="7066" y="140957"/>
                  </a:lnTo>
                  <a:lnTo>
                    <a:pt x="7066" y="134872"/>
                  </a:lnTo>
                  <a:close/>
                  <a:moveTo>
                    <a:pt x="20198" y="134872"/>
                  </a:moveTo>
                  <a:lnTo>
                    <a:pt x="20198" y="140957"/>
                  </a:lnTo>
                  <a:lnTo>
                    <a:pt x="13810" y="140957"/>
                  </a:lnTo>
                  <a:lnTo>
                    <a:pt x="13810" y="134872"/>
                  </a:lnTo>
                  <a:close/>
                  <a:moveTo>
                    <a:pt x="26942" y="134872"/>
                  </a:moveTo>
                  <a:lnTo>
                    <a:pt x="26942" y="140957"/>
                  </a:lnTo>
                  <a:lnTo>
                    <a:pt x="20537" y="140957"/>
                  </a:lnTo>
                  <a:lnTo>
                    <a:pt x="20537" y="134872"/>
                  </a:lnTo>
                  <a:close/>
                  <a:moveTo>
                    <a:pt x="33669" y="134872"/>
                  </a:moveTo>
                  <a:lnTo>
                    <a:pt x="33669" y="140957"/>
                  </a:lnTo>
                  <a:lnTo>
                    <a:pt x="27281" y="140957"/>
                  </a:lnTo>
                  <a:lnTo>
                    <a:pt x="27281" y="134872"/>
                  </a:lnTo>
                  <a:close/>
                  <a:moveTo>
                    <a:pt x="40414" y="134872"/>
                  </a:moveTo>
                  <a:lnTo>
                    <a:pt x="40414" y="140957"/>
                  </a:lnTo>
                  <a:lnTo>
                    <a:pt x="34008" y="140957"/>
                  </a:lnTo>
                  <a:lnTo>
                    <a:pt x="34008" y="134872"/>
                  </a:lnTo>
                  <a:close/>
                  <a:moveTo>
                    <a:pt x="47140" y="134872"/>
                  </a:moveTo>
                  <a:lnTo>
                    <a:pt x="47140" y="140957"/>
                  </a:lnTo>
                  <a:lnTo>
                    <a:pt x="40753" y="140957"/>
                  </a:lnTo>
                  <a:lnTo>
                    <a:pt x="40753" y="134872"/>
                  </a:lnTo>
                  <a:close/>
                  <a:moveTo>
                    <a:pt x="53885" y="134872"/>
                  </a:moveTo>
                  <a:lnTo>
                    <a:pt x="53885" y="140957"/>
                  </a:lnTo>
                  <a:lnTo>
                    <a:pt x="47479" y="140957"/>
                  </a:lnTo>
                  <a:lnTo>
                    <a:pt x="47479" y="134872"/>
                  </a:lnTo>
                  <a:close/>
                  <a:moveTo>
                    <a:pt x="60611" y="134872"/>
                  </a:moveTo>
                  <a:lnTo>
                    <a:pt x="60611" y="140957"/>
                  </a:lnTo>
                  <a:lnTo>
                    <a:pt x="54206" y="140957"/>
                  </a:lnTo>
                  <a:lnTo>
                    <a:pt x="54206" y="134872"/>
                  </a:lnTo>
                  <a:close/>
                  <a:moveTo>
                    <a:pt x="67338" y="134872"/>
                  </a:moveTo>
                  <a:lnTo>
                    <a:pt x="67338" y="140957"/>
                  </a:lnTo>
                  <a:lnTo>
                    <a:pt x="60950" y="140957"/>
                  </a:lnTo>
                  <a:lnTo>
                    <a:pt x="60950" y="134872"/>
                  </a:lnTo>
                  <a:close/>
                  <a:moveTo>
                    <a:pt x="74083" y="134872"/>
                  </a:moveTo>
                  <a:lnTo>
                    <a:pt x="74083" y="140957"/>
                  </a:lnTo>
                  <a:lnTo>
                    <a:pt x="67677" y="140957"/>
                  </a:lnTo>
                  <a:lnTo>
                    <a:pt x="67677" y="134872"/>
                  </a:lnTo>
                  <a:close/>
                  <a:moveTo>
                    <a:pt x="80809" y="134872"/>
                  </a:moveTo>
                  <a:lnTo>
                    <a:pt x="80809" y="140957"/>
                  </a:lnTo>
                  <a:lnTo>
                    <a:pt x="74422" y="140957"/>
                  </a:lnTo>
                  <a:lnTo>
                    <a:pt x="74422" y="134872"/>
                  </a:lnTo>
                  <a:close/>
                  <a:moveTo>
                    <a:pt x="87554" y="134872"/>
                  </a:moveTo>
                  <a:lnTo>
                    <a:pt x="87554" y="140957"/>
                  </a:lnTo>
                  <a:lnTo>
                    <a:pt x="81148" y="140957"/>
                  </a:lnTo>
                  <a:lnTo>
                    <a:pt x="81148" y="134872"/>
                  </a:lnTo>
                  <a:close/>
                  <a:moveTo>
                    <a:pt x="94281" y="134872"/>
                  </a:moveTo>
                  <a:lnTo>
                    <a:pt x="94281" y="140957"/>
                  </a:lnTo>
                  <a:lnTo>
                    <a:pt x="87893" y="140957"/>
                  </a:lnTo>
                  <a:lnTo>
                    <a:pt x="87893" y="134872"/>
                  </a:lnTo>
                  <a:close/>
                  <a:moveTo>
                    <a:pt x="101007" y="134872"/>
                  </a:moveTo>
                  <a:lnTo>
                    <a:pt x="101007" y="140957"/>
                  </a:lnTo>
                  <a:lnTo>
                    <a:pt x="94620" y="140957"/>
                  </a:lnTo>
                  <a:lnTo>
                    <a:pt x="94620" y="134872"/>
                  </a:lnTo>
                  <a:close/>
                  <a:moveTo>
                    <a:pt x="107752" y="134872"/>
                  </a:moveTo>
                  <a:lnTo>
                    <a:pt x="107752" y="140957"/>
                  </a:lnTo>
                  <a:lnTo>
                    <a:pt x="101346" y="140957"/>
                  </a:lnTo>
                  <a:lnTo>
                    <a:pt x="101346" y="134872"/>
                  </a:lnTo>
                  <a:close/>
                  <a:moveTo>
                    <a:pt x="114478" y="134872"/>
                  </a:moveTo>
                  <a:lnTo>
                    <a:pt x="114478" y="140957"/>
                  </a:lnTo>
                  <a:lnTo>
                    <a:pt x="108091" y="140957"/>
                  </a:lnTo>
                  <a:lnTo>
                    <a:pt x="108091" y="134872"/>
                  </a:lnTo>
                  <a:close/>
                  <a:moveTo>
                    <a:pt x="121223" y="134872"/>
                  </a:moveTo>
                  <a:lnTo>
                    <a:pt x="121223" y="140957"/>
                  </a:lnTo>
                  <a:lnTo>
                    <a:pt x="114817" y="140957"/>
                  </a:lnTo>
                  <a:lnTo>
                    <a:pt x="114817" y="134872"/>
                  </a:lnTo>
                  <a:close/>
                  <a:moveTo>
                    <a:pt x="127950" y="134872"/>
                  </a:moveTo>
                  <a:lnTo>
                    <a:pt x="127950" y="140957"/>
                  </a:lnTo>
                  <a:lnTo>
                    <a:pt x="121562" y="140957"/>
                  </a:lnTo>
                  <a:lnTo>
                    <a:pt x="121562" y="134872"/>
                  </a:lnTo>
                  <a:close/>
                  <a:moveTo>
                    <a:pt x="134694" y="134872"/>
                  </a:moveTo>
                  <a:lnTo>
                    <a:pt x="134694" y="140957"/>
                  </a:lnTo>
                  <a:lnTo>
                    <a:pt x="128289" y="140957"/>
                  </a:lnTo>
                  <a:lnTo>
                    <a:pt x="128289" y="134872"/>
                  </a:lnTo>
                  <a:close/>
                  <a:moveTo>
                    <a:pt x="141421" y="134872"/>
                  </a:moveTo>
                  <a:lnTo>
                    <a:pt x="141421" y="140957"/>
                  </a:lnTo>
                  <a:lnTo>
                    <a:pt x="135033" y="140957"/>
                  </a:lnTo>
                  <a:lnTo>
                    <a:pt x="135033" y="134872"/>
                  </a:lnTo>
                  <a:close/>
                  <a:moveTo>
                    <a:pt x="148148" y="134872"/>
                  </a:moveTo>
                  <a:lnTo>
                    <a:pt x="148148" y="140957"/>
                  </a:lnTo>
                  <a:lnTo>
                    <a:pt x="141760" y="140957"/>
                  </a:lnTo>
                  <a:lnTo>
                    <a:pt x="141760" y="134872"/>
                  </a:lnTo>
                  <a:close/>
                  <a:moveTo>
                    <a:pt x="154892" y="134872"/>
                  </a:moveTo>
                  <a:lnTo>
                    <a:pt x="154892" y="140957"/>
                  </a:lnTo>
                  <a:lnTo>
                    <a:pt x="148487" y="140957"/>
                  </a:lnTo>
                  <a:lnTo>
                    <a:pt x="148487" y="134872"/>
                  </a:lnTo>
                  <a:close/>
                  <a:moveTo>
                    <a:pt x="161619" y="134872"/>
                  </a:moveTo>
                  <a:lnTo>
                    <a:pt x="161619" y="140957"/>
                  </a:lnTo>
                  <a:lnTo>
                    <a:pt x="155231" y="140957"/>
                  </a:lnTo>
                  <a:lnTo>
                    <a:pt x="155231" y="134872"/>
                  </a:lnTo>
                  <a:close/>
                  <a:moveTo>
                    <a:pt x="168363" y="134872"/>
                  </a:moveTo>
                  <a:lnTo>
                    <a:pt x="168363" y="140957"/>
                  </a:lnTo>
                  <a:lnTo>
                    <a:pt x="161958" y="140957"/>
                  </a:lnTo>
                  <a:lnTo>
                    <a:pt x="161958" y="134872"/>
                  </a:lnTo>
                  <a:close/>
                  <a:moveTo>
                    <a:pt x="175090" y="134872"/>
                  </a:moveTo>
                  <a:lnTo>
                    <a:pt x="175090" y="140957"/>
                  </a:lnTo>
                  <a:lnTo>
                    <a:pt x="168702" y="140957"/>
                  </a:lnTo>
                  <a:lnTo>
                    <a:pt x="168702" y="134872"/>
                  </a:lnTo>
                  <a:close/>
                  <a:moveTo>
                    <a:pt x="181834" y="134872"/>
                  </a:moveTo>
                  <a:lnTo>
                    <a:pt x="181834" y="140957"/>
                  </a:lnTo>
                  <a:lnTo>
                    <a:pt x="175429" y="140957"/>
                  </a:lnTo>
                  <a:lnTo>
                    <a:pt x="175429" y="134872"/>
                  </a:lnTo>
                  <a:close/>
                  <a:moveTo>
                    <a:pt x="188561" y="134872"/>
                  </a:moveTo>
                  <a:lnTo>
                    <a:pt x="188561" y="140957"/>
                  </a:lnTo>
                  <a:lnTo>
                    <a:pt x="182173" y="140957"/>
                  </a:lnTo>
                  <a:lnTo>
                    <a:pt x="182173" y="134872"/>
                  </a:lnTo>
                  <a:close/>
                  <a:moveTo>
                    <a:pt x="195288" y="134872"/>
                  </a:moveTo>
                  <a:lnTo>
                    <a:pt x="195288" y="140957"/>
                  </a:lnTo>
                  <a:lnTo>
                    <a:pt x="188900" y="140957"/>
                  </a:lnTo>
                  <a:lnTo>
                    <a:pt x="188900" y="134872"/>
                  </a:lnTo>
                  <a:close/>
                  <a:moveTo>
                    <a:pt x="202032" y="134872"/>
                  </a:moveTo>
                  <a:lnTo>
                    <a:pt x="202032" y="140957"/>
                  </a:lnTo>
                  <a:lnTo>
                    <a:pt x="195627" y="140957"/>
                  </a:lnTo>
                  <a:lnTo>
                    <a:pt x="195627" y="134872"/>
                  </a:lnTo>
                  <a:close/>
                  <a:moveTo>
                    <a:pt x="208759" y="134872"/>
                  </a:moveTo>
                  <a:lnTo>
                    <a:pt x="208759" y="140957"/>
                  </a:lnTo>
                  <a:lnTo>
                    <a:pt x="202371" y="140957"/>
                  </a:lnTo>
                  <a:lnTo>
                    <a:pt x="202371" y="134872"/>
                  </a:lnTo>
                  <a:close/>
                  <a:moveTo>
                    <a:pt x="215504" y="134872"/>
                  </a:moveTo>
                  <a:lnTo>
                    <a:pt x="215504" y="140957"/>
                  </a:lnTo>
                  <a:lnTo>
                    <a:pt x="209098" y="140957"/>
                  </a:lnTo>
                  <a:lnTo>
                    <a:pt x="209098" y="134872"/>
                  </a:lnTo>
                  <a:close/>
                  <a:moveTo>
                    <a:pt x="222230" y="134872"/>
                  </a:moveTo>
                  <a:lnTo>
                    <a:pt x="222230" y="140957"/>
                  </a:lnTo>
                  <a:lnTo>
                    <a:pt x="215843" y="140957"/>
                  </a:lnTo>
                  <a:lnTo>
                    <a:pt x="215843" y="134872"/>
                  </a:lnTo>
                  <a:close/>
                  <a:moveTo>
                    <a:pt x="228975" y="134872"/>
                  </a:moveTo>
                  <a:lnTo>
                    <a:pt x="228975" y="140957"/>
                  </a:lnTo>
                  <a:lnTo>
                    <a:pt x="222569" y="140957"/>
                  </a:lnTo>
                  <a:lnTo>
                    <a:pt x="222569" y="134872"/>
                  </a:lnTo>
                  <a:close/>
                  <a:moveTo>
                    <a:pt x="235701" y="134872"/>
                  </a:moveTo>
                  <a:lnTo>
                    <a:pt x="235701" y="140957"/>
                  </a:lnTo>
                  <a:lnTo>
                    <a:pt x="229296" y="140957"/>
                  </a:lnTo>
                  <a:lnTo>
                    <a:pt x="229296" y="134872"/>
                  </a:lnTo>
                  <a:close/>
                  <a:moveTo>
                    <a:pt x="242428" y="134872"/>
                  </a:moveTo>
                  <a:lnTo>
                    <a:pt x="242428" y="140957"/>
                  </a:lnTo>
                  <a:lnTo>
                    <a:pt x="236040" y="140957"/>
                  </a:lnTo>
                  <a:lnTo>
                    <a:pt x="236040" y="134872"/>
                  </a:lnTo>
                  <a:close/>
                  <a:moveTo>
                    <a:pt x="249173" y="134872"/>
                  </a:moveTo>
                  <a:lnTo>
                    <a:pt x="249173" y="140957"/>
                  </a:lnTo>
                  <a:lnTo>
                    <a:pt x="242767" y="140957"/>
                  </a:lnTo>
                  <a:lnTo>
                    <a:pt x="242767" y="134872"/>
                  </a:lnTo>
                  <a:close/>
                  <a:moveTo>
                    <a:pt x="255899" y="134872"/>
                  </a:moveTo>
                  <a:lnTo>
                    <a:pt x="255899" y="140957"/>
                  </a:lnTo>
                  <a:lnTo>
                    <a:pt x="249512" y="140957"/>
                  </a:lnTo>
                  <a:lnTo>
                    <a:pt x="249512" y="134872"/>
                  </a:lnTo>
                  <a:close/>
                  <a:moveTo>
                    <a:pt x="262644" y="134872"/>
                  </a:moveTo>
                  <a:lnTo>
                    <a:pt x="262644" y="140957"/>
                  </a:lnTo>
                  <a:lnTo>
                    <a:pt x="256238" y="140957"/>
                  </a:lnTo>
                  <a:lnTo>
                    <a:pt x="256238" y="134872"/>
                  </a:lnTo>
                  <a:close/>
                  <a:moveTo>
                    <a:pt x="269370" y="134872"/>
                  </a:moveTo>
                  <a:lnTo>
                    <a:pt x="269370" y="140957"/>
                  </a:lnTo>
                  <a:lnTo>
                    <a:pt x="262983" y="140957"/>
                  </a:lnTo>
                  <a:lnTo>
                    <a:pt x="262983" y="134872"/>
                  </a:lnTo>
                  <a:close/>
                  <a:moveTo>
                    <a:pt x="276115" y="134872"/>
                  </a:moveTo>
                  <a:lnTo>
                    <a:pt x="276115" y="140957"/>
                  </a:lnTo>
                  <a:lnTo>
                    <a:pt x="269709" y="140957"/>
                  </a:lnTo>
                  <a:lnTo>
                    <a:pt x="269709" y="134872"/>
                  </a:lnTo>
                  <a:close/>
                  <a:moveTo>
                    <a:pt x="282842" y="134872"/>
                  </a:moveTo>
                  <a:lnTo>
                    <a:pt x="282842" y="140957"/>
                  </a:lnTo>
                  <a:lnTo>
                    <a:pt x="276436" y="140957"/>
                  </a:lnTo>
                  <a:lnTo>
                    <a:pt x="276436" y="134872"/>
                  </a:lnTo>
                  <a:close/>
                  <a:moveTo>
                    <a:pt x="6745" y="141278"/>
                  </a:moveTo>
                  <a:lnTo>
                    <a:pt x="6745" y="147362"/>
                  </a:lnTo>
                  <a:lnTo>
                    <a:pt x="339" y="147362"/>
                  </a:lnTo>
                  <a:lnTo>
                    <a:pt x="339" y="141278"/>
                  </a:lnTo>
                  <a:close/>
                  <a:moveTo>
                    <a:pt x="13471" y="141278"/>
                  </a:moveTo>
                  <a:lnTo>
                    <a:pt x="13471" y="147362"/>
                  </a:lnTo>
                  <a:lnTo>
                    <a:pt x="7066" y="147362"/>
                  </a:lnTo>
                  <a:lnTo>
                    <a:pt x="7066" y="141278"/>
                  </a:lnTo>
                  <a:close/>
                  <a:moveTo>
                    <a:pt x="20198" y="141278"/>
                  </a:moveTo>
                  <a:lnTo>
                    <a:pt x="20198" y="147362"/>
                  </a:lnTo>
                  <a:lnTo>
                    <a:pt x="13810" y="147362"/>
                  </a:lnTo>
                  <a:lnTo>
                    <a:pt x="13810" y="141278"/>
                  </a:lnTo>
                  <a:close/>
                  <a:moveTo>
                    <a:pt x="26942" y="141278"/>
                  </a:moveTo>
                  <a:lnTo>
                    <a:pt x="26942" y="147362"/>
                  </a:lnTo>
                  <a:lnTo>
                    <a:pt x="20537" y="147362"/>
                  </a:lnTo>
                  <a:lnTo>
                    <a:pt x="20537" y="141278"/>
                  </a:lnTo>
                  <a:close/>
                  <a:moveTo>
                    <a:pt x="33669" y="141278"/>
                  </a:moveTo>
                  <a:lnTo>
                    <a:pt x="33669" y="147362"/>
                  </a:lnTo>
                  <a:lnTo>
                    <a:pt x="27281" y="147362"/>
                  </a:lnTo>
                  <a:lnTo>
                    <a:pt x="27281" y="141278"/>
                  </a:lnTo>
                  <a:close/>
                  <a:moveTo>
                    <a:pt x="40414" y="141278"/>
                  </a:moveTo>
                  <a:lnTo>
                    <a:pt x="40414" y="147362"/>
                  </a:lnTo>
                  <a:lnTo>
                    <a:pt x="34008" y="147362"/>
                  </a:lnTo>
                  <a:lnTo>
                    <a:pt x="34008" y="141278"/>
                  </a:lnTo>
                  <a:close/>
                  <a:moveTo>
                    <a:pt x="47140" y="141278"/>
                  </a:moveTo>
                  <a:lnTo>
                    <a:pt x="47140" y="147362"/>
                  </a:lnTo>
                  <a:lnTo>
                    <a:pt x="40753" y="147362"/>
                  </a:lnTo>
                  <a:lnTo>
                    <a:pt x="40753" y="141278"/>
                  </a:lnTo>
                  <a:close/>
                  <a:moveTo>
                    <a:pt x="53885" y="141278"/>
                  </a:moveTo>
                  <a:lnTo>
                    <a:pt x="53885" y="147362"/>
                  </a:lnTo>
                  <a:lnTo>
                    <a:pt x="47479" y="147362"/>
                  </a:lnTo>
                  <a:lnTo>
                    <a:pt x="47479" y="141278"/>
                  </a:lnTo>
                  <a:close/>
                  <a:moveTo>
                    <a:pt x="60611" y="141278"/>
                  </a:moveTo>
                  <a:lnTo>
                    <a:pt x="60611" y="147362"/>
                  </a:lnTo>
                  <a:lnTo>
                    <a:pt x="54206" y="147362"/>
                  </a:lnTo>
                  <a:lnTo>
                    <a:pt x="54206" y="141278"/>
                  </a:lnTo>
                  <a:close/>
                  <a:moveTo>
                    <a:pt x="67338" y="141278"/>
                  </a:moveTo>
                  <a:lnTo>
                    <a:pt x="67338" y="147362"/>
                  </a:lnTo>
                  <a:lnTo>
                    <a:pt x="60950" y="147362"/>
                  </a:lnTo>
                  <a:lnTo>
                    <a:pt x="60950" y="141278"/>
                  </a:lnTo>
                  <a:close/>
                  <a:moveTo>
                    <a:pt x="74083" y="141278"/>
                  </a:moveTo>
                  <a:lnTo>
                    <a:pt x="74083" y="147362"/>
                  </a:lnTo>
                  <a:lnTo>
                    <a:pt x="67677" y="147362"/>
                  </a:lnTo>
                  <a:lnTo>
                    <a:pt x="67677" y="141278"/>
                  </a:lnTo>
                  <a:close/>
                  <a:moveTo>
                    <a:pt x="80809" y="141278"/>
                  </a:moveTo>
                  <a:lnTo>
                    <a:pt x="80809" y="147362"/>
                  </a:lnTo>
                  <a:lnTo>
                    <a:pt x="74422" y="147362"/>
                  </a:lnTo>
                  <a:lnTo>
                    <a:pt x="74422" y="141278"/>
                  </a:lnTo>
                  <a:close/>
                  <a:moveTo>
                    <a:pt x="87554" y="141278"/>
                  </a:moveTo>
                  <a:lnTo>
                    <a:pt x="87554" y="147362"/>
                  </a:lnTo>
                  <a:lnTo>
                    <a:pt x="81148" y="147362"/>
                  </a:lnTo>
                  <a:lnTo>
                    <a:pt x="81148" y="141278"/>
                  </a:lnTo>
                  <a:close/>
                  <a:moveTo>
                    <a:pt x="94281" y="141278"/>
                  </a:moveTo>
                  <a:lnTo>
                    <a:pt x="94281" y="147362"/>
                  </a:lnTo>
                  <a:lnTo>
                    <a:pt x="87893" y="147362"/>
                  </a:lnTo>
                  <a:lnTo>
                    <a:pt x="87893" y="141278"/>
                  </a:lnTo>
                  <a:close/>
                  <a:moveTo>
                    <a:pt x="101007" y="141278"/>
                  </a:moveTo>
                  <a:lnTo>
                    <a:pt x="101007" y="147362"/>
                  </a:lnTo>
                  <a:lnTo>
                    <a:pt x="94620" y="147362"/>
                  </a:lnTo>
                  <a:lnTo>
                    <a:pt x="94620" y="141278"/>
                  </a:lnTo>
                  <a:close/>
                  <a:moveTo>
                    <a:pt x="107752" y="141278"/>
                  </a:moveTo>
                  <a:lnTo>
                    <a:pt x="107752" y="147362"/>
                  </a:lnTo>
                  <a:lnTo>
                    <a:pt x="101346" y="147362"/>
                  </a:lnTo>
                  <a:lnTo>
                    <a:pt x="101346" y="141278"/>
                  </a:lnTo>
                  <a:close/>
                  <a:moveTo>
                    <a:pt x="114478" y="141278"/>
                  </a:moveTo>
                  <a:lnTo>
                    <a:pt x="114478" y="147362"/>
                  </a:lnTo>
                  <a:lnTo>
                    <a:pt x="108091" y="147362"/>
                  </a:lnTo>
                  <a:lnTo>
                    <a:pt x="108091" y="141278"/>
                  </a:lnTo>
                  <a:close/>
                  <a:moveTo>
                    <a:pt x="121223" y="141278"/>
                  </a:moveTo>
                  <a:lnTo>
                    <a:pt x="121223" y="147362"/>
                  </a:lnTo>
                  <a:lnTo>
                    <a:pt x="114817" y="147362"/>
                  </a:lnTo>
                  <a:lnTo>
                    <a:pt x="114817" y="141278"/>
                  </a:lnTo>
                  <a:close/>
                  <a:moveTo>
                    <a:pt x="127950" y="141278"/>
                  </a:moveTo>
                  <a:lnTo>
                    <a:pt x="127950" y="147362"/>
                  </a:lnTo>
                  <a:lnTo>
                    <a:pt x="121562" y="147362"/>
                  </a:lnTo>
                  <a:lnTo>
                    <a:pt x="121562" y="141278"/>
                  </a:lnTo>
                  <a:close/>
                  <a:moveTo>
                    <a:pt x="134694" y="141278"/>
                  </a:moveTo>
                  <a:lnTo>
                    <a:pt x="134694" y="147362"/>
                  </a:lnTo>
                  <a:lnTo>
                    <a:pt x="128289" y="147362"/>
                  </a:lnTo>
                  <a:lnTo>
                    <a:pt x="128289" y="141278"/>
                  </a:lnTo>
                  <a:close/>
                  <a:moveTo>
                    <a:pt x="141421" y="141278"/>
                  </a:moveTo>
                  <a:lnTo>
                    <a:pt x="141421" y="147362"/>
                  </a:lnTo>
                  <a:lnTo>
                    <a:pt x="135033" y="147362"/>
                  </a:lnTo>
                  <a:lnTo>
                    <a:pt x="135033" y="141278"/>
                  </a:lnTo>
                  <a:close/>
                  <a:moveTo>
                    <a:pt x="148148" y="141278"/>
                  </a:moveTo>
                  <a:lnTo>
                    <a:pt x="148148" y="147362"/>
                  </a:lnTo>
                  <a:lnTo>
                    <a:pt x="141760" y="147362"/>
                  </a:lnTo>
                  <a:lnTo>
                    <a:pt x="141760" y="141278"/>
                  </a:lnTo>
                  <a:close/>
                  <a:moveTo>
                    <a:pt x="154892" y="141278"/>
                  </a:moveTo>
                  <a:lnTo>
                    <a:pt x="154892" y="147362"/>
                  </a:lnTo>
                  <a:lnTo>
                    <a:pt x="148487" y="147362"/>
                  </a:lnTo>
                  <a:lnTo>
                    <a:pt x="148487" y="141278"/>
                  </a:lnTo>
                  <a:close/>
                  <a:moveTo>
                    <a:pt x="161619" y="141278"/>
                  </a:moveTo>
                  <a:lnTo>
                    <a:pt x="161619" y="147362"/>
                  </a:lnTo>
                  <a:lnTo>
                    <a:pt x="155231" y="147362"/>
                  </a:lnTo>
                  <a:lnTo>
                    <a:pt x="155231" y="141278"/>
                  </a:lnTo>
                  <a:close/>
                  <a:moveTo>
                    <a:pt x="168363" y="141278"/>
                  </a:moveTo>
                  <a:lnTo>
                    <a:pt x="168363" y="147362"/>
                  </a:lnTo>
                  <a:lnTo>
                    <a:pt x="161958" y="147362"/>
                  </a:lnTo>
                  <a:lnTo>
                    <a:pt x="161958" y="141278"/>
                  </a:lnTo>
                  <a:close/>
                  <a:moveTo>
                    <a:pt x="175090" y="141278"/>
                  </a:moveTo>
                  <a:lnTo>
                    <a:pt x="175090" y="147362"/>
                  </a:lnTo>
                  <a:lnTo>
                    <a:pt x="168702" y="147362"/>
                  </a:lnTo>
                  <a:lnTo>
                    <a:pt x="168702" y="141278"/>
                  </a:lnTo>
                  <a:close/>
                  <a:moveTo>
                    <a:pt x="181834" y="141278"/>
                  </a:moveTo>
                  <a:lnTo>
                    <a:pt x="181834" y="147362"/>
                  </a:lnTo>
                  <a:lnTo>
                    <a:pt x="175429" y="147362"/>
                  </a:lnTo>
                  <a:lnTo>
                    <a:pt x="175429" y="141278"/>
                  </a:lnTo>
                  <a:close/>
                  <a:moveTo>
                    <a:pt x="188561" y="141278"/>
                  </a:moveTo>
                  <a:lnTo>
                    <a:pt x="188561" y="147362"/>
                  </a:lnTo>
                  <a:lnTo>
                    <a:pt x="182173" y="147362"/>
                  </a:lnTo>
                  <a:lnTo>
                    <a:pt x="182173" y="141278"/>
                  </a:lnTo>
                  <a:close/>
                  <a:moveTo>
                    <a:pt x="195288" y="141278"/>
                  </a:moveTo>
                  <a:lnTo>
                    <a:pt x="195288" y="147362"/>
                  </a:lnTo>
                  <a:lnTo>
                    <a:pt x="188900" y="147362"/>
                  </a:lnTo>
                  <a:lnTo>
                    <a:pt x="188900" y="141278"/>
                  </a:lnTo>
                  <a:close/>
                  <a:moveTo>
                    <a:pt x="202032" y="141278"/>
                  </a:moveTo>
                  <a:lnTo>
                    <a:pt x="202032" y="147362"/>
                  </a:lnTo>
                  <a:lnTo>
                    <a:pt x="195627" y="147362"/>
                  </a:lnTo>
                  <a:lnTo>
                    <a:pt x="195627" y="141278"/>
                  </a:lnTo>
                  <a:close/>
                  <a:moveTo>
                    <a:pt x="208759" y="141278"/>
                  </a:moveTo>
                  <a:lnTo>
                    <a:pt x="208759" y="147362"/>
                  </a:lnTo>
                  <a:lnTo>
                    <a:pt x="202371" y="147362"/>
                  </a:lnTo>
                  <a:lnTo>
                    <a:pt x="202371" y="141278"/>
                  </a:lnTo>
                  <a:close/>
                  <a:moveTo>
                    <a:pt x="215504" y="141278"/>
                  </a:moveTo>
                  <a:lnTo>
                    <a:pt x="215504" y="147362"/>
                  </a:lnTo>
                  <a:lnTo>
                    <a:pt x="209098" y="147362"/>
                  </a:lnTo>
                  <a:lnTo>
                    <a:pt x="209098" y="141278"/>
                  </a:lnTo>
                  <a:close/>
                  <a:moveTo>
                    <a:pt x="222230" y="141278"/>
                  </a:moveTo>
                  <a:lnTo>
                    <a:pt x="222230" y="147362"/>
                  </a:lnTo>
                  <a:lnTo>
                    <a:pt x="215843" y="147362"/>
                  </a:lnTo>
                  <a:lnTo>
                    <a:pt x="215843" y="141278"/>
                  </a:lnTo>
                  <a:close/>
                  <a:moveTo>
                    <a:pt x="228975" y="141278"/>
                  </a:moveTo>
                  <a:lnTo>
                    <a:pt x="228975" y="147362"/>
                  </a:lnTo>
                  <a:lnTo>
                    <a:pt x="222569" y="147362"/>
                  </a:lnTo>
                  <a:lnTo>
                    <a:pt x="222569" y="141278"/>
                  </a:lnTo>
                  <a:close/>
                  <a:moveTo>
                    <a:pt x="235701" y="141278"/>
                  </a:moveTo>
                  <a:lnTo>
                    <a:pt x="235701" y="147362"/>
                  </a:lnTo>
                  <a:lnTo>
                    <a:pt x="229296" y="147362"/>
                  </a:lnTo>
                  <a:lnTo>
                    <a:pt x="229296" y="141278"/>
                  </a:lnTo>
                  <a:close/>
                  <a:moveTo>
                    <a:pt x="242428" y="141278"/>
                  </a:moveTo>
                  <a:lnTo>
                    <a:pt x="242428" y="147362"/>
                  </a:lnTo>
                  <a:lnTo>
                    <a:pt x="236040" y="147362"/>
                  </a:lnTo>
                  <a:lnTo>
                    <a:pt x="236040" y="141278"/>
                  </a:lnTo>
                  <a:close/>
                  <a:moveTo>
                    <a:pt x="249173" y="141278"/>
                  </a:moveTo>
                  <a:lnTo>
                    <a:pt x="249173" y="147362"/>
                  </a:lnTo>
                  <a:lnTo>
                    <a:pt x="242767" y="147362"/>
                  </a:lnTo>
                  <a:lnTo>
                    <a:pt x="242767" y="141278"/>
                  </a:lnTo>
                  <a:close/>
                  <a:moveTo>
                    <a:pt x="255899" y="141278"/>
                  </a:moveTo>
                  <a:lnTo>
                    <a:pt x="255899" y="147362"/>
                  </a:lnTo>
                  <a:lnTo>
                    <a:pt x="249512" y="147362"/>
                  </a:lnTo>
                  <a:lnTo>
                    <a:pt x="249512" y="141278"/>
                  </a:lnTo>
                  <a:close/>
                  <a:moveTo>
                    <a:pt x="262644" y="141278"/>
                  </a:moveTo>
                  <a:lnTo>
                    <a:pt x="262644" y="147362"/>
                  </a:lnTo>
                  <a:lnTo>
                    <a:pt x="256238" y="147362"/>
                  </a:lnTo>
                  <a:lnTo>
                    <a:pt x="256238" y="141278"/>
                  </a:lnTo>
                  <a:close/>
                  <a:moveTo>
                    <a:pt x="269370" y="141278"/>
                  </a:moveTo>
                  <a:lnTo>
                    <a:pt x="269370" y="147362"/>
                  </a:lnTo>
                  <a:lnTo>
                    <a:pt x="262983" y="147362"/>
                  </a:lnTo>
                  <a:lnTo>
                    <a:pt x="262983" y="141278"/>
                  </a:lnTo>
                  <a:close/>
                  <a:moveTo>
                    <a:pt x="276115" y="141278"/>
                  </a:moveTo>
                  <a:lnTo>
                    <a:pt x="276115" y="147362"/>
                  </a:lnTo>
                  <a:lnTo>
                    <a:pt x="269709" y="147362"/>
                  </a:lnTo>
                  <a:lnTo>
                    <a:pt x="269709" y="141278"/>
                  </a:lnTo>
                  <a:close/>
                  <a:moveTo>
                    <a:pt x="282842" y="141278"/>
                  </a:moveTo>
                  <a:lnTo>
                    <a:pt x="282842" y="147362"/>
                  </a:lnTo>
                  <a:lnTo>
                    <a:pt x="276436" y="147362"/>
                  </a:lnTo>
                  <a:lnTo>
                    <a:pt x="276436" y="141278"/>
                  </a:lnTo>
                  <a:close/>
                  <a:moveTo>
                    <a:pt x="6745" y="147683"/>
                  </a:moveTo>
                  <a:lnTo>
                    <a:pt x="6745" y="153768"/>
                  </a:lnTo>
                  <a:lnTo>
                    <a:pt x="339" y="153768"/>
                  </a:lnTo>
                  <a:lnTo>
                    <a:pt x="339" y="147683"/>
                  </a:lnTo>
                  <a:close/>
                  <a:moveTo>
                    <a:pt x="13471" y="147683"/>
                  </a:moveTo>
                  <a:lnTo>
                    <a:pt x="13471" y="153768"/>
                  </a:lnTo>
                  <a:lnTo>
                    <a:pt x="7066" y="153768"/>
                  </a:lnTo>
                  <a:lnTo>
                    <a:pt x="7066" y="147683"/>
                  </a:lnTo>
                  <a:close/>
                  <a:moveTo>
                    <a:pt x="20198" y="147683"/>
                  </a:moveTo>
                  <a:lnTo>
                    <a:pt x="20198" y="153768"/>
                  </a:lnTo>
                  <a:lnTo>
                    <a:pt x="13810" y="153768"/>
                  </a:lnTo>
                  <a:lnTo>
                    <a:pt x="13810" y="147683"/>
                  </a:lnTo>
                  <a:close/>
                  <a:moveTo>
                    <a:pt x="26942" y="147683"/>
                  </a:moveTo>
                  <a:lnTo>
                    <a:pt x="26942" y="153768"/>
                  </a:lnTo>
                  <a:lnTo>
                    <a:pt x="20537" y="153768"/>
                  </a:lnTo>
                  <a:lnTo>
                    <a:pt x="20537" y="147683"/>
                  </a:lnTo>
                  <a:close/>
                  <a:moveTo>
                    <a:pt x="33669" y="147683"/>
                  </a:moveTo>
                  <a:lnTo>
                    <a:pt x="33669" y="153768"/>
                  </a:lnTo>
                  <a:lnTo>
                    <a:pt x="27281" y="153768"/>
                  </a:lnTo>
                  <a:lnTo>
                    <a:pt x="27281" y="147683"/>
                  </a:lnTo>
                  <a:close/>
                  <a:moveTo>
                    <a:pt x="40414" y="147683"/>
                  </a:moveTo>
                  <a:lnTo>
                    <a:pt x="40414" y="153768"/>
                  </a:lnTo>
                  <a:lnTo>
                    <a:pt x="34008" y="153768"/>
                  </a:lnTo>
                  <a:lnTo>
                    <a:pt x="34008" y="147683"/>
                  </a:lnTo>
                  <a:close/>
                  <a:moveTo>
                    <a:pt x="47140" y="147683"/>
                  </a:moveTo>
                  <a:lnTo>
                    <a:pt x="47140" y="153768"/>
                  </a:lnTo>
                  <a:lnTo>
                    <a:pt x="40753" y="153768"/>
                  </a:lnTo>
                  <a:lnTo>
                    <a:pt x="40753" y="147683"/>
                  </a:lnTo>
                  <a:close/>
                  <a:moveTo>
                    <a:pt x="53885" y="147683"/>
                  </a:moveTo>
                  <a:lnTo>
                    <a:pt x="53885" y="153768"/>
                  </a:lnTo>
                  <a:lnTo>
                    <a:pt x="47479" y="153768"/>
                  </a:lnTo>
                  <a:lnTo>
                    <a:pt x="47479" y="147683"/>
                  </a:lnTo>
                  <a:close/>
                  <a:moveTo>
                    <a:pt x="60611" y="147683"/>
                  </a:moveTo>
                  <a:lnTo>
                    <a:pt x="60611" y="153768"/>
                  </a:lnTo>
                  <a:lnTo>
                    <a:pt x="54206" y="153768"/>
                  </a:lnTo>
                  <a:lnTo>
                    <a:pt x="54206" y="147683"/>
                  </a:lnTo>
                  <a:close/>
                  <a:moveTo>
                    <a:pt x="67338" y="147683"/>
                  </a:moveTo>
                  <a:lnTo>
                    <a:pt x="67338" y="153768"/>
                  </a:lnTo>
                  <a:lnTo>
                    <a:pt x="60950" y="153768"/>
                  </a:lnTo>
                  <a:lnTo>
                    <a:pt x="60950" y="147683"/>
                  </a:lnTo>
                  <a:close/>
                  <a:moveTo>
                    <a:pt x="74083" y="147683"/>
                  </a:moveTo>
                  <a:lnTo>
                    <a:pt x="74083" y="153768"/>
                  </a:lnTo>
                  <a:lnTo>
                    <a:pt x="67677" y="153768"/>
                  </a:lnTo>
                  <a:lnTo>
                    <a:pt x="67677" y="147683"/>
                  </a:lnTo>
                  <a:close/>
                  <a:moveTo>
                    <a:pt x="80809" y="147683"/>
                  </a:moveTo>
                  <a:lnTo>
                    <a:pt x="80809" y="153768"/>
                  </a:lnTo>
                  <a:lnTo>
                    <a:pt x="74422" y="153768"/>
                  </a:lnTo>
                  <a:lnTo>
                    <a:pt x="74422" y="147683"/>
                  </a:lnTo>
                  <a:close/>
                  <a:moveTo>
                    <a:pt x="87554" y="147683"/>
                  </a:moveTo>
                  <a:lnTo>
                    <a:pt x="87554" y="153768"/>
                  </a:lnTo>
                  <a:lnTo>
                    <a:pt x="81148" y="153768"/>
                  </a:lnTo>
                  <a:lnTo>
                    <a:pt x="81148" y="147683"/>
                  </a:lnTo>
                  <a:close/>
                  <a:moveTo>
                    <a:pt x="94281" y="147683"/>
                  </a:moveTo>
                  <a:lnTo>
                    <a:pt x="94281" y="153768"/>
                  </a:lnTo>
                  <a:lnTo>
                    <a:pt x="87893" y="153768"/>
                  </a:lnTo>
                  <a:lnTo>
                    <a:pt x="87893" y="147683"/>
                  </a:lnTo>
                  <a:close/>
                  <a:moveTo>
                    <a:pt x="101007" y="147683"/>
                  </a:moveTo>
                  <a:lnTo>
                    <a:pt x="101007" y="153768"/>
                  </a:lnTo>
                  <a:lnTo>
                    <a:pt x="94620" y="153768"/>
                  </a:lnTo>
                  <a:lnTo>
                    <a:pt x="94620" y="147683"/>
                  </a:lnTo>
                  <a:close/>
                  <a:moveTo>
                    <a:pt x="107752" y="147683"/>
                  </a:moveTo>
                  <a:lnTo>
                    <a:pt x="107752" y="153768"/>
                  </a:lnTo>
                  <a:lnTo>
                    <a:pt x="101346" y="153768"/>
                  </a:lnTo>
                  <a:lnTo>
                    <a:pt x="101346" y="147683"/>
                  </a:lnTo>
                  <a:close/>
                  <a:moveTo>
                    <a:pt x="114478" y="147683"/>
                  </a:moveTo>
                  <a:lnTo>
                    <a:pt x="114478" y="153768"/>
                  </a:lnTo>
                  <a:lnTo>
                    <a:pt x="108091" y="153768"/>
                  </a:lnTo>
                  <a:lnTo>
                    <a:pt x="108091" y="147683"/>
                  </a:lnTo>
                  <a:close/>
                  <a:moveTo>
                    <a:pt x="121223" y="147683"/>
                  </a:moveTo>
                  <a:lnTo>
                    <a:pt x="121223" y="153768"/>
                  </a:lnTo>
                  <a:lnTo>
                    <a:pt x="114817" y="153768"/>
                  </a:lnTo>
                  <a:lnTo>
                    <a:pt x="114817" y="147683"/>
                  </a:lnTo>
                  <a:close/>
                  <a:moveTo>
                    <a:pt x="127950" y="147683"/>
                  </a:moveTo>
                  <a:lnTo>
                    <a:pt x="127950" y="153768"/>
                  </a:lnTo>
                  <a:lnTo>
                    <a:pt x="121562" y="153768"/>
                  </a:lnTo>
                  <a:lnTo>
                    <a:pt x="121562" y="147683"/>
                  </a:lnTo>
                  <a:close/>
                  <a:moveTo>
                    <a:pt x="134694" y="147683"/>
                  </a:moveTo>
                  <a:lnTo>
                    <a:pt x="134694" y="153768"/>
                  </a:lnTo>
                  <a:lnTo>
                    <a:pt x="128289" y="153768"/>
                  </a:lnTo>
                  <a:lnTo>
                    <a:pt x="128289" y="147683"/>
                  </a:lnTo>
                  <a:close/>
                  <a:moveTo>
                    <a:pt x="141421" y="147683"/>
                  </a:moveTo>
                  <a:lnTo>
                    <a:pt x="141421" y="153768"/>
                  </a:lnTo>
                  <a:lnTo>
                    <a:pt x="135033" y="153768"/>
                  </a:lnTo>
                  <a:lnTo>
                    <a:pt x="135033" y="147683"/>
                  </a:lnTo>
                  <a:close/>
                  <a:moveTo>
                    <a:pt x="148148" y="147683"/>
                  </a:moveTo>
                  <a:lnTo>
                    <a:pt x="148148" y="153768"/>
                  </a:lnTo>
                  <a:lnTo>
                    <a:pt x="141760" y="153768"/>
                  </a:lnTo>
                  <a:lnTo>
                    <a:pt x="141760" y="147683"/>
                  </a:lnTo>
                  <a:close/>
                  <a:moveTo>
                    <a:pt x="154892" y="147683"/>
                  </a:moveTo>
                  <a:lnTo>
                    <a:pt x="154892" y="153768"/>
                  </a:lnTo>
                  <a:lnTo>
                    <a:pt x="148487" y="153768"/>
                  </a:lnTo>
                  <a:lnTo>
                    <a:pt x="148487" y="147683"/>
                  </a:lnTo>
                  <a:close/>
                  <a:moveTo>
                    <a:pt x="161619" y="147683"/>
                  </a:moveTo>
                  <a:lnTo>
                    <a:pt x="161619" y="153768"/>
                  </a:lnTo>
                  <a:lnTo>
                    <a:pt x="155231" y="153768"/>
                  </a:lnTo>
                  <a:lnTo>
                    <a:pt x="155231" y="147683"/>
                  </a:lnTo>
                  <a:close/>
                  <a:moveTo>
                    <a:pt x="168363" y="147683"/>
                  </a:moveTo>
                  <a:lnTo>
                    <a:pt x="168363" y="153768"/>
                  </a:lnTo>
                  <a:lnTo>
                    <a:pt x="161958" y="153768"/>
                  </a:lnTo>
                  <a:lnTo>
                    <a:pt x="161958" y="147683"/>
                  </a:lnTo>
                  <a:close/>
                  <a:moveTo>
                    <a:pt x="175090" y="147683"/>
                  </a:moveTo>
                  <a:lnTo>
                    <a:pt x="175090" y="153768"/>
                  </a:lnTo>
                  <a:lnTo>
                    <a:pt x="168702" y="153768"/>
                  </a:lnTo>
                  <a:lnTo>
                    <a:pt x="168702" y="147683"/>
                  </a:lnTo>
                  <a:close/>
                  <a:moveTo>
                    <a:pt x="181834" y="147683"/>
                  </a:moveTo>
                  <a:lnTo>
                    <a:pt x="181834" y="153768"/>
                  </a:lnTo>
                  <a:lnTo>
                    <a:pt x="175429" y="153768"/>
                  </a:lnTo>
                  <a:lnTo>
                    <a:pt x="175429" y="147683"/>
                  </a:lnTo>
                  <a:close/>
                  <a:moveTo>
                    <a:pt x="188561" y="147683"/>
                  </a:moveTo>
                  <a:lnTo>
                    <a:pt x="188561" y="153768"/>
                  </a:lnTo>
                  <a:lnTo>
                    <a:pt x="182173" y="153768"/>
                  </a:lnTo>
                  <a:lnTo>
                    <a:pt x="182173" y="147683"/>
                  </a:lnTo>
                  <a:close/>
                  <a:moveTo>
                    <a:pt x="195288" y="147683"/>
                  </a:moveTo>
                  <a:lnTo>
                    <a:pt x="195288" y="153768"/>
                  </a:lnTo>
                  <a:lnTo>
                    <a:pt x="188900" y="153768"/>
                  </a:lnTo>
                  <a:lnTo>
                    <a:pt x="188900" y="147683"/>
                  </a:lnTo>
                  <a:close/>
                  <a:moveTo>
                    <a:pt x="202032" y="147683"/>
                  </a:moveTo>
                  <a:lnTo>
                    <a:pt x="202032" y="153768"/>
                  </a:lnTo>
                  <a:lnTo>
                    <a:pt x="195627" y="153768"/>
                  </a:lnTo>
                  <a:lnTo>
                    <a:pt x="195627" y="147683"/>
                  </a:lnTo>
                  <a:close/>
                  <a:moveTo>
                    <a:pt x="208759" y="147683"/>
                  </a:moveTo>
                  <a:lnTo>
                    <a:pt x="208759" y="153768"/>
                  </a:lnTo>
                  <a:lnTo>
                    <a:pt x="202371" y="153768"/>
                  </a:lnTo>
                  <a:lnTo>
                    <a:pt x="202371" y="147683"/>
                  </a:lnTo>
                  <a:close/>
                  <a:moveTo>
                    <a:pt x="215504" y="147683"/>
                  </a:moveTo>
                  <a:lnTo>
                    <a:pt x="215504" y="153768"/>
                  </a:lnTo>
                  <a:lnTo>
                    <a:pt x="209098" y="153768"/>
                  </a:lnTo>
                  <a:lnTo>
                    <a:pt x="209098" y="147683"/>
                  </a:lnTo>
                  <a:close/>
                  <a:moveTo>
                    <a:pt x="222230" y="147683"/>
                  </a:moveTo>
                  <a:lnTo>
                    <a:pt x="222230" y="153768"/>
                  </a:lnTo>
                  <a:lnTo>
                    <a:pt x="215843" y="153768"/>
                  </a:lnTo>
                  <a:lnTo>
                    <a:pt x="215843" y="147683"/>
                  </a:lnTo>
                  <a:close/>
                  <a:moveTo>
                    <a:pt x="228975" y="147683"/>
                  </a:moveTo>
                  <a:lnTo>
                    <a:pt x="228975" y="153768"/>
                  </a:lnTo>
                  <a:lnTo>
                    <a:pt x="222569" y="153768"/>
                  </a:lnTo>
                  <a:lnTo>
                    <a:pt x="222569" y="147683"/>
                  </a:lnTo>
                  <a:close/>
                  <a:moveTo>
                    <a:pt x="235701" y="147683"/>
                  </a:moveTo>
                  <a:lnTo>
                    <a:pt x="235701" y="153768"/>
                  </a:lnTo>
                  <a:lnTo>
                    <a:pt x="229296" y="153768"/>
                  </a:lnTo>
                  <a:lnTo>
                    <a:pt x="229296" y="147683"/>
                  </a:lnTo>
                  <a:close/>
                  <a:moveTo>
                    <a:pt x="242428" y="147683"/>
                  </a:moveTo>
                  <a:lnTo>
                    <a:pt x="242428" y="153768"/>
                  </a:lnTo>
                  <a:lnTo>
                    <a:pt x="236040" y="153768"/>
                  </a:lnTo>
                  <a:lnTo>
                    <a:pt x="236040" y="147683"/>
                  </a:lnTo>
                  <a:close/>
                  <a:moveTo>
                    <a:pt x="249173" y="147683"/>
                  </a:moveTo>
                  <a:lnTo>
                    <a:pt x="249173" y="153768"/>
                  </a:lnTo>
                  <a:lnTo>
                    <a:pt x="242767" y="153768"/>
                  </a:lnTo>
                  <a:lnTo>
                    <a:pt x="242767" y="147683"/>
                  </a:lnTo>
                  <a:close/>
                  <a:moveTo>
                    <a:pt x="255899" y="147683"/>
                  </a:moveTo>
                  <a:lnTo>
                    <a:pt x="255899" y="153768"/>
                  </a:lnTo>
                  <a:lnTo>
                    <a:pt x="249512" y="153768"/>
                  </a:lnTo>
                  <a:lnTo>
                    <a:pt x="249512" y="147683"/>
                  </a:lnTo>
                  <a:close/>
                  <a:moveTo>
                    <a:pt x="262644" y="147683"/>
                  </a:moveTo>
                  <a:lnTo>
                    <a:pt x="262644" y="153768"/>
                  </a:lnTo>
                  <a:lnTo>
                    <a:pt x="256238" y="153768"/>
                  </a:lnTo>
                  <a:lnTo>
                    <a:pt x="256238" y="147683"/>
                  </a:lnTo>
                  <a:close/>
                  <a:moveTo>
                    <a:pt x="269370" y="147683"/>
                  </a:moveTo>
                  <a:lnTo>
                    <a:pt x="269370" y="153768"/>
                  </a:lnTo>
                  <a:lnTo>
                    <a:pt x="262983" y="153768"/>
                  </a:lnTo>
                  <a:lnTo>
                    <a:pt x="262983" y="147683"/>
                  </a:lnTo>
                  <a:close/>
                  <a:moveTo>
                    <a:pt x="276115" y="147683"/>
                  </a:moveTo>
                  <a:lnTo>
                    <a:pt x="276115" y="153768"/>
                  </a:lnTo>
                  <a:lnTo>
                    <a:pt x="269709" y="153768"/>
                  </a:lnTo>
                  <a:lnTo>
                    <a:pt x="269709" y="147683"/>
                  </a:lnTo>
                  <a:close/>
                  <a:moveTo>
                    <a:pt x="282842" y="147683"/>
                  </a:moveTo>
                  <a:lnTo>
                    <a:pt x="282842" y="153768"/>
                  </a:lnTo>
                  <a:lnTo>
                    <a:pt x="276436" y="153768"/>
                  </a:lnTo>
                  <a:lnTo>
                    <a:pt x="276436" y="147683"/>
                  </a:lnTo>
                  <a:close/>
                  <a:moveTo>
                    <a:pt x="6745" y="154089"/>
                  </a:moveTo>
                  <a:lnTo>
                    <a:pt x="6745" y="160173"/>
                  </a:lnTo>
                  <a:lnTo>
                    <a:pt x="339" y="160173"/>
                  </a:lnTo>
                  <a:lnTo>
                    <a:pt x="339" y="154089"/>
                  </a:lnTo>
                  <a:close/>
                  <a:moveTo>
                    <a:pt x="13471" y="154089"/>
                  </a:moveTo>
                  <a:lnTo>
                    <a:pt x="13471" y="160173"/>
                  </a:lnTo>
                  <a:lnTo>
                    <a:pt x="7066" y="160173"/>
                  </a:lnTo>
                  <a:lnTo>
                    <a:pt x="7066" y="154089"/>
                  </a:lnTo>
                  <a:close/>
                  <a:moveTo>
                    <a:pt x="20198" y="154089"/>
                  </a:moveTo>
                  <a:lnTo>
                    <a:pt x="20198" y="160173"/>
                  </a:lnTo>
                  <a:lnTo>
                    <a:pt x="13810" y="160173"/>
                  </a:lnTo>
                  <a:lnTo>
                    <a:pt x="13810" y="154089"/>
                  </a:lnTo>
                  <a:close/>
                  <a:moveTo>
                    <a:pt x="26942" y="154089"/>
                  </a:moveTo>
                  <a:lnTo>
                    <a:pt x="26942" y="160173"/>
                  </a:lnTo>
                  <a:lnTo>
                    <a:pt x="20537" y="160173"/>
                  </a:lnTo>
                  <a:lnTo>
                    <a:pt x="20537" y="154089"/>
                  </a:lnTo>
                  <a:close/>
                  <a:moveTo>
                    <a:pt x="33669" y="154089"/>
                  </a:moveTo>
                  <a:lnTo>
                    <a:pt x="33669" y="160173"/>
                  </a:lnTo>
                  <a:lnTo>
                    <a:pt x="27281" y="160173"/>
                  </a:lnTo>
                  <a:lnTo>
                    <a:pt x="27281" y="154089"/>
                  </a:lnTo>
                  <a:close/>
                  <a:moveTo>
                    <a:pt x="40414" y="154089"/>
                  </a:moveTo>
                  <a:lnTo>
                    <a:pt x="40414" y="160173"/>
                  </a:lnTo>
                  <a:lnTo>
                    <a:pt x="34008" y="160173"/>
                  </a:lnTo>
                  <a:lnTo>
                    <a:pt x="34008" y="154089"/>
                  </a:lnTo>
                  <a:close/>
                  <a:moveTo>
                    <a:pt x="47140" y="154089"/>
                  </a:moveTo>
                  <a:lnTo>
                    <a:pt x="47140" y="160173"/>
                  </a:lnTo>
                  <a:lnTo>
                    <a:pt x="40753" y="160173"/>
                  </a:lnTo>
                  <a:lnTo>
                    <a:pt x="40753" y="154089"/>
                  </a:lnTo>
                  <a:close/>
                  <a:moveTo>
                    <a:pt x="53885" y="154089"/>
                  </a:moveTo>
                  <a:lnTo>
                    <a:pt x="53885" y="160173"/>
                  </a:lnTo>
                  <a:lnTo>
                    <a:pt x="47479" y="160173"/>
                  </a:lnTo>
                  <a:lnTo>
                    <a:pt x="47479" y="154089"/>
                  </a:lnTo>
                  <a:close/>
                  <a:moveTo>
                    <a:pt x="60611" y="154089"/>
                  </a:moveTo>
                  <a:lnTo>
                    <a:pt x="60611" y="160173"/>
                  </a:lnTo>
                  <a:lnTo>
                    <a:pt x="54206" y="160173"/>
                  </a:lnTo>
                  <a:lnTo>
                    <a:pt x="54206" y="154089"/>
                  </a:lnTo>
                  <a:close/>
                  <a:moveTo>
                    <a:pt x="67338" y="154089"/>
                  </a:moveTo>
                  <a:lnTo>
                    <a:pt x="67338" y="160173"/>
                  </a:lnTo>
                  <a:lnTo>
                    <a:pt x="60950" y="160173"/>
                  </a:lnTo>
                  <a:lnTo>
                    <a:pt x="60950" y="154089"/>
                  </a:lnTo>
                  <a:close/>
                  <a:moveTo>
                    <a:pt x="74083" y="154089"/>
                  </a:moveTo>
                  <a:lnTo>
                    <a:pt x="74083" y="160173"/>
                  </a:lnTo>
                  <a:lnTo>
                    <a:pt x="67677" y="160173"/>
                  </a:lnTo>
                  <a:lnTo>
                    <a:pt x="67677" y="154089"/>
                  </a:lnTo>
                  <a:close/>
                  <a:moveTo>
                    <a:pt x="80809" y="154089"/>
                  </a:moveTo>
                  <a:lnTo>
                    <a:pt x="80809" y="160173"/>
                  </a:lnTo>
                  <a:lnTo>
                    <a:pt x="74422" y="160173"/>
                  </a:lnTo>
                  <a:lnTo>
                    <a:pt x="74422" y="154089"/>
                  </a:lnTo>
                  <a:close/>
                  <a:moveTo>
                    <a:pt x="87554" y="154089"/>
                  </a:moveTo>
                  <a:lnTo>
                    <a:pt x="87554" y="160173"/>
                  </a:lnTo>
                  <a:lnTo>
                    <a:pt x="81148" y="160173"/>
                  </a:lnTo>
                  <a:lnTo>
                    <a:pt x="81148" y="154089"/>
                  </a:lnTo>
                  <a:close/>
                  <a:moveTo>
                    <a:pt x="94281" y="154089"/>
                  </a:moveTo>
                  <a:lnTo>
                    <a:pt x="94281" y="160173"/>
                  </a:lnTo>
                  <a:lnTo>
                    <a:pt x="87893" y="160173"/>
                  </a:lnTo>
                  <a:lnTo>
                    <a:pt x="87893" y="154089"/>
                  </a:lnTo>
                  <a:close/>
                  <a:moveTo>
                    <a:pt x="101007" y="154089"/>
                  </a:moveTo>
                  <a:lnTo>
                    <a:pt x="101007" y="160173"/>
                  </a:lnTo>
                  <a:lnTo>
                    <a:pt x="94620" y="160173"/>
                  </a:lnTo>
                  <a:lnTo>
                    <a:pt x="94620" y="154089"/>
                  </a:lnTo>
                  <a:close/>
                  <a:moveTo>
                    <a:pt x="107752" y="154089"/>
                  </a:moveTo>
                  <a:lnTo>
                    <a:pt x="107752" y="160173"/>
                  </a:lnTo>
                  <a:lnTo>
                    <a:pt x="101346" y="160173"/>
                  </a:lnTo>
                  <a:lnTo>
                    <a:pt x="101346" y="154089"/>
                  </a:lnTo>
                  <a:close/>
                  <a:moveTo>
                    <a:pt x="114478" y="154089"/>
                  </a:moveTo>
                  <a:lnTo>
                    <a:pt x="114478" y="160173"/>
                  </a:lnTo>
                  <a:lnTo>
                    <a:pt x="108091" y="160173"/>
                  </a:lnTo>
                  <a:lnTo>
                    <a:pt x="108091" y="154089"/>
                  </a:lnTo>
                  <a:close/>
                  <a:moveTo>
                    <a:pt x="121223" y="154089"/>
                  </a:moveTo>
                  <a:lnTo>
                    <a:pt x="121223" y="160173"/>
                  </a:lnTo>
                  <a:lnTo>
                    <a:pt x="114817" y="160173"/>
                  </a:lnTo>
                  <a:lnTo>
                    <a:pt x="114817" y="154089"/>
                  </a:lnTo>
                  <a:close/>
                  <a:moveTo>
                    <a:pt x="127950" y="154089"/>
                  </a:moveTo>
                  <a:lnTo>
                    <a:pt x="127950" y="160173"/>
                  </a:lnTo>
                  <a:lnTo>
                    <a:pt x="121562" y="160173"/>
                  </a:lnTo>
                  <a:lnTo>
                    <a:pt x="121562" y="154089"/>
                  </a:lnTo>
                  <a:close/>
                  <a:moveTo>
                    <a:pt x="134694" y="154089"/>
                  </a:moveTo>
                  <a:lnTo>
                    <a:pt x="134694" y="160173"/>
                  </a:lnTo>
                  <a:lnTo>
                    <a:pt x="128289" y="160173"/>
                  </a:lnTo>
                  <a:lnTo>
                    <a:pt x="128289" y="154089"/>
                  </a:lnTo>
                  <a:close/>
                  <a:moveTo>
                    <a:pt x="141421" y="154089"/>
                  </a:moveTo>
                  <a:lnTo>
                    <a:pt x="141421" y="160173"/>
                  </a:lnTo>
                  <a:lnTo>
                    <a:pt x="135033" y="160173"/>
                  </a:lnTo>
                  <a:lnTo>
                    <a:pt x="135033" y="154089"/>
                  </a:lnTo>
                  <a:close/>
                  <a:moveTo>
                    <a:pt x="148148" y="154089"/>
                  </a:moveTo>
                  <a:lnTo>
                    <a:pt x="148148" y="160173"/>
                  </a:lnTo>
                  <a:lnTo>
                    <a:pt x="141760" y="160173"/>
                  </a:lnTo>
                  <a:lnTo>
                    <a:pt x="141760" y="154089"/>
                  </a:lnTo>
                  <a:close/>
                  <a:moveTo>
                    <a:pt x="154892" y="154089"/>
                  </a:moveTo>
                  <a:lnTo>
                    <a:pt x="154892" y="160173"/>
                  </a:lnTo>
                  <a:lnTo>
                    <a:pt x="148487" y="160173"/>
                  </a:lnTo>
                  <a:lnTo>
                    <a:pt x="148487" y="154089"/>
                  </a:lnTo>
                  <a:close/>
                  <a:moveTo>
                    <a:pt x="161619" y="154089"/>
                  </a:moveTo>
                  <a:lnTo>
                    <a:pt x="161619" y="160173"/>
                  </a:lnTo>
                  <a:lnTo>
                    <a:pt x="155231" y="160173"/>
                  </a:lnTo>
                  <a:lnTo>
                    <a:pt x="155231" y="154089"/>
                  </a:lnTo>
                  <a:close/>
                  <a:moveTo>
                    <a:pt x="168363" y="154089"/>
                  </a:moveTo>
                  <a:lnTo>
                    <a:pt x="168363" y="160173"/>
                  </a:lnTo>
                  <a:lnTo>
                    <a:pt x="161958" y="160173"/>
                  </a:lnTo>
                  <a:lnTo>
                    <a:pt x="161958" y="154089"/>
                  </a:lnTo>
                  <a:close/>
                  <a:moveTo>
                    <a:pt x="175090" y="154089"/>
                  </a:moveTo>
                  <a:lnTo>
                    <a:pt x="175090" y="160173"/>
                  </a:lnTo>
                  <a:lnTo>
                    <a:pt x="168702" y="160173"/>
                  </a:lnTo>
                  <a:lnTo>
                    <a:pt x="168702" y="154089"/>
                  </a:lnTo>
                  <a:close/>
                  <a:moveTo>
                    <a:pt x="181834" y="154089"/>
                  </a:moveTo>
                  <a:lnTo>
                    <a:pt x="181834" y="160173"/>
                  </a:lnTo>
                  <a:lnTo>
                    <a:pt x="175429" y="160173"/>
                  </a:lnTo>
                  <a:lnTo>
                    <a:pt x="175429" y="154089"/>
                  </a:lnTo>
                  <a:close/>
                  <a:moveTo>
                    <a:pt x="188561" y="154089"/>
                  </a:moveTo>
                  <a:lnTo>
                    <a:pt x="188561" y="160173"/>
                  </a:lnTo>
                  <a:lnTo>
                    <a:pt x="182173" y="160173"/>
                  </a:lnTo>
                  <a:lnTo>
                    <a:pt x="182173" y="154089"/>
                  </a:lnTo>
                  <a:close/>
                  <a:moveTo>
                    <a:pt x="195288" y="154089"/>
                  </a:moveTo>
                  <a:lnTo>
                    <a:pt x="195288" y="160173"/>
                  </a:lnTo>
                  <a:lnTo>
                    <a:pt x="188900" y="160173"/>
                  </a:lnTo>
                  <a:lnTo>
                    <a:pt x="188900" y="154089"/>
                  </a:lnTo>
                  <a:close/>
                  <a:moveTo>
                    <a:pt x="202032" y="154089"/>
                  </a:moveTo>
                  <a:lnTo>
                    <a:pt x="202032" y="160173"/>
                  </a:lnTo>
                  <a:lnTo>
                    <a:pt x="195627" y="160173"/>
                  </a:lnTo>
                  <a:lnTo>
                    <a:pt x="195627" y="154089"/>
                  </a:lnTo>
                  <a:close/>
                  <a:moveTo>
                    <a:pt x="208759" y="154089"/>
                  </a:moveTo>
                  <a:lnTo>
                    <a:pt x="208759" y="160173"/>
                  </a:lnTo>
                  <a:lnTo>
                    <a:pt x="202371" y="160173"/>
                  </a:lnTo>
                  <a:lnTo>
                    <a:pt x="202371" y="154089"/>
                  </a:lnTo>
                  <a:close/>
                  <a:moveTo>
                    <a:pt x="215504" y="154089"/>
                  </a:moveTo>
                  <a:lnTo>
                    <a:pt x="215504" y="160173"/>
                  </a:lnTo>
                  <a:lnTo>
                    <a:pt x="209098" y="160173"/>
                  </a:lnTo>
                  <a:lnTo>
                    <a:pt x="209098" y="154089"/>
                  </a:lnTo>
                  <a:close/>
                  <a:moveTo>
                    <a:pt x="222230" y="154089"/>
                  </a:moveTo>
                  <a:lnTo>
                    <a:pt x="222230" y="160173"/>
                  </a:lnTo>
                  <a:lnTo>
                    <a:pt x="215843" y="160173"/>
                  </a:lnTo>
                  <a:lnTo>
                    <a:pt x="215843" y="154089"/>
                  </a:lnTo>
                  <a:close/>
                  <a:moveTo>
                    <a:pt x="228975" y="154089"/>
                  </a:moveTo>
                  <a:lnTo>
                    <a:pt x="228975" y="160173"/>
                  </a:lnTo>
                  <a:lnTo>
                    <a:pt x="222569" y="160173"/>
                  </a:lnTo>
                  <a:lnTo>
                    <a:pt x="222569" y="154089"/>
                  </a:lnTo>
                  <a:close/>
                  <a:moveTo>
                    <a:pt x="235701" y="154089"/>
                  </a:moveTo>
                  <a:lnTo>
                    <a:pt x="235701" y="160173"/>
                  </a:lnTo>
                  <a:lnTo>
                    <a:pt x="229296" y="160173"/>
                  </a:lnTo>
                  <a:lnTo>
                    <a:pt x="229296" y="154089"/>
                  </a:lnTo>
                  <a:close/>
                  <a:moveTo>
                    <a:pt x="242428" y="154089"/>
                  </a:moveTo>
                  <a:lnTo>
                    <a:pt x="242428" y="160173"/>
                  </a:lnTo>
                  <a:lnTo>
                    <a:pt x="236040" y="160173"/>
                  </a:lnTo>
                  <a:lnTo>
                    <a:pt x="236040" y="154089"/>
                  </a:lnTo>
                  <a:close/>
                  <a:moveTo>
                    <a:pt x="249173" y="154089"/>
                  </a:moveTo>
                  <a:lnTo>
                    <a:pt x="249173" y="160173"/>
                  </a:lnTo>
                  <a:lnTo>
                    <a:pt x="242767" y="160173"/>
                  </a:lnTo>
                  <a:lnTo>
                    <a:pt x="242767" y="154089"/>
                  </a:lnTo>
                  <a:close/>
                  <a:moveTo>
                    <a:pt x="255899" y="154089"/>
                  </a:moveTo>
                  <a:lnTo>
                    <a:pt x="255899" y="160173"/>
                  </a:lnTo>
                  <a:lnTo>
                    <a:pt x="249512" y="160173"/>
                  </a:lnTo>
                  <a:lnTo>
                    <a:pt x="249512" y="154089"/>
                  </a:lnTo>
                  <a:close/>
                  <a:moveTo>
                    <a:pt x="262644" y="154089"/>
                  </a:moveTo>
                  <a:lnTo>
                    <a:pt x="262644" y="160173"/>
                  </a:lnTo>
                  <a:lnTo>
                    <a:pt x="256238" y="160173"/>
                  </a:lnTo>
                  <a:lnTo>
                    <a:pt x="256238" y="154089"/>
                  </a:lnTo>
                  <a:close/>
                  <a:moveTo>
                    <a:pt x="269370" y="154089"/>
                  </a:moveTo>
                  <a:lnTo>
                    <a:pt x="269370" y="160173"/>
                  </a:lnTo>
                  <a:lnTo>
                    <a:pt x="262983" y="160173"/>
                  </a:lnTo>
                  <a:lnTo>
                    <a:pt x="262983" y="154089"/>
                  </a:lnTo>
                  <a:close/>
                  <a:moveTo>
                    <a:pt x="276115" y="154089"/>
                  </a:moveTo>
                  <a:lnTo>
                    <a:pt x="276115" y="160173"/>
                  </a:lnTo>
                  <a:lnTo>
                    <a:pt x="269709" y="160173"/>
                  </a:lnTo>
                  <a:lnTo>
                    <a:pt x="269709" y="154089"/>
                  </a:lnTo>
                  <a:close/>
                  <a:moveTo>
                    <a:pt x="282842" y="154089"/>
                  </a:moveTo>
                  <a:lnTo>
                    <a:pt x="282842" y="160173"/>
                  </a:lnTo>
                  <a:lnTo>
                    <a:pt x="276436" y="160173"/>
                  </a:lnTo>
                  <a:lnTo>
                    <a:pt x="276436" y="154089"/>
                  </a:lnTo>
                  <a:close/>
                  <a:moveTo>
                    <a:pt x="178" y="0"/>
                  </a:moveTo>
                  <a:lnTo>
                    <a:pt x="178" y="161"/>
                  </a:lnTo>
                  <a:lnTo>
                    <a:pt x="0" y="161"/>
                  </a:lnTo>
                  <a:lnTo>
                    <a:pt x="0" y="160334"/>
                  </a:lnTo>
                  <a:lnTo>
                    <a:pt x="178" y="160334"/>
                  </a:lnTo>
                  <a:lnTo>
                    <a:pt x="178" y="160494"/>
                  </a:lnTo>
                  <a:lnTo>
                    <a:pt x="285482" y="160494"/>
                  </a:lnTo>
                  <a:lnTo>
                    <a:pt x="285482" y="160173"/>
                  </a:lnTo>
                  <a:lnTo>
                    <a:pt x="283181" y="160173"/>
                  </a:lnTo>
                  <a:lnTo>
                    <a:pt x="283181" y="154089"/>
                  </a:lnTo>
                  <a:lnTo>
                    <a:pt x="285482" y="154089"/>
                  </a:lnTo>
                  <a:lnTo>
                    <a:pt x="285482" y="153768"/>
                  </a:lnTo>
                  <a:lnTo>
                    <a:pt x="283181" y="153768"/>
                  </a:lnTo>
                  <a:lnTo>
                    <a:pt x="283181" y="147683"/>
                  </a:lnTo>
                  <a:lnTo>
                    <a:pt x="285482" y="147683"/>
                  </a:lnTo>
                  <a:lnTo>
                    <a:pt x="285482" y="147362"/>
                  </a:lnTo>
                  <a:lnTo>
                    <a:pt x="283181" y="147362"/>
                  </a:lnTo>
                  <a:lnTo>
                    <a:pt x="283181" y="141278"/>
                  </a:lnTo>
                  <a:lnTo>
                    <a:pt x="285482" y="141278"/>
                  </a:lnTo>
                  <a:lnTo>
                    <a:pt x="285482" y="140957"/>
                  </a:lnTo>
                  <a:lnTo>
                    <a:pt x="283181" y="140957"/>
                  </a:lnTo>
                  <a:lnTo>
                    <a:pt x="283181" y="134872"/>
                  </a:lnTo>
                  <a:lnTo>
                    <a:pt x="285482" y="134872"/>
                  </a:lnTo>
                  <a:lnTo>
                    <a:pt x="285482" y="134551"/>
                  </a:lnTo>
                  <a:lnTo>
                    <a:pt x="283181" y="134551"/>
                  </a:lnTo>
                  <a:lnTo>
                    <a:pt x="283181" y="128467"/>
                  </a:lnTo>
                  <a:lnTo>
                    <a:pt x="285482" y="128467"/>
                  </a:lnTo>
                  <a:lnTo>
                    <a:pt x="285482" y="128146"/>
                  </a:lnTo>
                  <a:lnTo>
                    <a:pt x="283181" y="128146"/>
                  </a:lnTo>
                  <a:lnTo>
                    <a:pt x="283181" y="122061"/>
                  </a:lnTo>
                  <a:lnTo>
                    <a:pt x="285482" y="122061"/>
                  </a:lnTo>
                  <a:lnTo>
                    <a:pt x="285482" y="121740"/>
                  </a:lnTo>
                  <a:lnTo>
                    <a:pt x="283181" y="121740"/>
                  </a:lnTo>
                  <a:lnTo>
                    <a:pt x="283181" y="115656"/>
                  </a:lnTo>
                  <a:lnTo>
                    <a:pt x="285482" y="115656"/>
                  </a:lnTo>
                  <a:lnTo>
                    <a:pt x="285482" y="115335"/>
                  </a:lnTo>
                  <a:lnTo>
                    <a:pt x="283181" y="115335"/>
                  </a:lnTo>
                  <a:lnTo>
                    <a:pt x="283181" y="109250"/>
                  </a:lnTo>
                  <a:lnTo>
                    <a:pt x="285482" y="109250"/>
                  </a:lnTo>
                  <a:lnTo>
                    <a:pt x="285482" y="108929"/>
                  </a:lnTo>
                  <a:lnTo>
                    <a:pt x="283181" y="108929"/>
                  </a:lnTo>
                  <a:lnTo>
                    <a:pt x="283181" y="102827"/>
                  </a:lnTo>
                  <a:lnTo>
                    <a:pt x="285482" y="102827"/>
                  </a:lnTo>
                  <a:lnTo>
                    <a:pt x="285482" y="102524"/>
                  </a:lnTo>
                  <a:lnTo>
                    <a:pt x="283181" y="102524"/>
                  </a:lnTo>
                  <a:lnTo>
                    <a:pt x="283181" y="96422"/>
                  </a:lnTo>
                  <a:lnTo>
                    <a:pt x="285482" y="96422"/>
                  </a:lnTo>
                  <a:lnTo>
                    <a:pt x="285482" y="96100"/>
                  </a:lnTo>
                  <a:lnTo>
                    <a:pt x="283181" y="96100"/>
                  </a:lnTo>
                  <a:lnTo>
                    <a:pt x="283181" y="90016"/>
                  </a:lnTo>
                  <a:lnTo>
                    <a:pt x="285482" y="90016"/>
                  </a:lnTo>
                  <a:lnTo>
                    <a:pt x="285482" y="89695"/>
                  </a:lnTo>
                  <a:lnTo>
                    <a:pt x="283181" y="89695"/>
                  </a:lnTo>
                  <a:lnTo>
                    <a:pt x="283181" y="83611"/>
                  </a:lnTo>
                  <a:lnTo>
                    <a:pt x="285482" y="83611"/>
                  </a:lnTo>
                  <a:lnTo>
                    <a:pt x="285482" y="83289"/>
                  </a:lnTo>
                  <a:lnTo>
                    <a:pt x="283181" y="83289"/>
                  </a:lnTo>
                  <a:lnTo>
                    <a:pt x="283181" y="77205"/>
                  </a:lnTo>
                  <a:lnTo>
                    <a:pt x="285482" y="77205"/>
                  </a:lnTo>
                  <a:lnTo>
                    <a:pt x="285482" y="76884"/>
                  </a:lnTo>
                  <a:lnTo>
                    <a:pt x="283181" y="76884"/>
                  </a:lnTo>
                  <a:lnTo>
                    <a:pt x="283181" y="70800"/>
                  </a:lnTo>
                  <a:lnTo>
                    <a:pt x="285482" y="70800"/>
                  </a:lnTo>
                  <a:lnTo>
                    <a:pt x="285482" y="70478"/>
                  </a:lnTo>
                  <a:lnTo>
                    <a:pt x="283181" y="70478"/>
                  </a:lnTo>
                  <a:lnTo>
                    <a:pt x="283181" y="64394"/>
                  </a:lnTo>
                  <a:lnTo>
                    <a:pt x="285482" y="64394"/>
                  </a:lnTo>
                  <a:lnTo>
                    <a:pt x="285482" y="64073"/>
                  </a:lnTo>
                  <a:lnTo>
                    <a:pt x="283181" y="64073"/>
                  </a:lnTo>
                  <a:lnTo>
                    <a:pt x="283181" y="57989"/>
                  </a:lnTo>
                  <a:lnTo>
                    <a:pt x="285482" y="57989"/>
                  </a:lnTo>
                  <a:lnTo>
                    <a:pt x="285482" y="57667"/>
                  </a:lnTo>
                  <a:lnTo>
                    <a:pt x="283181" y="57667"/>
                  </a:lnTo>
                  <a:lnTo>
                    <a:pt x="283181" y="51583"/>
                  </a:lnTo>
                  <a:lnTo>
                    <a:pt x="285482" y="51583"/>
                  </a:lnTo>
                  <a:lnTo>
                    <a:pt x="285482" y="51262"/>
                  </a:lnTo>
                  <a:lnTo>
                    <a:pt x="283181" y="51262"/>
                  </a:lnTo>
                  <a:lnTo>
                    <a:pt x="283181" y="45178"/>
                  </a:lnTo>
                  <a:lnTo>
                    <a:pt x="285482" y="45178"/>
                  </a:lnTo>
                  <a:lnTo>
                    <a:pt x="285482" y="44856"/>
                  </a:lnTo>
                  <a:lnTo>
                    <a:pt x="283181" y="44856"/>
                  </a:lnTo>
                  <a:lnTo>
                    <a:pt x="283181" y="38772"/>
                  </a:lnTo>
                  <a:lnTo>
                    <a:pt x="285482" y="38772"/>
                  </a:lnTo>
                  <a:lnTo>
                    <a:pt x="285482" y="38451"/>
                  </a:lnTo>
                  <a:lnTo>
                    <a:pt x="283181" y="38451"/>
                  </a:lnTo>
                  <a:lnTo>
                    <a:pt x="283181" y="32367"/>
                  </a:lnTo>
                  <a:lnTo>
                    <a:pt x="285482" y="32367"/>
                  </a:lnTo>
                  <a:lnTo>
                    <a:pt x="285482" y="32028"/>
                  </a:lnTo>
                  <a:lnTo>
                    <a:pt x="283181" y="32028"/>
                  </a:lnTo>
                  <a:lnTo>
                    <a:pt x="283181" y="25943"/>
                  </a:lnTo>
                  <a:lnTo>
                    <a:pt x="285482" y="25943"/>
                  </a:lnTo>
                  <a:lnTo>
                    <a:pt x="285482" y="25622"/>
                  </a:lnTo>
                  <a:lnTo>
                    <a:pt x="283181" y="25622"/>
                  </a:lnTo>
                  <a:lnTo>
                    <a:pt x="283181" y="19538"/>
                  </a:lnTo>
                  <a:lnTo>
                    <a:pt x="285482" y="19538"/>
                  </a:lnTo>
                  <a:lnTo>
                    <a:pt x="285482" y="19217"/>
                  </a:lnTo>
                  <a:lnTo>
                    <a:pt x="283181" y="19217"/>
                  </a:lnTo>
                  <a:lnTo>
                    <a:pt x="283181" y="13132"/>
                  </a:lnTo>
                  <a:lnTo>
                    <a:pt x="285482" y="13132"/>
                  </a:lnTo>
                  <a:lnTo>
                    <a:pt x="285482" y="12811"/>
                  </a:lnTo>
                  <a:lnTo>
                    <a:pt x="283181" y="12811"/>
                  </a:lnTo>
                  <a:lnTo>
                    <a:pt x="283181" y="6727"/>
                  </a:lnTo>
                  <a:lnTo>
                    <a:pt x="285482" y="6727"/>
                  </a:lnTo>
                  <a:lnTo>
                    <a:pt x="285482" y="6406"/>
                  </a:lnTo>
                  <a:lnTo>
                    <a:pt x="283181" y="6406"/>
                  </a:lnTo>
                  <a:lnTo>
                    <a:pt x="283181" y="321"/>
                  </a:lnTo>
                  <a:lnTo>
                    <a:pt x="285482" y="321"/>
                  </a:lnTo>
                  <a:lnTo>
                    <a:pt x="285482" y="0"/>
                  </a:lnTo>
                  <a:close/>
                </a:path>
              </a:pathLst>
            </a:custGeom>
            <a:solidFill>
              <a:srgbClr val="191919">
                <a:alpha val="178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14" name="Google Shape;1814;p25"/>
            <p:cNvSpPr/>
            <p:nvPr/>
          </p:nvSpPr>
          <p:spPr>
            <a:xfrm>
              <a:off x="576225" y="847300"/>
              <a:ext cx="25" cy="4012375"/>
            </a:xfrm>
            <a:custGeom>
              <a:avLst/>
              <a:gdLst/>
              <a:ahLst/>
              <a:cxnLst/>
              <a:rect l="l" t="t" r="r" b="b"/>
              <a:pathLst>
                <a:path w="1" h="160495" extrusionOk="0">
                  <a:moveTo>
                    <a:pt x="1" y="0"/>
                  </a:moveTo>
                  <a:lnTo>
                    <a:pt x="1" y="160495"/>
                  </a:lnTo>
                </a:path>
              </a:pathLst>
            </a:custGeom>
            <a:solidFill>
              <a:srgbClr val="191919">
                <a:alpha val="178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15" name="Google Shape;1815;p25"/>
            <p:cNvSpPr/>
            <p:nvPr/>
          </p:nvSpPr>
          <p:spPr>
            <a:xfrm>
              <a:off x="7375175" y="4529125"/>
              <a:ext cx="3150" cy="8050"/>
            </a:xfrm>
            <a:custGeom>
              <a:avLst/>
              <a:gdLst/>
              <a:ahLst/>
              <a:cxnLst/>
              <a:rect l="l" t="t" r="r" b="b"/>
              <a:pathLst>
                <a:path w="126" h="322" extrusionOk="0">
                  <a:moveTo>
                    <a:pt x="0" y="0"/>
                  </a:moveTo>
                  <a:lnTo>
                    <a:pt x="0" y="321"/>
                  </a:lnTo>
                  <a:lnTo>
                    <a:pt x="125" y="321"/>
                  </a:lnTo>
                  <a:lnTo>
                    <a:pt x="125" y="0"/>
                  </a:lnTo>
                  <a:close/>
                </a:path>
              </a:pathLst>
            </a:custGeom>
            <a:solidFill>
              <a:srgbClr val="191919">
                <a:alpha val="178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16" name="Google Shape;1816;p25"/>
            <p:cNvSpPr/>
            <p:nvPr/>
          </p:nvSpPr>
          <p:spPr>
            <a:xfrm>
              <a:off x="7375175" y="2767150"/>
              <a:ext cx="3150" cy="8075"/>
            </a:xfrm>
            <a:custGeom>
              <a:avLst/>
              <a:gdLst/>
              <a:ahLst/>
              <a:cxnLst/>
              <a:rect l="l" t="t" r="r" b="b"/>
              <a:pathLst>
                <a:path w="126" h="323" extrusionOk="0">
                  <a:moveTo>
                    <a:pt x="0" y="1"/>
                  </a:moveTo>
                  <a:lnTo>
                    <a:pt x="0" y="322"/>
                  </a:lnTo>
                  <a:lnTo>
                    <a:pt x="125" y="322"/>
                  </a:lnTo>
                  <a:lnTo>
                    <a:pt x="125" y="1"/>
                  </a:lnTo>
                  <a:close/>
                </a:path>
              </a:pathLst>
            </a:custGeom>
            <a:solidFill>
              <a:srgbClr val="191919">
                <a:alpha val="178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17" name="Google Shape;1817;p25"/>
            <p:cNvSpPr/>
            <p:nvPr/>
          </p:nvSpPr>
          <p:spPr>
            <a:xfrm>
              <a:off x="7375175" y="4368975"/>
              <a:ext cx="3150" cy="8050"/>
            </a:xfrm>
            <a:custGeom>
              <a:avLst/>
              <a:gdLst/>
              <a:ahLst/>
              <a:cxnLst/>
              <a:rect l="l" t="t" r="r" b="b"/>
              <a:pathLst>
                <a:path w="126" h="322" extrusionOk="0">
                  <a:moveTo>
                    <a:pt x="0" y="1"/>
                  </a:moveTo>
                  <a:lnTo>
                    <a:pt x="0" y="322"/>
                  </a:lnTo>
                  <a:lnTo>
                    <a:pt x="125" y="322"/>
                  </a:lnTo>
                  <a:lnTo>
                    <a:pt x="125" y="1"/>
                  </a:lnTo>
                  <a:close/>
                </a:path>
              </a:pathLst>
            </a:custGeom>
            <a:solidFill>
              <a:srgbClr val="191919">
                <a:alpha val="178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18" name="Google Shape;1818;p25"/>
            <p:cNvSpPr/>
            <p:nvPr/>
          </p:nvSpPr>
          <p:spPr>
            <a:xfrm>
              <a:off x="7375175" y="4208850"/>
              <a:ext cx="3150" cy="8050"/>
            </a:xfrm>
            <a:custGeom>
              <a:avLst/>
              <a:gdLst/>
              <a:ahLst/>
              <a:cxnLst/>
              <a:rect l="l" t="t" r="r" b="b"/>
              <a:pathLst>
                <a:path w="126" h="322" extrusionOk="0">
                  <a:moveTo>
                    <a:pt x="0" y="0"/>
                  </a:moveTo>
                  <a:lnTo>
                    <a:pt x="0" y="321"/>
                  </a:lnTo>
                  <a:lnTo>
                    <a:pt x="125" y="321"/>
                  </a:lnTo>
                  <a:lnTo>
                    <a:pt x="125" y="0"/>
                  </a:lnTo>
                  <a:close/>
                </a:path>
              </a:pathLst>
            </a:custGeom>
            <a:solidFill>
              <a:srgbClr val="191919">
                <a:alpha val="178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19" name="Google Shape;1819;p25"/>
            <p:cNvSpPr/>
            <p:nvPr/>
          </p:nvSpPr>
          <p:spPr>
            <a:xfrm>
              <a:off x="7375175" y="3248025"/>
              <a:ext cx="3150" cy="7600"/>
            </a:xfrm>
            <a:custGeom>
              <a:avLst/>
              <a:gdLst/>
              <a:ahLst/>
              <a:cxnLst/>
              <a:rect l="l" t="t" r="r" b="b"/>
              <a:pathLst>
                <a:path w="126" h="304" extrusionOk="0">
                  <a:moveTo>
                    <a:pt x="0" y="0"/>
                  </a:moveTo>
                  <a:lnTo>
                    <a:pt x="0" y="304"/>
                  </a:lnTo>
                  <a:lnTo>
                    <a:pt x="125" y="304"/>
                  </a:lnTo>
                  <a:lnTo>
                    <a:pt x="125" y="0"/>
                  </a:lnTo>
                  <a:close/>
                </a:path>
              </a:pathLst>
            </a:custGeom>
            <a:solidFill>
              <a:srgbClr val="191919">
                <a:alpha val="178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20" name="Google Shape;1820;p25"/>
            <p:cNvSpPr/>
            <p:nvPr/>
          </p:nvSpPr>
          <p:spPr>
            <a:xfrm>
              <a:off x="7375175" y="3728425"/>
              <a:ext cx="3150" cy="8050"/>
            </a:xfrm>
            <a:custGeom>
              <a:avLst/>
              <a:gdLst/>
              <a:ahLst/>
              <a:cxnLst/>
              <a:rect l="l" t="t" r="r" b="b"/>
              <a:pathLst>
                <a:path w="126" h="322" extrusionOk="0">
                  <a:moveTo>
                    <a:pt x="0" y="1"/>
                  </a:moveTo>
                  <a:lnTo>
                    <a:pt x="0" y="322"/>
                  </a:lnTo>
                  <a:lnTo>
                    <a:pt x="125" y="322"/>
                  </a:lnTo>
                  <a:lnTo>
                    <a:pt x="125" y="1"/>
                  </a:lnTo>
                  <a:close/>
                </a:path>
              </a:pathLst>
            </a:custGeom>
            <a:solidFill>
              <a:srgbClr val="191919">
                <a:alpha val="178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21" name="Google Shape;1821;p25"/>
            <p:cNvSpPr/>
            <p:nvPr/>
          </p:nvSpPr>
          <p:spPr>
            <a:xfrm>
              <a:off x="7375175" y="3568300"/>
              <a:ext cx="3150" cy="8050"/>
            </a:xfrm>
            <a:custGeom>
              <a:avLst/>
              <a:gdLst/>
              <a:ahLst/>
              <a:cxnLst/>
              <a:rect l="l" t="t" r="r" b="b"/>
              <a:pathLst>
                <a:path w="126" h="322" extrusionOk="0">
                  <a:moveTo>
                    <a:pt x="0" y="0"/>
                  </a:moveTo>
                  <a:lnTo>
                    <a:pt x="0" y="321"/>
                  </a:lnTo>
                  <a:lnTo>
                    <a:pt x="125" y="321"/>
                  </a:lnTo>
                  <a:lnTo>
                    <a:pt x="125" y="0"/>
                  </a:lnTo>
                  <a:close/>
                </a:path>
              </a:pathLst>
            </a:custGeom>
            <a:solidFill>
              <a:srgbClr val="191919">
                <a:alpha val="178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22" name="Google Shape;1822;p25"/>
            <p:cNvSpPr/>
            <p:nvPr/>
          </p:nvSpPr>
          <p:spPr>
            <a:xfrm>
              <a:off x="7375175" y="3888575"/>
              <a:ext cx="3150" cy="8050"/>
            </a:xfrm>
            <a:custGeom>
              <a:avLst/>
              <a:gdLst/>
              <a:ahLst/>
              <a:cxnLst/>
              <a:rect l="l" t="t" r="r" b="b"/>
              <a:pathLst>
                <a:path w="126" h="322" extrusionOk="0">
                  <a:moveTo>
                    <a:pt x="0" y="0"/>
                  </a:moveTo>
                  <a:lnTo>
                    <a:pt x="0" y="321"/>
                  </a:lnTo>
                  <a:lnTo>
                    <a:pt x="125" y="321"/>
                  </a:lnTo>
                  <a:lnTo>
                    <a:pt x="125" y="0"/>
                  </a:lnTo>
                  <a:close/>
                </a:path>
              </a:pathLst>
            </a:custGeom>
            <a:solidFill>
              <a:srgbClr val="191919">
                <a:alpha val="178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23" name="Google Shape;1823;p25"/>
            <p:cNvSpPr/>
            <p:nvPr/>
          </p:nvSpPr>
          <p:spPr>
            <a:xfrm>
              <a:off x="7375175" y="3087425"/>
              <a:ext cx="3150" cy="8075"/>
            </a:xfrm>
            <a:custGeom>
              <a:avLst/>
              <a:gdLst/>
              <a:ahLst/>
              <a:cxnLst/>
              <a:rect l="l" t="t" r="r" b="b"/>
              <a:pathLst>
                <a:path w="126" h="323" extrusionOk="0">
                  <a:moveTo>
                    <a:pt x="0" y="1"/>
                  </a:moveTo>
                  <a:lnTo>
                    <a:pt x="0" y="322"/>
                  </a:lnTo>
                  <a:lnTo>
                    <a:pt x="125" y="322"/>
                  </a:lnTo>
                  <a:lnTo>
                    <a:pt x="125" y="1"/>
                  </a:lnTo>
                  <a:close/>
                </a:path>
              </a:pathLst>
            </a:custGeom>
            <a:solidFill>
              <a:srgbClr val="191919">
                <a:alpha val="178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24" name="Google Shape;1824;p25"/>
            <p:cNvSpPr/>
            <p:nvPr/>
          </p:nvSpPr>
          <p:spPr>
            <a:xfrm>
              <a:off x="7375175" y="4849400"/>
              <a:ext cx="3150" cy="8050"/>
            </a:xfrm>
            <a:custGeom>
              <a:avLst/>
              <a:gdLst/>
              <a:ahLst/>
              <a:cxnLst/>
              <a:rect l="l" t="t" r="r" b="b"/>
              <a:pathLst>
                <a:path w="126" h="322" extrusionOk="0">
                  <a:moveTo>
                    <a:pt x="0" y="0"/>
                  </a:moveTo>
                  <a:lnTo>
                    <a:pt x="0" y="321"/>
                  </a:lnTo>
                  <a:lnTo>
                    <a:pt x="125" y="321"/>
                  </a:lnTo>
                  <a:lnTo>
                    <a:pt x="125" y="0"/>
                  </a:lnTo>
                  <a:close/>
                </a:path>
              </a:pathLst>
            </a:custGeom>
            <a:solidFill>
              <a:srgbClr val="191919">
                <a:alpha val="178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25" name="Google Shape;1825;p25"/>
            <p:cNvSpPr/>
            <p:nvPr/>
          </p:nvSpPr>
          <p:spPr>
            <a:xfrm>
              <a:off x="7375175" y="2927300"/>
              <a:ext cx="3150" cy="8050"/>
            </a:xfrm>
            <a:custGeom>
              <a:avLst/>
              <a:gdLst/>
              <a:ahLst/>
              <a:cxnLst/>
              <a:rect l="l" t="t" r="r" b="b"/>
              <a:pathLst>
                <a:path w="126" h="322" extrusionOk="0">
                  <a:moveTo>
                    <a:pt x="0" y="0"/>
                  </a:moveTo>
                  <a:lnTo>
                    <a:pt x="0" y="322"/>
                  </a:lnTo>
                  <a:lnTo>
                    <a:pt x="125" y="322"/>
                  </a:lnTo>
                  <a:lnTo>
                    <a:pt x="125" y="0"/>
                  </a:lnTo>
                  <a:close/>
                </a:path>
              </a:pathLst>
            </a:custGeom>
            <a:solidFill>
              <a:srgbClr val="191919">
                <a:alpha val="178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26" name="Google Shape;1826;p25"/>
            <p:cNvSpPr/>
            <p:nvPr/>
          </p:nvSpPr>
          <p:spPr>
            <a:xfrm>
              <a:off x="7375175" y="4048700"/>
              <a:ext cx="3150" cy="8050"/>
            </a:xfrm>
            <a:custGeom>
              <a:avLst/>
              <a:gdLst/>
              <a:ahLst/>
              <a:cxnLst/>
              <a:rect l="l" t="t" r="r" b="b"/>
              <a:pathLst>
                <a:path w="126" h="322" extrusionOk="0">
                  <a:moveTo>
                    <a:pt x="0" y="1"/>
                  </a:moveTo>
                  <a:lnTo>
                    <a:pt x="0" y="322"/>
                  </a:lnTo>
                  <a:lnTo>
                    <a:pt x="125" y="322"/>
                  </a:lnTo>
                  <a:lnTo>
                    <a:pt x="125" y="1"/>
                  </a:lnTo>
                  <a:close/>
                </a:path>
              </a:pathLst>
            </a:custGeom>
            <a:solidFill>
              <a:srgbClr val="191919">
                <a:alpha val="178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27" name="Google Shape;1827;p25"/>
            <p:cNvSpPr/>
            <p:nvPr/>
          </p:nvSpPr>
          <p:spPr>
            <a:xfrm>
              <a:off x="7375175" y="2446875"/>
              <a:ext cx="3150" cy="8075"/>
            </a:xfrm>
            <a:custGeom>
              <a:avLst/>
              <a:gdLst/>
              <a:ahLst/>
              <a:cxnLst/>
              <a:rect l="l" t="t" r="r" b="b"/>
              <a:pathLst>
                <a:path w="126" h="323" extrusionOk="0">
                  <a:moveTo>
                    <a:pt x="0" y="1"/>
                  </a:moveTo>
                  <a:lnTo>
                    <a:pt x="0" y="322"/>
                  </a:lnTo>
                  <a:lnTo>
                    <a:pt x="125" y="322"/>
                  </a:lnTo>
                  <a:lnTo>
                    <a:pt x="125" y="1"/>
                  </a:lnTo>
                  <a:close/>
                </a:path>
              </a:pathLst>
            </a:custGeom>
            <a:solidFill>
              <a:srgbClr val="191919">
                <a:alpha val="178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28" name="Google Shape;1828;p25"/>
            <p:cNvSpPr/>
            <p:nvPr/>
          </p:nvSpPr>
          <p:spPr>
            <a:xfrm>
              <a:off x="7375175" y="1005200"/>
              <a:ext cx="3150" cy="8050"/>
            </a:xfrm>
            <a:custGeom>
              <a:avLst/>
              <a:gdLst/>
              <a:ahLst/>
              <a:cxnLst/>
              <a:rect l="l" t="t" r="r" b="b"/>
              <a:pathLst>
                <a:path w="126" h="322" extrusionOk="0">
                  <a:moveTo>
                    <a:pt x="0" y="1"/>
                  </a:moveTo>
                  <a:lnTo>
                    <a:pt x="0" y="322"/>
                  </a:lnTo>
                  <a:lnTo>
                    <a:pt x="125" y="322"/>
                  </a:lnTo>
                  <a:lnTo>
                    <a:pt x="125" y="1"/>
                  </a:lnTo>
                  <a:close/>
                </a:path>
              </a:pathLst>
            </a:custGeom>
            <a:solidFill>
              <a:srgbClr val="191919">
                <a:alpha val="178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29" name="Google Shape;1829;p25"/>
            <p:cNvSpPr/>
            <p:nvPr/>
          </p:nvSpPr>
          <p:spPr>
            <a:xfrm>
              <a:off x="7375175" y="1645750"/>
              <a:ext cx="3150" cy="8500"/>
            </a:xfrm>
            <a:custGeom>
              <a:avLst/>
              <a:gdLst/>
              <a:ahLst/>
              <a:cxnLst/>
              <a:rect l="l" t="t" r="r" b="b"/>
              <a:pathLst>
                <a:path w="126" h="340" extrusionOk="0">
                  <a:moveTo>
                    <a:pt x="0" y="1"/>
                  </a:moveTo>
                  <a:lnTo>
                    <a:pt x="0" y="340"/>
                  </a:lnTo>
                  <a:lnTo>
                    <a:pt x="125" y="340"/>
                  </a:lnTo>
                  <a:lnTo>
                    <a:pt x="125" y="1"/>
                  </a:lnTo>
                  <a:close/>
                </a:path>
              </a:pathLst>
            </a:custGeom>
            <a:solidFill>
              <a:srgbClr val="191919">
                <a:alpha val="178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30" name="Google Shape;1830;p25"/>
            <p:cNvSpPr/>
            <p:nvPr/>
          </p:nvSpPr>
          <p:spPr>
            <a:xfrm>
              <a:off x="7375175" y="845075"/>
              <a:ext cx="3150" cy="8050"/>
            </a:xfrm>
            <a:custGeom>
              <a:avLst/>
              <a:gdLst/>
              <a:ahLst/>
              <a:cxnLst/>
              <a:rect l="l" t="t" r="r" b="b"/>
              <a:pathLst>
                <a:path w="126" h="322" extrusionOk="0">
                  <a:moveTo>
                    <a:pt x="0" y="0"/>
                  </a:moveTo>
                  <a:lnTo>
                    <a:pt x="0" y="321"/>
                  </a:lnTo>
                  <a:lnTo>
                    <a:pt x="125" y="321"/>
                  </a:lnTo>
                  <a:lnTo>
                    <a:pt x="125" y="0"/>
                  </a:lnTo>
                  <a:close/>
                </a:path>
              </a:pathLst>
            </a:custGeom>
            <a:solidFill>
              <a:srgbClr val="191919">
                <a:alpha val="178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31" name="Google Shape;1831;p25"/>
            <p:cNvSpPr/>
            <p:nvPr/>
          </p:nvSpPr>
          <p:spPr>
            <a:xfrm>
              <a:off x="7375175" y="1806325"/>
              <a:ext cx="3150" cy="8075"/>
            </a:xfrm>
            <a:custGeom>
              <a:avLst/>
              <a:gdLst/>
              <a:ahLst/>
              <a:cxnLst/>
              <a:rect l="l" t="t" r="r" b="b"/>
              <a:pathLst>
                <a:path w="126" h="323" extrusionOk="0">
                  <a:moveTo>
                    <a:pt x="0" y="1"/>
                  </a:moveTo>
                  <a:lnTo>
                    <a:pt x="0" y="322"/>
                  </a:lnTo>
                  <a:lnTo>
                    <a:pt x="125" y="322"/>
                  </a:lnTo>
                  <a:lnTo>
                    <a:pt x="125" y="1"/>
                  </a:lnTo>
                  <a:close/>
                </a:path>
              </a:pathLst>
            </a:custGeom>
            <a:solidFill>
              <a:srgbClr val="191919">
                <a:alpha val="178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32" name="Google Shape;1832;p25"/>
            <p:cNvSpPr/>
            <p:nvPr/>
          </p:nvSpPr>
          <p:spPr>
            <a:xfrm>
              <a:off x="7375175" y="2607025"/>
              <a:ext cx="3150" cy="8050"/>
            </a:xfrm>
            <a:custGeom>
              <a:avLst/>
              <a:gdLst/>
              <a:ahLst/>
              <a:cxnLst/>
              <a:rect l="l" t="t" r="r" b="b"/>
              <a:pathLst>
                <a:path w="126" h="322" extrusionOk="0">
                  <a:moveTo>
                    <a:pt x="0" y="0"/>
                  </a:moveTo>
                  <a:lnTo>
                    <a:pt x="0" y="322"/>
                  </a:lnTo>
                  <a:lnTo>
                    <a:pt x="125" y="322"/>
                  </a:lnTo>
                  <a:lnTo>
                    <a:pt x="125" y="0"/>
                  </a:lnTo>
                  <a:close/>
                </a:path>
              </a:pathLst>
            </a:custGeom>
            <a:solidFill>
              <a:srgbClr val="191919">
                <a:alpha val="178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33" name="Google Shape;1833;p25"/>
            <p:cNvSpPr/>
            <p:nvPr/>
          </p:nvSpPr>
          <p:spPr>
            <a:xfrm>
              <a:off x="7375175" y="1325475"/>
              <a:ext cx="3150" cy="8050"/>
            </a:xfrm>
            <a:custGeom>
              <a:avLst/>
              <a:gdLst/>
              <a:ahLst/>
              <a:cxnLst/>
              <a:rect l="l" t="t" r="r" b="b"/>
              <a:pathLst>
                <a:path w="126" h="322" extrusionOk="0">
                  <a:moveTo>
                    <a:pt x="0" y="1"/>
                  </a:moveTo>
                  <a:lnTo>
                    <a:pt x="0" y="322"/>
                  </a:lnTo>
                  <a:lnTo>
                    <a:pt x="125" y="322"/>
                  </a:lnTo>
                  <a:lnTo>
                    <a:pt x="125" y="1"/>
                  </a:lnTo>
                  <a:close/>
                </a:path>
              </a:pathLst>
            </a:custGeom>
            <a:solidFill>
              <a:srgbClr val="191919">
                <a:alpha val="178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34" name="Google Shape;1834;p25"/>
            <p:cNvSpPr/>
            <p:nvPr/>
          </p:nvSpPr>
          <p:spPr>
            <a:xfrm>
              <a:off x="7375175" y="1485625"/>
              <a:ext cx="3150" cy="8050"/>
            </a:xfrm>
            <a:custGeom>
              <a:avLst/>
              <a:gdLst/>
              <a:ahLst/>
              <a:cxnLst/>
              <a:rect l="l" t="t" r="r" b="b"/>
              <a:pathLst>
                <a:path w="126" h="322" extrusionOk="0">
                  <a:moveTo>
                    <a:pt x="0" y="0"/>
                  </a:moveTo>
                  <a:lnTo>
                    <a:pt x="0" y="321"/>
                  </a:lnTo>
                  <a:lnTo>
                    <a:pt x="125" y="321"/>
                  </a:lnTo>
                  <a:lnTo>
                    <a:pt x="125" y="0"/>
                  </a:lnTo>
                  <a:close/>
                </a:path>
              </a:pathLst>
            </a:custGeom>
            <a:solidFill>
              <a:srgbClr val="191919">
                <a:alpha val="178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35" name="Google Shape;1835;p25"/>
            <p:cNvSpPr/>
            <p:nvPr/>
          </p:nvSpPr>
          <p:spPr>
            <a:xfrm>
              <a:off x="7375175" y="2286750"/>
              <a:ext cx="3150" cy="8050"/>
            </a:xfrm>
            <a:custGeom>
              <a:avLst/>
              <a:gdLst/>
              <a:ahLst/>
              <a:cxnLst/>
              <a:rect l="l" t="t" r="r" b="b"/>
              <a:pathLst>
                <a:path w="126" h="322" extrusionOk="0">
                  <a:moveTo>
                    <a:pt x="0" y="0"/>
                  </a:moveTo>
                  <a:lnTo>
                    <a:pt x="0" y="322"/>
                  </a:lnTo>
                  <a:lnTo>
                    <a:pt x="125" y="322"/>
                  </a:lnTo>
                  <a:lnTo>
                    <a:pt x="125" y="0"/>
                  </a:lnTo>
                  <a:close/>
                </a:path>
              </a:pathLst>
            </a:custGeom>
            <a:solidFill>
              <a:srgbClr val="191919">
                <a:alpha val="178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36" name="Google Shape;1836;p25"/>
            <p:cNvSpPr/>
            <p:nvPr/>
          </p:nvSpPr>
          <p:spPr>
            <a:xfrm>
              <a:off x="7375175" y="1165350"/>
              <a:ext cx="3150" cy="8050"/>
            </a:xfrm>
            <a:custGeom>
              <a:avLst/>
              <a:gdLst/>
              <a:ahLst/>
              <a:cxnLst/>
              <a:rect l="l" t="t" r="r" b="b"/>
              <a:pathLst>
                <a:path w="126" h="322" extrusionOk="0">
                  <a:moveTo>
                    <a:pt x="0" y="0"/>
                  </a:moveTo>
                  <a:lnTo>
                    <a:pt x="0" y="321"/>
                  </a:lnTo>
                  <a:lnTo>
                    <a:pt x="125" y="321"/>
                  </a:lnTo>
                  <a:lnTo>
                    <a:pt x="125" y="0"/>
                  </a:lnTo>
                  <a:close/>
                </a:path>
              </a:pathLst>
            </a:custGeom>
            <a:solidFill>
              <a:srgbClr val="191919">
                <a:alpha val="178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37" name="Google Shape;1837;p25"/>
            <p:cNvSpPr/>
            <p:nvPr/>
          </p:nvSpPr>
          <p:spPr>
            <a:xfrm>
              <a:off x="7375175" y="4689250"/>
              <a:ext cx="3150" cy="8050"/>
            </a:xfrm>
            <a:custGeom>
              <a:avLst/>
              <a:gdLst/>
              <a:ahLst/>
              <a:cxnLst/>
              <a:rect l="l" t="t" r="r" b="b"/>
              <a:pathLst>
                <a:path w="126" h="322" extrusionOk="0">
                  <a:moveTo>
                    <a:pt x="0" y="1"/>
                  </a:moveTo>
                  <a:lnTo>
                    <a:pt x="0" y="322"/>
                  </a:lnTo>
                  <a:lnTo>
                    <a:pt x="125" y="322"/>
                  </a:lnTo>
                  <a:lnTo>
                    <a:pt x="125" y="1"/>
                  </a:lnTo>
                  <a:close/>
                </a:path>
              </a:pathLst>
            </a:custGeom>
            <a:solidFill>
              <a:srgbClr val="191919">
                <a:alpha val="178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38" name="Google Shape;1838;p25"/>
            <p:cNvSpPr/>
            <p:nvPr/>
          </p:nvSpPr>
          <p:spPr>
            <a:xfrm>
              <a:off x="7375175" y="3408150"/>
              <a:ext cx="3150" cy="7625"/>
            </a:xfrm>
            <a:custGeom>
              <a:avLst/>
              <a:gdLst/>
              <a:ahLst/>
              <a:cxnLst/>
              <a:rect l="l" t="t" r="r" b="b"/>
              <a:pathLst>
                <a:path w="126" h="305" extrusionOk="0">
                  <a:moveTo>
                    <a:pt x="0" y="1"/>
                  </a:moveTo>
                  <a:lnTo>
                    <a:pt x="0" y="304"/>
                  </a:lnTo>
                  <a:lnTo>
                    <a:pt x="125" y="304"/>
                  </a:lnTo>
                  <a:lnTo>
                    <a:pt x="125" y="1"/>
                  </a:lnTo>
                  <a:close/>
                </a:path>
              </a:pathLst>
            </a:custGeom>
            <a:solidFill>
              <a:srgbClr val="191919">
                <a:alpha val="178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39" name="Google Shape;1839;p25"/>
            <p:cNvSpPr/>
            <p:nvPr/>
          </p:nvSpPr>
          <p:spPr>
            <a:xfrm>
              <a:off x="7375175" y="1966475"/>
              <a:ext cx="3150" cy="8050"/>
            </a:xfrm>
            <a:custGeom>
              <a:avLst/>
              <a:gdLst/>
              <a:ahLst/>
              <a:cxnLst/>
              <a:rect l="l" t="t" r="r" b="b"/>
              <a:pathLst>
                <a:path w="126" h="322" extrusionOk="0">
                  <a:moveTo>
                    <a:pt x="0" y="0"/>
                  </a:moveTo>
                  <a:lnTo>
                    <a:pt x="0" y="322"/>
                  </a:lnTo>
                  <a:lnTo>
                    <a:pt x="125" y="322"/>
                  </a:lnTo>
                  <a:lnTo>
                    <a:pt x="125" y="0"/>
                  </a:lnTo>
                  <a:close/>
                </a:path>
              </a:pathLst>
            </a:custGeom>
            <a:solidFill>
              <a:srgbClr val="191919">
                <a:alpha val="178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40" name="Google Shape;1840;p25"/>
            <p:cNvSpPr/>
            <p:nvPr/>
          </p:nvSpPr>
          <p:spPr>
            <a:xfrm>
              <a:off x="7375175" y="2126600"/>
              <a:ext cx="3150" cy="8075"/>
            </a:xfrm>
            <a:custGeom>
              <a:avLst/>
              <a:gdLst/>
              <a:ahLst/>
              <a:cxnLst/>
              <a:rect l="l" t="t" r="r" b="b"/>
              <a:pathLst>
                <a:path w="126" h="323" extrusionOk="0">
                  <a:moveTo>
                    <a:pt x="0" y="1"/>
                  </a:moveTo>
                  <a:lnTo>
                    <a:pt x="0" y="322"/>
                  </a:lnTo>
                  <a:lnTo>
                    <a:pt x="125" y="322"/>
                  </a:lnTo>
                  <a:lnTo>
                    <a:pt x="125" y="1"/>
                  </a:lnTo>
                  <a:close/>
                </a:path>
              </a:pathLst>
            </a:custGeom>
            <a:solidFill>
              <a:srgbClr val="191919">
                <a:alpha val="178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841" name="Google Shape;1841;p25"/>
          <p:cNvGrpSpPr/>
          <p:nvPr/>
        </p:nvGrpSpPr>
        <p:grpSpPr>
          <a:xfrm>
            <a:off x="1010850" y="514523"/>
            <a:ext cx="7122300" cy="4114455"/>
            <a:chOff x="1010575" y="509220"/>
            <a:chExt cx="7122300" cy="4114455"/>
          </a:xfrm>
        </p:grpSpPr>
        <p:sp>
          <p:nvSpPr>
            <p:cNvPr id="1842" name="Google Shape;1842;p25"/>
            <p:cNvSpPr/>
            <p:nvPr/>
          </p:nvSpPr>
          <p:spPr>
            <a:xfrm rot="-175284">
              <a:off x="1101766" y="683630"/>
              <a:ext cx="6939919" cy="3756979"/>
            </a:xfrm>
            <a:prstGeom prst="rect">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843" name="Google Shape;1843;p25"/>
            <p:cNvGrpSpPr/>
            <p:nvPr/>
          </p:nvGrpSpPr>
          <p:grpSpPr>
            <a:xfrm rot="-175133">
              <a:off x="1102231" y="692838"/>
              <a:ext cx="6939298" cy="3756591"/>
              <a:chOff x="209375" y="211350"/>
              <a:chExt cx="8725035" cy="4723300"/>
            </a:xfrm>
          </p:grpSpPr>
          <p:sp>
            <p:nvSpPr>
              <p:cNvPr id="1844" name="Google Shape;1844;p25"/>
              <p:cNvSpPr/>
              <p:nvPr/>
            </p:nvSpPr>
            <p:spPr>
              <a:xfrm>
                <a:off x="209375" y="211350"/>
                <a:ext cx="8725035" cy="4720703"/>
              </a:xfrm>
              <a:custGeom>
                <a:avLst/>
                <a:gdLst/>
                <a:ahLst/>
                <a:cxnLst/>
                <a:rect l="l" t="t" r="r" b="b"/>
                <a:pathLst>
                  <a:path w="275216" h="156509" extrusionOk="0">
                    <a:moveTo>
                      <a:pt x="6251" y="311"/>
                    </a:moveTo>
                    <a:lnTo>
                      <a:pt x="6251" y="6247"/>
                    </a:lnTo>
                    <a:lnTo>
                      <a:pt x="315" y="6247"/>
                    </a:lnTo>
                    <a:lnTo>
                      <a:pt x="315" y="311"/>
                    </a:lnTo>
                    <a:close/>
                    <a:moveTo>
                      <a:pt x="12498" y="311"/>
                    </a:moveTo>
                    <a:lnTo>
                      <a:pt x="12498" y="6247"/>
                    </a:lnTo>
                    <a:lnTo>
                      <a:pt x="6562" y="6247"/>
                    </a:lnTo>
                    <a:lnTo>
                      <a:pt x="6562" y="311"/>
                    </a:lnTo>
                    <a:close/>
                    <a:moveTo>
                      <a:pt x="18745" y="311"/>
                    </a:moveTo>
                    <a:lnTo>
                      <a:pt x="18745" y="6247"/>
                    </a:lnTo>
                    <a:lnTo>
                      <a:pt x="12810" y="6247"/>
                    </a:lnTo>
                    <a:lnTo>
                      <a:pt x="12810" y="311"/>
                    </a:lnTo>
                    <a:close/>
                    <a:moveTo>
                      <a:pt x="24992" y="311"/>
                    </a:moveTo>
                    <a:lnTo>
                      <a:pt x="24992" y="6247"/>
                    </a:lnTo>
                    <a:lnTo>
                      <a:pt x="19058" y="6247"/>
                    </a:lnTo>
                    <a:lnTo>
                      <a:pt x="19058" y="311"/>
                    </a:lnTo>
                    <a:close/>
                    <a:moveTo>
                      <a:pt x="31241" y="311"/>
                    </a:moveTo>
                    <a:lnTo>
                      <a:pt x="31241" y="6247"/>
                    </a:lnTo>
                    <a:lnTo>
                      <a:pt x="25305" y="6247"/>
                    </a:lnTo>
                    <a:lnTo>
                      <a:pt x="25305" y="311"/>
                    </a:lnTo>
                    <a:close/>
                    <a:moveTo>
                      <a:pt x="37489" y="311"/>
                    </a:moveTo>
                    <a:lnTo>
                      <a:pt x="37489" y="6247"/>
                    </a:lnTo>
                    <a:lnTo>
                      <a:pt x="31553" y="6247"/>
                    </a:lnTo>
                    <a:lnTo>
                      <a:pt x="31553" y="311"/>
                    </a:lnTo>
                    <a:close/>
                    <a:moveTo>
                      <a:pt x="43737" y="311"/>
                    </a:moveTo>
                    <a:lnTo>
                      <a:pt x="43737" y="6247"/>
                    </a:lnTo>
                    <a:lnTo>
                      <a:pt x="37802" y="6247"/>
                    </a:lnTo>
                    <a:lnTo>
                      <a:pt x="37802" y="311"/>
                    </a:lnTo>
                    <a:close/>
                    <a:moveTo>
                      <a:pt x="49985" y="311"/>
                    </a:moveTo>
                    <a:lnTo>
                      <a:pt x="49985" y="6247"/>
                    </a:lnTo>
                    <a:lnTo>
                      <a:pt x="44049" y="6247"/>
                    </a:lnTo>
                    <a:lnTo>
                      <a:pt x="44049" y="311"/>
                    </a:lnTo>
                    <a:close/>
                    <a:moveTo>
                      <a:pt x="56232" y="311"/>
                    </a:moveTo>
                    <a:lnTo>
                      <a:pt x="56232" y="6247"/>
                    </a:lnTo>
                    <a:lnTo>
                      <a:pt x="50296" y="6247"/>
                    </a:lnTo>
                    <a:lnTo>
                      <a:pt x="50296" y="311"/>
                    </a:lnTo>
                    <a:close/>
                    <a:moveTo>
                      <a:pt x="62480" y="311"/>
                    </a:moveTo>
                    <a:lnTo>
                      <a:pt x="62480" y="6247"/>
                    </a:lnTo>
                    <a:lnTo>
                      <a:pt x="56545" y="6247"/>
                    </a:lnTo>
                    <a:lnTo>
                      <a:pt x="56545" y="311"/>
                    </a:lnTo>
                    <a:close/>
                    <a:moveTo>
                      <a:pt x="68727" y="311"/>
                    </a:moveTo>
                    <a:lnTo>
                      <a:pt x="68727" y="6247"/>
                    </a:lnTo>
                    <a:lnTo>
                      <a:pt x="62792" y="6247"/>
                    </a:lnTo>
                    <a:lnTo>
                      <a:pt x="62792" y="311"/>
                    </a:lnTo>
                    <a:close/>
                    <a:moveTo>
                      <a:pt x="74975" y="311"/>
                    </a:moveTo>
                    <a:lnTo>
                      <a:pt x="74975" y="6247"/>
                    </a:lnTo>
                    <a:lnTo>
                      <a:pt x="69039" y="6247"/>
                    </a:lnTo>
                    <a:lnTo>
                      <a:pt x="69039" y="311"/>
                    </a:lnTo>
                    <a:close/>
                    <a:moveTo>
                      <a:pt x="81223" y="311"/>
                    </a:moveTo>
                    <a:lnTo>
                      <a:pt x="81223" y="6247"/>
                    </a:lnTo>
                    <a:lnTo>
                      <a:pt x="75286" y="6247"/>
                    </a:lnTo>
                    <a:lnTo>
                      <a:pt x="75286" y="311"/>
                    </a:lnTo>
                    <a:close/>
                    <a:moveTo>
                      <a:pt x="87470" y="311"/>
                    </a:moveTo>
                    <a:lnTo>
                      <a:pt x="87470" y="6247"/>
                    </a:lnTo>
                    <a:lnTo>
                      <a:pt x="81535" y="6247"/>
                    </a:lnTo>
                    <a:lnTo>
                      <a:pt x="81535" y="311"/>
                    </a:lnTo>
                    <a:close/>
                    <a:moveTo>
                      <a:pt x="93720" y="311"/>
                    </a:moveTo>
                    <a:lnTo>
                      <a:pt x="93720" y="6247"/>
                    </a:lnTo>
                    <a:lnTo>
                      <a:pt x="87784" y="6247"/>
                    </a:lnTo>
                    <a:lnTo>
                      <a:pt x="87784" y="311"/>
                    </a:lnTo>
                    <a:close/>
                    <a:moveTo>
                      <a:pt x="99967" y="311"/>
                    </a:moveTo>
                    <a:lnTo>
                      <a:pt x="99967" y="6247"/>
                    </a:lnTo>
                    <a:lnTo>
                      <a:pt x="94031" y="6247"/>
                    </a:lnTo>
                    <a:lnTo>
                      <a:pt x="94031" y="311"/>
                    </a:lnTo>
                    <a:close/>
                    <a:moveTo>
                      <a:pt x="106214" y="311"/>
                    </a:moveTo>
                    <a:lnTo>
                      <a:pt x="106214" y="6247"/>
                    </a:lnTo>
                    <a:lnTo>
                      <a:pt x="100280" y="6247"/>
                    </a:lnTo>
                    <a:lnTo>
                      <a:pt x="100280" y="311"/>
                    </a:lnTo>
                    <a:close/>
                    <a:moveTo>
                      <a:pt x="112461" y="311"/>
                    </a:moveTo>
                    <a:lnTo>
                      <a:pt x="112461" y="6247"/>
                    </a:lnTo>
                    <a:lnTo>
                      <a:pt x="106527" y="6247"/>
                    </a:lnTo>
                    <a:lnTo>
                      <a:pt x="106527" y="311"/>
                    </a:lnTo>
                    <a:close/>
                    <a:moveTo>
                      <a:pt x="118710" y="311"/>
                    </a:moveTo>
                    <a:lnTo>
                      <a:pt x="118710" y="6247"/>
                    </a:lnTo>
                    <a:lnTo>
                      <a:pt x="112774" y="6247"/>
                    </a:lnTo>
                    <a:lnTo>
                      <a:pt x="112774" y="311"/>
                    </a:lnTo>
                    <a:close/>
                    <a:moveTo>
                      <a:pt x="124957" y="311"/>
                    </a:moveTo>
                    <a:lnTo>
                      <a:pt x="124957" y="6247"/>
                    </a:lnTo>
                    <a:lnTo>
                      <a:pt x="119021" y="6247"/>
                    </a:lnTo>
                    <a:lnTo>
                      <a:pt x="119021" y="311"/>
                    </a:lnTo>
                    <a:close/>
                    <a:moveTo>
                      <a:pt x="131204" y="311"/>
                    </a:moveTo>
                    <a:lnTo>
                      <a:pt x="131204" y="6247"/>
                    </a:lnTo>
                    <a:lnTo>
                      <a:pt x="125270" y="6247"/>
                    </a:lnTo>
                    <a:lnTo>
                      <a:pt x="125270" y="311"/>
                    </a:lnTo>
                    <a:close/>
                    <a:moveTo>
                      <a:pt x="137451" y="311"/>
                    </a:moveTo>
                    <a:lnTo>
                      <a:pt x="137451" y="6247"/>
                    </a:lnTo>
                    <a:lnTo>
                      <a:pt x="131517" y="6247"/>
                    </a:lnTo>
                    <a:lnTo>
                      <a:pt x="131517" y="311"/>
                    </a:lnTo>
                    <a:close/>
                    <a:moveTo>
                      <a:pt x="143702" y="311"/>
                    </a:moveTo>
                    <a:lnTo>
                      <a:pt x="143702" y="6247"/>
                    </a:lnTo>
                    <a:lnTo>
                      <a:pt x="137766" y="6247"/>
                    </a:lnTo>
                    <a:lnTo>
                      <a:pt x="137766" y="311"/>
                    </a:lnTo>
                    <a:close/>
                    <a:moveTo>
                      <a:pt x="149949" y="311"/>
                    </a:moveTo>
                    <a:lnTo>
                      <a:pt x="149949" y="6247"/>
                    </a:lnTo>
                    <a:lnTo>
                      <a:pt x="144015" y="6247"/>
                    </a:lnTo>
                    <a:lnTo>
                      <a:pt x="144015" y="311"/>
                    </a:lnTo>
                    <a:close/>
                    <a:moveTo>
                      <a:pt x="156196" y="311"/>
                    </a:moveTo>
                    <a:lnTo>
                      <a:pt x="156196" y="6247"/>
                    </a:lnTo>
                    <a:lnTo>
                      <a:pt x="150262" y="6247"/>
                    </a:lnTo>
                    <a:lnTo>
                      <a:pt x="150262" y="311"/>
                    </a:lnTo>
                    <a:close/>
                    <a:moveTo>
                      <a:pt x="162445" y="311"/>
                    </a:moveTo>
                    <a:lnTo>
                      <a:pt x="162445" y="6247"/>
                    </a:lnTo>
                    <a:lnTo>
                      <a:pt x="156509" y="6247"/>
                    </a:lnTo>
                    <a:lnTo>
                      <a:pt x="156509" y="311"/>
                    </a:lnTo>
                    <a:close/>
                    <a:moveTo>
                      <a:pt x="168692" y="311"/>
                    </a:moveTo>
                    <a:lnTo>
                      <a:pt x="168692" y="6247"/>
                    </a:lnTo>
                    <a:lnTo>
                      <a:pt x="162756" y="6247"/>
                    </a:lnTo>
                    <a:lnTo>
                      <a:pt x="162756" y="311"/>
                    </a:lnTo>
                    <a:close/>
                    <a:moveTo>
                      <a:pt x="174939" y="311"/>
                    </a:moveTo>
                    <a:lnTo>
                      <a:pt x="174939" y="6247"/>
                    </a:lnTo>
                    <a:lnTo>
                      <a:pt x="169005" y="6247"/>
                    </a:lnTo>
                    <a:lnTo>
                      <a:pt x="169005" y="311"/>
                    </a:lnTo>
                    <a:close/>
                    <a:moveTo>
                      <a:pt x="181186" y="311"/>
                    </a:moveTo>
                    <a:lnTo>
                      <a:pt x="181186" y="6247"/>
                    </a:lnTo>
                    <a:lnTo>
                      <a:pt x="175252" y="6247"/>
                    </a:lnTo>
                    <a:lnTo>
                      <a:pt x="175252" y="311"/>
                    </a:lnTo>
                    <a:close/>
                    <a:moveTo>
                      <a:pt x="187435" y="311"/>
                    </a:moveTo>
                    <a:lnTo>
                      <a:pt x="187435" y="6247"/>
                    </a:lnTo>
                    <a:lnTo>
                      <a:pt x="181499" y="6247"/>
                    </a:lnTo>
                    <a:lnTo>
                      <a:pt x="181499" y="311"/>
                    </a:lnTo>
                    <a:close/>
                    <a:moveTo>
                      <a:pt x="193684" y="311"/>
                    </a:moveTo>
                    <a:lnTo>
                      <a:pt x="193684" y="6247"/>
                    </a:lnTo>
                    <a:lnTo>
                      <a:pt x="187749" y="6247"/>
                    </a:lnTo>
                    <a:lnTo>
                      <a:pt x="187749" y="311"/>
                    </a:lnTo>
                    <a:close/>
                    <a:moveTo>
                      <a:pt x="199931" y="311"/>
                    </a:moveTo>
                    <a:lnTo>
                      <a:pt x="199931" y="6247"/>
                    </a:lnTo>
                    <a:lnTo>
                      <a:pt x="193996" y="6247"/>
                    </a:lnTo>
                    <a:lnTo>
                      <a:pt x="193996" y="311"/>
                    </a:lnTo>
                    <a:close/>
                    <a:moveTo>
                      <a:pt x="206180" y="311"/>
                    </a:moveTo>
                    <a:lnTo>
                      <a:pt x="206180" y="6247"/>
                    </a:lnTo>
                    <a:lnTo>
                      <a:pt x="200244" y="6247"/>
                    </a:lnTo>
                    <a:lnTo>
                      <a:pt x="200244" y="311"/>
                    </a:lnTo>
                    <a:close/>
                    <a:moveTo>
                      <a:pt x="212427" y="311"/>
                    </a:moveTo>
                    <a:lnTo>
                      <a:pt x="212427" y="6247"/>
                    </a:lnTo>
                    <a:lnTo>
                      <a:pt x="206491" y="6247"/>
                    </a:lnTo>
                    <a:lnTo>
                      <a:pt x="206491" y="311"/>
                    </a:lnTo>
                    <a:close/>
                    <a:moveTo>
                      <a:pt x="218674" y="311"/>
                    </a:moveTo>
                    <a:lnTo>
                      <a:pt x="218674" y="6247"/>
                    </a:lnTo>
                    <a:lnTo>
                      <a:pt x="212739" y="6247"/>
                    </a:lnTo>
                    <a:lnTo>
                      <a:pt x="212739" y="311"/>
                    </a:lnTo>
                    <a:close/>
                    <a:moveTo>
                      <a:pt x="224921" y="311"/>
                    </a:moveTo>
                    <a:lnTo>
                      <a:pt x="224921" y="6247"/>
                    </a:lnTo>
                    <a:lnTo>
                      <a:pt x="218987" y="6247"/>
                    </a:lnTo>
                    <a:lnTo>
                      <a:pt x="218987" y="311"/>
                    </a:lnTo>
                    <a:close/>
                    <a:moveTo>
                      <a:pt x="231170" y="311"/>
                    </a:moveTo>
                    <a:lnTo>
                      <a:pt x="231170" y="6247"/>
                    </a:lnTo>
                    <a:lnTo>
                      <a:pt x="225234" y="6247"/>
                    </a:lnTo>
                    <a:lnTo>
                      <a:pt x="225234" y="311"/>
                    </a:lnTo>
                    <a:close/>
                    <a:moveTo>
                      <a:pt x="237417" y="311"/>
                    </a:moveTo>
                    <a:lnTo>
                      <a:pt x="237417" y="6247"/>
                    </a:lnTo>
                    <a:lnTo>
                      <a:pt x="231481" y="6247"/>
                    </a:lnTo>
                    <a:lnTo>
                      <a:pt x="231481" y="311"/>
                    </a:lnTo>
                    <a:close/>
                    <a:moveTo>
                      <a:pt x="243664" y="311"/>
                    </a:moveTo>
                    <a:lnTo>
                      <a:pt x="243664" y="6247"/>
                    </a:lnTo>
                    <a:lnTo>
                      <a:pt x="237729" y="6247"/>
                    </a:lnTo>
                    <a:lnTo>
                      <a:pt x="237729" y="311"/>
                    </a:lnTo>
                    <a:close/>
                    <a:moveTo>
                      <a:pt x="249914" y="311"/>
                    </a:moveTo>
                    <a:lnTo>
                      <a:pt x="249914" y="6247"/>
                    </a:lnTo>
                    <a:lnTo>
                      <a:pt x="243978" y="6247"/>
                    </a:lnTo>
                    <a:lnTo>
                      <a:pt x="243978" y="311"/>
                    </a:lnTo>
                    <a:close/>
                    <a:moveTo>
                      <a:pt x="256161" y="311"/>
                    </a:moveTo>
                    <a:lnTo>
                      <a:pt x="256161" y="6247"/>
                    </a:lnTo>
                    <a:lnTo>
                      <a:pt x="250225" y="6247"/>
                    </a:lnTo>
                    <a:lnTo>
                      <a:pt x="250225" y="311"/>
                    </a:lnTo>
                    <a:close/>
                    <a:moveTo>
                      <a:pt x="262409" y="311"/>
                    </a:moveTo>
                    <a:lnTo>
                      <a:pt x="262409" y="6247"/>
                    </a:lnTo>
                    <a:lnTo>
                      <a:pt x="256474" y="6247"/>
                    </a:lnTo>
                    <a:lnTo>
                      <a:pt x="256474" y="311"/>
                    </a:lnTo>
                    <a:close/>
                    <a:moveTo>
                      <a:pt x="268656" y="311"/>
                    </a:moveTo>
                    <a:lnTo>
                      <a:pt x="268656" y="6247"/>
                    </a:lnTo>
                    <a:lnTo>
                      <a:pt x="262721" y="6247"/>
                    </a:lnTo>
                    <a:lnTo>
                      <a:pt x="262721" y="311"/>
                    </a:lnTo>
                    <a:close/>
                    <a:moveTo>
                      <a:pt x="274904" y="311"/>
                    </a:moveTo>
                    <a:lnTo>
                      <a:pt x="274904" y="6247"/>
                    </a:lnTo>
                    <a:lnTo>
                      <a:pt x="268968" y="6247"/>
                    </a:lnTo>
                    <a:lnTo>
                      <a:pt x="268968" y="311"/>
                    </a:lnTo>
                    <a:close/>
                    <a:moveTo>
                      <a:pt x="6251" y="6560"/>
                    </a:moveTo>
                    <a:lnTo>
                      <a:pt x="6251" y="12494"/>
                    </a:lnTo>
                    <a:lnTo>
                      <a:pt x="315" y="12494"/>
                    </a:lnTo>
                    <a:lnTo>
                      <a:pt x="315" y="6560"/>
                    </a:lnTo>
                    <a:close/>
                    <a:moveTo>
                      <a:pt x="12498" y="6560"/>
                    </a:moveTo>
                    <a:lnTo>
                      <a:pt x="12498" y="12494"/>
                    </a:lnTo>
                    <a:lnTo>
                      <a:pt x="6562" y="12494"/>
                    </a:lnTo>
                    <a:lnTo>
                      <a:pt x="6562" y="6560"/>
                    </a:lnTo>
                    <a:close/>
                    <a:moveTo>
                      <a:pt x="18745" y="6560"/>
                    </a:moveTo>
                    <a:lnTo>
                      <a:pt x="18745" y="12494"/>
                    </a:lnTo>
                    <a:lnTo>
                      <a:pt x="12810" y="12494"/>
                    </a:lnTo>
                    <a:lnTo>
                      <a:pt x="12810" y="6560"/>
                    </a:lnTo>
                    <a:close/>
                    <a:moveTo>
                      <a:pt x="24992" y="6560"/>
                    </a:moveTo>
                    <a:lnTo>
                      <a:pt x="24992" y="12494"/>
                    </a:lnTo>
                    <a:lnTo>
                      <a:pt x="19058" y="12494"/>
                    </a:lnTo>
                    <a:lnTo>
                      <a:pt x="19058" y="6560"/>
                    </a:lnTo>
                    <a:close/>
                    <a:moveTo>
                      <a:pt x="31241" y="6560"/>
                    </a:moveTo>
                    <a:lnTo>
                      <a:pt x="31241" y="12494"/>
                    </a:lnTo>
                    <a:lnTo>
                      <a:pt x="25305" y="12494"/>
                    </a:lnTo>
                    <a:lnTo>
                      <a:pt x="25305" y="6560"/>
                    </a:lnTo>
                    <a:close/>
                    <a:moveTo>
                      <a:pt x="37489" y="6560"/>
                    </a:moveTo>
                    <a:lnTo>
                      <a:pt x="37489" y="12494"/>
                    </a:lnTo>
                    <a:lnTo>
                      <a:pt x="31553" y="12494"/>
                    </a:lnTo>
                    <a:lnTo>
                      <a:pt x="31553" y="6560"/>
                    </a:lnTo>
                    <a:close/>
                    <a:moveTo>
                      <a:pt x="43737" y="6560"/>
                    </a:moveTo>
                    <a:lnTo>
                      <a:pt x="43737" y="12494"/>
                    </a:lnTo>
                    <a:lnTo>
                      <a:pt x="37802" y="12494"/>
                    </a:lnTo>
                    <a:lnTo>
                      <a:pt x="37802" y="6560"/>
                    </a:lnTo>
                    <a:close/>
                    <a:moveTo>
                      <a:pt x="49985" y="6560"/>
                    </a:moveTo>
                    <a:lnTo>
                      <a:pt x="49985" y="12494"/>
                    </a:lnTo>
                    <a:lnTo>
                      <a:pt x="44049" y="12494"/>
                    </a:lnTo>
                    <a:lnTo>
                      <a:pt x="44049" y="6560"/>
                    </a:lnTo>
                    <a:close/>
                    <a:moveTo>
                      <a:pt x="56232" y="6560"/>
                    </a:moveTo>
                    <a:lnTo>
                      <a:pt x="56232" y="12494"/>
                    </a:lnTo>
                    <a:lnTo>
                      <a:pt x="50296" y="12494"/>
                    </a:lnTo>
                    <a:lnTo>
                      <a:pt x="50296" y="6560"/>
                    </a:lnTo>
                    <a:close/>
                    <a:moveTo>
                      <a:pt x="62480" y="6560"/>
                    </a:moveTo>
                    <a:lnTo>
                      <a:pt x="62480" y="12494"/>
                    </a:lnTo>
                    <a:lnTo>
                      <a:pt x="56545" y="12494"/>
                    </a:lnTo>
                    <a:lnTo>
                      <a:pt x="56545" y="6560"/>
                    </a:lnTo>
                    <a:close/>
                    <a:moveTo>
                      <a:pt x="68727" y="6560"/>
                    </a:moveTo>
                    <a:lnTo>
                      <a:pt x="68727" y="12494"/>
                    </a:lnTo>
                    <a:lnTo>
                      <a:pt x="62792" y="12494"/>
                    </a:lnTo>
                    <a:lnTo>
                      <a:pt x="62792" y="6560"/>
                    </a:lnTo>
                    <a:close/>
                    <a:moveTo>
                      <a:pt x="74975" y="6560"/>
                    </a:moveTo>
                    <a:lnTo>
                      <a:pt x="74975" y="12494"/>
                    </a:lnTo>
                    <a:lnTo>
                      <a:pt x="69039" y="12494"/>
                    </a:lnTo>
                    <a:lnTo>
                      <a:pt x="69039" y="6560"/>
                    </a:lnTo>
                    <a:close/>
                    <a:moveTo>
                      <a:pt x="81223" y="6560"/>
                    </a:moveTo>
                    <a:lnTo>
                      <a:pt x="81223" y="12494"/>
                    </a:lnTo>
                    <a:lnTo>
                      <a:pt x="75286" y="12494"/>
                    </a:lnTo>
                    <a:lnTo>
                      <a:pt x="75286" y="6560"/>
                    </a:lnTo>
                    <a:close/>
                    <a:moveTo>
                      <a:pt x="87470" y="6560"/>
                    </a:moveTo>
                    <a:lnTo>
                      <a:pt x="87470" y="12494"/>
                    </a:lnTo>
                    <a:lnTo>
                      <a:pt x="81535" y="12494"/>
                    </a:lnTo>
                    <a:lnTo>
                      <a:pt x="81535" y="6560"/>
                    </a:lnTo>
                    <a:close/>
                    <a:moveTo>
                      <a:pt x="93720" y="6560"/>
                    </a:moveTo>
                    <a:lnTo>
                      <a:pt x="93720" y="12494"/>
                    </a:lnTo>
                    <a:lnTo>
                      <a:pt x="87784" y="12494"/>
                    </a:lnTo>
                    <a:lnTo>
                      <a:pt x="87784" y="6560"/>
                    </a:lnTo>
                    <a:close/>
                    <a:moveTo>
                      <a:pt x="99967" y="6560"/>
                    </a:moveTo>
                    <a:lnTo>
                      <a:pt x="99967" y="12494"/>
                    </a:lnTo>
                    <a:lnTo>
                      <a:pt x="94031" y="12494"/>
                    </a:lnTo>
                    <a:lnTo>
                      <a:pt x="94031" y="6560"/>
                    </a:lnTo>
                    <a:close/>
                    <a:moveTo>
                      <a:pt x="106214" y="6560"/>
                    </a:moveTo>
                    <a:lnTo>
                      <a:pt x="106214" y="12494"/>
                    </a:lnTo>
                    <a:lnTo>
                      <a:pt x="100280" y="12494"/>
                    </a:lnTo>
                    <a:lnTo>
                      <a:pt x="100280" y="6560"/>
                    </a:lnTo>
                    <a:close/>
                    <a:moveTo>
                      <a:pt x="112461" y="6560"/>
                    </a:moveTo>
                    <a:lnTo>
                      <a:pt x="112461" y="12494"/>
                    </a:lnTo>
                    <a:lnTo>
                      <a:pt x="106527" y="12494"/>
                    </a:lnTo>
                    <a:lnTo>
                      <a:pt x="106527" y="6560"/>
                    </a:lnTo>
                    <a:close/>
                    <a:moveTo>
                      <a:pt x="118710" y="6560"/>
                    </a:moveTo>
                    <a:lnTo>
                      <a:pt x="118710" y="12494"/>
                    </a:lnTo>
                    <a:lnTo>
                      <a:pt x="112774" y="12494"/>
                    </a:lnTo>
                    <a:lnTo>
                      <a:pt x="112774" y="6560"/>
                    </a:lnTo>
                    <a:close/>
                    <a:moveTo>
                      <a:pt x="124957" y="6560"/>
                    </a:moveTo>
                    <a:lnTo>
                      <a:pt x="124957" y="12494"/>
                    </a:lnTo>
                    <a:lnTo>
                      <a:pt x="119021" y="12494"/>
                    </a:lnTo>
                    <a:lnTo>
                      <a:pt x="119021" y="6560"/>
                    </a:lnTo>
                    <a:close/>
                    <a:moveTo>
                      <a:pt x="131204" y="6560"/>
                    </a:moveTo>
                    <a:lnTo>
                      <a:pt x="131204" y="12494"/>
                    </a:lnTo>
                    <a:lnTo>
                      <a:pt x="125270" y="12494"/>
                    </a:lnTo>
                    <a:lnTo>
                      <a:pt x="125270" y="6560"/>
                    </a:lnTo>
                    <a:close/>
                    <a:moveTo>
                      <a:pt x="137451" y="6560"/>
                    </a:moveTo>
                    <a:lnTo>
                      <a:pt x="137451" y="12494"/>
                    </a:lnTo>
                    <a:lnTo>
                      <a:pt x="131517" y="12494"/>
                    </a:lnTo>
                    <a:lnTo>
                      <a:pt x="131517" y="6560"/>
                    </a:lnTo>
                    <a:close/>
                    <a:moveTo>
                      <a:pt x="143702" y="6560"/>
                    </a:moveTo>
                    <a:lnTo>
                      <a:pt x="143702" y="12494"/>
                    </a:lnTo>
                    <a:lnTo>
                      <a:pt x="137766" y="12494"/>
                    </a:lnTo>
                    <a:lnTo>
                      <a:pt x="137766" y="6560"/>
                    </a:lnTo>
                    <a:close/>
                    <a:moveTo>
                      <a:pt x="149949" y="6560"/>
                    </a:moveTo>
                    <a:lnTo>
                      <a:pt x="149949" y="12494"/>
                    </a:lnTo>
                    <a:lnTo>
                      <a:pt x="144015" y="12494"/>
                    </a:lnTo>
                    <a:lnTo>
                      <a:pt x="144015" y="6560"/>
                    </a:lnTo>
                    <a:close/>
                    <a:moveTo>
                      <a:pt x="156196" y="6560"/>
                    </a:moveTo>
                    <a:lnTo>
                      <a:pt x="156196" y="12494"/>
                    </a:lnTo>
                    <a:lnTo>
                      <a:pt x="150262" y="12494"/>
                    </a:lnTo>
                    <a:lnTo>
                      <a:pt x="150262" y="6560"/>
                    </a:lnTo>
                    <a:close/>
                    <a:moveTo>
                      <a:pt x="162445" y="6560"/>
                    </a:moveTo>
                    <a:lnTo>
                      <a:pt x="162445" y="12494"/>
                    </a:lnTo>
                    <a:lnTo>
                      <a:pt x="156509" y="12494"/>
                    </a:lnTo>
                    <a:lnTo>
                      <a:pt x="156509" y="6560"/>
                    </a:lnTo>
                    <a:close/>
                    <a:moveTo>
                      <a:pt x="168692" y="6560"/>
                    </a:moveTo>
                    <a:lnTo>
                      <a:pt x="168692" y="12494"/>
                    </a:lnTo>
                    <a:lnTo>
                      <a:pt x="162756" y="12494"/>
                    </a:lnTo>
                    <a:lnTo>
                      <a:pt x="162756" y="6560"/>
                    </a:lnTo>
                    <a:close/>
                    <a:moveTo>
                      <a:pt x="174939" y="6560"/>
                    </a:moveTo>
                    <a:lnTo>
                      <a:pt x="174939" y="12494"/>
                    </a:lnTo>
                    <a:lnTo>
                      <a:pt x="169005" y="12494"/>
                    </a:lnTo>
                    <a:lnTo>
                      <a:pt x="169005" y="6560"/>
                    </a:lnTo>
                    <a:close/>
                    <a:moveTo>
                      <a:pt x="181186" y="6560"/>
                    </a:moveTo>
                    <a:lnTo>
                      <a:pt x="181186" y="12494"/>
                    </a:lnTo>
                    <a:lnTo>
                      <a:pt x="175252" y="12494"/>
                    </a:lnTo>
                    <a:lnTo>
                      <a:pt x="175252" y="6560"/>
                    </a:lnTo>
                    <a:close/>
                    <a:moveTo>
                      <a:pt x="187435" y="6560"/>
                    </a:moveTo>
                    <a:lnTo>
                      <a:pt x="187435" y="12494"/>
                    </a:lnTo>
                    <a:lnTo>
                      <a:pt x="181499" y="12494"/>
                    </a:lnTo>
                    <a:lnTo>
                      <a:pt x="181499" y="6560"/>
                    </a:lnTo>
                    <a:close/>
                    <a:moveTo>
                      <a:pt x="193684" y="6560"/>
                    </a:moveTo>
                    <a:lnTo>
                      <a:pt x="193684" y="12494"/>
                    </a:lnTo>
                    <a:lnTo>
                      <a:pt x="187749" y="12494"/>
                    </a:lnTo>
                    <a:lnTo>
                      <a:pt x="187749" y="6560"/>
                    </a:lnTo>
                    <a:close/>
                    <a:moveTo>
                      <a:pt x="199931" y="6560"/>
                    </a:moveTo>
                    <a:lnTo>
                      <a:pt x="199931" y="12494"/>
                    </a:lnTo>
                    <a:lnTo>
                      <a:pt x="193996" y="12494"/>
                    </a:lnTo>
                    <a:lnTo>
                      <a:pt x="193996" y="6560"/>
                    </a:lnTo>
                    <a:close/>
                    <a:moveTo>
                      <a:pt x="206180" y="6560"/>
                    </a:moveTo>
                    <a:lnTo>
                      <a:pt x="206180" y="12494"/>
                    </a:lnTo>
                    <a:lnTo>
                      <a:pt x="200244" y="12494"/>
                    </a:lnTo>
                    <a:lnTo>
                      <a:pt x="200244" y="6560"/>
                    </a:lnTo>
                    <a:close/>
                    <a:moveTo>
                      <a:pt x="212427" y="6560"/>
                    </a:moveTo>
                    <a:lnTo>
                      <a:pt x="212427" y="12494"/>
                    </a:lnTo>
                    <a:lnTo>
                      <a:pt x="206491" y="12494"/>
                    </a:lnTo>
                    <a:lnTo>
                      <a:pt x="206491" y="6560"/>
                    </a:lnTo>
                    <a:close/>
                    <a:moveTo>
                      <a:pt x="218674" y="6560"/>
                    </a:moveTo>
                    <a:lnTo>
                      <a:pt x="218674" y="12494"/>
                    </a:lnTo>
                    <a:lnTo>
                      <a:pt x="212739" y="12494"/>
                    </a:lnTo>
                    <a:lnTo>
                      <a:pt x="212739" y="6560"/>
                    </a:lnTo>
                    <a:close/>
                    <a:moveTo>
                      <a:pt x="224921" y="6560"/>
                    </a:moveTo>
                    <a:lnTo>
                      <a:pt x="224921" y="12494"/>
                    </a:lnTo>
                    <a:lnTo>
                      <a:pt x="218987" y="12494"/>
                    </a:lnTo>
                    <a:lnTo>
                      <a:pt x="218987" y="6560"/>
                    </a:lnTo>
                    <a:close/>
                    <a:moveTo>
                      <a:pt x="231170" y="6560"/>
                    </a:moveTo>
                    <a:lnTo>
                      <a:pt x="231170" y="12494"/>
                    </a:lnTo>
                    <a:lnTo>
                      <a:pt x="225234" y="12494"/>
                    </a:lnTo>
                    <a:lnTo>
                      <a:pt x="225234" y="6560"/>
                    </a:lnTo>
                    <a:close/>
                    <a:moveTo>
                      <a:pt x="237417" y="6560"/>
                    </a:moveTo>
                    <a:lnTo>
                      <a:pt x="237417" y="12494"/>
                    </a:lnTo>
                    <a:lnTo>
                      <a:pt x="231481" y="12494"/>
                    </a:lnTo>
                    <a:lnTo>
                      <a:pt x="231481" y="6560"/>
                    </a:lnTo>
                    <a:close/>
                    <a:moveTo>
                      <a:pt x="243664" y="6560"/>
                    </a:moveTo>
                    <a:lnTo>
                      <a:pt x="243664" y="12494"/>
                    </a:lnTo>
                    <a:lnTo>
                      <a:pt x="237729" y="12494"/>
                    </a:lnTo>
                    <a:lnTo>
                      <a:pt x="237729" y="6560"/>
                    </a:lnTo>
                    <a:close/>
                    <a:moveTo>
                      <a:pt x="249914" y="6560"/>
                    </a:moveTo>
                    <a:lnTo>
                      <a:pt x="249914" y="12494"/>
                    </a:lnTo>
                    <a:lnTo>
                      <a:pt x="243978" y="12494"/>
                    </a:lnTo>
                    <a:lnTo>
                      <a:pt x="243978" y="6560"/>
                    </a:lnTo>
                    <a:close/>
                    <a:moveTo>
                      <a:pt x="256161" y="6560"/>
                    </a:moveTo>
                    <a:lnTo>
                      <a:pt x="256161" y="12494"/>
                    </a:lnTo>
                    <a:lnTo>
                      <a:pt x="250225" y="12494"/>
                    </a:lnTo>
                    <a:lnTo>
                      <a:pt x="250225" y="6560"/>
                    </a:lnTo>
                    <a:close/>
                    <a:moveTo>
                      <a:pt x="262409" y="6560"/>
                    </a:moveTo>
                    <a:lnTo>
                      <a:pt x="262409" y="12494"/>
                    </a:lnTo>
                    <a:lnTo>
                      <a:pt x="256474" y="12494"/>
                    </a:lnTo>
                    <a:lnTo>
                      <a:pt x="256474" y="6560"/>
                    </a:lnTo>
                    <a:close/>
                    <a:moveTo>
                      <a:pt x="268656" y="6560"/>
                    </a:moveTo>
                    <a:lnTo>
                      <a:pt x="268656" y="12494"/>
                    </a:lnTo>
                    <a:lnTo>
                      <a:pt x="262721" y="12494"/>
                    </a:lnTo>
                    <a:lnTo>
                      <a:pt x="262721" y="6560"/>
                    </a:lnTo>
                    <a:close/>
                    <a:moveTo>
                      <a:pt x="274904" y="6560"/>
                    </a:moveTo>
                    <a:lnTo>
                      <a:pt x="274904" y="12494"/>
                    </a:lnTo>
                    <a:lnTo>
                      <a:pt x="268968" y="12494"/>
                    </a:lnTo>
                    <a:lnTo>
                      <a:pt x="268968" y="6560"/>
                    </a:lnTo>
                    <a:close/>
                    <a:moveTo>
                      <a:pt x="6251" y="12807"/>
                    </a:moveTo>
                    <a:lnTo>
                      <a:pt x="6251" y="18742"/>
                    </a:lnTo>
                    <a:lnTo>
                      <a:pt x="315" y="18742"/>
                    </a:lnTo>
                    <a:lnTo>
                      <a:pt x="315" y="12807"/>
                    </a:lnTo>
                    <a:close/>
                    <a:moveTo>
                      <a:pt x="12498" y="12807"/>
                    </a:moveTo>
                    <a:lnTo>
                      <a:pt x="12498" y="18742"/>
                    </a:lnTo>
                    <a:lnTo>
                      <a:pt x="6562" y="18742"/>
                    </a:lnTo>
                    <a:lnTo>
                      <a:pt x="6562" y="12807"/>
                    </a:lnTo>
                    <a:close/>
                    <a:moveTo>
                      <a:pt x="18745" y="12807"/>
                    </a:moveTo>
                    <a:lnTo>
                      <a:pt x="18745" y="18742"/>
                    </a:lnTo>
                    <a:lnTo>
                      <a:pt x="12810" y="18742"/>
                    </a:lnTo>
                    <a:lnTo>
                      <a:pt x="12810" y="12807"/>
                    </a:lnTo>
                    <a:close/>
                    <a:moveTo>
                      <a:pt x="24992" y="12807"/>
                    </a:moveTo>
                    <a:lnTo>
                      <a:pt x="24992" y="18742"/>
                    </a:lnTo>
                    <a:lnTo>
                      <a:pt x="19058" y="18742"/>
                    </a:lnTo>
                    <a:lnTo>
                      <a:pt x="19058" y="12807"/>
                    </a:lnTo>
                    <a:close/>
                    <a:moveTo>
                      <a:pt x="31241" y="12807"/>
                    </a:moveTo>
                    <a:lnTo>
                      <a:pt x="31241" y="18742"/>
                    </a:lnTo>
                    <a:lnTo>
                      <a:pt x="25305" y="18742"/>
                    </a:lnTo>
                    <a:lnTo>
                      <a:pt x="25305" y="12807"/>
                    </a:lnTo>
                    <a:close/>
                    <a:moveTo>
                      <a:pt x="37489" y="12807"/>
                    </a:moveTo>
                    <a:lnTo>
                      <a:pt x="37489" y="18742"/>
                    </a:lnTo>
                    <a:lnTo>
                      <a:pt x="31553" y="18742"/>
                    </a:lnTo>
                    <a:lnTo>
                      <a:pt x="31553" y="12807"/>
                    </a:lnTo>
                    <a:close/>
                    <a:moveTo>
                      <a:pt x="43737" y="12807"/>
                    </a:moveTo>
                    <a:lnTo>
                      <a:pt x="43737" y="18742"/>
                    </a:lnTo>
                    <a:lnTo>
                      <a:pt x="37802" y="18742"/>
                    </a:lnTo>
                    <a:lnTo>
                      <a:pt x="37802" y="12807"/>
                    </a:lnTo>
                    <a:close/>
                    <a:moveTo>
                      <a:pt x="49985" y="12807"/>
                    </a:moveTo>
                    <a:lnTo>
                      <a:pt x="49985" y="18742"/>
                    </a:lnTo>
                    <a:lnTo>
                      <a:pt x="44049" y="18742"/>
                    </a:lnTo>
                    <a:lnTo>
                      <a:pt x="44049" y="12807"/>
                    </a:lnTo>
                    <a:close/>
                    <a:moveTo>
                      <a:pt x="56232" y="12807"/>
                    </a:moveTo>
                    <a:lnTo>
                      <a:pt x="56232" y="18742"/>
                    </a:lnTo>
                    <a:lnTo>
                      <a:pt x="50296" y="18742"/>
                    </a:lnTo>
                    <a:lnTo>
                      <a:pt x="50296" y="12807"/>
                    </a:lnTo>
                    <a:close/>
                    <a:moveTo>
                      <a:pt x="62480" y="12807"/>
                    </a:moveTo>
                    <a:lnTo>
                      <a:pt x="62480" y="18742"/>
                    </a:lnTo>
                    <a:lnTo>
                      <a:pt x="56545" y="18742"/>
                    </a:lnTo>
                    <a:lnTo>
                      <a:pt x="56545" y="12807"/>
                    </a:lnTo>
                    <a:close/>
                    <a:moveTo>
                      <a:pt x="68727" y="12807"/>
                    </a:moveTo>
                    <a:lnTo>
                      <a:pt x="68727" y="18742"/>
                    </a:lnTo>
                    <a:lnTo>
                      <a:pt x="62792" y="18742"/>
                    </a:lnTo>
                    <a:lnTo>
                      <a:pt x="62792" y="12807"/>
                    </a:lnTo>
                    <a:close/>
                    <a:moveTo>
                      <a:pt x="74975" y="12807"/>
                    </a:moveTo>
                    <a:lnTo>
                      <a:pt x="74975" y="18742"/>
                    </a:lnTo>
                    <a:lnTo>
                      <a:pt x="69039" y="18742"/>
                    </a:lnTo>
                    <a:lnTo>
                      <a:pt x="69039" y="12807"/>
                    </a:lnTo>
                    <a:close/>
                    <a:moveTo>
                      <a:pt x="81223" y="12807"/>
                    </a:moveTo>
                    <a:lnTo>
                      <a:pt x="81223" y="18742"/>
                    </a:lnTo>
                    <a:lnTo>
                      <a:pt x="75286" y="18742"/>
                    </a:lnTo>
                    <a:lnTo>
                      <a:pt x="75286" y="12807"/>
                    </a:lnTo>
                    <a:close/>
                    <a:moveTo>
                      <a:pt x="87470" y="12807"/>
                    </a:moveTo>
                    <a:lnTo>
                      <a:pt x="87470" y="18742"/>
                    </a:lnTo>
                    <a:lnTo>
                      <a:pt x="81535" y="18742"/>
                    </a:lnTo>
                    <a:lnTo>
                      <a:pt x="81535" y="12807"/>
                    </a:lnTo>
                    <a:close/>
                    <a:moveTo>
                      <a:pt x="93720" y="12807"/>
                    </a:moveTo>
                    <a:lnTo>
                      <a:pt x="93720" y="18742"/>
                    </a:lnTo>
                    <a:lnTo>
                      <a:pt x="87784" y="18742"/>
                    </a:lnTo>
                    <a:lnTo>
                      <a:pt x="87784" y="12807"/>
                    </a:lnTo>
                    <a:close/>
                    <a:moveTo>
                      <a:pt x="99967" y="12807"/>
                    </a:moveTo>
                    <a:lnTo>
                      <a:pt x="99967" y="18742"/>
                    </a:lnTo>
                    <a:lnTo>
                      <a:pt x="94031" y="18742"/>
                    </a:lnTo>
                    <a:lnTo>
                      <a:pt x="94031" y="12807"/>
                    </a:lnTo>
                    <a:close/>
                    <a:moveTo>
                      <a:pt x="106214" y="12807"/>
                    </a:moveTo>
                    <a:lnTo>
                      <a:pt x="106214" y="18742"/>
                    </a:lnTo>
                    <a:lnTo>
                      <a:pt x="100280" y="18742"/>
                    </a:lnTo>
                    <a:lnTo>
                      <a:pt x="100280" y="12807"/>
                    </a:lnTo>
                    <a:close/>
                    <a:moveTo>
                      <a:pt x="112461" y="12807"/>
                    </a:moveTo>
                    <a:lnTo>
                      <a:pt x="112461" y="18742"/>
                    </a:lnTo>
                    <a:lnTo>
                      <a:pt x="106527" y="18742"/>
                    </a:lnTo>
                    <a:lnTo>
                      <a:pt x="106527" y="12807"/>
                    </a:lnTo>
                    <a:close/>
                    <a:moveTo>
                      <a:pt x="118710" y="12807"/>
                    </a:moveTo>
                    <a:lnTo>
                      <a:pt x="118710" y="18742"/>
                    </a:lnTo>
                    <a:lnTo>
                      <a:pt x="112774" y="18742"/>
                    </a:lnTo>
                    <a:lnTo>
                      <a:pt x="112774" y="12807"/>
                    </a:lnTo>
                    <a:close/>
                    <a:moveTo>
                      <a:pt x="124957" y="12807"/>
                    </a:moveTo>
                    <a:lnTo>
                      <a:pt x="124957" y="18742"/>
                    </a:lnTo>
                    <a:lnTo>
                      <a:pt x="119021" y="18742"/>
                    </a:lnTo>
                    <a:lnTo>
                      <a:pt x="119021" y="12807"/>
                    </a:lnTo>
                    <a:close/>
                    <a:moveTo>
                      <a:pt x="131204" y="12807"/>
                    </a:moveTo>
                    <a:lnTo>
                      <a:pt x="131204" y="18742"/>
                    </a:lnTo>
                    <a:lnTo>
                      <a:pt x="125270" y="18742"/>
                    </a:lnTo>
                    <a:lnTo>
                      <a:pt x="125270" y="12807"/>
                    </a:lnTo>
                    <a:close/>
                    <a:moveTo>
                      <a:pt x="137451" y="12807"/>
                    </a:moveTo>
                    <a:lnTo>
                      <a:pt x="137451" y="18742"/>
                    </a:lnTo>
                    <a:lnTo>
                      <a:pt x="131517" y="18742"/>
                    </a:lnTo>
                    <a:lnTo>
                      <a:pt x="131517" y="12807"/>
                    </a:lnTo>
                    <a:close/>
                    <a:moveTo>
                      <a:pt x="143702" y="12807"/>
                    </a:moveTo>
                    <a:lnTo>
                      <a:pt x="143702" y="18742"/>
                    </a:lnTo>
                    <a:lnTo>
                      <a:pt x="137766" y="18742"/>
                    </a:lnTo>
                    <a:lnTo>
                      <a:pt x="137766" y="12807"/>
                    </a:lnTo>
                    <a:close/>
                    <a:moveTo>
                      <a:pt x="149949" y="12807"/>
                    </a:moveTo>
                    <a:lnTo>
                      <a:pt x="149949" y="18742"/>
                    </a:lnTo>
                    <a:lnTo>
                      <a:pt x="144015" y="18742"/>
                    </a:lnTo>
                    <a:lnTo>
                      <a:pt x="144015" y="12807"/>
                    </a:lnTo>
                    <a:close/>
                    <a:moveTo>
                      <a:pt x="156196" y="12807"/>
                    </a:moveTo>
                    <a:lnTo>
                      <a:pt x="156196" y="18742"/>
                    </a:lnTo>
                    <a:lnTo>
                      <a:pt x="150262" y="18742"/>
                    </a:lnTo>
                    <a:lnTo>
                      <a:pt x="150262" y="12807"/>
                    </a:lnTo>
                    <a:close/>
                    <a:moveTo>
                      <a:pt x="162445" y="12807"/>
                    </a:moveTo>
                    <a:lnTo>
                      <a:pt x="162445" y="18742"/>
                    </a:lnTo>
                    <a:lnTo>
                      <a:pt x="156509" y="18742"/>
                    </a:lnTo>
                    <a:lnTo>
                      <a:pt x="156509" y="12807"/>
                    </a:lnTo>
                    <a:close/>
                    <a:moveTo>
                      <a:pt x="168692" y="12807"/>
                    </a:moveTo>
                    <a:lnTo>
                      <a:pt x="168692" y="18742"/>
                    </a:lnTo>
                    <a:lnTo>
                      <a:pt x="162756" y="18742"/>
                    </a:lnTo>
                    <a:lnTo>
                      <a:pt x="162756" y="12807"/>
                    </a:lnTo>
                    <a:close/>
                    <a:moveTo>
                      <a:pt x="174939" y="12807"/>
                    </a:moveTo>
                    <a:lnTo>
                      <a:pt x="174939" y="18742"/>
                    </a:lnTo>
                    <a:lnTo>
                      <a:pt x="169005" y="18742"/>
                    </a:lnTo>
                    <a:lnTo>
                      <a:pt x="169005" y="12807"/>
                    </a:lnTo>
                    <a:close/>
                    <a:moveTo>
                      <a:pt x="181186" y="12807"/>
                    </a:moveTo>
                    <a:lnTo>
                      <a:pt x="181186" y="18742"/>
                    </a:lnTo>
                    <a:lnTo>
                      <a:pt x="175252" y="18742"/>
                    </a:lnTo>
                    <a:lnTo>
                      <a:pt x="175252" y="12807"/>
                    </a:lnTo>
                    <a:close/>
                    <a:moveTo>
                      <a:pt x="187435" y="12807"/>
                    </a:moveTo>
                    <a:lnTo>
                      <a:pt x="187435" y="18742"/>
                    </a:lnTo>
                    <a:lnTo>
                      <a:pt x="181499" y="18742"/>
                    </a:lnTo>
                    <a:lnTo>
                      <a:pt x="181499" y="12807"/>
                    </a:lnTo>
                    <a:close/>
                    <a:moveTo>
                      <a:pt x="193684" y="12807"/>
                    </a:moveTo>
                    <a:lnTo>
                      <a:pt x="193684" y="18742"/>
                    </a:lnTo>
                    <a:lnTo>
                      <a:pt x="187749" y="18742"/>
                    </a:lnTo>
                    <a:lnTo>
                      <a:pt x="187749" y="12807"/>
                    </a:lnTo>
                    <a:close/>
                    <a:moveTo>
                      <a:pt x="199931" y="12807"/>
                    </a:moveTo>
                    <a:lnTo>
                      <a:pt x="199931" y="18742"/>
                    </a:lnTo>
                    <a:lnTo>
                      <a:pt x="193996" y="18742"/>
                    </a:lnTo>
                    <a:lnTo>
                      <a:pt x="193996" y="12807"/>
                    </a:lnTo>
                    <a:close/>
                    <a:moveTo>
                      <a:pt x="206180" y="12807"/>
                    </a:moveTo>
                    <a:lnTo>
                      <a:pt x="206180" y="18742"/>
                    </a:lnTo>
                    <a:lnTo>
                      <a:pt x="200244" y="18742"/>
                    </a:lnTo>
                    <a:lnTo>
                      <a:pt x="200244" y="12807"/>
                    </a:lnTo>
                    <a:close/>
                    <a:moveTo>
                      <a:pt x="212427" y="12807"/>
                    </a:moveTo>
                    <a:lnTo>
                      <a:pt x="212427" y="18742"/>
                    </a:lnTo>
                    <a:lnTo>
                      <a:pt x="206491" y="18742"/>
                    </a:lnTo>
                    <a:lnTo>
                      <a:pt x="206491" y="12807"/>
                    </a:lnTo>
                    <a:close/>
                    <a:moveTo>
                      <a:pt x="218674" y="12807"/>
                    </a:moveTo>
                    <a:lnTo>
                      <a:pt x="218674" y="18742"/>
                    </a:lnTo>
                    <a:lnTo>
                      <a:pt x="212739" y="18742"/>
                    </a:lnTo>
                    <a:lnTo>
                      <a:pt x="212739" y="12807"/>
                    </a:lnTo>
                    <a:close/>
                    <a:moveTo>
                      <a:pt x="224921" y="12807"/>
                    </a:moveTo>
                    <a:lnTo>
                      <a:pt x="224921" y="18742"/>
                    </a:lnTo>
                    <a:lnTo>
                      <a:pt x="218987" y="18742"/>
                    </a:lnTo>
                    <a:lnTo>
                      <a:pt x="218987" y="12807"/>
                    </a:lnTo>
                    <a:close/>
                    <a:moveTo>
                      <a:pt x="231170" y="12807"/>
                    </a:moveTo>
                    <a:lnTo>
                      <a:pt x="231170" y="18742"/>
                    </a:lnTo>
                    <a:lnTo>
                      <a:pt x="225234" y="18742"/>
                    </a:lnTo>
                    <a:lnTo>
                      <a:pt x="225234" y="12807"/>
                    </a:lnTo>
                    <a:close/>
                    <a:moveTo>
                      <a:pt x="237417" y="12807"/>
                    </a:moveTo>
                    <a:lnTo>
                      <a:pt x="237417" y="18742"/>
                    </a:lnTo>
                    <a:lnTo>
                      <a:pt x="231481" y="18742"/>
                    </a:lnTo>
                    <a:lnTo>
                      <a:pt x="231481" y="12807"/>
                    </a:lnTo>
                    <a:close/>
                    <a:moveTo>
                      <a:pt x="243664" y="12807"/>
                    </a:moveTo>
                    <a:lnTo>
                      <a:pt x="243664" y="18742"/>
                    </a:lnTo>
                    <a:lnTo>
                      <a:pt x="237729" y="18742"/>
                    </a:lnTo>
                    <a:lnTo>
                      <a:pt x="237729" y="12807"/>
                    </a:lnTo>
                    <a:close/>
                    <a:moveTo>
                      <a:pt x="249914" y="12807"/>
                    </a:moveTo>
                    <a:lnTo>
                      <a:pt x="249914" y="18742"/>
                    </a:lnTo>
                    <a:lnTo>
                      <a:pt x="243978" y="18742"/>
                    </a:lnTo>
                    <a:lnTo>
                      <a:pt x="243978" y="12807"/>
                    </a:lnTo>
                    <a:close/>
                    <a:moveTo>
                      <a:pt x="256161" y="12807"/>
                    </a:moveTo>
                    <a:lnTo>
                      <a:pt x="256161" y="18742"/>
                    </a:lnTo>
                    <a:lnTo>
                      <a:pt x="250225" y="18742"/>
                    </a:lnTo>
                    <a:lnTo>
                      <a:pt x="250225" y="12807"/>
                    </a:lnTo>
                    <a:close/>
                    <a:moveTo>
                      <a:pt x="262409" y="12807"/>
                    </a:moveTo>
                    <a:lnTo>
                      <a:pt x="262409" y="18742"/>
                    </a:lnTo>
                    <a:lnTo>
                      <a:pt x="256474" y="18742"/>
                    </a:lnTo>
                    <a:lnTo>
                      <a:pt x="256474" y="12807"/>
                    </a:lnTo>
                    <a:close/>
                    <a:moveTo>
                      <a:pt x="268656" y="12807"/>
                    </a:moveTo>
                    <a:lnTo>
                      <a:pt x="268656" y="18742"/>
                    </a:lnTo>
                    <a:lnTo>
                      <a:pt x="262721" y="18742"/>
                    </a:lnTo>
                    <a:lnTo>
                      <a:pt x="262721" y="12807"/>
                    </a:lnTo>
                    <a:close/>
                    <a:moveTo>
                      <a:pt x="274904" y="12807"/>
                    </a:moveTo>
                    <a:lnTo>
                      <a:pt x="274904" y="18742"/>
                    </a:lnTo>
                    <a:lnTo>
                      <a:pt x="268968" y="18742"/>
                    </a:lnTo>
                    <a:lnTo>
                      <a:pt x="268968" y="12807"/>
                    </a:lnTo>
                    <a:close/>
                    <a:moveTo>
                      <a:pt x="6251" y="19054"/>
                    </a:moveTo>
                    <a:lnTo>
                      <a:pt x="6251" y="24990"/>
                    </a:lnTo>
                    <a:lnTo>
                      <a:pt x="315" y="24990"/>
                    </a:lnTo>
                    <a:lnTo>
                      <a:pt x="315" y="19054"/>
                    </a:lnTo>
                    <a:close/>
                    <a:moveTo>
                      <a:pt x="12498" y="19054"/>
                    </a:moveTo>
                    <a:lnTo>
                      <a:pt x="12498" y="24990"/>
                    </a:lnTo>
                    <a:lnTo>
                      <a:pt x="6562" y="24990"/>
                    </a:lnTo>
                    <a:lnTo>
                      <a:pt x="6562" y="19054"/>
                    </a:lnTo>
                    <a:close/>
                    <a:moveTo>
                      <a:pt x="18745" y="19054"/>
                    </a:moveTo>
                    <a:lnTo>
                      <a:pt x="18745" y="24990"/>
                    </a:lnTo>
                    <a:lnTo>
                      <a:pt x="12810" y="24990"/>
                    </a:lnTo>
                    <a:lnTo>
                      <a:pt x="12810" y="19054"/>
                    </a:lnTo>
                    <a:close/>
                    <a:moveTo>
                      <a:pt x="24992" y="19054"/>
                    </a:moveTo>
                    <a:lnTo>
                      <a:pt x="24992" y="24990"/>
                    </a:lnTo>
                    <a:lnTo>
                      <a:pt x="19058" y="24990"/>
                    </a:lnTo>
                    <a:lnTo>
                      <a:pt x="19058" y="19054"/>
                    </a:lnTo>
                    <a:close/>
                    <a:moveTo>
                      <a:pt x="31241" y="19054"/>
                    </a:moveTo>
                    <a:lnTo>
                      <a:pt x="31241" y="24990"/>
                    </a:lnTo>
                    <a:lnTo>
                      <a:pt x="25305" y="24990"/>
                    </a:lnTo>
                    <a:lnTo>
                      <a:pt x="25305" y="19054"/>
                    </a:lnTo>
                    <a:close/>
                    <a:moveTo>
                      <a:pt x="37489" y="19054"/>
                    </a:moveTo>
                    <a:lnTo>
                      <a:pt x="37489" y="24990"/>
                    </a:lnTo>
                    <a:lnTo>
                      <a:pt x="31553" y="24990"/>
                    </a:lnTo>
                    <a:lnTo>
                      <a:pt x="31553" y="19054"/>
                    </a:lnTo>
                    <a:close/>
                    <a:moveTo>
                      <a:pt x="43737" y="19054"/>
                    </a:moveTo>
                    <a:lnTo>
                      <a:pt x="43737" y="24990"/>
                    </a:lnTo>
                    <a:lnTo>
                      <a:pt x="37802" y="24990"/>
                    </a:lnTo>
                    <a:lnTo>
                      <a:pt x="37802" y="19054"/>
                    </a:lnTo>
                    <a:close/>
                    <a:moveTo>
                      <a:pt x="49985" y="19054"/>
                    </a:moveTo>
                    <a:lnTo>
                      <a:pt x="49985" y="24990"/>
                    </a:lnTo>
                    <a:lnTo>
                      <a:pt x="44049" y="24990"/>
                    </a:lnTo>
                    <a:lnTo>
                      <a:pt x="44049" y="19054"/>
                    </a:lnTo>
                    <a:close/>
                    <a:moveTo>
                      <a:pt x="56232" y="19054"/>
                    </a:moveTo>
                    <a:lnTo>
                      <a:pt x="56232" y="24990"/>
                    </a:lnTo>
                    <a:lnTo>
                      <a:pt x="50296" y="24990"/>
                    </a:lnTo>
                    <a:lnTo>
                      <a:pt x="50296" y="19054"/>
                    </a:lnTo>
                    <a:close/>
                    <a:moveTo>
                      <a:pt x="62480" y="19054"/>
                    </a:moveTo>
                    <a:lnTo>
                      <a:pt x="62480" y="24990"/>
                    </a:lnTo>
                    <a:lnTo>
                      <a:pt x="56545" y="24990"/>
                    </a:lnTo>
                    <a:lnTo>
                      <a:pt x="56545" y="19054"/>
                    </a:lnTo>
                    <a:close/>
                    <a:moveTo>
                      <a:pt x="68727" y="19054"/>
                    </a:moveTo>
                    <a:lnTo>
                      <a:pt x="68727" y="24990"/>
                    </a:lnTo>
                    <a:lnTo>
                      <a:pt x="62792" y="24990"/>
                    </a:lnTo>
                    <a:lnTo>
                      <a:pt x="62792" y="19054"/>
                    </a:lnTo>
                    <a:close/>
                    <a:moveTo>
                      <a:pt x="74975" y="19054"/>
                    </a:moveTo>
                    <a:lnTo>
                      <a:pt x="74975" y="24990"/>
                    </a:lnTo>
                    <a:lnTo>
                      <a:pt x="69039" y="24990"/>
                    </a:lnTo>
                    <a:lnTo>
                      <a:pt x="69039" y="19054"/>
                    </a:lnTo>
                    <a:close/>
                    <a:moveTo>
                      <a:pt x="81223" y="19054"/>
                    </a:moveTo>
                    <a:lnTo>
                      <a:pt x="81223" y="24990"/>
                    </a:lnTo>
                    <a:lnTo>
                      <a:pt x="75286" y="24990"/>
                    </a:lnTo>
                    <a:lnTo>
                      <a:pt x="75286" y="19054"/>
                    </a:lnTo>
                    <a:close/>
                    <a:moveTo>
                      <a:pt x="87470" y="19054"/>
                    </a:moveTo>
                    <a:lnTo>
                      <a:pt x="87470" y="24990"/>
                    </a:lnTo>
                    <a:lnTo>
                      <a:pt x="81535" y="24990"/>
                    </a:lnTo>
                    <a:lnTo>
                      <a:pt x="81535" y="19054"/>
                    </a:lnTo>
                    <a:close/>
                    <a:moveTo>
                      <a:pt x="93720" y="19054"/>
                    </a:moveTo>
                    <a:lnTo>
                      <a:pt x="93720" y="24990"/>
                    </a:lnTo>
                    <a:lnTo>
                      <a:pt x="87784" y="24990"/>
                    </a:lnTo>
                    <a:lnTo>
                      <a:pt x="87784" y="19054"/>
                    </a:lnTo>
                    <a:close/>
                    <a:moveTo>
                      <a:pt x="99967" y="19054"/>
                    </a:moveTo>
                    <a:lnTo>
                      <a:pt x="99967" y="24990"/>
                    </a:lnTo>
                    <a:lnTo>
                      <a:pt x="94031" y="24990"/>
                    </a:lnTo>
                    <a:lnTo>
                      <a:pt x="94031" y="19054"/>
                    </a:lnTo>
                    <a:close/>
                    <a:moveTo>
                      <a:pt x="106214" y="19054"/>
                    </a:moveTo>
                    <a:lnTo>
                      <a:pt x="106214" y="24990"/>
                    </a:lnTo>
                    <a:lnTo>
                      <a:pt x="100280" y="24990"/>
                    </a:lnTo>
                    <a:lnTo>
                      <a:pt x="100280" y="19054"/>
                    </a:lnTo>
                    <a:close/>
                    <a:moveTo>
                      <a:pt x="112461" y="19054"/>
                    </a:moveTo>
                    <a:lnTo>
                      <a:pt x="112461" y="24990"/>
                    </a:lnTo>
                    <a:lnTo>
                      <a:pt x="106527" y="24990"/>
                    </a:lnTo>
                    <a:lnTo>
                      <a:pt x="106527" y="19054"/>
                    </a:lnTo>
                    <a:close/>
                    <a:moveTo>
                      <a:pt x="118710" y="19054"/>
                    </a:moveTo>
                    <a:lnTo>
                      <a:pt x="118710" y="24990"/>
                    </a:lnTo>
                    <a:lnTo>
                      <a:pt x="112774" y="24990"/>
                    </a:lnTo>
                    <a:lnTo>
                      <a:pt x="112774" y="19054"/>
                    </a:lnTo>
                    <a:close/>
                    <a:moveTo>
                      <a:pt x="124957" y="19054"/>
                    </a:moveTo>
                    <a:lnTo>
                      <a:pt x="124957" y="24990"/>
                    </a:lnTo>
                    <a:lnTo>
                      <a:pt x="119021" y="24990"/>
                    </a:lnTo>
                    <a:lnTo>
                      <a:pt x="119021" y="19054"/>
                    </a:lnTo>
                    <a:close/>
                    <a:moveTo>
                      <a:pt x="131204" y="19054"/>
                    </a:moveTo>
                    <a:lnTo>
                      <a:pt x="131204" y="24990"/>
                    </a:lnTo>
                    <a:lnTo>
                      <a:pt x="125270" y="24990"/>
                    </a:lnTo>
                    <a:lnTo>
                      <a:pt x="125270" y="19054"/>
                    </a:lnTo>
                    <a:close/>
                    <a:moveTo>
                      <a:pt x="137451" y="19054"/>
                    </a:moveTo>
                    <a:lnTo>
                      <a:pt x="137451" y="24990"/>
                    </a:lnTo>
                    <a:lnTo>
                      <a:pt x="131517" y="24990"/>
                    </a:lnTo>
                    <a:lnTo>
                      <a:pt x="131517" y="19054"/>
                    </a:lnTo>
                    <a:close/>
                    <a:moveTo>
                      <a:pt x="143702" y="19054"/>
                    </a:moveTo>
                    <a:lnTo>
                      <a:pt x="143702" y="24990"/>
                    </a:lnTo>
                    <a:lnTo>
                      <a:pt x="137766" y="24990"/>
                    </a:lnTo>
                    <a:lnTo>
                      <a:pt x="137766" y="19054"/>
                    </a:lnTo>
                    <a:close/>
                    <a:moveTo>
                      <a:pt x="149949" y="19054"/>
                    </a:moveTo>
                    <a:lnTo>
                      <a:pt x="149949" y="24990"/>
                    </a:lnTo>
                    <a:lnTo>
                      <a:pt x="144015" y="24990"/>
                    </a:lnTo>
                    <a:lnTo>
                      <a:pt x="144015" y="19054"/>
                    </a:lnTo>
                    <a:close/>
                    <a:moveTo>
                      <a:pt x="156196" y="19054"/>
                    </a:moveTo>
                    <a:lnTo>
                      <a:pt x="156196" y="24990"/>
                    </a:lnTo>
                    <a:lnTo>
                      <a:pt x="150262" y="24990"/>
                    </a:lnTo>
                    <a:lnTo>
                      <a:pt x="150262" y="19054"/>
                    </a:lnTo>
                    <a:close/>
                    <a:moveTo>
                      <a:pt x="162445" y="19054"/>
                    </a:moveTo>
                    <a:lnTo>
                      <a:pt x="162445" y="24990"/>
                    </a:lnTo>
                    <a:lnTo>
                      <a:pt x="156509" y="24990"/>
                    </a:lnTo>
                    <a:lnTo>
                      <a:pt x="156509" y="19054"/>
                    </a:lnTo>
                    <a:close/>
                    <a:moveTo>
                      <a:pt x="168692" y="19054"/>
                    </a:moveTo>
                    <a:lnTo>
                      <a:pt x="168692" y="24990"/>
                    </a:lnTo>
                    <a:lnTo>
                      <a:pt x="162756" y="24990"/>
                    </a:lnTo>
                    <a:lnTo>
                      <a:pt x="162756" y="19054"/>
                    </a:lnTo>
                    <a:close/>
                    <a:moveTo>
                      <a:pt x="174939" y="19054"/>
                    </a:moveTo>
                    <a:lnTo>
                      <a:pt x="174939" y="24990"/>
                    </a:lnTo>
                    <a:lnTo>
                      <a:pt x="169005" y="24990"/>
                    </a:lnTo>
                    <a:lnTo>
                      <a:pt x="169005" y="19054"/>
                    </a:lnTo>
                    <a:close/>
                    <a:moveTo>
                      <a:pt x="181186" y="19054"/>
                    </a:moveTo>
                    <a:lnTo>
                      <a:pt x="181186" y="24990"/>
                    </a:lnTo>
                    <a:lnTo>
                      <a:pt x="175252" y="24990"/>
                    </a:lnTo>
                    <a:lnTo>
                      <a:pt x="175252" y="19054"/>
                    </a:lnTo>
                    <a:close/>
                    <a:moveTo>
                      <a:pt x="187435" y="19054"/>
                    </a:moveTo>
                    <a:lnTo>
                      <a:pt x="187435" y="24990"/>
                    </a:lnTo>
                    <a:lnTo>
                      <a:pt x="181499" y="24990"/>
                    </a:lnTo>
                    <a:lnTo>
                      <a:pt x="181499" y="19054"/>
                    </a:lnTo>
                    <a:close/>
                    <a:moveTo>
                      <a:pt x="193684" y="19054"/>
                    </a:moveTo>
                    <a:lnTo>
                      <a:pt x="193684" y="24990"/>
                    </a:lnTo>
                    <a:lnTo>
                      <a:pt x="187749" y="24990"/>
                    </a:lnTo>
                    <a:lnTo>
                      <a:pt x="187749" y="19054"/>
                    </a:lnTo>
                    <a:close/>
                    <a:moveTo>
                      <a:pt x="199931" y="19054"/>
                    </a:moveTo>
                    <a:lnTo>
                      <a:pt x="199931" y="24990"/>
                    </a:lnTo>
                    <a:lnTo>
                      <a:pt x="193996" y="24990"/>
                    </a:lnTo>
                    <a:lnTo>
                      <a:pt x="193996" y="19054"/>
                    </a:lnTo>
                    <a:close/>
                    <a:moveTo>
                      <a:pt x="206180" y="19054"/>
                    </a:moveTo>
                    <a:lnTo>
                      <a:pt x="206180" y="24990"/>
                    </a:lnTo>
                    <a:lnTo>
                      <a:pt x="200244" y="24990"/>
                    </a:lnTo>
                    <a:lnTo>
                      <a:pt x="200244" y="19054"/>
                    </a:lnTo>
                    <a:close/>
                    <a:moveTo>
                      <a:pt x="212427" y="19054"/>
                    </a:moveTo>
                    <a:lnTo>
                      <a:pt x="212427" y="24990"/>
                    </a:lnTo>
                    <a:lnTo>
                      <a:pt x="206491" y="24990"/>
                    </a:lnTo>
                    <a:lnTo>
                      <a:pt x="206491" y="19054"/>
                    </a:lnTo>
                    <a:close/>
                    <a:moveTo>
                      <a:pt x="218674" y="19054"/>
                    </a:moveTo>
                    <a:lnTo>
                      <a:pt x="218674" y="24990"/>
                    </a:lnTo>
                    <a:lnTo>
                      <a:pt x="212739" y="24990"/>
                    </a:lnTo>
                    <a:lnTo>
                      <a:pt x="212739" y="19054"/>
                    </a:lnTo>
                    <a:close/>
                    <a:moveTo>
                      <a:pt x="224921" y="19054"/>
                    </a:moveTo>
                    <a:lnTo>
                      <a:pt x="224921" y="24990"/>
                    </a:lnTo>
                    <a:lnTo>
                      <a:pt x="218987" y="24990"/>
                    </a:lnTo>
                    <a:lnTo>
                      <a:pt x="218987" y="19054"/>
                    </a:lnTo>
                    <a:close/>
                    <a:moveTo>
                      <a:pt x="231170" y="19054"/>
                    </a:moveTo>
                    <a:lnTo>
                      <a:pt x="231170" y="24990"/>
                    </a:lnTo>
                    <a:lnTo>
                      <a:pt x="225234" y="24990"/>
                    </a:lnTo>
                    <a:lnTo>
                      <a:pt x="225234" y="19054"/>
                    </a:lnTo>
                    <a:close/>
                    <a:moveTo>
                      <a:pt x="237417" y="19054"/>
                    </a:moveTo>
                    <a:lnTo>
                      <a:pt x="237417" y="24990"/>
                    </a:lnTo>
                    <a:lnTo>
                      <a:pt x="231481" y="24990"/>
                    </a:lnTo>
                    <a:lnTo>
                      <a:pt x="231481" y="19054"/>
                    </a:lnTo>
                    <a:close/>
                    <a:moveTo>
                      <a:pt x="243664" y="19054"/>
                    </a:moveTo>
                    <a:lnTo>
                      <a:pt x="243664" y="24990"/>
                    </a:lnTo>
                    <a:lnTo>
                      <a:pt x="237729" y="24990"/>
                    </a:lnTo>
                    <a:lnTo>
                      <a:pt x="237729" y="19054"/>
                    </a:lnTo>
                    <a:close/>
                    <a:moveTo>
                      <a:pt x="249911" y="19054"/>
                    </a:moveTo>
                    <a:lnTo>
                      <a:pt x="249911" y="24990"/>
                    </a:lnTo>
                    <a:lnTo>
                      <a:pt x="243977" y="24990"/>
                    </a:lnTo>
                    <a:lnTo>
                      <a:pt x="243977" y="19054"/>
                    </a:lnTo>
                    <a:close/>
                    <a:moveTo>
                      <a:pt x="256161" y="19054"/>
                    </a:moveTo>
                    <a:lnTo>
                      <a:pt x="256161" y="24990"/>
                    </a:lnTo>
                    <a:lnTo>
                      <a:pt x="250225" y="24990"/>
                    </a:lnTo>
                    <a:lnTo>
                      <a:pt x="250225" y="19054"/>
                    </a:lnTo>
                    <a:close/>
                    <a:moveTo>
                      <a:pt x="262409" y="19054"/>
                    </a:moveTo>
                    <a:lnTo>
                      <a:pt x="262409" y="24990"/>
                    </a:lnTo>
                    <a:lnTo>
                      <a:pt x="256474" y="24990"/>
                    </a:lnTo>
                    <a:lnTo>
                      <a:pt x="256474" y="19054"/>
                    </a:lnTo>
                    <a:close/>
                    <a:moveTo>
                      <a:pt x="268656" y="19054"/>
                    </a:moveTo>
                    <a:lnTo>
                      <a:pt x="268656" y="24990"/>
                    </a:lnTo>
                    <a:lnTo>
                      <a:pt x="262721" y="24990"/>
                    </a:lnTo>
                    <a:lnTo>
                      <a:pt x="262721" y="19054"/>
                    </a:lnTo>
                    <a:close/>
                    <a:moveTo>
                      <a:pt x="274904" y="19054"/>
                    </a:moveTo>
                    <a:lnTo>
                      <a:pt x="274904" y="24990"/>
                    </a:lnTo>
                    <a:lnTo>
                      <a:pt x="268968" y="24990"/>
                    </a:lnTo>
                    <a:lnTo>
                      <a:pt x="268968" y="19054"/>
                    </a:lnTo>
                    <a:close/>
                    <a:moveTo>
                      <a:pt x="6251" y="25301"/>
                    </a:moveTo>
                    <a:lnTo>
                      <a:pt x="6251" y="31237"/>
                    </a:lnTo>
                    <a:lnTo>
                      <a:pt x="315" y="31237"/>
                    </a:lnTo>
                    <a:lnTo>
                      <a:pt x="315" y="25301"/>
                    </a:lnTo>
                    <a:close/>
                    <a:moveTo>
                      <a:pt x="12498" y="25301"/>
                    </a:moveTo>
                    <a:lnTo>
                      <a:pt x="12498" y="31237"/>
                    </a:lnTo>
                    <a:lnTo>
                      <a:pt x="6562" y="31237"/>
                    </a:lnTo>
                    <a:lnTo>
                      <a:pt x="6562" y="25301"/>
                    </a:lnTo>
                    <a:close/>
                    <a:moveTo>
                      <a:pt x="18745" y="25301"/>
                    </a:moveTo>
                    <a:lnTo>
                      <a:pt x="18745" y="31237"/>
                    </a:lnTo>
                    <a:lnTo>
                      <a:pt x="12810" y="31237"/>
                    </a:lnTo>
                    <a:lnTo>
                      <a:pt x="12810" y="25301"/>
                    </a:lnTo>
                    <a:close/>
                    <a:moveTo>
                      <a:pt x="24992" y="25301"/>
                    </a:moveTo>
                    <a:lnTo>
                      <a:pt x="24992" y="31237"/>
                    </a:lnTo>
                    <a:lnTo>
                      <a:pt x="19058" y="31237"/>
                    </a:lnTo>
                    <a:lnTo>
                      <a:pt x="19058" y="25301"/>
                    </a:lnTo>
                    <a:close/>
                    <a:moveTo>
                      <a:pt x="31241" y="25301"/>
                    </a:moveTo>
                    <a:lnTo>
                      <a:pt x="31241" y="31237"/>
                    </a:lnTo>
                    <a:lnTo>
                      <a:pt x="25305" y="31237"/>
                    </a:lnTo>
                    <a:lnTo>
                      <a:pt x="25305" y="25301"/>
                    </a:lnTo>
                    <a:close/>
                    <a:moveTo>
                      <a:pt x="37489" y="25301"/>
                    </a:moveTo>
                    <a:lnTo>
                      <a:pt x="37489" y="31237"/>
                    </a:lnTo>
                    <a:lnTo>
                      <a:pt x="31553" y="31237"/>
                    </a:lnTo>
                    <a:lnTo>
                      <a:pt x="31553" y="25301"/>
                    </a:lnTo>
                    <a:close/>
                    <a:moveTo>
                      <a:pt x="43737" y="25301"/>
                    </a:moveTo>
                    <a:lnTo>
                      <a:pt x="43737" y="31237"/>
                    </a:lnTo>
                    <a:lnTo>
                      <a:pt x="37802" y="31237"/>
                    </a:lnTo>
                    <a:lnTo>
                      <a:pt x="37802" y="25301"/>
                    </a:lnTo>
                    <a:close/>
                    <a:moveTo>
                      <a:pt x="49985" y="25301"/>
                    </a:moveTo>
                    <a:lnTo>
                      <a:pt x="49985" y="31237"/>
                    </a:lnTo>
                    <a:lnTo>
                      <a:pt x="44049" y="31237"/>
                    </a:lnTo>
                    <a:lnTo>
                      <a:pt x="44049" y="25301"/>
                    </a:lnTo>
                    <a:close/>
                    <a:moveTo>
                      <a:pt x="56232" y="25301"/>
                    </a:moveTo>
                    <a:lnTo>
                      <a:pt x="56232" y="31237"/>
                    </a:lnTo>
                    <a:lnTo>
                      <a:pt x="50296" y="31237"/>
                    </a:lnTo>
                    <a:lnTo>
                      <a:pt x="50296" y="25301"/>
                    </a:lnTo>
                    <a:close/>
                    <a:moveTo>
                      <a:pt x="62480" y="25301"/>
                    </a:moveTo>
                    <a:lnTo>
                      <a:pt x="62480" y="31237"/>
                    </a:lnTo>
                    <a:lnTo>
                      <a:pt x="56545" y="31237"/>
                    </a:lnTo>
                    <a:lnTo>
                      <a:pt x="56545" y="25301"/>
                    </a:lnTo>
                    <a:close/>
                    <a:moveTo>
                      <a:pt x="68727" y="25301"/>
                    </a:moveTo>
                    <a:lnTo>
                      <a:pt x="68727" y="31237"/>
                    </a:lnTo>
                    <a:lnTo>
                      <a:pt x="62792" y="31237"/>
                    </a:lnTo>
                    <a:lnTo>
                      <a:pt x="62792" y="25301"/>
                    </a:lnTo>
                    <a:close/>
                    <a:moveTo>
                      <a:pt x="74975" y="25301"/>
                    </a:moveTo>
                    <a:lnTo>
                      <a:pt x="74975" y="31237"/>
                    </a:lnTo>
                    <a:lnTo>
                      <a:pt x="69039" y="31237"/>
                    </a:lnTo>
                    <a:lnTo>
                      <a:pt x="69039" y="25301"/>
                    </a:lnTo>
                    <a:close/>
                    <a:moveTo>
                      <a:pt x="81223" y="25301"/>
                    </a:moveTo>
                    <a:lnTo>
                      <a:pt x="81223" y="31237"/>
                    </a:lnTo>
                    <a:lnTo>
                      <a:pt x="75286" y="31237"/>
                    </a:lnTo>
                    <a:lnTo>
                      <a:pt x="75286" y="25301"/>
                    </a:lnTo>
                    <a:close/>
                    <a:moveTo>
                      <a:pt x="87470" y="25301"/>
                    </a:moveTo>
                    <a:lnTo>
                      <a:pt x="87470" y="31237"/>
                    </a:lnTo>
                    <a:lnTo>
                      <a:pt x="81535" y="31237"/>
                    </a:lnTo>
                    <a:lnTo>
                      <a:pt x="81535" y="25301"/>
                    </a:lnTo>
                    <a:close/>
                    <a:moveTo>
                      <a:pt x="93720" y="25301"/>
                    </a:moveTo>
                    <a:lnTo>
                      <a:pt x="93720" y="31237"/>
                    </a:lnTo>
                    <a:lnTo>
                      <a:pt x="87784" y="31237"/>
                    </a:lnTo>
                    <a:lnTo>
                      <a:pt x="87784" y="25301"/>
                    </a:lnTo>
                    <a:close/>
                    <a:moveTo>
                      <a:pt x="99967" y="25301"/>
                    </a:moveTo>
                    <a:lnTo>
                      <a:pt x="99967" y="31237"/>
                    </a:lnTo>
                    <a:lnTo>
                      <a:pt x="94031" y="31237"/>
                    </a:lnTo>
                    <a:lnTo>
                      <a:pt x="94031" y="25301"/>
                    </a:lnTo>
                    <a:close/>
                    <a:moveTo>
                      <a:pt x="106214" y="25301"/>
                    </a:moveTo>
                    <a:lnTo>
                      <a:pt x="106214" y="31237"/>
                    </a:lnTo>
                    <a:lnTo>
                      <a:pt x="100280" y="31237"/>
                    </a:lnTo>
                    <a:lnTo>
                      <a:pt x="100280" y="25301"/>
                    </a:lnTo>
                    <a:close/>
                    <a:moveTo>
                      <a:pt x="112461" y="25301"/>
                    </a:moveTo>
                    <a:lnTo>
                      <a:pt x="112461" y="31237"/>
                    </a:lnTo>
                    <a:lnTo>
                      <a:pt x="106527" y="31237"/>
                    </a:lnTo>
                    <a:lnTo>
                      <a:pt x="106527" y="25301"/>
                    </a:lnTo>
                    <a:close/>
                    <a:moveTo>
                      <a:pt x="118710" y="25301"/>
                    </a:moveTo>
                    <a:lnTo>
                      <a:pt x="118710" y="31237"/>
                    </a:lnTo>
                    <a:lnTo>
                      <a:pt x="112774" y="31237"/>
                    </a:lnTo>
                    <a:lnTo>
                      <a:pt x="112774" y="25301"/>
                    </a:lnTo>
                    <a:close/>
                    <a:moveTo>
                      <a:pt x="124957" y="25301"/>
                    </a:moveTo>
                    <a:lnTo>
                      <a:pt x="124957" y="31237"/>
                    </a:lnTo>
                    <a:lnTo>
                      <a:pt x="119021" y="31237"/>
                    </a:lnTo>
                    <a:lnTo>
                      <a:pt x="119021" y="25301"/>
                    </a:lnTo>
                    <a:close/>
                    <a:moveTo>
                      <a:pt x="131204" y="25301"/>
                    </a:moveTo>
                    <a:lnTo>
                      <a:pt x="131204" y="31237"/>
                    </a:lnTo>
                    <a:lnTo>
                      <a:pt x="125270" y="31237"/>
                    </a:lnTo>
                    <a:lnTo>
                      <a:pt x="125270" y="25301"/>
                    </a:lnTo>
                    <a:close/>
                    <a:moveTo>
                      <a:pt x="137451" y="25301"/>
                    </a:moveTo>
                    <a:lnTo>
                      <a:pt x="137451" y="31237"/>
                    </a:lnTo>
                    <a:lnTo>
                      <a:pt x="131517" y="31237"/>
                    </a:lnTo>
                    <a:lnTo>
                      <a:pt x="131517" y="25301"/>
                    </a:lnTo>
                    <a:close/>
                    <a:moveTo>
                      <a:pt x="143702" y="25301"/>
                    </a:moveTo>
                    <a:lnTo>
                      <a:pt x="143702" y="31237"/>
                    </a:lnTo>
                    <a:lnTo>
                      <a:pt x="137766" y="31237"/>
                    </a:lnTo>
                    <a:lnTo>
                      <a:pt x="137766" y="25301"/>
                    </a:lnTo>
                    <a:close/>
                    <a:moveTo>
                      <a:pt x="149949" y="25301"/>
                    </a:moveTo>
                    <a:lnTo>
                      <a:pt x="149949" y="31237"/>
                    </a:lnTo>
                    <a:lnTo>
                      <a:pt x="144015" y="31237"/>
                    </a:lnTo>
                    <a:lnTo>
                      <a:pt x="144015" y="25301"/>
                    </a:lnTo>
                    <a:close/>
                    <a:moveTo>
                      <a:pt x="156196" y="25301"/>
                    </a:moveTo>
                    <a:lnTo>
                      <a:pt x="156196" y="31237"/>
                    </a:lnTo>
                    <a:lnTo>
                      <a:pt x="150262" y="31237"/>
                    </a:lnTo>
                    <a:lnTo>
                      <a:pt x="150262" y="25301"/>
                    </a:lnTo>
                    <a:close/>
                    <a:moveTo>
                      <a:pt x="162445" y="25301"/>
                    </a:moveTo>
                    <a:lnTo>
                      <a:pt x="162445" y="31237"/>
                    </a:lnTo>
                    <a:lnTo>
                      <a:pt x="156509" y="31237"/>
                    </a:lnTo>
                    <a:lnTo>
                      <a:pt x="156509" y="25301"/>
                    </a:lnTo>
                    <a:close/>
                    <a:moveTo>
                      <a:pt x="168692" y="25301"/>
                    </a:moveTo>
                    <a:lnTo>
                      <a:pt x="168692" y="31237"/>
                    </a:lnTo>
                    <a:lnTo>
                      <a:pt x="162756" y="31237"/>
                    </a:lnTo>
                    <a:lnTo>
                      <a:pt x="162756" y="25301"/>
                    </a:lnTo>
                    <a:close/>
                    <a:moveTo>
                      <a:pt x="174939" y="25301"/>
                    </a:moveTo>
                    <a:lnTo>
                      <a:pt x="174939" y="31237"/>
                    </a:lnTo>
                    <a:lnTo>
                      <a:pt x="169005" y="31237"/>
                    </a:lnTo>
                    <a:lnTo>
                      <a:pt x="169005" y="25301"/>
                    </a:lnTo>
                    <a:close/>
                    <a:moveTo>
                      <a:pt x="181186" y="25301"/>
                    </a:moveTo>
                    <a:lnTo>
                      <a:pt x="181186" y="31237"/>
                    </a:lnTo>
                    <a:lnTo>
                      <a:pt x="175252" y="31237"/>
                    </a:lnTo>
                    <a:lnTo>
                      <a:pt x="175252" y="25301"/>
                    </a:lnTo>
                    <a:close/>
                    <a:moveTo>
                      <a:pt x="187435" y="25301"/>
                    </a:moveTo>
                    <a:lnTo>
                      <a:pt x="187435" y="31237"/>
                    </a:lnTo>
                    <a:lnTo>
                      <a:pt x="181499" y="31237"/>
                    </a:lnTo>
                    <a:lnTo>
                      <a:pt x="181499" y="25301"/>
                    </a:lnTo>
                    <a:close/>
                    <a:moveTo>
                      <a:pt x="193684" y="25301"/>
                    </a:moveTo>
                    <a:lnTo>
                      <a:pt x="193684" y="31237"/>
                    </a:lnTo>
                    <a:lnTo>
                      <a:pt x="187749" y="31237"/>
                    </a:lnTo>
                    <a:lnTo>
                      <a:pt x="187749" y="25301"/>
                    </a:lnTo>
                    <a:close/>
                    <a:moveTo>
                      <a:pt x="199931" y="25301"/>
                    </a:moveTo>
                    <a:lnTo>
                      <a:pt x="199931" y="31237"/>
                    </a:lnTo>
                    <a:lnTo>
                      <a:pt x="193996" y="31237"/>
                    </a:lnTo>
                    <a:lnTo>
                      <a:pt x="193996" y="25301"/>
                    </a:lnTo>
                    <a:close/>
                    <a:moveTo>
                      <a:pt x="206180" y="25301"/>
                    </a:moveTo>
                    <a:lnTo>
                      <a:pt x="206180" y="31237"/>
                    </a:lnTo>
                    <a:lnTo>
                      <a:pt x="200244" y="31237"/>
                    </a:lnTo>
                    <a:lnTo>
                      <a:pt x="200244" y="25301"/>
                    </a:lnTo>
                    <a:close/>
                    <a:moveTo>
                      <a:pt x="212427" y="25301"/>
                    </a:moveTo>
                    <a:lnTo>
                      <a:pt x="212427" y="31237"/>
                    </a:lnTo>
                    <a:lnTo>
                      <a:pt x="206491" y="31237"/>
                    </a:lnTo>
                    <a:lnTo>
                      <a:pt x="206491" y="25301"/>
                    </a:lnTo>
                    <a:close/>
                    <a:moveTo>
                      <a:pt x="218674" y="25301"/>
                    </a:moveTo>
                    <a:lnTo>
                      <a:pt x="218674" y="31237"/>
                    </a:lnTo>
                    <a:lnTo>
                      <a:pt x="212739" y="31237"/>
                    </a:lnTo>
                    <a:lnTo>
                      <a:pt x="212739" y="25301"/>
                    </a:lnTo>
                    <a:close/>
                    <a:moveTo>
                      <a:pt x="224921" y="25301"/>
                    </a:moveTo>
                    <a:lnTo>
                      <a:pt x="224921" y="31237"/>
                    </a:lnTo>
                    <a:lnTo>
                      <a:pt x="218987" y="31237"/>
                    </a:lnTo>
                    <a:lnTo>
                      <a:pt x="218987" y="25301"/>
                    </a:lnTo>
                    <a:close/>
                    <a:moveTo>
                      <a:pt x="231170" y="25301"/>
                    </a:moveTo>
                    <a:lnTo>
                      <a:pt x="231170" y="31237"/>
                    </a:lnTo>
                    <a:lnTo>
                      <a:pt x="225234" y="31237"/>
                    </a:lnTo>
                    <a:lnTo>
                      <a:pt x="225234" y="25301"/>
                    </a:lnTo>
                    <a:close/>
                    <a:moveTo>
                      <a:pt x="237417" y="25301"/>
                    </a:moveTo>
                    <a:lnTo>
                      <a:pt x="237417" y="31237"/>
                    </a:lnTo>
                    <a:lnTo>
                      <a:pt x="231481" y="31237"/>
                    </a:lnTo>
                    <a:lnTo>
                      <a:pt x="231481" y="25301"/>
                    </a:lnTo>
                    <a:close/>
                    <a:moveTo>
                      <a:pt x="243664" y="25301"/>
                    </a:moveTo>
                    <a:lnTo>
                      <a:pt x="243664" y="31237"/>
                    </a:lnTo>
                    <a:lnTo>
                      <a:pt x="237729" y="31237"/>
                    </a:lnTo>
                    <a:lnTo>
                      <a:pt x="237729" y="25301"/>
                    </a:lnTo>
                    <a:close/>
                    <a:moveTo>
                      <a:pt x="249911" y="25301"/>
                    </a:moveTo>
                    <a:lnTo>
                      <a:pt x="249911" y="31237"/>
                    </a:lnTo>
                    <a:lnTo>
                      <a:pt x="243977" y="31237"/>
                    </a:lnTo>
                    <a:lnTo>
                      <a:pt x="243977" y="25301"/>
                    </a:lnTo>
                    <a:close/>
                    <a:moveTo>
                      <a:pt x="256161" y="25301"/>
                    </a:moveTo>
                    <a:lnTo>
                      <a:pt x="256161" y="31237"/>
                    </a:lnTo>
                    <a:lnTo>
                      <a:pt x="250225" y="31237"/>
                    </a:lnTo>
                    <a:lnTo>
                      <a:pt x="250225" y="25301"/>
                    </a:lnTo>
                    <a:close/>
                    <a:moveTo>
                      <a:pt x="262409" y="25301"/>
                    </a:moveTo>
                    <a:lnTo>
                      <a:pt x="262409" y="31237"/>
                    </a:lnTo>
                    <a:lnTo>
                      <a:pt x="256474" y="31237"/>
                    </a:lnTo>
                    <a:lnTo>
                      <a:pt x="256474" y="25301"/>
                    </a:lnTo>
                    <a:close/>
                    <a:moveTo>
                      <a:pt x="268656" y="25301"/>
                    </a:moveTo>
                    <a:lnTo>
                      <a:pt x="268656" y="31237"/>
                    </a:lnTo>
                    <a:lnTo>
                      <a:pt x="262721" y="31237"/>
                    </a:lnTo>
                    <a:lnTo>
                      <a:pt x="262721" y="25301"/>
                    </a:lnTo>
                    <a:close/>
                    <a:moveTo>
                      <a:pt x="274904" y="25301"/>
                    </a:moveTo>
                    <a:lnTo>
                      <a:pt x="274904" y="31237"/>
                    </a:lnTo>
                    <a:lnTo>
                      <a:pt x="268968" y="31237"/>
                    </a:lnTo>
                    <a:lnTo>
                      <a:pt x="268968" y="25301"/>
                    </a:lnTo>
                    <a:close/>
                    <a:moveTo>
                      <a:pt x="6251" y="31548"/>
                    </a:moveTo>
                    <a:lnTo>
                      <a:pt x="6251" y="31550"/>
                    </a:lnTo>
                    <a:lnTo>
                      <a:pt x="6251" y="37484"/>
                    </a:lnTo>
                    <a:lnTo>
                      <a:pt x="315" y="37484"/>
                    </a:lnTo>
                    <a:lnTo>
                      <a:pt x="315" y="31548"/>
                    </a:lnTo>
                    <a:close/>
                    <a:moveTo>
                      <a:pt x="12498" y="31548"/>
                    </a:moveTo>
                    <a:lnTo>
                      <a:pt x="12498" y="31550"/>
                    </a:lnTo>
                    <a:lnTo>
                      <a:pt x="12498" y="37484"/>
                    </a:lnTo>
                    <a:lnTo>
                      <a:pt x="6562" y="37484"/>
                    </a:lnTo>
                    <a:lnTo>
                      <a:pt x="6562" y="31548"/>
                    </a:lnTo>
                    <a:close/>
                    <a:moveTo>
                      <a:pt x="18745" y="31548"/>
                    </a:moveTo>
                    <a:lnTo>
                      <a:pt x="18745" y="31550"/>
                    </a:lnTo>
                    <a:lnTo>
                      <a:pt x="18745" y="37484"/>
                    </a:lnTo>
                    <a:lnTo>
                      <a:pt x="12810" y="37484"/>
                    </a:lnTo>
                    <a:lnTo>
                      <a:pt x="12810" y="31548"/>
                    </a:lnTo>
                    <a:close/>
                    <a:moveTo>
                      <a:pt x="24992" y="31548"/>
                    </a:moveTo>
                    <a:lnTo>
                      <a:pt x="24992" y="31550"/>
                    </a:lnTo>
                    <a:lnTo>
                      <a:pt x="24992" y="37484"/>
                    </a:lnTo>
                    <a:lnTo>
                      <a:pt x="19058" y="37484"/>
                    </a:lnTo>
                    <a:lnTo>
                      <a:pt x="19058" y="31548"/>
                    </a:lnTo>
                    <a:close/>
                    <a:moveTo>
                      <a:pt x="31242" y="31548"/>
                    </a:moveTo>
                    <a:lnTo>
                      <a:pt x="31242" y="31550"/>
                    </a:lnTo>
                    <a:lnTo>
                      <a:pt x="31242" y="37484"/>
                    </a:lnTo>
                    <a:lnTo>
                      <a:pt x="25305" y="37484"/>
                    </a:lnTo>
                    <a:lnTo>
                      <a:pt x="25305" y="31548"/>
                    </a:lnTo>
                    <a:close/>
                    <a:moveTo>
                      <a:pt x="162445" y="31548"/>
                    </a:moveTo>
                    <a:lnTo>
                      <a:pt x="162445" y="31550"/>
                    </a:lnTo>
                    <a:lnTo>
                      <a:pt x="162445" y="37484"/>
                    </a:lnTo>
                    <a:lnTo>
                      <a:pt x="156509" y="37484"/>
                    </a:lnTo>
                    <a:lnTo>
                      <a:pt x="156509" y="31548"/>
                    </a:lnTo>
                    <a:close/>
                    <a:moveTo>
                      <a:pt x="168692" y="31548"/>
                    </a:moveTo>
                    <a:lnTo>
                      <a:pt x="168692" y="31550"/>
                    </a:lnTo>
                    <a:lnTo>
                      <a:pt x="168692" y="37484"/>
                    </a:lnTo>
                    <a:lnTo>
                      <a:pt x="162756" y="37484"/>
                    </a:lnTo>
                    <a:lnTo>
                      <a:pt x="162756" y="31548"/>
                    </a:lnTo>
                    <a:close/>
                    <a:moveTo>
                      <a:pt x="174939" y="31548"/>
                    </a:moveTo>
                    <a:lnTo>
                      <a:pt x="174939" y="31550"/>
                    </a:lnTo>
                    <a:lnTo>
                      <a:pt x="174939" y="37484"/>
                    </a:lnTo>
                    <a:lnTo>
                      <a:pt x="169005" y="37484"/>
                    </a:lnTo>
                    <a:lnTo>
                      <a:pt x="169005" y="31548"/>
                    </a:lnTo>
                    <a:close/>
                    <a:moveTo>
                      <a:pt x="181186" y="31548"/>
                    </a:moveTo>
                    <a:lnTo>
                      <a:pt x="181186" y="31550"/>
                    </a:lnTo>
                    <a:lnTo>
                      <a:pt x="181186" y="37484"/>
                    </a:lnTo>
                    <a:lnTo>
                      <a:pt x="175252" y="37484"/>
                    </a:lnTo>
                    <a:lnTo>
                      <a:pt x="175252" y="31548"/>
                    </a:lnTo>
                    <a:close/>
                    <a:moveTo>
                      <a:pt x="187435" y="31548"/>
                    </a:moveTo>
                    <a:lnTo>
                      <a:pt x="187435" y="31550"/>
                    </a:lnTo>
                    <a:lnTo>
                      <a:pt x="187435" y="37484"/>
                    </a:lnTo>
                    <a:lnTo>
                      <a:pt x="181499" y="37484"/>
                    </a:lnTo>
                    <a:lnTo>
                      <a:pt x="181499" y="31548"/>
                    </a:lnTo>
                    <a:close/>
                    <a:moveTo>
                      <a:pt x="37489" y="31552"/>
                    </a:moveTo>
                    <a:lnTo>
                      <a:pt x="37489" y="37486"/>
                    </a:lnTo>
                    <a:lnTo>
                      <a:pt x="31553" y="37486"/>
                    </a:lnTo>
                    <a:lnTo>
                      <a:pt x="31553" y="31552"/>
                    </a:lnTo>
                    <a:close/>
                    <a:moveTo>
                      <a:pt x="43737" y="31552"/>
                    </a:moveTo>
                    <a:lnTo>
                      <a:pt x="43737" y="37486"/>
                    </a:lnTo>
                    <a:lnTo>
                      <a:pt x="37802" y="37486"/>
                    </a:lnTo>
                    <a:lnTo>
                      <a:pt x="37802" y="31552"/>
                    </a:lnTo>
                    <a:close/>
                    <a:moveTo>
                      <a:pt x="49985" y="31552"/>
                    </a:moveTo>
                    <a:lnTo>
                      <a:pt x="49985" y="37486"/>
                    </a:lnTo>
                    <a:lnTo>
                      <a:pt x="44049" y="37486"/>
                    </a:lnTo>
                    <a:lnTo>
                      <a:pt x="44049" y="31552"/>
                    </a:lnTo>
                    <a:close/>
                    <a:moveTo>
                      <a:pt x="56232" y="31552"/>
                    </a:moveTo>
                    <a:lnTo>
                      <a:pt x="56232" y="37486"/>
                    </a:lnTo>
                    <a:lnTo>
                      <a:pt x="50296" y="37486"/>
                    </a:lnTo>
                    <a:lnTo>
                      <a:pt x="50296" y="31552"/>
                    </a:lnTo>
                    <a:close/>
                    <a:moveTo>
                      <a:pt x="62480" y="31552"/>
                    </a:moveTo>
                    <a:lnTo>
                      <a:pt x="62480" y="37486"/>
                    </a:lnTo>
                    <a:lnTo>
                      <a:pt x="56545" y="37486"/>
                    </a:lnTo>
                    <a:lnTo>
                      <a:pt x="56545" y="31552"/>
                    </a:lnTo>
                    <a:close/>
                    <a:moveTo>
                      <a:pt x="68727" y="31552"/>
                    </a:moveTo>
                    <a:lnTo>
                      <a:pt x="68727" y="37486"/>
                    </a:lnTo>
                    <a:lnTo>
                      <a:pt x="62792" y="37486"/>
                    </a:lnTo>
                    <a:lnTo>
                      <a:pt x="62792" y="31552"/>
                    </a:lnTo>
                    <a:close/>
                    <a:moveTo>
                      <a:pt x="74975" y="31552"/>
                    </a:moveTo>
                    <a:lnTo>
                      <a:pt x="74975" y="37486"/>
                    </a:lnTo>
                    <a:lnTo>
                      <a:pt x="69039" y="37486"/>
                    </a:lnTo>
                    <a:lnTo>
                      <a:pt x="69039" y="31552"/>
                    </a:lnTo>
                    <a:close/>
                    <a:moveTo>
                      <a:pt x="81223" y="31552"/>
                    </a:moveTo>
                    <a:lnTo>
                      <a:pt x="81223" y="37486"/>
                    </a:lnTo>
                    <a:lnTo>
                      <a:pt x="75286" y="37486"/>
                    </a:lnTo>
                    <a:lnTo>
                      <a:pt x="75286" y="31552"/>
                    </a:lnTo>
                    <a:close/>
                    <a:moveTo>
                      <a:pt x="87470" y="31552"/>
                    </a:moveTo>
                    <a:lnTo>
                      <a:pt x="87470" y="37486"/>
                    </a:lnTo>
                    <a:lnTo>
                      <a:pt x="81535" y="37486"/>
                    </a:lnTo>
                    <a:lnTo>
                      <a:pt x="81535" y="31552"/>
                    </a:lnTo>
                    <a:close/>
                    <a:moveTo>
                      <a:pt x="93720" y="31552"/>
                    </a:moveTo>
                    <a:lnTo>
                      <a:pt x="93720" y="37486"/>
                    </a:lnTo>
                    <a:lnTo>
                      <a:pt x="87784" y="37486"/>
                    </a:lnTo>
                    <a:lnTo>
                      <a:pt x="87784" y="31552"/>
                    </a:lnTo>
                    <a:close/>
                    <a:moveTo>
                      <a:pt x="99967" y="31552"/>
                    </a:moveTo>
                    <a:lnTo>
                      <a:pt x="99967" y="37486"/>
                    </a:lnTo>
                    <a:lnTo>
                      <a:pt x="94031" y="37486"/>
                    </a:lnTo>
                    <a:lnTo>
                      <a:pt x="94031" y="31552"/>
                    </a:lnTo>
                    <a:close/>
                    <a:moveTo>
                      <a:pt x="106214" y="31552"/>
                    </a:moveTo>
                    <a:lnTo>
                      <a:pt x="106214" y="37486"/>
                    </a:lnTo>
                    <a:lnTo>
                      <a:pt x="100280" y="37486"/>
                    </a:lnTo>
                    <a:lnTo>
                      <a:pt x="100280" y="31552"/>
                    </a:lnTo>
                    <a:close/>
                    <a:moveTo>
                      <a:pt x="112461" y="31552"/>
                    </a:moveTo>
                    <a:lnTo>
                      <a:pt x="112461" y="37486"/>
                    </a:lnTo>
                    <a:lnTo>
                      <a:pt x="106527" y="37486"/>
                    </a:lnTo>
                    <a:lnTo>
                      <a:pt x="106527" y="31552"/>
                    </a:lnTo>
                    <a:close/>
                    <a:moveTo>
                      <a:pt x="118710" y="31552"/>
                    </a:moveTo>
                    <a:lnTo>
                      <a:pt x="118710" y="37486"/>
                    </a:lnTo>
                    <a:lnTo>
                      <a:pt x="112774" y="37486"/>
                    </a:lnTo>
                    <a:lnTo>
                      <a:pt x="112774" y="31552"/>
                    </a:lnTo>
                    <a:close/>
                    <a:moveTo>
                      <a:pt x="124957" y="31552"/>
                    </a:moveTo>
                    <a:lnTo>
                      <a:pt x="124957" y="37486"/>
                    </a:lnTo>
                    <a:lnTo>
                      <a:pt x="119021" y="37486"/>
                    </a:lnTo>
                    <a:lnTo>
                      <a:pt x="119021" y="31552"/>
                    </a:lnTo>
                    <a:close/>
                    <a:moveTo>
                      <a:pt x="131204" y="31552"/>
                    </a:moveTo>
                    <a:lnTo>
                      <a:pt x="131204" y="37486"/>
                    </a:lnTo>
                    <a:lnTo>
                      <a:pt x="125270" y="37486"/>
                    </a:lnTo>
                    <a:lnTo>
                      <a:pt x="125270" y="31552"/>
                    </a:lnTo>
                    <a:close/>
                    <a:moveTo>
                      <a:pt x="137451" y="31552"/>
                    </a:moveTo>
                    <a:lnTo>
                      <a:pt x="137451" y="37486"/>
                    </a:lnTo>
                    <a:lnTo>
                      <a:pt x="131517" y="37486"/>
                    </a:lnTo>
                    <a:lnTo>
                      <a:pt x="131517" y="31552"/>
                    </a:lnTo>
                    <a:close/>
                    <a:moveTo>
                      <a:pt x="143702" y="31552"/>
                    </a:moveTo>
                    <a:lnTo>
                      <a:pt x="143702" y="37486"/>
                    </a:lnTo>
                    <a:lnTo>
                      <a:pt x="137766" y="37486"/>
                    </a:lnTo>
                    <a:lnTo>
                      <a:pt x="137766" y="31552"/>
                    </a:lnTo>
                    <a:close/>
                    <a:moveTo>
                      <a:pt x="149949" y="31552"/>
                    </a:moveTo>
                    <a:lnTo>
                      <a:pt x="149949" y="37486"/>
                    </a:lnTo>
                    <a:lnTo>
                      <a:pt x="144015" y="37486"/>
                    </a:lnTo>
                    <a:lnTo>
                      <a:pt x="144015" y="31552"/>
                    </a:lnTo>
                    <a:close/>
                    <a:moveTo>
                      <a:pt x="156196" y="31552"/>
                    </a:moveTo>
                    <a:lnTo>
                      <a:pt x="156196" y="37486"/>
                    </a:lnTo>
                    <a:lnTo>
                      <a:pt x="150262" y="37486"/>
                    </a:lnTo>
                    <a:lnTo>
                      <a:pt x="150262" y="31552"/>
                    </a:lnTo>
                    <a:close/>
                    <a:moveTo>
                      <a:pt x="193684" y="31552"/>
                    </a:moveTo>
                    <a:lnTo>
                      <a:pt x="193684" y="37486"/>
                    </a:lnTo>
                    <a:lnTo>
                      <a:pt x="187749" y="37486"/>
                    </a:lnTo>
                    <a:lnTo>
                      <a:pt x="187749" y="31552"/>
                    </a:lnTo>
                    <a:close/>
                    <a:moveTo>
                      <a:pt x="199931" y="31552"/>
                    </a:moveTo>
                    <a:lnTo>
                      <a:pt x="199931" y="37486"/>
                    </a:lnTo>
                    <a:lnTo>
                      <a:pt x="193996" y="37486"/>
                    </a:lnTo>
                    <a:lnTo>
                      <a:pt x="193996" y="31552"/>
                    </a:lnTo>
                    <a:close/>
                    <a:moveTo>
                      <a:pt x="206180" y="31552"/>
                    </a:moveTo>
                    <a:lnTo>
                      <a:pt x="206180" y="37486"/>
                    </a:lnTo>
                    <a:lnTo>
                      <a:pt x="200244" y="37486"/>
                    </a:lnTo>
                    <a:lnTo>
                      <a:pt x="200244" y="31552"/>
                    </a:lnTo>
                    <a:close/>
                    <a:moveTo>
                      <a:pt x="212427" y="31552"/>
                    </a:moveTo>
                    <a:lnTo>
                      <a:pt x="212427" y="37486"/>
                    </a:lnTo>
                    <a:lnTo>
                      <a:pt x="206491" y="37486"/>
                    </a:lnTo>
                    <a:lnTo>
                      <a:pt x="206491" y="31552"/>
                    </a:lnTo>
                    <a:close/>
                    <a:moveTo>
                      <a:pt x="218674" y="31552"/>
                    </a:moveTo>
                    <a:lnTo>
                      <a:pt x="218674" y="37486"/>
                    </a:lnTo>
                    <a:lnTo>
                      <a:pt x="212739" y="37486"/>
                    </a:lnTo>
                    <a:lnTo>
                      <a:pt x="212739" y="31552"/>
                    </a:lnTo>
                    <a:close/>
                    <a:moveTo>
                      <a:pt x="224921" y="31552"/>
                    </a:moveTo>
                    <a:lnTo>
                      <a:pt x="224921" y="37486"/>
                    </a:lnTo>
                    <a:lnTo>
                      <a:pt x="218987" y="37486"/>
                    </a:lnTo>
                    <a:lnTo>
                      <a:pt x="218987" y="31552"/>
                    </a:lnTo>
                    <a:close/>
                    <a:moveTo>
                      <a:pt x="231170" y="31552"/>
                    </a:moveTo>
                    <a:lnTo>
                      <a:pt x="231170" y="37486"/>
                    </a:lnTo>
                    <a:lnTo>
                      <a:pt x="225234" y="37486"/>
                    </a:lnTo>
                    <a:lnTo>
                      <a:pt x="225234" y="31552"/>
                    </a:lnTo>
                    <a:close/>
                    <a:moveTo>
                      <a:pt x="237417" y="31552"/>
                    </a:moveTo>
                    <a:lnTo>
                      <a:pt x="237417" y="37486"/>
                    </a:lnTo>
                    <a:lnTo>
                      <a:pt x="231481" y="37486"/>
                    </a:lnTo>
                    <a:lnTo>
                      <a:pt x="231481" y="31552"/>
                    </a:lnTo>
                    <a:close/>
                    <a:moveTo>
                      <a:pt x="243664" y="31552"/>
                    </a:moveTo>
                    <a:lnTo>
                      <a:pt x="243664" y="37486"/>
                    </a:lnTo>
                    <a:lnTo>
                      <a:pt x="237729" y="37486"/>
                    </a:lnTo>
                    <a:lnTo>
                      <a:pt x="237729" y="31552"/>
                    </a:lnTo>
                    <a:close/>
                    <a:moveTo>
                      <a:pt x="249911" y="31552"/>
                    </a:moveTo>
                    <a:lnTo>
                      <a:pt x="249911" y="37486"/>
                    </a:lnTo>
                    <a:lnTo>
                      <a:pt x="243977" y="37486"/>
                    </a:lnTo>
                    <a:lnTo>
                      <a:pt x="243977" y="31552"/>
                    </a:lnTo>
                    <a:close/>
                    <a:moveTo>
                      <a:pt x="256161" y="31552"/>
                    </a:moveTo>
                    <a:lnTo>
                      <a:pt x="256161" y="37486"/>
                    </a:lnTo>
                    <a:lnTo>
                      <a:pt x="250225" y="37486"/>
                    </a:lnTo>
                    <a:lnTo>
                      <a:pt x="250225" y="31552"/>
                    </a:lnTo>
                    <a:close/>
                    <a:moveTo>
                      <a:pt x="262409" y="31552"/>
                    </a:moveTo>
                    <a:lnTo>
                      <a:pt x="262409" y="37486"/>
                    </a:lnTo>
                    <a:lnTo>
                      <a:pt x="256474" y="37486"/>
                    </a:lnTo>
                    <a:lnTo>
                      <a:pt x="256474" y="31552"/>
                    </a:lnTo>
                    <a:close/>
                    <a:moveTo>
                      <a:pt x="268656" y="31552"/>
                    </a:moveTo>
                    <a:lnTo>
                      <a:pt x="268656" y="37486"/>
                    </a:lnTo>
                    <a:lnTo>
                      <a:pt x="262721" y="37486"/>
                    </a:lnTo>
                    <a:lnTo>
                      <a:pt x="262721" y="31552"/>
                    </a:lnTo>
                    <a:close/>
                    <a:moveTo>
                      <a:pt x="274904" y="31552"/>
                    </a:moveTo>
                    <a:lnTo>
                      <a:pt x="274904" y="37486"/>
                    </a:lnTo>
                    <a:lnTo>
                      <a:pt x="268968" y="37486"/>
                    </a:lnTo>
                    <a:lnTo>
                      <a:pt x="268968" y="31552"/>
                    </a:lnTo>
                    <a:close/>
                    <a:moveTo>
                      <a:pt x="6251" y="37799"/>
                    </a:moveTo>
                    <a:lnTo>
                      <a:pt x="6251" y="43735"/>
                    </a:lnTo>
                    <a:lnTo>
                      <a:pt x="315" y="43735"/>
                    </a:lnTo>
                    <a:lnTo>
                      <a:pt x="315" y="37799"/>
                    </a:lnTo>
                    <a:close/>
                    <a:moveTo>
                      <a:pt x="12498" y="37799"/>
                    </a:moveTo>
                    <a:lnTo>
                      <a:pt x="12498" y="43735"/>
                    </a:lnTo>
                    <a:lnTo>
                      <a:pt x="6562" y="43735"/>
                    </a:lnTo>
                    <a:lnTo>
                      <a:pt x="6562" y="37799"/>
                    </a:lnTo>
                    <a:close/>
                    <a:moveTo>
                      <a:pt x="18745" y="37799"/>
                    </a:moveTo>
                    <a:lnTo>
                      <a:pt x="18745" y="43735"/>
                    </a:lnTo>
                    <a:lnTo>
                      <a:pt x="12810" y="43735"/>
                    </a:lnTo>
                    <a:lnTo>
                      <a:pt x="12810" y="37799"/>
                    </a:lnTo>
                    <a:close/>
                    <a:moveTo>
                      <a:pt x="24992" y="37799"/>
                    </a:moveTo>
                    <a:lnTo>
                      <a:pt x="24992" y="43735"/>
                    </a:lnTo>
                    <a:lnTo>
                      <a:pt x="19058" y="43735"/>
                    </a:lnTo>
                    <a:lnTo>
                      <a:pt x="19058" y="37799"/>
                    </a:lnTo>
                    <a:close/>
                    <a:moveTo>
                      <a:pt x="31242" y="37799"/>
                    </a:moveTo>
                    <a:lnTo>
                      <a:pt x="31242" y="43735"/>
                    </a:lnTo>
                    <a:lnTo>
                      <a:pt x="25305" y="43735"/>
                    </a:lnTo>
                    <a:lnTo>
                      <a:pt x="25305" y="37799"/>
                    </a:lnTo>
                    <a:close/>
                    <a:moveTo>
                      <a:pt x="37489" y="37799"/>
                    </a:moveTo>
                    <a:lnTo>
                      <a:pt x="37489" y="43735"/>
                    </a:lnTo>
                    <a:lnTo>
                      <a:pt x="31553" y="43735"/>
                    </a:lnTo>
                    <a:lnTo>
                      <a:pt x="31553" y="37799"/>
                    </a:lnTo>
                    <a:close/>
                    <a:moveTo>
                      <a:pt x="43737" y="37799"/>
                    </a:moveTo>
                    <a:lnTo>
                      <a:pt x="43737" y="43735"/>
                    </a:lnTo>
                    <a:lnTo>
                      <a:pt x="37802" y="43735"/>
                    </a:lnTo>
                    <a:lnTo>
                      <a:pt x="37802" y="37799"/>
                    </a:lnTo>
                    <a:close/>
                    <a:moveTo>
                      <a:pt x="49985" y="37799"/>
                    </a:moveTo>
                    <a:lnTo>
                      <a:pt x="49985" y="43735"/>
                    </a:lnTo>
                    <a:lnTo>
                      <a:pt x="44049" y="43735"/>
                    </a:lnTo>
                    <a:lnTo>
                      <a:pt x="44049" y="37799"/>
                    </a:lnTo>
                    <a:close/>
                    <a:moveTo>
                      <a:pt x="56232" y="37799"/>
                    </a:moveTo>
                    <a:lnTo>
                      <a:pt x="56232" y="43735"/>
                    </a:lnTo>
                    <a:lnTo>
                      <a:pt x="50296" y="43735"/>
                    </a:lnTo>
                    <a:lnTo>
                      <a:pt x="50296" y="37799"/>
                    </a:lnTo>
                    <a:close/>
                    <a:moveTo>
                      <a:pt x="62480" y="37799"/>
                    </a:moveTo>
                    <a:lnTo>
                      <a:pt x="62480" y="43735"/>
                    </a:lnTo>
                    <a:lnTo>
                      <a:pt x="56545" y="43735"/>
                    </a:lnTo>
                    <a:lnTo>
                      <a:pt x="56545" y="37799"/>
                    </a:lnTo>
                    <a:close/>
                    <a:moveTo>
                      <a:pt x="68727" y="37799"/>
                    </a:moveTo>
                    <a:lnTo>
                      <a:pt x="68727" y="43735"/>
                    </a:lnTo>
                    <a:lnTo>
                      <a:pt x="62792" y="43735"/>
                    </a:lnTo>
                    <a:lnTo>
                      <a:pt x="62792" y="37799"/>
                    </a:lnTo>
                    <a:close/>
                    <a:moveTo>
                      <a:pt x="74975" y="37799"/>
                    </a:moveTo>
                    <a:lnTo>
                      <a:pt x="74975" y="43735"/>
                    </a:lnTo>
                    <a:lnTo>
                      <a:pt x="69039" y="43735"/>
                    </a:lnTo>
                    <a:lnTo>
                      <a:pt x="69039" y="37799"/>
                    </a:lnTo>
                    <a:close/>
                    <a:moveTo>
                      <a:pt x="81223" y="37799"/>
                    </a:moveTo>
                    <a:lnTo>
                      <a:pt x="81223" y="43735"/>
                    </a:lnTo>
                    <a:lnTo>
                      <a:pt x="75286" y="43735"/>
                    </a:lnTo>
                    <a:lnTo>
                      <a:pt x="75286" y="37799"/>
                    </a:lnTo>
                    <a:close/>
                    <a:moveTo>
                      <a:pt x="87470" y="37799"/>
                    </a:moveTo>
                    <a:lnTo>
                      <a:pt x="87470" y="43735"/>
                    </a:lnTo>
                    <a:lnTo>
                      <a:pt x="81535" y="43735"/>
                    </a:lnTo>
                    <a:lnTo>
                      <a:pt x="81535" y="37799"/>
                    </a:lnTo>
                    <a:close/>
                    <a:moveTo>
                      <a:pt x="93720" y="37799"/>
                    </a:moveTo>
                    <a:lnTo>
                      <a:pt x="93720" y="43735"/>
                    </a:lnTo>
                    <a:lnTo>
                      <a:pt x="87784" y="43735"/>
                    </a:lnTo>
                    <a:lnTo>
                      <a:pt x="87784" y="37799"/>
                    </a:lnTo>
                    <a:close/>
                    <a:moveTo>
                      <a:pt x="99967" y="37799"/>
                    </a:moveTo>
                    <a:lnTo>
                      <a:pt x="99967" y="43735"/>
                    </a:lnTo>
                    <a:lnTo>
                      <a:pt x="94031" y="43735"/>
                    </a:lnTo>
                    <a:lnTo>
                      <a:pt x="94031" y="37799"/>
                    </a:lnTo>
                    <a:close/>
                    <a:moveTo>
                      <a:pt x="106214" y="37799"/>
                    </a:moveTo>
                    <a:lnTo>
                      <a:pt x="106214" y="43735"/>
                    </a:lnTo>
                    <a:lnTo>
                      <a:pt x="100280" y="43735"/>
                    </a:lnTo>
                    <a:lnTo>
                      <a:pt x="100280" y="37799"/>
                    </a:lnTo>
                    <a:close/>
                    <a:moveTo>
                      <a:pt x="112461" y="37799"/>
                    </a:moveTo>
                    <a:lnTo>
                      <a:pt x="112461" y="43735"/>
                    </a:lnTo>
                    <a:lnTo>
                      <a:pt x="106527" y="43735"/>
                    </a:lnTo>
                    <a:lnTo>
                      <a:pt x="106527" y="37799"/>
                    </a:lnTo>
                    <a:close/>
                    <a:moveTo>
                      <a:pt x="118710" y="37799"/>
                    </a:moveTo>
                    <a:lnTo>
                      <a:pt x="118710" y="43735"/>
                    </a:lnTo>
                    <a:lnTo>
                      <a:pt x="112774" y="43735"/>
                    </a:lnTo>
                    <a:lnTo>
                      <a:pt x="112774" y="37799"/>
                    </a:lnTo>
                    <a:close/>
                    <a:moveTo>
                      <a:pt x="124957" y="37799"/>
                    </a:moveTo>
                    <a:lnTo>
                      <a:pt x="124957" y="43735"/>
                    </a:lnTo>
                    <a:lnTo>
                      <a:pt x="119021" y="43735"/>
                    </a:lnTo>
                    <a:lnTo>
                      <a:pt x="119021" y="37799"/>
                    </a:lnTo>
                    <a:close/>
                    <a:moveTo>
                      <a:pt x="131204" y="37799"/>
                    </a:moveTo>
                    <a:lnTo>
                      <a:pt x="131204" y="43735"/>
                    </a:lnTo>
                    <a:lnTo>
                      <a:pt x="125270" y="43735"/>
                    </a:lnTo>
                    <a:lnTo>
                      <a:pt x="125270" y="37799"/>
                    </a:lnTo>
                    <a:close/>
                    <a:moveTo>
                      <a:pt x="137451" y="37799"/>
                    </a:moveTo>
                    <a:lnTo>
                      <a:pt x="137451" y="43735"/>
                    </a:lnTo>
                    <a:lnTo>
                      <a:pt x="131517" y="43735"/>
                    </a:lnTo>
                    <a:lnTo>
                      <a:pt x="131517" y="37799"/>
                    </a:lnTo>
                    <a:close/>
                    <a:moveTo>
                      <a:pt x="143702" y="37799"/>
                    </a:moveTo>
                    <a:lnTo>
                      <a:pt x="143702" y="43735"/>
                    </a:lnTo>
                    <a:lnTo>
                      <a:pt x="137766" y="43735"/>
                    </a:lnTo>
                    <a:lnTo>
                      <a:pt x="137766" y="37799"/>
                    </a:lnTo>
                    <a:close/>
                    <a:moveTo>
                      <a:pt x="149949" y="37799"/>
                    </a:moveTo>
                    <a:lnTo>
                      <a:pt x="149949" y="43735"/>
                    </a:lnTo>
                    <a:lnTo>
                      <a:pt x="144015" y="43735"/>
                    </a:lnTo>
                    <a:lnTo>
                      <a:pt x="144015" y="37799"/>
                    </a:lnTo>
                    <a:close/>
                    <a:moveTo>
                      <a:pt x="156196" y="37799"/>
                    </a:moveTo>
                    <a:lnTo>
                      <a:pt x="156196" y="43735"/>
                    </a:lnTo>
                    <a:lnTo>
                      <a:pt x="150262" y="43735"/>
                    </a:lnTo>
                    <a:lnTo>
                      <a:pt x="150262" y="37799"/>
                    </a:lnTo>
                    <a:close/>
                    <a:moveTo>
                      <a:pt x="162445" y="37799"/>
                    </a:moveTo>
                    <a:lnTo>
                      <a:pt x="162445" y="43735"/>
                    </a:lnTo>
                    <a:lnTo>
                      <a:pt x="156509" y="43735"/>
                    </a:lnTo>
                    <a:lnTo>
                      <a:pt x="156509" y="37799"/>
                    </a:lnTo>
                    <a:close/>
                    <a:moveTo>
                      <a:pt x="168692" y="37799"/>
                    </a:moveTo>
                    <a:lnTo>
                      <a:pt x="168692" y="43735"/>
                    </a:lnTo>
                    <a:lnTo>
                      <a:pt x="162756" y="43735"/>
                    </a:lnTo>
                    <a:lnTo>
                      <a:pt x="162756" y="37799"/>
                    </a:lnTo>
                    <a:close/>
                    <a:moveTo>
                      <a:pt x="174939" y="37799"/>
                    </a:moveTo>
                    <a:lnTo>
                      <a:pt x="174939" y="43735"/>
                    </a:lnTo>
                    <a:lnTo>
                      <a:pt x="169005" y="43735"/>
                    </a:lnTo>
                    <a:lnTo>
                      <a:pt x="169005" y="37799"/>
                    </a:lnTo>
                    <a:close/>
                    <a:moveTo>
                      <a:pt x="181186" y="37799"/>
                    </a:moveTo>
                    <a:lnTo>
                      <a:pt x="181186" y="43735"/>
                    </a:lnTo>
                    <a:lnTo>
                      <a:pt x="175252" y="43735"/>
                    </a:lnTo>
                    <a:lnTo>
                      <a:pt x="175252" y="37799"/>
                    </a:lnTo>
                    <a:close/>
                    <a:moveTo>
                      <a:pt x="187435" y="37799"/>
                    </a:moveTo>
                    <a:lnTo>
                      <a:pt x="187435" y="43735"/>
                    </a:lnTo>
                    <a:lnTo>
                      <a:pt x="181499" y="43735"/>
                    </a:lnTo>
                    <a:lnTo>
                      <a:pt x="181499" y="37799"/>
                    </a:lnTo>
                    <a:close/>
                    <a:moveTo>
                      <a:pt x="193684" y="37799"/>
                    </a:moveTo>
                    <a:lnTo>
                      <a:pt x="193684" y="43735"/>
                    </a:lnTo>
                    <a:lnTo>
                      <a:pt x="187749" y="43735"/>
                    </a:lnTo>
                    <a:lnTo>
                      <a:pt x="187749" y="37799"/>
                    </a:lnTo>
                    <a:close/>
                    <a:moveTo>
                      <a:pt x="199931" y="37799"/>
                    </a:moveTo>
                    <a:lnTo>
                      <a:pt x="199931" y="43735"/>
                    </a:lnTo>
                    <a:lnTo>
                      <a:pt x="193996" y="43735"/>
                    </a:lnTo>
                    <a:lnTo>
                      <a:pt x="193996" y="37799"/>
                    </a:lnTo>
                    <a:close/>
                    <a:moveTo>
                      <a:pt x="206180" y="37799"/>
                    </a:moveTo>
                    <a:lnTo>
                      <a:pt x="206180" y="43735"/>
                    </a:lnTo>
                    <a:lnTo>
                      <a:pt x="200244" y="43735"/>
                    </a:lnTo>
                    <a:lnTo>
                      <a:pt x="200244" y="37799"/>
                    </a:lnTo>
                    <a:close/>
                    <a:moveTo>
                      <a:pt x="212427" y="37799"/>
                    </a:moveTo>
                    <a:lnTo>
                      <a:pt x="212427" y="43735"/>
                    </a:lnTo>
                    <a:lnTo>
                      <a:pt x="206491" y="43735"/>
                    </a:lnTo>
                    <a:lnTo>
                      <a:pt x="206491" y="37799"/>
                    </a:lnTo>
                    <a:close/>
                    <a:moveTo>
                      <a:pt x="218674" y="37799"/>
                    </a:moveTo>
                    <a:lnTo>
                      <a:pt x="218674" y="43735"/>
                    </a:lnTo>
                    <a:lnTo>
                      <a:pt x="212739" y="43735"/>
                    </a:lnTo>
                    <a:lnTo>
                      <a:pt x="212739" y="37799"/>
                    </a:lnTo>
                    <a:close/>
                    <a:moveTo>
                      <a:pt x="224921" y="37799"/>
                    </a:moveTo>
                    <a:lnTo>
                      <a:pt x="224921" y="43735"/>
                    </a:lnTo>
                    <a:lnTo>
                      <a:pt x="218987" y="43735"/>
                    </a:lnTo>
                    <a:lnTo>
                      <a:pt x="218987" y="37799"/>
                    </a:lnTo>
                    <a:close/>
                    <a:moveTo>
                      <a:pt x="231170" y="37799"/>
                    </a:moveTo>
                    <a:lnTo>
                      <a:pt x="231170" y="43735"/>
                    </a:lnTo>
                    <a:lnTo>
                      <a:pt x="225234" y="43735"/>
                    </a:lnTo>
                    <a:lnTo>
                      <a:pt x="225234" y="37799"/>
                    </a:lnTo>
                    <a:close/>
                    <a:moveTo>
                      <a:pt x="237417" y="37799"/>
                    </a:moveTo>
                    <a:lnTo>
                      <a:pt x="237417" y="43735"/>
                    </a:lnTo>
                    <a:lnTo>
                      <a:pt x="231481" y="43735"/>
                    </a:lnTo>
                    <a:lnTo>
                      <a:pt x="231481" y="37799"/>
                    </a:lnTo>
                    <a:close/>
                    <a:moveTo>
                      <a:pt x="243664" y="37799"/>
                    </a:moveTo>
                    <a:lnTo>
                      <a:pt x="243664" y="43735"/>
                    </a:lnTo>
                    <a:lnTo>
                      <a:pt x="237729" y="43735"/>
                    </a:lnTo>
                    <a:lnTo>
                      <a:pt x="237729" y="37799"/>
                    </a:lnTo>
                    <a:close/>
                    <a:moveTo>
                      <a:pt x="249911" y="37799"/>
                    </a:moveTo>
                    <a:lnTo>
                      <a:pt x="249911" y="43735"/>
                    </a:lnTo>
                    <a:lnTo>
                      <a:pt x="243977" y="43735"/>
                    </a:lnTo>
                    <a:lnTo>
                      <a:pt x="243977" y="37799"/>
                    </a:lnTo>
                    <a:close/>
                    <a:moveTo>
                      <a:pt x="256161" y="37799"/>
                    </a:moveTo>
                    <a:lnTo>
                      <a:pt x="256161" y="43735"/>
                    </a:lnTo>
                    <a:lnTo>
                      <a:pt x="250225" y="43735"/>
                    </a:lnTo>
                    <a:lnTo>
                      <a:pt x="250225" y="37799"/>
                    </a:lnTo>
                    <a:close/>
                    <a:moveTo>
                      <a:pt x="262409" y="37799"/>
                    </a:moveTo>
                    <a:lnTo>
                      <a:pt x="262409" y="43735"/>
                    </a:lnTo>
                    <a:lnTo>
                      <a:pt x="256474" y="43735"/>
                    </a:lnTo>
                    <a:lnTo>
                      <a:pt x="256474" y="37799"/>
                    </a:lnTo>
                    <a:close/>
                    <a:moveTo>
                      <a:pt x="268656" y="37799"/>
                    </a:moveTo>
                    <a:lnTo>
                      <a:pt x="268656" y="43735"/>
                    </a:lnTo>
                    <a:lnTo>
                      <a:pt x="262721" y="43735"/>
                    </a:lnTo>
                    <a:lnTo>
                      <a:pt x="262721" y="37799"/>
                    </a:lnTo>
                    <a:close/>
                    <a:moveTo>
                      <a:pt x="274904" y="37799"/>
                    </a:moveTo>
                    <a:lnTo>
                      <a:pt x="274904" y="43735"/>
                    </a:lnTo>
                    <a:lnTo>
                      <a:pt x="268968" y="43735"/>
                    </a:lnTo>
                    <a:lnTo>
                      <a:pt x="268968" y="37799"/>
                    </a:lnTo>
                    <a:close/>
                    <a:moveTo>
                      <a:pt x="6251" y="44046"/>
                    </a:moveTo>
                    <a:lnTo>
                      <a:pt x="6251" y="49982"/>
                    </a:lnTo>
                    <a:lnTo>
                      <a:pt x="315" y="49982"/>
                    </a:lnTo>
                    <a:lnTo>
                      <a:pt x="315" y="44046"/>
                    </a:lnTo>
                    <a:close/>
                    <a:moveTo>
                      <a:pt x="12498" y="44046"/>
                    </a:moveTo>
                    <a:lnTo>
                      <a:pt x="12498" y="49982"/>
                    </a:lnTo>
                    <a:lnTo>
                      <a:pt x="6562" y="49982"/>
                    </a:lnTo>
                    <a:lnTo>
                      <a:pt x="6562" y="44046"/>
                    </a:lnTo>
                    <a:close/>
                    <a:moveTo>
                      <a:pt x="18745" y="44046"/>
                    </a:moveTo>
                    <a:lnTo>
                      <a:pt x="18745" y="49982"/>
                    </a:lnTo>
                    <a:lnTo>
                      <a:pt x="12810" y="49982"/>
                    </a:lnTo>
                    <a:lnTo>
                      <a:pt x="12810" y="44046"/>
                    </a:lnTo>
                    <a:close/>
                    <a:moveTo>
                      <a:pt x="24992" y="44046"/>
                    </a:moveTo>
                    <a:lnTo>
                      <a:pt x="24992" y="49982"/>
                    </a:lnTo>
                    <a:lnTo>
                      <a:pt x="19058" y="49982"/>
                    </a:lnTo>
                    <a:lnTo>
                      <a:pt x="19058" y="44046"/>
                    </a:lnTo>
                    <a:close/>
                    <a:moveTo>
                      <a:pt x="31242" y="44046"/>
                    </a:moveTo>
                    <a:lnTo>
                      <a:pt x="31242" y="49982"/>
                    </a:lnTo>
                    <a:lnTo>
                      <a:pt x="25305" y="49982"/>
                    </a:lnTo>
                    <a:lnTo>
                      <a:pt x="25305" y="44046"/>
                    </a:lnTo>
                    <a:close/>
                    <a:moveTo>
                      <a:pt x="37489" y="44046"/>
                    </a:moveTo>
                    <a:lnTo>
                      <a:pt x="37489" y="49982"/>
                    </a:lnTo>
                    <a:lnTo>
                      <a:pt x="31553" y="49982"/>
                    </a:lnTo>
                    <a:lnTo>
                      <a:pt x="31553" y="44046"/>
                    </a:lnTo>
                    <a:close/>
                    <a:moveTo>
                      <a:pt x="43737" y="44046"/>
                    </a:moveTo>
                    <a:lnTo>
                      <a:pt x="43737" y="49982"/>
                    </a:lnTo>
                    <a:lnTo>
                      <a:pt x="37802" y="49982"/>
                    </a:lnTo>
                    <a:lnTo>
                      <a:pt x="37802" y="44046"/>
                    </a:lnTo>
                    <a:close/>
                    <a:moveTo>
                      <a:pt x="49985" y="44046"/>
                    </a:moveTo>
                    <a:lnTo>
                      <a:pt x="49985" y="49982"/>
                    </a:lnTo>
                    <a:lnTo>
                      <a:pt x="44049" y="49982"/>
                    </a:lnTo>
                    <a:lnTo>
                      <a:pt x="44049" y="44046"/>
                    </a:lnTo>
                    <a:close/>
                    <a:moveTo>
                      <a:pt x="56232" y="44046"/>
                    </a:moveTo>
                    <a:lnTo>
                      <a:pt x="56232" y="49982"/>
                    </a:lnTo>
                    <a:lnTo>
                      <a:pt x="50296" y="49982"/>
                    </a:lnTo>
                    <a:lnTo>
                      <a:pt x="50296" y="44046"/>
                    </a:lnTo>
                    <a:close/>
                    <a:moveTo>
                      <a:pt x="62480" y="44046"/>
                    </a:moveTo>
                    <a:lnTo>
                      <a:pt x="62480" y="49982"/>
                    </a:lnTo>
                    <a:lnTo>
                      <a:pt x="56545" y="49982"/>
                    </a:lnTo>
                    <a:lnTo>
                      <a:pt x="56545" y="44046"/>
                    </a:lnTo>
                    <a:close/>
                    <a:moveTo>
                      <a:pt x="68727" y="44046"/>
                    </a:moveTo>
                    <a:lnTo>
                      <a:pt x="68727" y="49982"/>
                    </a:lnTo>
                    <a:lnTo>
                      <a:pt x="62792" y="49982"/>
                    </a:lnTo>
                    <a:lnTo>
                      <a:pt x="62792" y="44046"/>
                    </a:lnTo>
                    <a:close/>
                    <a:moveTo>
                      <a:pt x="74975" y="44046"/>
                    </a:moveTo>
                    <a:lnTo>
                      <a:pt x="74975" y="49982"/>
                    </a:lnTo>
                    <a:lnTo>
                      <a:pt x="69039" y="49982"/>
                    </a:lnTo>
                    <a:lnTo>
                      <a:pt x="69039" y="44046"/>
                    </a:lnTo>
                    <a:close/>
                    <a:moveTo>
                      <a:pt x="81223" y="44046"/>
                    </a:moveTo>
                    <a:lnTo>
                      <a:pt x="81223" y="49982"/>
                    </a:lnTo>
                    <a:lnTo>
                      <a:pt x="75286" y="49982"/>
                    </a:lnTo>
                    <a:lnTo>
                      <a:pt x="75286" y="44046"/>
                    </a:lnTo>
                    <a:close/>
                    <a:moveTo>
                      <a:pt x="87470" y="44046"/>
                    </a:moveTo>
                    <a:lnTo>
                      <a:pt x="87470" y="49982"/>
                    </a:lnTo>
                    <a:lnTo>
                      <a:pt x="81535" y="49982"/>
                    </a:lnTo>
                    <a:lnTo>
                      <a:pt x="81535" y="44046"/>
                    </a:lnTo>
                    <a:close/>
                    <a:moveTo>
                      <a:pt x="93720" y="44046"/>
                    </a:moveTo>
                    <a:lnTo>
                      <a:pt x="93720" y="49982"/>
                    </a:lnTo>
                    <a:lnTo>
                      <a:pt x="87784" y="49982"/>
                    </a:lnTo>
                    <a:lnTo>
                      <a:pt x="87784" y="44046"/>
                    </a:lnTo>
                    <a:close/>
                    <a:moveTo>
                      <a:pt x="99967" y="44046"/>
                    </a:moveTo>
                    <a:lnTo>
                      <a:pt x="99967" y="49982"/>
                    </a:lnTo>
                    <a:lnTo>
                      <a:pt x="94031" y="49982"/>
                    </a:lnTo>
                    <a:lnTo>
                      <a:pt x="94031" y="44046"/>
                    </a:lnTo>
                    <a:close/>
                    <a:moveTo>
                      <a:pt x="106214" y="44046"/>
                    </a:moveTo>
                    <a:lnTo>
                      <a:pt x="106214" y="49982"/>
                    </a:lnTo>
                    <a:lnTo>
                      <a:pt x="100278" y="49982"/>
                    </a:lnTo>
                    <a:lnTo>
                      <a:pt x="100278" y="44046"/>
                    </a:lnTo>
                    <a:close/>
                    <a:moveTo>
                      <a:pt x="112461" y="44046"/>
                    </a:moveTo>
                    <a:lnTo>
                      <a:pt x="112461" y="49982"/>
                    </a:lnTo>
                    <a:lnTo>
                      <a:pt x="106527" y="49982"/>
                    </a:lnTo>
                    <a:lnTo>
                      <a:pt x="106527" y="44046"/>
                    </a:lnTo>
                    <a:close/>
                    <a:moveTo>
                      <a:pt x="118710" y="44046"/>
                    </a:moveTo>
                    <a:lnTo>
                      <a:pt x="118710" y="49982"/>
                    </a:lnTo>
                    <a:lnTo>
                      <a:pt x="112774" y="49982"/>
                    </a:lnTo>
                    <a:lnTo>
                      <a:pt x="112774" y="44046"/>
                    </a:lnTo>
                    <a:close/>
                    <a:moveTo>
                      <a:pt x="124957" y="44046"/>
                    </a:moveTo>
                    <a:lnTo>
                      <a:pt x="124957" y="49982"/>
                    </a:lnTo>
                    <a:lnTo>
                      <a:pt x="119021" y="49982"/>
                    </a:lnTo>
                    <a:lnTo>
                      <a:pt x="119021" y="44046"/>
                    </a:lnTo>
                    <a:close/>
                    <a:moveTo>
                      <a:pt x="131204" y="44046"/>
                    </a:moveTo>
                    <a:lnTo>
                      <a:pt x="131204" y="49982"/>
                    </a:lnTo>
                    <a:lnTo>
                      <a:pt x="125270" y="49982"/>
                    </a:lnTo>
                    <a:lnTo>
                      <a:pt x="125270" y="44046"/>
                    </a:lnTo>
                    <a:close/>
                    <a:moveTo>
                      <a:pt x="137451" y="44046"/>
                    </a:moveTo>
                    <a:lnTo>
                      <a:pt x="137451" y="49982"/>
                    </a:lnTo>
                    <a:lnTo>
                      <a:pt x="131517" y="49982"/>
                    </a:lnTo>
                    <a:lnTo>
                      <a:pt x="131517" y="44046"/>
                    </a:lnTo>
                    <a:close/>
                    <a:moveTo>
                      <a:pt x="143702" y="44046"/>
                    </a:moveTo>
                    <a:lnTo>
                      <a:pt x="143702" y="49982"/>
                    </a:lnTo>
                    <a:lnTo>
                      <a:pt x="137766" y="49982"/>
                    </a:lnTo>
                    <a:lnTo>
                      <a:pt x="137766" y="44046"/>
                    </a:lnTo>
                    <a:close/>
                    <a:moveTo>
                      <a:pt x="149949" y="44046"/>
                    </a:moveTo>
                    <a:lnTo>
                      <a:pt x="149949" y="49982"/>
                    </a:lnTo>
                    <a:lnTo>
                      <a:pt x="144015" y="49982"/>
                    </a:lnTo>
                    <a:lnTo>
                      <a:pt x="144015" y="44046"/>
                    </a:lnTo>
                    <a:close/>
                    <a:moveTo>
                      <a:pt x="156196" y="44046"/>
                    </a:moveTo>
                    <a:lnTo>
                      <a:pt x="156196" y="49982"/>
                    </a:lnTo>
                    <a:lnTo>
                      <a:pt x="150262" y="49982"/>
                    </a:lnTo>
                    <a:lnTo>
                      <a:pt x="150262" y="44046"/>
                    </a:lnTo>
                    <a:close/>
                    <a:moveTo>
                      <a:pt x="162445" y="44046"/>
                    </a:moveTo>
                    <a:lnTo>
                      <a:pt x="162445" y="49982"/>
                    </a:lnTo>
                    <a:lnTo>
                      <a:pt x="156509" y="49982"/>
                    </a:lnTo>
                    <a:lnTo>
                      <a:pt x="156509" y="44046"/>
                    </a:lnTo>
                    <a:close/>
                    <a:moveTo>
                      <a:pt x="168692" y="44046"/>
                    </a:moveTo>
                    <a:lnTo>
                      <a:pt x="168692" y="49982"/>
                    </a:lnTo>
                    <a:lnTo>
                      <a:pt x="162756" y="49982"/>
                    </a:lnTo>
                    <a:lnTo>
                      <a:pt x="162756" y="44046"/>
                    </a:lnTo>
                    <a:close/>
                    <a:moveTo>
                      <a:pt x="174939" y="44046"/>
                    </a:moveTo>
                    <a:lnTo>
                      <a:pt x="174939" y="49982"/>
                    </a:lnTo>
                    <a:lnTo>
                      <a:pt x="169005" y="49982"/>
                    </a:lnTo>
                    <a:lnTo>
                      <a:pt x="169005" y="44046"/>
                    </a:lnTo>
                    <a:close/>
                    <a:moveTo>
                      <a:pt x="181186" y="44046"/>
                    </a:moveTo>
                    <a:lnTo>
                      <a:pt x="181186" y="49982"/>
                    </a:lnTo>
                    <a:lnTo>
                      <a:pt x="175252" y="49982"/>
                    </a:lnTo>
                    <a:lnTo>
                      <a:pt x="175252" y="44046"/>
                    </a:lnTo>
                    <a:close/>
                    <a:moveTo>
                      <a:pt x="187435" y="44046"/>
                    </a:moveTo>
                    <a:lnTo>
                      <a:pt x="187435" y="49982"/>
                    </a:lnTo>
                    <a:lnTo>
                      <a:pt x="181499" y="49982"/>
                    </a:lnTo>
                    <a:lnTo>
                      <a:pt x="181499" y="44046"/>
                    </a:lnTo>
                    <a:close/>
                    <a:moveTo>
                      <a:pt x="193684" y="44046"/>
                    </a:moveTo>
                    <a:lnTo>
                      <a:pt x="193684" y="49982"/>
                    </a:lnTo>
                    <a:lnTo>
                      <a:pt x="187749" y="49982"/>
                    </a:lnTo>
                    <a:lnTo>
                      <a:pt x="187749" y="44046"/>
                    </a:lnTo>
                    <a:close/>
                    <a:moveTo>
                      <a:pt x="199931" y="44046"/>
                    </a:moveTo>
                    <a:lnTo>
                      <a:pt x="199931" y="49982"/>
                    </a:lnTo>
                    <a:lnTo>
                      <a:pt x="193996" y="49982"/>
                    </a:lnTo>
                    <a:lnTo>
                      <a:pt x="193996" y="44046"/>
                    </a:lnTo>
                    <a:close/>
                    <a:moveTo>
                      <a:pt x="206180" y="44046"/>
                    </a:moveTo>
                    <a:lnTo>
                      <a:pt x="206180" y="49982"/>
                    </a:lnTo>
                    <a:lnTo>
                      <a:pt x="200244" y="49982"/>
                    </a:lnTo>
                    <a:lnTo>
                      <a:pt x="200244" y="44046"/>
                    </a:lnTo>
                    <a:close/>
                    <a:moveTo>
                      <a:pt x="212427" y="44046"/>
                    </a:moveTo>
                    <a:lnTo>
                      <a:pt x="212427" y="49982"/>
                    </a:lnTo>
                    <a:lnTo>
                      <a:pt x="206491" y="49982"/>
                    </a:lnTo>
                    <a:lnTo>
                      <a:pt x="206491" y="44046"/>
                    </a:lnTo>
                    <a:close/>
                    <a:moveTo>
                      <a:pt x="218674" y="44046"/>
                    </a:moveTo>
                    <a:lnTo>
                      <a:pt x="218674" y="49982"/>
                    </a:lnTo>
                    <a:lnTo>
                      <a:pt x="212739" y="49982"/>
                    </a:lnTo>
                    <a:lnTo>
                      <a:pt x="212739" y="44046"/>
                    </a:lnTo>
                    <a:close/>
                    <a:moveTo>
                      <a:pt x="224921" y="44046"/>
                    </a:moveTo>
                    <a:lnTo>
                      <a:pt x="224921" y="49982"/>
                    </a:lnTo>
                    <a:lnTo>
                      <a:pt x="218987" y="49982"/>
                    </a:lnTo>
                    <a:lnTo>
                      <a:pt x="218987" y="44046"/>
                    </a:lnTo>
                    <a:close/>
                    <a:moveTo>
                      <a:pt x="231170" y="44046"/>
                    </a:moveTo>
                    <a:lnTo>
                      <a:pt x="231170" y="49982"/>
                    </a:lnTo>
                    <a:lnTo>
                      <a:pt x="225234" y="49982"/>
                    </a:lnTo>
                    <a:lnTo>
                      <a:pt x="225234" y="44046"/>
                    </a:lnTo>
                    <a:close/>
                    <a:moveTo>
                      <a:pt x="237417" y="44046"/>
                    </a:moveTo>
                    <a:lnTo>
                      <a:pt x="237417" y="49982"/>
                    </a:lnTo>
                    <a:lnTo>
                      <a:pt x="231481" y="49982"/>
                    </a:lnTo>
                    <a:lnTo>
                      <a:pt x="231481" y="44046"/>
                    </a:lnTo>
                    <a:close/>
                    <a:moveTo>
                      <a:pt x="243664" y="44046"/>
                    </a:moveTo>
                    <a:lnTo>
                      <a:pt x="243664" y="49982"/>
                    </a:lnTo>
                    <a:lnTo>
                      <a:pt x="237729" y="49982"/>
                    </a:lnTo>
                    <a:lnTo>
                      <a:pt x="237729" y="44046"/>
                    </a:lnTo>
                    <a:close/>
                    <a:moveTo>
                      <a:pt x="249911" y="44046"/>
                    </a:moveTo>
                    <a:lnTo>
                      <a:pt x="249911" y="49982"/>
                    </a:lnTo>
                    <a:lnTo>
                      <a:pt x="243977" y="49982"/>
                    </a:lnTo>
                    <a:lnTo>
                      <a:pt x="243977" y="44046"/>
                    </a:lnTo>
                    <a:close/>
                    <a:moveTo>
                      <a:pt x="256161" y="44046"/>
                    </a:moveTo>
                    <a:lnTo>
                      <a:pt x="256161" y="49982"/>
                    </a:lnTo>
                    <a:lnTo>
                      <a:pt x="250225" y="49982"/>
                    </a:lnTo>
                    <a:lnTo>
                      <a:pt x="250225" y="44046"/>
                    </a:lnTo>
                    <a:close/>
                    <a:moveTo>
                      <a:pt x="262409" y="44046"/>
                    </a:moveTo>
                    <a:lnTo>
                      <a:pt x="262409" y="49982"/>
                    </a:lnTo>
                    <a:lnTo>
                      <a:pt x="256474" y="49982"/>
                    </a:lnTo>
                    <a:lnTo>
                      <a:pt x="256474" y="44046"/>
                    </a:lnTo>
                    <a:close/>
                    <a:moveTo>
                      <a:pt x="268656" y="44046"/>
                    </a:moveTo>
                    <a:lnTo>
                      <a:pt x="268656" y="49982"/>
                    </a:lnTo>
                    <a:lnTo>
                      <a:pt x="262721" y="49982"/>
                    </a:lnTo>
                    <a:lnTo>
                      <a:pt x="262721" y="44046"/>
                    </a:lnTo>
                    <a:close/>
                    <a:moveTo>
                      <a:pt x="274904" y="44046"/>
                    </a:moveTo>
                    <a:lnTo>
                      <a:pt x="274904" y="49982"/>
                    </a:lnTo>
                    <a:lnTo>
                      <a:pt x="268968" y="49982"/>
                    </a:lnTo>
                    <a:lnTo>
                      <a:pt x="268968" y="44046"/>
                    </a:lnTo>
                    <a:close/>
                    <a:moveTo>
                      <a:pt x="6251" y="50295"/>
                    </a:moveTo>
                    <a:lnTo>
                      <a:pt x="6251" y="56229"/>
                    </a:lnTo>
                    <a:lnTo>
                      <a:pt x="315" y="56229"/>
                    </a:lnTo>
                    <a:lnTo>
                      <a:pt x="315" y="50295"/>
                    </a:lnTo>
                    <a:close/>
                    <a:moveTo>
                      <a:pt x="12498" y="50295"/>
                    </a:moveTo>
                    <a:lnTo>
                      <a:pt x="12498" y="56229"/>
                    </a:lnTo>
                    <a:lnTo>
                      <a:pt x="6562" y="56229"/>
                    </a:lnTo>
                    <a:lnTo>
                      <a:pt x="6562" y="50295"/>
                    </a:lnTo>
                    <a:close/>
                    <a:moveTo>
                      <a:pt x="18745" y="50295"/>
                    </a:moveTo>
                    <a:lnTo>
                      <a:pt x="18745" y="56229"/>
                    </a:lnTo>
                    <a:lnTo>
                      <a:pt x="12810" y="56229"/>
                    </a:lnTo>
                    <a:lnTo>
                      <a:pt x="12810" y="50295"/>
                    </a:lnTo>
                    <a:close/>
                    <a:moveTo>
                      <a:pt x="24992" y="50295"/>
                    </a:moveTo>
                    <a:lnTo>
                      <a:pt x="24992" y="56229"/>
                    </a:lnTo>
                    <a:lnTo>
                      <a:pt x="19058" y="56229"/>
                    </a:lnTo>
                    <a:lnTo>
                      <a:pt x="19058" y="50295"/>
                    </a:lnTo>
                    <a:close/>
                    <a:moveTo>
                      <a:pt x="31242" y="50295"/>
                    </a:moveTo>
                    <a:lnTo>
                      <a:pt x="31242" y="56229"/>
                    </a:lnTo>
                    <a:lnTo>
                      <a:pt x="25305" y="56229"/>
                    </a:lnTo>
                    <a:lnTo>
                      <a:pt x="25305" y="50295"/>
                    </a:lnTo>
                    <a:close/>
                    <a:moveTo>
                      <a:pt x="37489" y="50295"/>
                    </a:moveTo>
                    <a:lnTo>
                      <a:pt x="37489" y="56229"/>
                    </a:lnTo>
                    <a:lnTo>
                      <a:pt x="31553" y="56229"/>
                    </a:lnTo>
                    <a:lnTo>
                      <a:pt x="31553" y="50295"/>
                    </a:lnTo>
                    <a:close/>
                    <a:moveTo>
                      <a:pt x="43737" y="50295"/>
                    </a:moveTo>
                    <a:lnTo>
                      <a:pt x="43737" y="56229"/>
                    </a:lnTo>
                    <a:lnTo>
                      <a:pt x="37802" y="56229"/>
                    </a:lnTo>
                    <a:lnTo>
                      <a:pt x="37802" y="50295"/>
                    </a:lnTo>
                    <a:close/>
                    <a:moveTo>
                      <a:pt x="49985" y="50295"/>
                    </a:moveTo>
                    <a:lnTo>
                      <a:pt x="49985" y="56229"/>
                    </a:lnTo>
                    <a:lnTo>
                      <a:pt x="44049" y="56229"/>
                    </a:lnTo>
                    <a:lnTo>
                      <a:pt x="44049" y="50295"/>
                    </a:lnTo>
                    <a:close/>
                    <a:moveTo>
                      <a:pt x="56232" y="50295"/>
                    </a:moveTo>
                    <a:lnTo>
                      <a:pt x="56232" y="56229"/>
                    </a:lnTo>
                    <a:lnTo>
                      <a:pt x="50296" y="56229"/>
                    </a:lnTo>
                    <a:lnTo>
                      <a:pt x="50296" y="50295"/>
                    </a:lnTo>
                    <a:close/>
                    <a:moveTo>
                      <a:pt x="62480" y="50295"/>
                    </a:moveTo>
                    <a:lnTo>
                      <a:pt x="62480" y="56229"/>
                    </a:lnTo>
                    <a:lnTo>
                      <a:pt x="56545" y="56229"/>
                    </a:lnTo>
                    <a:lnTo>
                      <a:pt x="56545" y="50295"/>
                    </a:lnTo>
                    <a:close/>
                    <a:moveTo>
                      <a:pt x="68727" y="50295"/>
                    </a:moveTo>
                    <a:lnTo>
                      <a:pt x="68727" y="56229"/>
                    </a:lnTo>
                    <a:lnTo>
                      <a:pt x="62792" y="56229"/>
                    </a:lnTo>
                    <a:lnTo>
                      <a:pt x="62792" y="50295"/>
                    </a:lnTo>
                    <a:close/>
                    <a:moveTo>
                      <a:pt x="74975" y="50295"/>
                    </a:moveTo>
                    <a:lnTo>
                      <a:pt x="74975" y="56229"/>
                    </a:lnTo>
                    <a:lnTo>
                      <a:pt x="69039" y="56229"/>
                    </a:lnTo>
                    <a:lnTo>
                      <a:pt x="69039" y="50295"/>
                    </a:lnTo>
                    <a:close/>
                    <a:moveTo>
                      <a:pt x="81223" y="50295"/>
                    </a:moveTo>
                    <a:lnTo>
                      <a:pt x="81223" y="56229"/>
                    </a:lnTo>
                    <a:lnTo>
                      <a:pt x="75286" y="56229"/>
                    </a:lnTo>
                    <a:lnTo>
                      <a:pt x="75286" y="50295"/>
                    </a:lnTo>
                    <a:close/>
                    <a:moveTo>
                      <a:pt x="87470" y="50295"/>
                    </a:moveTo>
                    <a:lnTo>
                      <a:pt x="87470" y="56229"/>
                    </a:lnTo>
                    <a:lnTo>
                      <a:pt x="81535" y="56229"/>
                    </a:lnTo>
                    <a:lnTo>
                      <a:pt x="81535" y="50295"/>
                    </a:lnTo>
                    <a:close/>
                    <a:moveTo>
                      <a:pt x="93720" y="50295"/>
                    </a:moveTo>
                    <a:lnTo>
                      <a:pt x="93720" y="56229"/>
                    </a:lnTo>
                    <a:lnTo>
                      <a:pt x="87784" y="56229"/>
                    </a:lnTo>
                    <a:lnTo>
                      <a:pt x="87784" y="50295"/>
                    </a:lnTo>
                    <a:close/>
                    <a:moveTo>
                      <a:pt x="99967" y="50295"/>
                    </a:moveTo>
                    <a:lnTo>
                      <a:pt x="99967" y="56229"/>
                    </a:lnTo>
                    <a:lnTo>
                      <a:pt x="94031" y="56229"/>
                    </a:lnTo>
                    <a:lnTo>
                      <a:pt x="94031" y="50295"/>
                    </a:lnTo>
                    <a:close/>
                    <a:moveTo>
                      <a:pt x="106214" y="50295"/>
                    </a:moveTo>
                    <a:lnTo>
                      <a:pt x="106214" y="56229"/>
                    </a:lnTo>
                    <a:lnTo>
                      <a:pt x="100278" y="56229"/>
                    </a:lnTo>
                    <a:lnTo>
                      <a:pt x="100278" y="50295"/>
                    </a:lnTo>
                    <a:close/>
                    <a:moveTo>
                      <a:pt x="112461" y="50295"/>
                    </a:moveTo>
                    <a:lnTo>
                      <a:pt x="112461" y="56229"/>
                    </a:lnTo>
                    <a:lnTo>
                      <a:pt x="106527" y="56229"/>
                    </a:lnTo>
                    <a:lnTo>
                      <a:pt x="106527" y="50295"/>
                    </a:lnTo>
                    <a:close/>
                    <a:moveTo>
                      <a:pt x="118710" y="50295"/>
                    </a:moveTo>
                    <a:lnTo>
                      <a:pt x="118710" y="56229"/>
                    </a:lnTo>
                    <a:lnTo>
                      <a:pt x="112774" y="56229"/>
                    </a:lnTo>
                    <a:lnTo>
                      <a:pt x="112774" y="50295"/>
                    </a:lnTo>
                    <a:close/>
                    <a:moveTo>
                      <a:pt x="124957" y="50295"/>
                    </a:moveTo>
                    <a:lnTo>
                      <a:pt x="124957" y="56229"/>
                    </a:lnTo>
                    <a:lnTo>
                      <a:pt x="119021" y="56229"/>
                    </a:lnTo>
                    <a:lnTo>
                      <a:pt x="119021" y="50295"/>
                    </a:lnTo>
                    <a:close/>
                    <a:moveTo>
                      <a:pt x="131204" y="50295"/>
                    </a:moveTo>
                    <a:lnTo>
                      <a:pt x="131204" y="56229"/>
                    </a:lnTo>
                    <a:lnTo>
                      <a:pt x="125270" y="56229"/>
                    </a:lnTo>
                    <a:lnTo>
                      <a:pt x="125270" y="50295"/>
                    </a:lnTo>
                    <a:close/>
                    <a:moveTo>
                      <a:pt x="137451" y="50295"/>
                    </a:moveTo>
                    <a:lnTo>
                      <a:pt x="137451" y="56229"/>
                    </a:lnTo>
                    <a:lnTo>
                      <a:pt x="131517" y="56229"/>
                    </a:lnTo>
                    <a:lnTo>
                      <a:pt x="131517" y="50295"/>
                    </a:lnTo>
                    <a:close/>
                    <a:moveTo>
                      <a:pt x="143702" y="50295"/>
                    </a:moveTo>
                    <a:lnTo>
                      <a:pt x="143702" y="56229"/>
                    </a:lnTo>
                    <a:lnTo>
                      <a:pt x="137766" y="56229"/>
                    </a:lnTo>
                    <a:lnTo>
                      <a:pt x="137766" y="50295"/>
                    </a:lnTo>
                    <a:close/>
                    <a:moveTo>
                      <a:pt x="149949" y="50295"/>
                    </a:moveTo>
                    <a:lnTo>
                      <a:pt x="149949" y="56229"/>
                    </a:lnTo>
                    <a:lnTo>
                      <a:pt x="144015" y="56229"/>
                    </a:lnTo>
                    <a:lnTo>
                      <a:pt x="144015" y="50295"/>
                    </a:lnTo>
                    <a:close/>
                    <a:moveTo>
                      <a:pt x="156196" y="50295"/>
                    </a:moveTo>
                    <a:lnTo>
                      <a:pt x="156196" y="56229"/>
                    </a:lnTo>
                    <a:lnTo>
                      <a:pt x="150262" y="56229"/>
                    </a:lnTo>
                    <a:lnTo>
                      <a:pt x="150262" y="50295"/>
                    </a:lnTo>
                    <a:close/>
                    <a:moveTo>
                      <a:pt x="162445" y="50295"/>
                    </a:moveTo>
                    <a:lnTo>
                      <a:pt x="162445" y="56229"/>
                    </a:lnTo>
                    <a:lnTo>
                      <a:pt x="156509" y="56229"/>
                    </a:lnTo>
                    <a:lnTo>
                      <a:pt x="156509" y="50295"/>
                    </a:lnTo>
                    <a:close/>
                    <a:moveTo>
                      <a:pt x="168692" y="50295"/>
                    </a:moveTo>
                    <a:lnTo>
                      <a:pt x="168692" y="56229"/>
                    </a:lnTo>
                    <a:lnTo>
                      <a:pt x="162756" y="56229"/>
                    </a:lnTo>
                    <a:lnTo>
                      <a:pt x="162756" y="50295"/>
                    </a:lnTo>
                    <a:close/>
                    <a:moveTo>
                      <a:pt x="174939" y="50295"/>
                    </a:moveTo>
                    <a:lnTo>
                      <a:pt x="174939" y="56229"/>
                    </a:lnTo>
                    <a:lnTo>
                      <a:pt x="169005" y="56229"/>
                    </a:lnTo>
                    <a:lnTo>
                      <a:pt x="169005" y="50295"/>
                    </a:lnTo>
                    <a:close/>
                    <a:moveTo>
                      <a:pt x="181186" y="50295"/>
                    </a:moveTo>
                    <a:lnTo>
                      <a:pt x="181186" y="56229"/>
                    </a:lnTo>
                    <a:lnTo>
                      <a:pt x="175252" y="56229"/>
                    </a:lnTo>
                    <a:lnTo>
                      <a:pt x="175252" y="50295"/>
                    </a:lnTo>
                    <a:close/>
                    <a:moveTo>
                      <a:pt x="187435" y="50295"/>
                    </a:moveTo>
                    <a:lnTo>
                      <a:pt x="187435" y="56229"/>
                    </a:lnTo>
                    <a:lnTo>
                      <a:pt x="181499" y="56229"/>
                    </a:lnTo>
                    <a:lnTo>
                      <a:pt x="181499" y="50295"/>
                    </a:lnTo>
                    <a:close/>
                    <a:moveTo>
                      <a:pt x="193684" y="50295"/>
                    </a:moveTo>
                    <a:lnTo>
                      <a:pt x="193684" y="56229"/>
                    </a:lnTo>
                    <a:lnTo>
                      <a:pt x="187749" y="56229"/>
                    </a:lnTo>
                    <a:lnTo>
                      <a:pt x="187749" y="50295"/>
                    </a:lnTo>
                    <a:close/>
                    <a:moveTo>
                      <a:pt x="199931" y="50295"/>
                    </a:moveTo>
                    <a:lnTo>
                      <a:pt x="199931" y="56229"/>
                    </a:lnTo>
                    <a:lnTo>
                      <a:pt x="193996" y="56229"/>
                    </a:lnTo>
                    <a:lnTo>
                      <a:pt x="193996" y="50295"/>
                    </a:lnTo>
                    <a:close/>
                    <a:moveTo>
                      <a:pt x="206180" y="50295"/>
                    </a:moveTo>
                    <a:lnTo>
                      <a:pt x="206180" y="56229"/>
                    </a:lnTo>
                    <a:lnTo>
                      <a:pt x="200244" y="56229"/>
                    </a:lnTo>
                    <a:lnTo>
                      <a:pt x="200244" y="50295"/>
                    </a:lnTo>
                    <a:close/>
                    <a:moveTo>
                      <a:pt x="212427" y="50295"/>
                    </a:moveTo>
                    <a:lnTo>
                      <a:pt x="212427" y="56229"/>
                    </a:lnTo>
                    <a:lnTo>
                      <a:pt x="206491" y="56229"/>
                    </a:lnTo>
                    <a:lnTo>
                      <a:pt x="206491" y="50295"/>
                    </a:lnTo>
                    <a:close/>
                    <a:moveTo>
                      <a:pt x="218674" y="50295"/>
                    </a:moveTo>
                    <a:lnTo>
                      <a:pt x="218674" y="56229"/>
                    </a:lnTo>
                    <a:lnTo>
                      <a:pt x="212739" y="56229"/>
                    </a:lnTo>
                    <a:lnTo>
                      <a:pt x="212739" y="50295"/>
                    </a:lnTo>
                    <a:close/>
                    <a:moveTo>
                      <a:pt x="224921" y="50295"/>
                    </a:moveTo>
                    <a:lnTo>
                      <a:pt x="224921" y="56229"/>
                    </a:lnTo>
                    <a:lnTo>
                      <a:pt x="218987" y="56229"/>
                    </a:lnTo>
                    <a:lnTo>
                      <a:pt x="218987" y="50295"/>
                    </a:lnTo>
                    <a:close/>
                    <a:moveTo>
                      <a:pt x="231170" y="50295"/>
                    </a:moveTo>
                    <a:lnTo>
                      <a:pt x="231170" y="56229"/>
                    </a:lnTo>
                    <a:lnTo>
                      <a:pt x="225234" y="56229"/>
                    </a:lnTo>
                    <a:lnTo>
                      <a:pt x="225234" y="50295"/>
                    </a:lnTo>
                    <a:close/>
                    <a:moveTo>
                      <a:pt x="237417" y="50295"/>
                    </a:moveTo>
                    <a:lnTo>
                      <a:pt x="237417" y="56229"/>
                    </a:lnTo>
                    <a:lnTo>
                      <a:pt x="231481" y="56229"/>
                    </a:lnTo>
                    <a:lnTo>
                      <a:pt x="231481" y="50295"/>
                    </a:lnTo>
                    <a:close/>
                    <a:moveTo>
                      <a:pt x="243664" y="50295"/>
                    </a:moveTo>
                    <a:lnTo>
                      <a:pt x="243664" y="56229"/>
                    </a:lnTo>
                    <a:lnTo>
                      <a:pt x="237729" y="56229"/>
                    </a:lnTo>
                    <a:lnTo>
                      <a:pt x="237729" y="50295"/>
                    </a:lnTo>
                    <a:close/>
                    <a:moveTo>
                      <a:pt x="249911" y="50295"/>
                    </a:moveTo>
                    <a:lnTo>
                      <a:pt x="249911" y="56229"/>
                    </a:lnTo>
                    <a:lnTo>
                      <a:pt x="243977" y="56229"/>
                    </a:lnTo>
                    <a:lnTo>
                      <a:pt x="243977" y="50295"/>
                    </a:lnTo>
                    <a:close/>
                    <a:moveTo>
                      <a:pt x="256161" y="50295"/>
                    </a:moveTo>
                    <a:lnTo>
                      <a:pt x="256161" y="56229"/>
                    </a:lnTo>
                    <a:lnTo>
                      <a:pt x="250225" y="56229"/>
                    </a:lnTo>
                    <a:lnTo>
                      <a:pt x="250225" y="50295"/>
                    </a:lnTo>
                    <a:close/>
                    <a:moveTo>
                      <a:pt x="262409" y="50295"/>
                    </a:moveTo>
                    <a:lnTo>
                      <a:pt x="262409" y="56229"/>
                    </a:lnTo>
                    <a:lnTo>
                      <a:pt x="256474" y="56229"/>
                    </a:lnTo>
                    <a:lnTo>
                      <a:pt x="256474" y="50295"/>
                    </a:lnTo>
                    <a:close/>
                    <a:moveTo>
                      <a:pt x="268656" y="50295"/>
                    </a:moveTo>
                    <a:lnTo>
                      <a:pt x="268656" y="56229"/>
                    </a:lnTo>
                    <a:lnTo>
                      <a:pt x="262721" y="56229"/>
                    </a:lnTo>
                    <a:lnTo>
                      <a:pt x="262721" y="50295"/>
                    </a:lnTo>
                    <a:close/>
                    <a:moveTo>
                      <a:pt x="274904" y="50295"/>
                    </a:moveTo>
                    <a:lnTo>
                      <a:pt x="274904" y="56229"/>
                    </a:lnTo>
                    <a:lnTo>
                      <a:pt x="268968" y="56229"/>
                    </a:lnTo>
                    <a:lnTo>
                      <a:pt x="268968" y="50295"/>
                    </a:lnTo>
                    <a:close/>
                    <a:moveTo>
                      <a:pt x="6251" y="56542"/>
                    </a:moveTo>
                    <a:lnTo>
                      <a:pt x="6251" y="62476"/>
                    </a:lnTo>
                    <a:lnTo>
                      <a:pt x="315" y="62476"/>
                    </a:lnTo>
                    <a:lnTo>
                      <a:pt x="315" y="56542"/>
                    </a:lnTo>
                    <a:close/>
                    <a:moveTo>
                      <a:pt x="12498" y="56542"/>
                    </a:moveTo>
                    <a:lnTo>
                      <a:pt x="12498" y="62476"/>
                    </a:lnTo>
                    <a:lnTo>
                      <a:pt x="6562" y="62476"/>
                    </a:lnTo>
                    <a:lnTo>
                      <a:pt x="6562" y="56542"/>
                    </a:lnTo>
                    <a:close/>
                    <a:moveTo>
                      <a:pt x="18745" y="56542"/>
                    </a:moveTo>
                    <a:lnTo>
                      <a:pt x="18745" y="62476"/>
                    </a:lnTo>
                    <a:lnTo>
                      <a:pt x="12810" y="62476"/>
                    </a:lnTo>
                    <a:lnTo>
                      <a:pt x="12810" y="56542"/>
                    </a:lnTo>
                    <a:close/>
                    <a:moveTo>
                      <a:pt x="24992" y="56542"/>
                    </a:moveTo>
                    <a:lnTo>
                      <a:pt x="24992" y="62476"/>
                    </a:lnTo>
                    <a:lnTo>
                      <a:pt x="19058" y="62476"/>
                    </a:lnTo>
                    <a:lnTo>
                      <a:pt x="19058" y="56542"/>
                    </a:lnTo>
                    <a:close/>
                    <a:moveTo>
                      <a:pt x="31242" y="56542"/>
                    </a:moveTo>
                    <a:lnTo>
                      <a:pt x="31242" y="62476"/>
                    </a:lnTo>
                    <a:lnTo>
                      <a:pt x="25305" y="62476"/>
                    </a:lnTo>
                    <a:lnTo>
                      <a:pt x="25305" y="56542"/>
                    </a:lnTo>
                    <a:close/>
                    <a:moveTo>
                      <a:pt x="37489" y="56542"/>
                    </a:moveTo>
                    <a:lnTo>
                      <a:pt x="37489" y="62476"/>
                    </a:lnTo>
                    <a:lnTo>
                      <a:pt x="31553" y="62476"/>
                    </a:lnTo>
                    <a:lnTo>
                      <a:pt x="31553" y="56542"/>
                    </a:lnTo>
                    <a:close/>
                    <a:moveTo>
                      <a:pt x="43737" y="56542"/>
                    </a:moveTo>
                    <a:lnTo>
                      <a:pt x="43737" y="62476"/>
                    </a:lnTo>
                    <a:lnTo>
                      <a:pt x="37802" y="62476"/>
                    </a:lnTo>
                    <a:lnTo>
                      <a:pt x="37802" y="56542"/>
                    </a:lnTo>
                    <a:close/>
                    <a:moveTo>
                      <a:pt x="49985" y="56542"/>
                    </a:moveTo>
                    <a:lnTo>
                      <a:pt x="49985" y="62476"/>
                    </a:lnTo>
                    <a:lnTo>
                      <a:pt x="44049" y="62476"/>
                    </a:lnTo>
                    <a:lnTo>
                      <a:pt x="44049" y="56542"/>
                    </a:lnTo>
                    <a:close/>
                    <a:moveTo>
                      <a:pt x="56232" y="56542"/>
                    </a:moveTo>
                    <a:lnTo>
                      <a:pt x="56232" y="62476"/>
                    </a:lnTo>
                    <a:lnTo>
                      <a:pt x="50296" y="62476"/>
                    </a:lnTo>
                    <a:lnTo>
                      <a:pt x="50296" y="56542"/>
                    </a:lnTo>
                    <a:close/>
                    <a:moveTo>
                      <a:pt x="62480" y="56542"/>
                    </a:moveTo>
                    <a:lnTo>
                      <a:pt x="62480" y="62476"/>
                    </a:lnTo>
                    <a:lnTo>
                      <a:pt x="56545" y="62476"/>
                    </a:lnTo>
                    <a:lnTo>
                      <a:pt x="56545" y="56542"/>
                    </a:lnTo>
                    <a:close/>
                    <a:moveTo>
                      <a:pt x="68727" y="56542"/>
                    </a:moveTo>
                    <a:lnTo>
                      <a:pt x="68727" y="62476"/>
                    </a:lnTo>
                    <a:lnTo>
                      <a:pt x="62792" y="62476"/>
                    </a:lnTo>
                    <a:lnTo>
                      <a:pt x="62792" y="56542"/>
                    </a:lnTo>
                    <a:close/>
                    <a:moveTo>
                      <a:pt x="74975" y="56542"/>
                    </a:moveTo>
                    <a:lnTo>
                      <a:pt x="74975" y="62476"/>
                    </a:lnTo>
                    <a:lnTo>
                      <a:pt x="69039" y="62476"/>
                    </a:lnTo>
                    <a:lnTo>
                      <a:pt x="69039" y="56542"/>
                    </a:lnTo>
                    <a:close/>
                    <a:moveTo>
                      <a:pt x="81223" y="56542"/>
                    </a:moveTo>
                    <a:lnTo>
                      <a:pt x="81223" y="62476"/>
                    </a:lnTo>
                    <a:lnTo>
                      <a:pt x="75286" y="62476"/>
                    </a:lnTo>
                    <a:lnTo>
                      <a:pt x="75286" y="56542"/>
                    </a:lnTo>
                    <a:close/>
                    <a:moveTo>
                      <a:pt x="87470" y="56542"/>
                    </a:moveTo>
                    <a:lnTo>
                      <a:pt x="87470" y="62476"/>
                    </a:lnTo>
                    <a:lnTo>
                      <a:pt x="81535" y="62476"/>
                    </a:lnTo>
                    <a:lnTo>
                      <a:pt x="81535" y="56542"/>
                    </a:lnTo>
                    <a:close/>
                    <a:moveTo>
                      <a:pt x="93718" y="56542"/>
                    </a:moveTo>
                    <a:lnTo>
                      <a:pt x="93718" y="62476"/>
                    </a:lnTo>
                    <a:lnTo>
                      <a:pt x="87784" y="62476"/>
                    </a:lnTo>
                    <a:lnTo>
                      <a:pt x="87784" y="56542"/>
                    </a:lnTo>
                    <a:close/>
                    <a:moveTo>
                      <a:pt x="99967" y="56542"/>
                    </a:moveTo>
                    <a:lnTo>
                      <a:pt x="99967" y="62476"/>
                    </a:lnTo>
                    <a:lnTo>
                      <a:pt x="94031" y="62476"/>
                    </a:lnTo>
                    <a:lnTo>
                      <a:pt x="94031" y="56542"/>
                    </a:lnTo>
                    <a:close/>
                    <a:moveTo>
                      <a:pt x="106214" y="56542"/>
                    </a:moveTo>
                    <a:lnTo>
                      <a:pt x="106214" y="62476"/>
                    </a:lnTo>
                    <a:lnTo>
                      <a:pt x="100278" y="62476"/>
                    </a:lnTo>
                    <a:lnTo>
                      <a:pt x="100278" y="56542"/>
                    </a:lnTo>
                    <a:close/>
                    <a:moveTo>
                      <a:pt x="112461" y="56542"/>
                    </a:moveTo>
                    <a:lnTo>
                      <a:pt x="112461" y="62476"/>
                    </a:lnTo>
                    <a:lnTo>
                      <a:pt x="106527" y="62476"/>
                    </a:lnTo>
                    <a:lnTo>
                      <a:pt x="106527" y="56542"/>
                    </a:lnTo>
                    <a:close/>
                    <a:moveTo>
                      <a:pt x="118710" y="56542"/>
                    </a:moveTo>
                    <a:lnTo>
                      <a:pt x="118710" y="62476"/>
                    </a:lnTo>
                    <a:lnTo>
                      <a:pt x="112774" y="62476"/>
                    </a:lnTo>
                    <a:lnTo>
                      <a:pt x="112774" y="56542"/>
                    </a:lnTo>
                    <a:close/>
                    <a:moveTo>
                      <a:pt x="124957" y="56542"/>
                    </a:moveTo>
                    <a:lnTo>
                      <a:pt x="124957" y="62476"/>
                    </a:lnTo>
                    <a:lnTo>
                      <a:pt x="119021" y="62476"/>
                    </a:lnTo>
                    <a:lnTo>
                      <a:pt x="119021" y="56542"/>
                    </a:lnTo>
                    <a:close/>
                    <a:moveTo>
                      <a:pt x="131204" y="56542"/>
                    </a:moveTo>
                    <a:lnTo>
                      <a:pt x="131204" y="62476"/>
                    </a:lnTo>
                    <a:lnTo>
                      <a:pt x="125270" y="62476"/>
                    </a:lnTo>
                    <a:lnTo>
                      <a:pt x="125270" y="56542"/>
                    </a:lnTo>
                    <a:close/>
                    <a:moveTo>
                      <a:pt x="137451" y="56542"/>
                    </a:moveTo>
                    <a:lnTo>
                      <a:pt x="137451" y="62476"/>
                    </a:lnTo>
                    <a:lnTo>
                      <a:pt x="131517" y="62476"/>
                    </a:lnTo>
                    <a:lnTo>
                      <a:pt x="131517" y="56542"/>
                    </a:lnTo>
                    <a:close/>
                    <a:moveTo>
                      <a:pt x="143702" y="56542"/>
                    </a:moveTo>
                    <a:lnTo>
                      <a:pt x="143702" y="62476"/>
                    </a:lnTo>
                    <a:lnTo>
                      <a:pt x="137766" y="62476"/>
                    </a:lnTo>
                    <a:lnTo>
                      <a:pt x="137766" y="56542"/>
                    </a:lnTo>
                    <a:close/>
                    <a:moveTo>
                      <a:pt x="149949" y="56542"/>
                    </a:moveTo>
                    <a:lnTo>
                      <a:pt x="149949" y="62476"/>
                    </a:lnTo>
                    <a:lnTo>
                      <a:pt x="144015" y="62476"/>
                    </a:lnTo>
                    <a:lnTo>
                      <a:pt x="144015" y="56542"/>
                    </a:lnTo>
                    <a:close/>
                    <a:moveTo>
                      <a:pt x="156196" y="56542"/>
                    </a:moveTo>
                    <a:lnTo>
                      <a:pt x="156196" y="62476"/>
                    </a:lnTo>
                    <a:lnTo>
                      <a:pt x="150262" y="62476"/>
                    </a:lnTo>
                    <a:lnTo>
                      <a:pt x="150262" y="56542"/>
                    </a:lnTo>
                    <a:close/>
                    <a:moveTo>
                      <a:pt x="162445" y="56542"/>
                    </a:moveTo>
                    <a:lnTo>
                      <a:pt x="162445" y="62476"/>
                    </a:lnTo>
                    <a:lnTo>
                      <a:pt x="156509" y="62476"/>
                    </a:lnTo>
                    <a:lnTo>
                      <a:pt x="156509" y="56542"/>
                    </a:lnTo>
                    <a:close/>
                    <a:moveTo>
                      <a:pt x="168692" y="56542"/>
                    </a:moveTo>
                    <a:lnTo>
                      <a:pt x="168692" y="62476"/>
                    </a:lnTo>
                    <a:lnTo>
                      <a:pt x="162756" y="62476"/>
                    </a:lnTo>
                    <a:lnTo>
                      <a:pt x="162756" y="56542"/>
                    </a:lnTo>
                    <a:close/>
                    <a:moveTo>
                      <a:pt x="174939" y="56542"/>
                    </a:moveTo>
                    <a:lnTo>
                      <a:pt x="174939" y="62476"/>
                    </a:lnTo>
                    <a:lnTo>
                      <a:pt x="169005" y="62476"/>
                    </a:lnTo>
                    <a:lnTo>
                      <a:pt x="169005" y="56542"/>
                    </a:lnTo>
                    <a:close/>
                    <a:moveTo>
                      <a:pt x="181186" y="56542"/>
                    </a:moveTo>
                    <a:lnTo>
                      <a:pt x="181186" y="62476"/>
                    </a:lnTo>
                    <a:lnTo>
                      <a:pt x="175252" y="62476"/>
                    </a:lnTo>
                    <a:lnTo>
                      <a:pt x="175252" y="56542"/>
                    </a:lnTo>
                    <a:close/>
                    <a:moveTo>
                      <a:pt x="187435" y="56542"/>
                    </a:moveTo>
                    <a:lnTo>
                      <a:pt x="187435" y="62476"/>
                    </a:lnTo>
                    <a:lnTo>
                      <a:pt x="181499" y="62476"/>
                    </a:lnTo>
                    <a:lnTo>
                      <a:pt x="181499" y="56542"/>
                    </a:lnTo>
                    <a:close/>
                    <a:moveTo>
                      <a:pt x="193684" y="56542"/>
                    </a:moveTo>
                    <a:lnTo>
                      <a:pt x="193684" y="62476"/>
                    </a:lnTo>
                    <a:lnTo>
                      <a:pt x="187749" y="62476"/>
                    </a:lnTo>
                    <a:lnTo>
                      <a:pt x="187749" y="56542"/>
                    </a:lnTo>
                    <a:close/>
                    <a:moveTo>
                      <a:pt x="199931" y="56542"/>
                    </a:moveTo>
                    <a:lnTo>
                      <a:pt x="199931" y="62476"/>
                    </a:lnTo>
                    <a:lnTo>
                      <a:pt x="193996" y="62476"/>
                    </a:lnTo>
                    <a:lnTo>
                      <a:pt x="193996" y="56542"/>
                    </a:lnTo>
                    <a:close/>
                    <a:moveTo>
                      <a:pt x="206180" y="56542"/>
                    </a:moveTo>
                    <a:lnTo>
                      <a:pt x="206180" y="62476"/>
                    </a:lnTo>
                    <a:lnTo>
                      <a:pt x="200244" y="62476"/>
                    </a:lnTo>
                    <a:lnTo>
                      <a:pt x="200244" y="56542"/>
                    </a:lnTo>
                    <a:close/>
                    <a:moveTo>
                      <a:pt x="212427" y="56542"/>
                    </a:moveTo>
                    <a:lnTo>
                      <a:pt x="212427" y="62476"/>
                    </a:lnTo>
                    <a:lnTo>
                      <a:pt x="206491" y="62476"/>
                    </a:lnTo>
                    <a:lnTo>
                      <a:pt x="206491" y="56542"/>
                    </a:lnTo>
                    <a:close/>
                    <a:moveTo>
                      <a:pt x="218674" y="56542"/>
                    </a:moveTo>
                    <a:lnTo>
                      <a:pt x="218674" y="62476"/>
                    </a:lnTo>
                    <a:lnTo>
                      <a:pt x="212739" y="62476"/>
                    </a:lnTo>
                    <a:lnTo>
                      <a:pt x="212739" y="56542"/>
                    </a:lnTo>
                    <a:close/>
                    <a:moveTo>
                      <a:pt x="224921" y="56542"/>
                    </a:moveTo>
                    <a:lnTo>
                      <a:pt x="224921" y="62476"/>
                    </a:lnTo>
                    <a:lnTo>
                      <a:pt x="218987" y="62476"/>
                    </a:lnTo>
                    <a:lnTo>
                      <a:pt x="218987" y="56542"/>
                    </a:lnTo>
                    <a:close/>
                    <a:moveTo>
                      <a:pt x="231170" y="56542"/>
                    </a:moveTo>
                    <a:lnTo>
                      <a:pt x="231170" y="62476"/>
                    </a:lnTo>
                    <a:lnTo>
                      <a:pt x="225234" y="62476"/>
                    </a:lnTo>
                    <a:lnTo>
                      <a:pt x="225234" y="56542"/>
                    </a:lnTo>
                    <a:close/>
                    <a:moveTo>
                      <a:pt x="237417" y="56542"/>
                    </a:moveTo>
                    <a:lnTo>
                      <a:pt x="237417" y="62476"/>
                    </a:lnTo>
                    <a:lnTo>
                      <a:pt x="231481" y="62476"/>
                    </a:lnTo>
                    <a:lnTo>
                      <a:pt x="231481" y="56542"/>
                    </a:lnTo>
                    <a:close/>
                    <a:moveTo>
                      <a:pt x="243664" y="56542"/>
                    </a:moveTo>
                    <a:lnTo>
                      <a:pt x="243664" y="62476"/>
                    </a:lnTo>
                    <a:lnTo>
                      <a:pt x="237729" y="62476"/>
                    </a:lnTo>
                    <a:lnTo>
                      <a:pt x="237729" y="56542"/>
                    </a:lnTo>
                    <a:close/>
                    <a:moveTo>
                      <a:pt x="249911" y="56542"/>
                    </a:moveTo>
                    <a:lnTo>
                      <a:pt x="249911" y="62476"/>
                    </a:lnTo>
                    <a:lnTo>
                      <a:pt x="243977" y="62476"/>
                    </a:lnTo>
                    <a:lnTo>
                      <a:pt x="243977" y="56542"/>
                    </a:lnTo>
                    <a:close/>
                    <a:moveTo>
                      <a:pt x="256161" y="56542"/>
                    </a:moveTo>
                    <a:lnTo>
                      <a:pt x="256161" y="62476"/>
                    </a:lnTo>
                    <a:lnTo>
                      <a:pt x="250225" y="62476"/>
                    </a:lnTo>
                    <a:lnTo>
                      <a:pt x="250225" y="56542"/>
                    </a:lnTo>
                    <a:close/>
                    <a:moveTo>
                      <a:pt x="262409" y="56542"/>
                    </a:moveTo>
                    <a:lnTo>
                      <a:pt x="262409" y="62476"/>
                    </a:lnTo>
                    <a:lnTo>
                      <a:pt x="256474" y="62476"/>
                    </a:lnTo>
                    <a:lnTo>
                      <a:pt x="256474" y="56542"/>
                    </a:lnTo>
                    <a:close/>
                    <a:moveTo>
                      <a:pt x="268656" y="56542"/>
                    </a:moveTo>
                    <a:lnTo>
                      <a:pt x="268656" y="62476"/>
                    </a:lnTo>
                    <a:lnTo>
                      <a:pt x="262721" y="62476"/>
                    </a:lnTo>
                    <a:lnTo>
                      <a:pt x="262721" y="56542"/>
                    </a:lnTo>
                    <a:close/>
                    <a:moveTo>
                      <a:pt x="274904" y="56542"/>
                    </a:moveTo>
                    <a:lnTo>
                      <a:pt x="274904" y="62476"/>
                    </a:lnTo>
                    <a:lnTo>
                      <a:pt x="268968" y="62476"/>
                    </a:lnTo>
                    <a:lnTo>
                      <a:pt x="268968" y="56542"/>
                    </a:lnTo>
                    <a:close/>
                    <a:moveTo>
                      <a:pt x="6251" y="62789"/>
                    </a:moveTo>
                    <a:lnTo>
                      <a:pt x="6251" y="68725"/>
                    </a:lnTo>
                    <a:lnTo>
                      <a:pt x="315" y="68725"/>
                    </a:lnTo>
                    <a:lnTo>
                      <a:pt x="315" y="62789"/>
                    </a:lnTo>
                    <a:close/>
                    <a:moveTo>
                      <a:pt x="12498" y="62789"/>
                    </a:moveTo>
                    <a:lnTo>
                      <a:pt x="12498" y="68725"/>
                    </a:lnTo>
                    <a:lnTo>
                      <a:pt x="6562" y="68725"/>
                    </a:lnTo>
                    <a:lnTo>
                      <a:pt x="6562" y="62789"/>
                    </a:lnTo>
                    <a:close/>
                    <a:moveTo>
                      <a:pt x="18745" y="62789"/>
                    </a:moveTo>
                    <a:lnTo>
                      <a:pt x="18745" y="68725"/>
                    </a:lnTo>
                    <a:lnTo>
                      <a:pt x="12810" y="68725"/>
                    </a:lnTo>
                    <a:lnTo>
                      <a:pt x="12810" y="62789"/>
                    </a:lnTo>
                    <a:close/>
                    <a:moveTo>
                      <a:pt x="24992" y="62789"/>
                    </a:moveTo>
                    <a:lnTo>
                      <a:pt x="24992" y="68725"/>
                    </a:lnTo>
                    <a:lnTo>
                      <a:pt x="19058" y="68725"/>
                    </a:lnTo>
                    <a:lnTo>
                      <a:pt x="19058" y="62789"/>
                    </a:lnTo>
                    <a:close/>
                    <a:moveTo>
                      <a:pt x="31242" y="62789"/>
                    </a:moveTo>
                    <a:lnTo>
                      <a:pt x="31242" y="68725"/>
                    </a:lnTo>
                    <a:lnTo>
                      <a:pt x="25305" y="68725"/>
                    </a:lnTo>
                    <a:lnTo>
                      <a:pt x="25305" y="62789"/>
                    </a:lnTo>
                    <a:close/>
                    <a:moveTo>
                      <a:pt x="37489" y="62789"/>
                    </a:moveTo>
                    <a:lnTo>
                      <a:pt x="37489" y="68725"/>
                    </a:lnTo>
                    <a:lnTo>
                      <a:pt x="31553" y="68725"/>
                    </a:lnTo>
                    <a:lnTo>
                      <a:pt x="31553" y="62789"/>
                    </a:lnTo>
                    <a:close/>
                    <a:moveTo>
                      <a:pt x="43737" y="62789"/>
                    </a:moveTo>
                    <a:lnTo>
                      <a:pt x="43737" y="68725"/>
                    </a:lnTo>
                    <a:lnTo>
                      <a:pt x="37802" y="68725"/>
                    </a:lnTo>
                    <a:lnTo>
                      <a:pt x="37802" y="62789"/>
                    </a:lnTo>
                    <a:close/>
                    <a:moveTo>
                      <a:pt x="49985" y="62789"/>
                    </a:moveTo>
                    <a:lnTo>
                      <a:pt x="49985" y="68725"/>
                    </a:lnTo>
                    <a:lnTo>
                      <a:pt x="44049" y="68725"/>
                    </a:lnTo>
                    <a:lnTo>
                      <a:pt x="44049" y="62789"/>
                    </a:lnTo>
                    <a:close/>
                    <a:moveTo>
                      <a:pt x="56232" y="62789"/>
                    </a:moveTo>
                    <a:lnTo>
                      <a:pt x="56232" y="68725"/>
                    </a:lnTo>
                    <a:lnTo>
                      <a:pt x="50296" y="68725"/>
                    </a:lnTo>
                    <a:lnTo>
                      <a:pt x="50296" y="62789"/>
                    </a:lnTo>
                    <a:close/>
                    <a:moveTo>
                      <a:pt x="62480" y="62789"/>
                    </a:moveTo>
                    <a:lnTo>
                      <a:pt x="62480" y="68725"/>
                    </a:lnTo>
                    <a:lnTo>
                      <a:pt x="56545" y="68725"/>
                    </a:lnTo>
                    <a:lnTo>
                      <a:pt x="56545" y="62789"/>
                    </a:lnTo>
                    <a:close/>
                    <a:moveTo>
                      <a:pt x="68727" y="62789"/>
                    </a:moveTo>
                    <a:lnTo>
                      <a:pt x="68727" y="68725"/>
                    </a:lnTo>
                    <a:lnTo>
                      <a:pt x="62792" y="68725"/>
                    </a:lnTo>
                    <a:lnTo>
                      <a:pt x="62792" y="62789"/>
                    </a:lnTo>
                    <a:close/>
                    <a:moveTo>
                      <a:pt x="74975" y="62789"/>
                    </a:moveTo>
                    <a:lnTo>
                      <a:pt x="74975" y="68725"/>
                    </a:lnTo>
                    <a:lnTo>
                      <a:pt x="69039" y="68725"/>
                    </a:lnTo>
                    <a:lnTo>
                      <a:pt x="69039" y="62789"/>
                    </a:lnTo>
                    <a:close/>
                    <a:moveTo>
                      <a:pt x="81223" y="62789"/>
                    </a:moveTo>
                    <a:lnTo>
                      <a:pt x="81223" y="68725"/>
                    </a:lnTo>
                    <a:lnTo>
                      <a:pt x="75286" y="68725"/>
                    </a:lnTo>
                    <a:lnTo>
                      <a:pt x="75286" y="62789"/>
                    </a:lnTo>
                    <a:close/>
                    <a:moveTo>
                      <a:pt x="87470" y="62789"/>
                    </a:moveTo>
                    <a:lnTo>
                      <a:pt x="87470" y="68725"/>
                    </a:lnTo>
                    <a:lnTo>
                      <a:pt x="81535" y="68725"/>
                    </a:lnTo>
                    <a:lnTo>
                      <a:pt x="81535" y="62789"/>
                    </a:lnTo>
                    <a:close/>
                    <a:moveTo>
                      <a:pt x="93718" y="62789"/>
                    </a:moveTo>
                    <a:lnTo>
                      <a:pt x="93718" y="68725"/>
                    </a:lnTo>
                    <a:lnTo>
                      <a:pt x="87784" y="68725"/>
                    </a:lnTo>
                    <a:lnTo>
                      <a:pt x="87784" y="62789"/>
                    </a:lnTo>
                    <a:close/>
                    <a:moveTo>
                      <a:pt x="99967" y="62789"/>
                    </a:moveTo>
                    <a:lnTo>
                      <a:pt x="99967" y="68725"/>
                    </a:lnTo>
                    <a:lnTo>
                      <a:pt x="94031" y="68725"/>
                    </a:lnTo>
                    <a:lnTo>
                      <a:pt x="94031" y="62789"/>
                    </a:lnTo>
                    <a:close/>
                    <a:moveTo>
                      <a:pt x="106214" y="62789"/>
                    </a:moveTo>
                    <a:lnTo>
                      <a:pt x="106214" y="68725"/>
                    </a:lnTo>
                    <a:lnTo>
                      <a:pt x="100278" y="68725"/>
                    </a:lnTo>
                    <a:lnTo>
                      <a:pt x="100278" y="62789"/>
                    </a:lnTo>
                    <a:close/>
                    <a:moveTo>
                      <a:pt x="112461" y="62789"/>
                    </a:moveTo>
                    <a:lnTo>
                      <a:pt x="112461" y="68725"/>
                    </a:lnTo>
                    <a:lnTo>
                      <a:pt x="106527" y="68725"/>
                    </a:lnTo>
                    <a:lnTo>
                      <a:pt x="106527" y="62789"/>
                    </a:lnTo>
                    <a:close/>
                    <a:moveTo>
                      <a:pt x="118710" y="62789"/>
                    </a:moveTo>
                    <a:lnTo>
                      <a:pt x="118710" y="68725"/>
                    </a:lnTo>
                    <a:lnTo>
                      <a:pt x="112774" y="68725"/>
                    </a:lnTo>
                    <a:lnTo>
                      <a:pt x="112774" y="62789"/>
                    </a:lnTo>
                    <a:close/>
                    <a:moveTo>
                      <a:pt x="124957" y="62789"/>
                    </a:moveTo>
                    <a:lnTo>
                      <a:pt x="124957" y="68725"/>
                    </a:lnTo>
                    <a:lnTo>
                      <a:pt x="119021" y="68725"/>
                    </a:lnTo>
                    <a:lnTo>
                      <a:pt x="119021" y="62789"/>
                    </a:lnTo>
                    <a:close/>
                    <a:moveTo>
                      <a:pt x="131204" y="62789"/>
                    </a:moveTo>
                    <a:lnTo>
                      <a:pt x="131204" y="68725"/>
                    </a:lnTo>
                    <a:lnTo>
                      <a:pt x="125270" y="68725"/>
                    </a:lnTo>
                    <a:lnTo>
                      <a:pt x="125270" y="62789"/>
                    </a:lnTo>
                    <a:close/>
                    <a:moveTo>
                      <a:pt x="137451" y="62789"/>
                    </a:moveTo>
                    <a:lnTo>
                      <a:pt x="137451" y="68725"/>
                    </a:lnTo>
                    <a:lnTo>
                      <a:pt x="131517" y="68725"/>
                    </a:lnTo>
                    <a:lnTo>
                      <a:pt x="131517" y="62789"/>
                    </a:lnTo>
                    <a:close/>
                    <a:moveTo>
                      <a:pt x="143702" y="62789"/>
                    </a:moveTo>
                    <a:lnTo>
                      <a:pt x="143702" y="68725"/>
                    </a:lnTo>
                    <a:lnTo>
                      <a:pt x="137766" y="68725"/>
                    </a:lnTo>
                    <a:lnTo>
                      <a:pt x="137766" y="62789"/>
                    </a:lnTo>
                    <a:close/>
                    <a:moveTo>
                      <a:pt x="149949" y="62789"/>
                    </a:moveTo>
                    <a:lnTo>
                      <a:pt x="149949" y="68725"/>
                    </a:lnTo>
                    <a:lnTo>
                      <a:pt x="144015" y="68725"/>
                    </a:lnTo>
                    <a:lnTo>
                      <a:pt x="144015" y="62789"/>
                    </a:lnTo>
                    <a:close/>
                    <a:moveTo>
                      <a:pt x="156196" y="62789"/>
                    </a:moveTo>
                    <a:lnTo>
                      <a:pt x="156196" y="68725"/>
                    </a:lnTo>
                    <a:lnTo>
                      <a:pt x="150262" y="68725"/>
                    </a:lnTo>
                    <a:lnTo>
                      <a:pt x="150262" y="62789"/>
                    </a:lnTo>
                    <a:close/>
                    <a:moveTo>
                      <a:pt x="162445" y="62789"/>
                    </a:moveTo>
                    <a:lnTo>
                      <a:pt x="162445" y="68725"/>
                    </a:lnTo>
                    <a:lnTo>
                      <a:pt x="156509" y="68725"/>
                    </a:lnTo>
                    <a:lnTo>
                      <a:pt x="156509" y="62789"/>
                    </a:lnTo>
                    <a:close/>
                    <a:moveTo>
                      <a:pt x="168692" y="62789"/>
                    </a:moveTo>
                    <a:lnTo>
                      <a:pt x="168692" y="68725"/>
                    </a:lnTo>
                    <a:lnTo>
                      <a:pt x="162756" y="68725"/>
                    </a:lnTo>
                    <a:lnTo>
                      <a:pt x="162756" y="62789"/>
                    </a:lnTo>
                    <a:close/>
                    <a:moveTo>
                      <a:pt x="174939" y="62789"/>
                    </a:moveTo>
                    <a:lnTo>
                      <a:pt x="174939" y="68725"/>
                    </a:lnTo>
                    <a:lnTo>
                      <a:pt x="169005" y="68725"/>
                    </a:lnTo>
                    <a:lnTo>
                      <a:pt x="169005" y="62789"/>
                    </a:lnTo>
                    <a:close/>
                    <a:moveTo>
                      <a:pt x="181186" y="62789"/>
                    </a:moveTo>
                    <a:lnTo>
                      <a:pt x="181186" y="68725"/>
                    </a:lnTo>
                    <a:lnTo>
                      <a:pt x="175252" y="68725"/>
                    </a:lnTo>
                    <a:lnTo>
                      <a:pt x="175252" y="62789"/>
                    </a:lnTo>
                    <a:close/>
                    <a:moveTo>
                      <a:pt x="187435" y="62789"/>
                    </a:moveTo>
                    <a:lnTo>
                      <a:pt x="187435" y="68725"/>
                    </a:lnTo>
                    <a:lnTo>
                      <a:pt x="181499" y="68725"/>
                    </a:lnTo>
                    <a:lnTo>
                      <a:pt x="181499" y="62789"/>
                    </a:lnTo>
                    <a:close/>
                    <a:moveTo>
                      <a:pt x="193684" y="62789"/>
                    </a:moveTo>
                    <a:lnTo>
                      <a:pt x="193684" y="68725"/>
                    </a:lnTo>
                    <a:lnTo>
                      <a:pt x="187749" y="68725"/>
                    </a:lnTo>
                    <a:lnTo>
                      <a:pt x="187749" y="62789"/>
                    </a:lnTo>
                    <a:close/>
                    <a:moveTo>
                      <a:pt x="199931" y="62789"/>
                    </a:moveTo>
                    <a:lnTo>
                      <a:pt x="199931" y="68725"/>
                    </a:lnTo>
                    <a:lnTo>
                      <a:pt x="193996" y="68725"/>
                    </a:lnTo>
                    <a:lnTo>
                      <a:pt x="193996" y="62789"/>
                    </a:lnTo>
                    <a:close/>
                    <a:moveTo>
                      <a:pt x="206180" y="62789"/>
                    </a:moveTo>
                    <a:lnTo>
                      <a:pt x="206180" y="68725"/>
                    </a:lnTo>
                    <a:lnTo>
                      <a:pt x="200244" y="68725"/>
                    </a:lnTo>
                    <a:lnTo>
                      <a:pt x="200244" y="62789"/>
                    </a:lnTo>
                    <a:close/>
                    <a:moveTo>
                      <a:pt x="212427" y="62789"/>
                    </a:moveTo>
                    <a:lnTo>
                      <a:pt x="212427" y="68725"/>
                    </a:lnTo>
                    <a:lnTo>
                      <a:pt x="206491" y="68725"/>
                    </a:lnTo>
                    <a:lnTo>
                      <a:pt x="206491" y="62789"/>
                    </a:lnTo>
                    <a:close/>
                    <a:moveTo>
                      <a:pt x="218674" y="62789"/>
                    </a:moveTo>
                    <a:lnTo>
                      <a:pt x="218674" y="68725"/>
                    </a:lnTo>
                    <a:lnTo>
                      <a:pt x="212739" y="68725"/>
                    </a:lnTo>
                    <a:lnTo>
                      <a:pt x="212739" y="62789"/>
                    </a:lnTo>
                    <a:close/>
                    <a:moveTo>
                      <a:pt x="224921" y="62789"/>
                    </a:moveTo>
                    <a:lnTo>
                      <a:pt x="224921" y="68725"/>
                    </a:lnTo>
                    <a:lnTo>
                      <a:pt x="218987" y="68725"/>
                    </a:lnTo>
                    <a:lnTo>
                      <a:pt x="218987" y="62789"/>
                    </a:lnTo>
                    <a:close/>
                    <a:moveTo>
                      <a:pt x="231170" y="62789"/>
                    </a:moveTo>
                    <a:lnTo>
                      <a:pt x="231170" y="68725"/>
                    </a:lnTo>
                    <a:lnTo>
                      <a:pt x="225234" y="68725"/>
                    </a:lnTo>
                    <a:lnTo>
                      <a:pt x="225234" y="62789"/>
                    </a:lnTo>
                    <a:close/>
                    <a:moveTo>
                      <a:pt x="237417" y="62789"/>
                    </a:moveTo>
                    <a:lnTo>
                      <a:pt x="237417" y="68725"/>
                    </a:lnTo>
                    <a:lnTo>
                      <a:pt x="231481" y="68725"/>
                    </a:lnTo>
                    <a:lnTo>
                      <a:pt x="231481" y="62789"/>
                    </a:lnTo>
                    <a:close/>
                    <a:moveTo>
                      <a:pt x="243664" y="62789"/>
                    </a:moveTo>
                    <a:lnTo>
                      <a:pt x="243664" y="68725"/>
                    </a:lnTo>
                    <a:lnTo>
                      <a:pt x="237729" y="68725"/>
                    </a:lnTo>
                    <a:lnTo>
                      <a:pt x="237729" y="62789"/>
                    </a:lnTo>
                    <a:close/>
                    <a:moveTo>
                      <a:pt x="249911" y="62789"/>
                    </a:moveTo>
                    <a:lnTo>
                      <a:pt x="249911" y="68725"/>
                    </a:lnTo>
                    <a:lnTo>
                      <a:pt x="243977" y="68725"/>
                    </a:lnTo>
                    <a:lnTo>
                      <a:pt x="243977" y="62789"/>
                    </a:lnTo>
                    <a:close/>
                    <a:moveTo>
                      <a:pt x="256161" y="62789"/>
                    </a:moveTo>
                    <a:lnTo>
                      <a:pt x="256161" y="68725"/>
                    </a:lnTo>
                    <a:lnTo>
                      <a:pt x="250225" y="68725"/>
                    </a:lnTo>
                    <a:lnTo>
                      <a:pt x="250225" y="62789"/>
                    </a:lnTo>
                    <a:close/>
                    <a:moveTo>
                      <a:pt x="262409" y="62789"/>
                    </a:moveTo>
                    <a:lnTo>
                      <a:pt x="262409" y="68725"/>
                    </a:lnTo>
                    <a:lnTo>
                      <a:pt x="256474" y="68725"/>
                    </a:lnTo>
                    <a:lnTo>
                      <a:pt x="256474" y="62789"/>
                    </a:lnTo>
                    <a:close/>
                    <a:moveTo>
                      <a:pt x="268656" y="62789"/>
                    </a:moveTo>
                    <a:lnTo>
                      <a:pt x="268656" y="68725"/>
                    </a:lnTo>
                    <a:lnTo>
                      <a:pt x="262721" y="68725"/>
                    </a:lnTo>
                    <a:lnTo>
                      <a:pt x="262721" y="62789"/>
                    </a:lnTo>
                    <a:close/>
                    <a:moveTo>
                      <a:pt x="274904" y="62789"/>
                    </a:moveTo>
                    <a:lnTo>
                      <a:pt x="274904" y="68725"/>
                    </a:lnTo>
                    <a:lnTo>
                      <a:pt x="268968" y="68725"/>
                    </a:lnTo>
                    <a:lnTo>
                      <a:pt x="268968" y="62789"/>
                    </a:lnTo>
                    <a:close/>
                    <a:moveTo>
                      <a:pt x="6251" y="69036"/>
                    </a:moveTo>
                    <a:lnTo>
                      <a:pt x="6251" y="74972"/>
                    </a:lnTo>
                    <a:lnTo>
                      <a:pt x="315" y="74972"/>
                    </a:lnTo>
                    <a:lnTo>
                      <a:pt x="315" y="69036"/>
                    </a:lnTo>
                    <a:close/>
                    <a:moveTo>
                      <a:pt x="12498" y="69036"/>
                    </a:moveTo>
                    <a:lnTo>
                      <a:pt x="12498" y="74972"/>
                    </a:lnTo>
                    <a:lnTo>
                      <a:pt x="6562" y="74972"/>
                    </a:lnTo>
                    <a:lnTo>
                      <a:pt x="6562" y="69036"/>
                    </a:lnTo>
                    <a:close/>
                    <a:moveTo>
                      <a:pt x="18745" y="69036"/>
                    </a:moveTo>
                    <a:lnTo>
                      <a:pt x="18745" y="74972"/>
                    </a:lnTo>
                    <a:lnTo>
                      <a:pt x="12810" y="74972"/>
                    </a:lnTo>
                    <a:lnTo>
                      <a:pt x="12810" y="69036"/>
                    </a:lnTo>
                    <a:close/>
                    <a:moveTo>
                      <a:pt x="24992" y="69036"/>
                    </a:moveTo>
                    <a:lnTo>
                      <a:pt x="24992" y="74972"/>
                    </a:lnTo>
                    <a:lnTo>
                      <a:pt x="19058" y="74972"/>
                    </a:lnTo>
                    <a:lnTo>
                      <a:pt x="19058" y="69036"/>
                    </a:lnTo>
                    <a:close/>
                    <a:moveTo>
                      <a:pt x="31242" y="69036"/>
                    </a:moveTo>
                    <a:lnTo>
                      <a:pt x="31242" y="74972"/>
                    </a:lnTo>
                    <a:lnTo>
                      <a:pt x="25305" y="74972"/>
                    </a:lnTo>
                    <a:lnTo>
                      <a:pt x="25305" y="69036"/>
                    </a:lnTo>
                    <a:close/>
                    <a:moveTo>
                      <a:pt x="37489" y="69036"/>
                    </a:moveTo>
                    <a:lnTo>
                      <a:pt x="37489" y="74972"/>
                    </a:lnTo>
                    <a:lnTo>
                      <a:pt x="31553" y="74972"/>
                    </a:lnTo>
                    <a:lnTo>
                      <a:pt x="31553" y="69036"/>
                    </a:lnTo>
                    <a:close/>
                    <a:moveTo>
                      <a:pt x="43737" y="69036"/>
                    </a:moveTo>
                    <a:lnTo>
                      <a:pt x="43737" y="74972"/>
                    </a:lnTo>
                    <a:lnTo>
                      <a:pt x="37802" y="74972"/>
                    </a:lnTo>
                    <a:lnTo>
                      <a:pt x="37802" y="69036"/>
                    </a:lnTo>
                    <a:close/>
                    <a:moveTo>
                      <a:pt x="49985" y="69036"/>
                    </a:moveTo>
                    <a:lnTo>
                      <a:pt x="49985" y="74972"/>
                    </a:lnTo>
                    <a:lnTo>
                      <a:pt x="44049" y="74972"/>
                    </a:lnTo>
                    <a:lnTo>
                      <a:pt x="44049" y="69036"/>
                    </a:lnTo>
                    <a:close/>
                    <a:moveTo>
                      <a:pt x="56232" y="69036"/>
                    </a:moveTo>
                    <a:lnTo>
                      <a:pt x="56232" y="74972"/>
                    </a:lnTo>
                    <a:lnTo>
                      <a:pt x="50296" y="74972"/>
                    </a:lnTo>
                    <a:lnTo>
                      <a:pt x="50296" y="69036"/>
                    </a:lnTo>
                    <a:close/>
                    <a:moveTo>
                      <a:pt x="62480" y="69036"/>
                    </a:moveTo>
                    <a:lnTo>
                      <a:pt x="62480" y="74972"/>
                    </a:lnTo>
                    <a:lnTo>
                      <a:pt x="56545" y="74972"/>
                    </a:lnTo>
                    <a:lnTo>
                      <a:pt x="56545" y="69036"/>
                    </a:lnTo>
                    <a:close/>
                    <a:moveTo>
                      <a:pt x="68727" y="69036"/>
                    </a:moveTo>
                    <a:lnTo>
                      <a:pt x="68727" y="74972"/>
                    </a:lnTo>
                    <a:lnTo>
                      <a:pt x="62792" y="74972"/>
                    </a:lnTo>
                    <a:lnTo>
                      <a:pt x="62792" y="69036"/>
                    </a:lnTo>
                    <a:close/>
                    <a:moveTo>
                      <a:pt x="74975" y="69036"/>
                    </a:moveTo>
                    <a:lnTo>
                      <a:pt x="74975" y="74972"/>
                    </a:lnTo>
                    <a:lnTo>
                      <a:pt x="69039" y="74972"/>
                    </a:lnTo>
                    <a:lnTo>
                      <a:pt x="69039" y="69036"/>
                    </a:lnTo>
                    <a:close/>
                    <a:moveTo>
                      <a:pt x="81223" y="69036"/>
                    </a:moveTo>
                    <a:lnTo>
                      <a:pt x="81223" y="74972"/>
                    </a:lnTo>
                    <a:lnTo>
                      <a:pt x="75286" y="74972"/>
                    </a:lnTo>
                    <a:lnTo>
                      <a:pt x="75286" y="69036"/>
                    </a:lnTo>
                    <a:close/>
                    <a:moveTo>
                      <a:pt x="87470" y="69036"/>
                    </a:moveTo>
                    <a:lnTo>
                      <a:pt x="87470" y="74972"/>
                    </a:lnTo>
                    <a:lnTo>
                      <a:pt x="81535" y="74972"/>
                    </a:lnTo>
                    <a:lnTo>
                      <a:pt x="81535" y="69036"/>
                    </a:lnTo>
                    <a:close/>
                    <a:moveTo>
                      <a:pt x="93718" y="69036"/>
                    </a:moveTo>
                    <a:lnTo>
                      <a:pt x="93718" y="74972"/>
                    </a:lnTo>
                    <a:lnTo>
                      <a:pt x="87784" y="74972"/>
                    </a:lnTo>
                    <a:lnTo>
                      <a:pt x="87784" y="69036"/>
                    </a:lnTo>
                    <a:close/>
                    <a:moveTo>
                      <a:pt x="99967" y="69036"/>
                    </a:moveTo>
                    <a:lnTo>
                      <a:pt x="99967" y="74972"/>
                    </a:lnTo>
                    <a:lnTo>
                      <a:pt x="94031" y="74972"/>
                    </a:lnTo>
                    <a:lnTo>
                      <a:pt x="94031" y="69036"/>
                    </a:lnTo>
                    <a:close/>
                    <a:moveTo>
                      <a:pt x="106214" y="69036"/>
                    </a:moveTo>
                    <a:lnTo>
                      <a:pt x="106214" y="74972"/>
                    </a:lnTo>
                    <a:lnTo>
                      <a:pt x="100278" y="74972"/>
                    </a:lnTo>
                    <a:lnTo>
                      <a:pt x="100278" y="69036"/>
                    </a:lnTo>
                    <a:close/>
                    <a:moveTo>
                      <a:pt x="112461" y="69036"/>
                    </a:moveTo>
                    <a:lnTo>
                      <a:pt x="112461" y="74972"/>
                    </a:lnTo>
                    <a:lnTo>
                      <a:pt x="106527" y="74972"/>
                    </a:lnTo>
                    <a:lnTo>
                      <a:pt x="106527" y="69036"/>
                    </a:lnTo>
                    <a:close/>
                    <a:moveTo>
                      <a:pt x="118710" y="69036"/>
                    </a:moveTo>
                    <a:lnTo>
                      <a:pt x="118710" y="74972"/>
                    </a:lnTo>
                    <a:lnTo>
                      <a:pt x="112774" y="74972"/>
                    </a:lnTo>
                    <a:lnTo>
                      <a:pt x="112774" y="69036"/>
                    </a:lnTo>
                    <a:close/>
                    <a:moveTo>
                      <a:pt x="124957" y="69036"/>
                    </a:moveTo>
                    <a:lnTo>
                      <a:pt x="124957" y="74972"/>
                    </a:lnTo>
                    <a:lnTo>
                      <a:pt x="119021" y="74972"/>
                    </a:lnTo>
                    <a:lnTo>
                      <a:pt x="119021" y="69036"/>
                    </a:lnTo>
                    <a:close/>
                    <a:moveTo>
                      <a:pt x="131204" y="69036"/>
                    </a:moveTo>
                    <a:lnTo>
                      <a:pt x="131204" y="74972"/>
                    </a:lnTo>
                    <a:lnTo>
                      <a:pt x="125270" y="74972"/>
                    </a:lnTo>
                    <a:lnTo>
                      <a:pt x="125270" y="69036"/>
                    </a:lnTo>
                    <a:close/>
                    <a:moveTo>
                      <a:pt x="137451" y="69036"/>
                    </a:moveTo>
                    <a:lnTo>
                      <a:pt x="137451" y="74972"/>
                    </a:lnTo>
                    <a:lnTo>
                      <a:pt x="131517" y="74972"/>
                    </a:lnTo>
                    <a:lnTo>
                      <a:pt x="131517" y="69036"/>
                    </a:lnTo>
                    <a:close/>
                    <a:moveTo>
                      <a:pt x="143702" y="69036"/>
                    </a:moveTo>
                    <a:lnTo>
                      <a:pt x="143702" y="74972"/>
                    </a:lnTo>
                    <a:lnTo>
                      <a:pt x="137766" y="74972"/>
                    </a:lnTo>
                    <a:lnTo>
                      <a:pt x="137766" y="69036"/>
                    </a:lnTo>
                    <a:close/>
                    <a:moveTo>
                      <a:pt x="149949" y="69036"/>
                    </a:moveTo>
                    <a:lnTo>
                      <a:pt x="149949" y="74972"/>
                    </a:lnTo>
                    <a:lnTo>
                      <a:pt x="144015" y="74972"/>
                    </a:lnTo>
                    <a:lnTo>
                      <a:pt x="144015" y="69036"/>
                    </a:lnTo>
                    <a:close/>
                    <a:moveTo>
                      <a:pt x="156196" y="69036"/>
                    </a:moveTo>
                    <a:lnTo>
                      <a:pt x="156196" y="74972"/>
                    </a:lnTo>
                    <a:lnTo>
                      <a:pt x="150262" y="74972"/>
                    </a:lnTo>
                    <a:lnTo>
                      <a:pt x="150262" y="69036"/>
                    </a:lnTo>
                    <a:close/>
                    <a:moveTo>
                      <a:pt x="162445" y="69036"/>
                    </a:moveTo>
                    <a:lnTo>
                      <a:pt x="162445" y="74972"/>
                    </a:lnTo>
                    <a:lnTo>
                      <a:pt x="156509" y="74972"/>
                    </a:lnTo>
                    <a:lnTo>
                      <a:pt x="156509" y="69036"/>
                    </a:lnTo>
                    <a:close/>
                    <a:moveTo>
                      <a:pt x="168692" y="69036"/>
                    </a:moveTo>
                    <a:lnTo>
                      <a:pt x="168692" y="74972"/>
                    </a:lnTo>
                    <a:lnTo>
                      <a:pt x="162756" y="74972"/>
                    </a:lnTo>
                    <a:lnTo>
                      <a:pt x="162756" y="69036"/>
                    </a:lnTo>
                    <a:close/>
                    <a:moveTo>
                      <a:pt x="174939" y="69036"/>
                    </a:moveTo>
                    <a:lnTo>
                      <a:pt x="174939" y="74972"/>
                    </a:lnTo>
                    <a:lnTo>
                      <a:pt x="169005" y="74972"/>
                    </a:lnTo>
                    <a:lnTo>
                      <a:pt x="169005" y="69036"/>
                    </a:lnTo>
                    <a:close/>
                    <a:moveTo>
                      <a:pt x="181186" y="69036"/>
                    </a:moveTo>
                    <a:lnTo>
                      <a:pt x="181186" y="74972"/>
                    </a:lnTo>
                    <a:lnTo>
                      <a:pt x="175252" y="74972"/>
                    </a:lnTo>
                    <a:lnTo>
                      <a:pt x="175252" y="69036"/>
                    </a:lnTo>
                    <a:close/>
                    <a:moveTo>
                      <a:pt x="187435" y="69036"/>
                    </a:moveTo>
                    <a:lnTo>
                      <a:pt x="187435" y="74972"/>
                    </a:lnTo>
                    <a:lnTo>
                      <a:pt x="181499" y="74972"/>
                    </a:lnTo>
                    <a:lnTo>
                      <a:pt x="181499" y="69036"/>
                    </a:lnTo>
                    <a:close/>
                    <a:moveTo>
                      <a:pt x="193684" y="69036"/>
                    </a:moveTo>
                    <a:lnTo>
                      <a:pt x="193684" y="74972"/>
                    </a:lnTo>
                    <a:lnTo>
                      <a:pt x="187749" y="74972"/>
                    </a:lnTo>
                    <a:lnTo>
                      <a:pt x="187749" y="69036"/>
                    </a:lnTo>
                    <a:close/>
                    <a:moveTo>
                      <a:pt x="199931" y="69036"/>
                    </a:moveTo>
                    <a:lnTo>
                      <a:pt x="199931" y="74972"/>
                    </a:lnTo>
                    <a:lnTo>
                      <a:pt x="193996" y="74972"/>
                    </a:lnTo>
                    <a:lnTo>
                      <a:pt x="193996" y="69036"/>
                    </a:lnTo>
                    <a:close/>
                    <a:moveTo>
                      <a:pt x="206180" y="69036"/>
                    </a:moveTo>
                    <a:lnTo>
                      <a:pt x="206180" y="74972"/>
                    </a:lnTo>
                    <a:lnTo>
                      <a:pt x="200244" y="74972"/>
                    </a:lnTo>
                    <a:lnTo>
                      <a:pt x="200244" y="69036"/>
                    </a:lnTo>
                    <a:close/>
                    <a:moveTo>
                      <a:pt x="212427" y="69036"/>
                    </a:moveTo>
                    <a:lnTo>
                      <a:pt x="212427" y="74972"/>
                    </a:lnTo>
                    <a:lnTo>
                      <a:pt x="206491" y="74972"/>
                    </a:lnTo>
                    <a:lnTo>
                      <a:pt x="206491" y="69036"/>
                    </a:lnTo>
                    <a:close/>
                    <a:moveTo>
                      <a:pt x="218674" y="69036"/>
                    </a:moveTo>
                    <a:lnTo>
                      <a:pt x="218674" y="74972"/>
                    </a:lnTo>
                    <a:lnTo>
                      <a:pt x="212739" y="74972"/>
                    </a:lnTo>
                    <a:lnTo>
                      <a:pt x="212739" y="69036"/>
                    </a:lnTo>
                    <a:close/>
                    <a:moveTo>
                      <a:pt x="224921" y="69036"/>
                    </a:moveTo>
                    <a:lnTo>
                      <a:pt x="224921" y="74972"/>
                    </a:lnTo>
                    <a:lnTo>
                      <a:pt x="218987" y="74972"/>
                    </a:lnTo>
                    <a:lnTo>
                      <a:pt x="218987" y="69036"/>
                    </a:lnTo>
                    <a:close/>
                    <a:moveTo>
                      <a:pt x="231170" y="69036"/>
                    </a:moveTo>
                    <a:lnTo>
                      <a:pt x="231170" y="74972"/>
                    </a:lnTo>
                    <a:lnTo>
                      <a:pt x="225234" y="74972"/>
                    </a:lnTo>
                    <a:lnTo>
                      <a:pt x="225234" y="69036"/>
                    </a:lnTo>
                    <a:close/>
                    <a:moveTo>
                      <a:pt x="237417" y="69036"/>
                    </a:moveTo>
                    <a:lnTo>
                      <a:pt x="237417" y="74972"/>
                    </a:lnTo>
                    <a:lnTo>
                      <a:pt x="231481" y="74972"/>
                    </a:lnTo>
                    <a:lnTo>
                      <a:pt x="231481" y="69036"/>
                    </a:lnTo>
                    <a:close/>
                    <a:moveTo>
                      <a:pt x="243664" y="69036"/>
                    </a:moveTo>
                    <a:lnTo>
                      <a:pt x="243664" y="74972"/>
                    </a:lnTo>
                    <a:lnTo>
                      <a:pt x="237729" y="74972"/>
                    </a:lnTo>
                    <a:lnTo>
                      <a:pt x="237729" y="69036"/>
                    </a:lnTo>
                    <a:close/>
                    <a:moveTo>
                      <a:pt x="249911" y="69036"/>
                    </a:moveTo>
                    <a:lnTo>
                      <a:pt x="249911" y="74972"/>
                    </a:lnTo>
                    <a:lnTo>
                      <a:pt x="243977" y="74972"/>
                    </a:lnTo>
                    <a:lnTo>
                      <a:pt x="243977" y="69036"/>
                    </a:lnTo>
                    <a:close/>
                    <a:moveTo>
                      <a:pt x="256161" y="69036"/>
                    </a:moveTo>
                    <a:lnTo>
                      <a:pt x="256161" y="74972"/>
                    </a:lnTo>
                    <a:lnTo>
                      <a:pt x="250225" y="74972"/>
                    </a:lnTo>
                    <a:lnTo>
                      <a:pt x="250225" y="69036"/>
                    </a:lnTo>
                    <a:close/>
                    <a:moveTo>
                      <a:pt x="262409" y="69036"/>
                    </a:moveTo>
                    <a:lnTo>
                      <a:pt x="262409" y="74972"/>
                    </a:lnTo>
                    <a:lnTo>
                      <a:pt x="256474" y="74972"/>
                    </a:lnTo>
                    <a:lnTo>
                      <a:pt x="256474" y="69036"/>
                    </a:lnTo>
                    <a:close/>
                    <a:moveTo>
                      <a:pt x="268656" y="69036"/>
                    </a:moveTo>
                    <a:lnTo>
                      <a:pt x="268656" y="74972"/>
                    </a:lnTo>
                    <a:lnTo>
                      <a:pt x="262721" y="74972"/>
                    </a:lnTo>
                    <a:lnTo>
                      <a:pt x="262721" y="69036"/>
                    </a:lnTo>
                    <a:close/>
                    <a:moveTo>
                      <a:pt x="274904" y="69036"/>
                    </a:moveTo>
                    <a:lnTo>
                      <a:pt x="274904" y="74972"/>
                    </a:lnTo>
                    <a:lnTo>
                      <a:pt x="268968" y="74972"/>
                    </a:lnTo>
                    <a:lnTo>
                      <a:pt x="268968" y="69036"/>
                    </a:lnTo>
                    <a:close/>
                    <a:moveTo>
                      <a:pt x="6251" y="75285"/>
                    </a:moveTo>
                    <a:lnTo>
                      <a:pt x="6251" y="81219"/>
                    </a:lnTo>
                    <a:lnTo>
                      <a:pt x="315" y="81219"/>
                    </a:lnTo>
                    <a:lnTo>
                      <a:pt x="315" y="75285"/>
                    </a:lnTo>
                    <a:close/>
                    <a:moveTo>
                      <a:pt x="12498" y="75285"/>
                    </a:moveTo>
                    <a:lnTo>
                      <a:pt x="12498" y="81219"/>
                    </a:lnTo>
                    <a:lnTo>
                      <a:pt x="6562" y="81219"/>
                    </a:lnTo>
                    <a:lnTo>
                      <a:pt x="6562" y="75285"/>
                    </a:lnTo>
                    <a:close/>
                    <a:moveTo>
                      <a:pt x="18745" y="75285"/>
                    </a:moveTo>
                    <a:lnTo>
                      <a:pt x="18745" y="81219"/>
                    </a:lnTo>
                    <a:lnTo>
                      <a:pt x="12810" y="81219"/>
                    </a:lnTo>
                    <a:lnTo>
                      <a:pt x="12810" y="75285"/>
                    </a:lnTo>
                    <a:close/>
                    <a:moveTo>
                      <a:pt x="24992" y="75285"/>
                    </a:moveTo>
                    <a:lnTo>
                      <a:pt x="24992" y="81219"/>
                    </a:lnTo>
                    <a:lnTo>
                      <a:pt x="19058" y="81219"/>
                    </a:lnTo>
                    <a:lnTo>
                      <a:pt x="19058" y="75285"/>
                    </a:lnTo>
                    <a:close/>
                    <a:moveTo>
                      <a:pt x="31242" y="75285"/>
                    </a:moveTo>
                    <a:lnTo>
                      <a:pt x="31242" y="81219"/>
                    </a:lnTo>
                    <a:lnTo>
                      <a:pt x="25305" y="81219"/>
                    </a:lnTo>
                    <a:lnTo>
                      <a:pt x="25305" y="75285"/>
                    </a:lnTo>
                    <a:close/>
                    <a:moveTo>
                      <a:pt x="37489" y="75285"/>
                    </a:moveTo>
                    <a:lnTo>
                      <a:pt x="37489" y="81219"/>
                    </a:lnTo>
                    <a:lnTo>
                      <a:pt x="31553" y="81219"/>
                    </a:lnTo>
                    <a:lnTo>
                      <a:pt x="31553" y="75285"/>
                    </a:lnTo>
                    <a:close/>
                    <a:moveTo>
                      <a:pt x="43737" y="75285"/>
                    </a:moveTo>
                    <a:lnTo>
                      <a:pt x="43737" y="81219"/>
                    </a:lnTo>
                    <a:lnTo>
                      <a:pt x="37802" y="81219"/>
                    </a:lnTo>
                    <a:lnTo>
                      <a:pt x="37802" y="75285"/>
                    </a:lnTo>
                    <a:close/>
                    <a:moveTo>
                      <a:pt x="49985" y="75285"/>
                    </a:moveTo>
                    <a:lnTo>
                      <a:pt x="49985" y="81219"/>
                    </a:lnTo>
                    <a:lnTo>
                      <a:pt x="44049" y="81219"/>
                    </a:lnTo>
                    <a:lnTo>
                      <a:pt x="44049" y="75285"/>
                    </a:lnTo>
                    <a:close/>
                    <a:moveTo>
                      <a:pt x="56232" y="75285"/>
                    </a:moveTo>
                    <a:lnTo>
                      <a:pt x="56232" y="81219"/>
                    </a:lnTo>
                    <a:lnTo>
                      <a:pt x="50296" y="81219"/>
                    </a:lnTo>
                    <a:lnTo>
                      <a:pt x="50296" y="75285"/>
                    </a:lnTo>
                    <a:close/>
                    <a:moveTo>
                      <a:pt x="62480" y="75285"/>
                    </a:moveTo>
                    <a:lnTo>
                      <a:pt x="62480" y="81219"/>
                    </a:lnTo>
                    <a:lnTo>
                      <a:pt x="56545" y="81219"/>
                    </a:lnTo>
                    <a:lnTo>
                      <a:pt x="56545" y="75285"/>
                    </a:lnTo>
                    <a:close/>
                    <a:moveTo>
                      <a:pt x="68727" y="75285"/>
                    </a:moveTo>
                    <a:lnTo>
                      <a:pt x="68727" y="81219"/>
                    </a:lnTo>
                    <a:lnTo>
                      <a:pt x="62792" y="81219"/>
                    </a:lnTo>
                    <a:lnTo>
                      <a:pt x="62792" y="75285"/>
                    </a:lnTo>
                    <a:close/>
                    <a:moveTo>
                      <a:pt x="74975" y="75285"/>
                    </a:moveTo>
                    <a:lnTo>
                      <a:pt x="74975" y="81219"/>
                    </a:lnTo>
                    <a:lnTo>
                      <a:pt x="69039" y="81219"/>
                    </a:lnTo>
                    <a:lnTo>
                      <a:pt x="69039" y="75285"/>
                    </a:lnTo>
                    <a:close/>
                    <a:moveTo>
                      <a:pt x="81223" y="75285"/>
                    </a:moveTo>
                    <a:lnTo>
                      <a:pt x="81223" y="81219"/>
                    </a:lnTo>
                    <a:lnTo>
                      <a:pt x="75286" y="81219"/>
                    </a:lnTo>
                    <a:lnTo>
                      <a:pt x="75286" y="75285"/>
                    </a:lnTo>
                    <a:close/>
                    <a:moveTo>
                      <a:pt x="87470" y="75285"/>
                    </a:moveTo>
                    <a:lnTo>
                      <a:pt x="87470" y="81219"/>
                    </a:lnTo>
                    <a:lnTo>
                      <a:pt x="81535" y="81219"/>
                    </a:lnTo>
                    <a:lnTo>
                      <a:pt x="81535" y="75285"/>
                    </a:lnTo>
                    <a:close/>
                    <a:moveTo>
                      <a:pt x="93718" y="75285"/>
                    </a:moveTo>
                    <a:lnTo>
                      <a:pt x="93718" y="81219"/>
                    </a:lnTo>
                    <a:lnTo>
                      <a:pt x="87784" y="81219"/>
                    </a:lnTo>
                    <a:lnTo>
                      <a:pt x="87784" y="75285"/>
                    </a:lnTo>
                    <a:close/>
                    <a:moveTo>
                      <a:pt x="99967" y="75285"/>
                    </a:moveTo>
                    <a:lnTo>
                      <a:pt x="99967" y="81219"/>
                    </a:lnTo>
                    <a:lnTo>
                      <a:pt x="94031" y="81219"/>
                    </a:lnTo>
                    <a:lnTo>
                      <a:pt x="94031" y="75285"/>
                    </a:lnTo>
                    <a:close/>
                    <a:moveTo>
                      <a:pt x="106214" y="75285"/>
                    </a:moveTo>
                    <a:lnTo>
                      <a:pt x="106214" y="81219"/>
                    </a:lnTo>
                    <a:lnTo>
                      <a:pt x="100278" y="81219"/>
                    </a:lnTo>
                    <a:lnTo>
                      <a:pt x="100278" y="75285"/>
                    </a:lnTo>
                    <a:close/>
                    <a:moveTo>
                      <a:pt x="112461" y="75285"/>
                    </a:moveTo>
                    <a:lnTo>
                      <a:pt x="112461" y="81219"/>
                    </a:lnTo>
                    <a:lnTo>
                      <a:pt x="106527" y="81219"/>
                    </a:lnTo>
                    <a:lnTo>
                      <a:pt x="106527" y="75285"/>
                    </a:lnTo>
                    <a:close/>
                    <a:moveTo>
                      <a:pt x="118710" y="75285"/>
                    </a:moveTo>
                    <a:lnTo>
                      <a:pt x="118710" y="81219"/>
                    </a:lnTo>
                    <a:lnTo>
                      <a:pt x="112774" y="81219"/>
                    </a:lnTo>
                    <a:lnTo>
                      <a:pt x="112774" y="75285"/>
                    </a:lnTo>
                    <a:close/>
                    <a:moveTo>
                      <a:pt x="124957" y="75285"/>
                    </a:moveTo>
                    <a:lnTo>
                      <a:pt x="124957" y="81219"/>
                    </a:lnTo>
                    <a:lnTo>
                      <a:pt x="119021" y="81219"/>
                    </a:lnTo>
                    <a:lnTo>
                      <a:pt x="119021" y="75285"/>
                    </a:lnTo>
                    <a:close/>
                    <a:moveTo>
                      <a:pt x="131204" y="75285"/>
                    </a:moveTo>
                    <a:lnTo>
                      <a:pt x="131204" y="81219"/>
                    </a:lnTo>
                    <a:lnTo>
                      <a:pt x="125270" y="81219"/>
                    </a:lnTo>
                    <a:lnTo>
                      <a:pt x="125270" y="75285"/>
                    </a:lnTo>
                    <a:close/>
                    <a:moveTo>
                      <a:pt x="137451" y="75285"/>
                    </a:moveTo>
                    <a:lnTo>
                      <a:pt x="137451" y="81219"/>
                    </a:lnTo>
                    <a:lnTo>
                      <a:pt x="131517" y="81219"/>
                    </a:lnTo>
                    <a:lnTo>
                      <a:pt x="131517" y="75285"/>
                    </a:lnTo>
                    <a:close/>
                    <a:moveTo>
                      <a:pt x="143702" y="75285"/>
                    </a:moveTo>
                    <a:lnTo>
                      <a:pt x="143702" y="81219"/>
                    </a:lnTo>
                    <a:lnTo>
                      <a:pt x="137766" y="81219"/>
                    </a:lnTo>
                    <a:lnTo>
                      <a:pt x="137766" y="75285"/>
                    </a:lnTo>
                    <a:close/>
                    <a:moveTo>
                      <a:pt x="149949" y="75285"/>
                    </a:moveTo>
                    <a:lnTo>
                      <a:pt x="149949" y="81219"/>
                    </a:lnTo>
                    <a:lnTo>
                      <a:pt x="144015" y="81219"/>
                    </a:lnTo>
                    <a:lnTo>
                      <a:pt x="144015" y="75285"/>
                    </a:lnTo>
                    <a:close/>
                    <a:moveTo>
                      <a:pt x="156196" y="75285"/>
                    </a:moveTo>
                    <a:lnTo>
                      <a:pt x="156196" y="81219"/>
                    </a:lnTo>
                    <a:lnTo>
                      <a:pt x="150262" y="81219"/>
                    </a:lnTo>
                    <a:lnTo>
                      <a:pt x="150262" y="75285"/>
                    </a:lnTo>
                    <a:close/>
                    <a:moveTo>
                      <a:pt x="162445" y="75285"/>
                    </a:moveTo>
                    <a:lnTo>
                      <a:pt x="162445" y="81219"/>
                    </a:lnTo>
                    <a:lnTo>
                      <a:pt x="156509" y="81219"/>
                    </a:lnTo>
                    <a:lnTo>
                      <a:pt x="156509" y="75285"/>
                    </a:lnTo>
                    <a:close/>
                    <a:moveTo>
                      <a:pt x="168692" y="75285"/>
                    </a:moveTo>
                    <a:lnTo>
                      <a:pt x="168692" y="81219"/>
                    </a:lnTo>
                    <a:lnTo>
                      <a:pt x="162756" y="81219"/>
                    </a:lnTo>
                    <a:lnTo>
                      <a:pt x="162756" y="75285"/>
                    </a:lnTo>
                    <a:close/>
                    <a:moveTo>
                      <a:pt x="174939" y="75285"/>
                    </a:moveTo>
                    <a:lnTo>
                      <a:pt x="174939" y="81219"/>
                    </a:lnTo>
                    <a:lnTo>
                      <a:pt x="169005" y="81219"/>
                    </a:lnTo>
                    <a:lnTo>
                      <a:pt x="169005" y="75285"/>
                    </a:lnTo>
                    <a:close/>
                    <a:moveTo>
                      <a:pt x="181186" y="75285"/>
                    </a:moveTo>
                    <a:lnTo>
                      <a:pt x="181186" y="81219"/>
                    </a:lnTo>
                    <a:lnTo>
                      <a:pt x="175252" y="81219"/>
                    </a:lnTo>
                    <a:lnTo>
                      <a:pt x="175252" y="75285"/>
                    </a:lnTo>
                    <a:close/>
                    <a:moveTo>
                      <a:pt x="187435" y="75285"/>
                    </a:moveTo>
                    <a:lnTo>
                      <a:pt x="187435" y="81219"/>
                    </a:lnTo>
                    <a:lnTo>
                      <a:pt x="181499" y="81219"/>
                    </a:lnTo>
                    <a:lnTo>
                      <a:pt x="181499" y="75285"/>
                    </a:lnTo>
                    <a:close/>
                    <a:moveTo>
                      <a:pt x="193684" y="75285"/>
                    </a:moveTo>
                    <a:lnTo>
                      <a:pt x="193684" y="81219"/>
                    </a:lnTo>
                    <a:lnTo>
                      <a:pt x="187749" y="81219"/>
                    </a:lnTo>
                    <a:lnTo>
                      <a:pt x="187749" y="75285"/>
                    </a:lnTo>
                    <a:close/>
                    <a:moveTo>
                      <a:pt x="199931" y="75285"/>
                    </a:moveTo>
                    <a:lnTo>
                      <a:pt x="199931" y="81219"/>
                    </a:lnTo>
                    <a:lnTo>
                      <a:pt x="193996" y="81219"/>
                    </a:lnTo>
                    <a:lnTo>
                      <a:pt x="193996" y="75285"/>
                    </a:lnTo>
                    <a:close/>
                    <a:moveTo>
                      <a:pt x="206180" y="75285"/>
                    </a:moveTo>
                    <a:lnTo>
                      <a:pt x="206180" y="81219"/>
                    </a:lnTo>
                    <a:lnTo>
                      <a:pt x="200244" y="81219"/>
                    </a:lnTo>
                    <a:lnTo>
                      <a:pt x="200244" y="75285"/>
                    </a:lnTo>
                    <a:close/>
                    <a:moveTo>
                      <a:pt x="212427" y="75285"/>
                    </a:moveTo>
                    <a:lnTo>
                      <a:pt x="212427" y="81219"/>
                    </a:lnTo>
                    <a:lnTo>
                      <a:pt x="206491" y="81219"/>
                    </a:lnTo>
                    <a:lnTo>
                      <a:pt x="206491" y="75285"/>
                    </a:lnTo>
                    <a:close/>
                    <a:moveTo>
                      <a:pt x="218674" y="75285"/>
                    </a:moveTo>
                    <a:lnTo>
                      <a:pt x="218674" y="81219"/>
                    </a:lnTo>
                    <a:lnTo>
                      <a:pt x="212739" y="81219"/>
                    </a:lnTo>
                    <a:lnTo>
                      <a:pt x="212739" y="75285"/>
                    </a:lnTo>
                    <a:close/>
                    <a:moveTo>
                      <a:pt x="224921" y="75285"/>
                    </a:moveTo>
                    <a:lnTo>
                      <a:pt x="224921" y="81219"/>
                    </a:lnTo>
                    <a:lnTo>
                      <a:pt x="218987" y="81219"/>
                    </a:lnTo>
                    <a:lnTo>
                      <a:pt x="218987" y="75285"/>
                    </a:lnTo>
                    <a:close/>
                    <a:moveTo>
                      <a:pt x="231170" y="75285"/>
                    </a:moveTo>
                    <a:lnTo>
                      <a:pt x="231170" y="81219"/>
                    </a:lnTo>
                    <a:lnTo>
                      <a:pt x="225234" y="81219"/>
                    </a:lnTo>
                    <a:lnTo>
                      <a:pt x="225234" y="75285"/>
                    </a:lnTo>
                    <a:close/>
                    <a:moveTo>
                      <a:pt x="237417" y="75285"/>
                    </a:moveTo>
                    <a:lnTo>
                      <a:pt x="237417" y="81219"/>
                    </a:lnTo>
                    <a:lnTo>
                      <a:pt x="231481" y="81219"/>
                    </a:lnTo>
                    <a:lnTo>
                      <a:pt x="231481" y="75285"/>
                    </a:lnTo>
                    <a:close/>
                    <a:moveTo>
                      <a:pt x="243664" y="75285"/>
                    </a:moveTo>
                    <a:lnTo>
                      <a:pt x="243664" y="81219"/>
                    </a:lnTo>
                    <a:lnTo>
                      <a:pt x="237729" y="81219"/>
                    </a:lnTo>
                    <a:lnTo>
                      <a:pt x="237729" y="75285"/>
                    </a:lnTo>
                    <a:close/>
                    <a:moveTo>
                      <a:pt x="249911" y="75285"/>
                    </a:moveTo>
                    <a:lnTo>
                      <a:pt x="249911" y="81219"/>
                    </a:lnTo>
                    <a:lnTo>
                      <a:pt x="243977" y="81219"/>
                    </a:lnTo>
                    <a:lnTo>
                      <a:pt x="243977" y="75285"/>
                    </a:lnTo>
                    <a:close/>
                    <a:moveTo>
                      <a:pt x="256161" y="75285"/>
                    </a:moveTo>
                    <a:lnTo>
                      <a:pt x="256161" y="81219"/>
                    </a:lnTo>
                    <a:lnTo>
                      <a:pt x="250225" y="81219"/>
                    </a:lnTo>
                    <a:lnTo>
                      <a:pt x="250225" y="75285"/>
                    </a:lnTo>
                    <a:close/>
                    <a:moveTo>
                      <a:pt x="262409" y="75285"/>
                    </a:moveTo>
                    <a:lnTo>
                      <a:pt x="262409" y="81219"/>
                    </a:lnTo>
                    <a:lnTo>
                      <a:pt x="256474" y="81219"/>
                    </a:lnTo>
                    <a:lnTo>
                      <a:pt x="256474" y="75285"/>
                    </a:lnTo>
                    <a:close/>
                    <a:moveTo>
                      <a:pt x="268656" y="75285"/>
                    </a:moveTo>
                    <a:lnTo>
                      <a:pt x="268656" y="81219"/>
                    </a:lnTo>
                    <a:lnTo>
                      <a:pt x="262721" y="81219"/>
                    </a:lnTo>
                    <a:lnTo>
                      <a:pt x="262721" y="75285"/>
                    </a:lnTo>
                    <a:close/>
                    <a:moveTo>
                      <a:pt x="274904" y="75285"/>
                    </a:moveTo>
                    <a:lnTo>
                      <a:pt x="274904" y="81219"/>
                    </a:lnTo>
                    <a:lnTo>
                      <a:pt x="268968" y="81219"/>
                    </a:lnTo>
                    <a:lnTo>
                      <a:pt x="268968" y="75285"/>
                    </a:lnTo>
                    <a:close/>
                    <a:moveTo>
                      <a:pt x="6251" y="81532"/>
                    </a:moveTo>
                    <a:lnTo>
                      <a:pt x="6251" y="87466"/>
                    </a:lnTo>
                    <a:lnTo>
                      <a:pt x="315" y="87466"/>
                    </a:lnTo>
                    <a:lnTo>
                      <a:pt x="315" y="81532"/>
                    </a:lnTo>
                    <a:close/>
                    <a:moveTo>
                      <a:pt x="12498" y="81532"/>
                    </a:moveTo>
                    <a:lnTo>
                      <a:pt x="12498" y="87466"/>
                    </a:lnTo>
                    <a:lnTo>
                      <a:pt x="6562" y="87466"/>
                    </a:lnTo>
                    <a:lnTo>
                      <a:pt x="6562" y="81532"/>
                    </a:lnTo>
                    <a:close/>
                    <a:moveTo>
                      <a:pt x="18745" y="81532"/>
                    </a:moveTo>
                    <a:lnTo>
                      <a:pt x="18745" y="87466"/>
                    </a:lnTo>
                    <a:lnTo>
                      <a:pt x="12810" y="87466"/>
                    </a:lnTo>
                    <a:lnTo>
                      <a:pt x="12810" y="81532"/>
                    </a:lnTo>
                    <a:close/>
                    <a:moveTo>
                      <a:pt x="24992" y="81532"/>
                    </a:moveTo>
                    <a:lnTo>
                      <a:pt x="24992" y="87466"/>
                    </a:lnTo>
                    <a:lnTo>
                      <a:pt x="19058" y="87466"/>
                    </a:lnTo>
                    <a:lnTo>
                      <a:pt x="19058" y="81532"/>
                    </a:lnTo>
                    <a:close/>
                    <a:moveTo>
                      <a:pt x="31242" y="81532"/>
                    </a:moveTo>
                    <a:lnTo>
                      <a:pt x="31242" y="87466"/>
                    </a:lnTo>
                    <a:lnTo>
                      <a:pt x="25305" y="87466"/>
                    </a:lnTo>
                    <a:lnTo>
                      <a:pt x="25305" y="81532"/>
                    </a:lnTo>
                    <a:close/>
                    <a:moveTo>
                      <a:pt x="37489" y="81532"/>
                    </a:moveTo>
                    <a:lnTo>
                      <a:pt x="37489" y="87466"/>
                    </a:lnTo>
                    <a:lnTo>
                      <a:pt x="31553" y="87466"/>
                    </a:lnTo>
                    <a:lnTo>
                      <a:pt x="31553" y="81532"/>
                    </a:lnTo>
                    <a:close/>
                    <a:moveTo>
                      <a:pt x="43737" y="81532"/>
                    </a:moveTo>
                    <a:lnTo>
                      <a:pt x="43737" y="87466"/>
                    </a:lnTo>
                    <a:lnTo>
                      <a:pt x="37802" y="87466"/>
                    </a:lnTo>
                    <a:lnTo>
                      <a:pt x="37802" y="81532"/>
                    </a:lnTo>
                    <a:close/>
                    <a:moveTo>
                      <a:pt x="49985" y="81532"/>
                    </a:moveTo>
                    <a:lnTo>
                      <a:pt x="49985" y="87466"/>
                    </a:lnTo>
                    <a:lnTo>
                      <a:pt x="44049" y="87466"/>
                    </a:lnTo>
                    <a:lnTo>
                      <a:pt x="44049" y="81532"/>
                    </a:lnTo>
                    <a:close/>
                    <a:moveTo>
                      <a:pt x="56232" y="81532"/>
                    </a:moveTo>
                    <a:lnTo>
                      <a:pt x="56232" y="87466"/>
                    </a:lnTo>
                    <a:lnTo>
                      <a:pt x="50296" y="87466"/>
                    </a:lnTo>
                    <a:lnTo>
                      <a:pt x="50296" y="81532"/>
                    </a:lnTo>
                    <a:close/>
                    <a:moveTo>
                      <a:pt x="62480" y="81532"/>
                    </a:moveTo>
                    <a:lnTo>
                      <a:pt x="62480" y="87466"/>
                    </a:lnTo>
                    <a:lnTo>
                      <a:pt x="56545" y="87466"/>
                    </a:lnTo>
                    <a:lnTo>
                      <a:pt x="56545" y="81532"/>
                    </a:lnTo>
                    <a:close/>
                    <a:moveTo>
                      <a:pt x="68727" y="81532"/>
                    </a:moveTo>
                    <a:lnTo>
                      <a:pt x="68727" y="87466"/>
                    </a:lnTo>
                    <a:lnTo>
                      <a:pt x="62792" y="87466"/>
                    </a:lnTo>
                    <a:lnTo>
                      <a:pt x="62792" y="81532"/>
                    </a:lnTo>
                    <a:close/>
                    <a:moveTo>
                      <a:pt x="74975" y="81532"/>
                    </a:moveTo>
                    <a:lnTo>
                      <a:pt x="74975" y="87466"/>
                    </a:lnTo>
                    <a:lnTo>
                      <a:pt x="69039" y="87466"/>
                    </a:lnTo>
                    <a:lnTo>
                      <a:pt x="69039" y="81532"/>
                    </a:lnTo>
                    <a:close/>
                    <a:moveTo>
                      <a:pt x="81223" y="81532"/>
                    </a:moveTo>
                    <a:lnTo>
                      <a:pt x="81223" y="87466"/>
                    </a:lnTo>
                    <a:lnTo>
                      <a:pt x="75286" y="87466"/>
                    </a:lnTo>
                    <a:lnTo>
                      <a:pt x="75286" y="81532"/>
                    </a:lnTo>
                    <a:close/>
                    <a:moveTo>
                      <a:pt x="87470" y="81532"/>
                    </a:moveTo>
                    <a:lnTo>
                      <a:pt x="87470" y="87466"/>
                    </a:lnTo>
                    <a:lnTo>
                      <a:pt x="81535" y="87466"/>
                    </a:lnTo>
                    <a:lnTo>
                      <a:pt x="81535" y="81532"/>
                    </a:lnTo>
                    <a:close/>
                    <a:moveTo>
                      <a:pt x="93718" y="81532"/>
                    </a:moveTo>
                    <a:lnTo>
                      <a:pt x="93718" y="87466"/>
                    </a:lnTo>
                    <a:lnTo>
                      <a:pt x="87784" y="87466"/>
                    </a:lnTo>
                    <a:lnTo>
                      <a:pt x="87784" y="81532"/>
                    </a:lnTo>
                    <a:close/>
                    <a:moveTo>
                      <a:pt x="99967" y="81532"/>
                    </a:moveTo>
                    <a:lnTo>
                      <a:pt x="99967" y="87466"/>
                    </a:lnTo>
                    <a:lnTo>
                      <a:pt x="94031" y="87466"/>
                    </a:lnTo>
                    <a:lnTo>
                      <a:pt x="94031" y="81532"/>
                    </a:lnTo>
                    <a:close/>
                    <a:moveTo>
                      <a:pt x="106214" y="81532"/>
                    </a:moveTo>
                    <a:lnTo>
                      <a:pt x="106214" y="87466"/>
                    </a:lnTo>
                    <a:lnTo>
                      <a:pt x="100278" y="87466"/>
                    </a:lnTo>
                    <a:lnTo>
                      <a:pt x="100278" y="81532"/>
                    </a:lnTo>
                    <a:close/>
                    <a:moveTo>
                      <a:pt x="112461" y="81532"/>
                    </a:moveTo>
                    <a:lnTo>
                      <a:pt x="112461" y="87466"/>
                    </a:lnTo>
                    <a:lnTo>
                      <a:pt x="106527" y="87466"/>
                    </a:lnTo>
                    <a:lnTo>
                      <a:pt x="106527" y="81532"/>
                    </a:lnTo>
                    <a:close/>
                    <a:moveTo>
                      <a:pt x="118710" y="81532"/>
                    </a:moveTo>
                    <a:lnTo>
                      <a:pt x="118710" y="87466"/>
                    </a:lnTo>
                    <a:lnTo>
                      <a:pt x="112774" y="87466"/>
                    </a:lnTo>
                    <a:lnTo>
                      <a:pt x="112774" y="81532"/>
                    </a:lnTo>
                    <a:close/>
                    <a:moveTo>
                      <a:pt x="124957" y="81532"/>
                    </a:moveTo>
                    <a:lnTo>
                      <a:pt x="124957" y="87466"/>
                    </a:lnTo>
                    <a:lnTo>
                      <a:pt x="119021" y="87466"/>
                    </a:lnTo>
                    <a:lnTo>
                      <a:pt x="119021" y="81532"/>
                    </a:lnTo>
                    <a:close/>
                    <a:moveTo>
                      <a:pt x="131204" y="81532"/>
                    </a:moveTo>
                    <a:lnTo>
                      <a:pt x="131204" y="87466"/>
                    </a:lnTo>
                    <a:lnTo>
                      <a:pt x="125270" y="87466"/>
                    </a:lnTo>
                    <a:lnTo>
                      <a:pt x="125270" y="81532"/>
                    </a:lnTo>
                    <a:close/>
                    <a:moveTo>
                      <a:pt x="137451" y="81532"/>
                    </a:moveTo>
                    <a:lnTo>
                      <a:pt x="137451" y="87466"/>
                    </a:lnTo>
                    <a:lnTo>
                      <a:pt x="131517" y="87466"/>
                    </a:lnTo>
                    <a:lnTo>
                      <a:pt x="131517" y="81532"/>
                    </a:lnTo>
                    <a:close/>
                    <a:moveTo>
                      <a:pt x="143702" y="81532"/>
                    </a:moveTo>
                    <a:lnTo>
                      <a:pt x="143702" y="87466"/>
                    </a:lnTo>
                    <a:lnTo>
                      <a:pt x="137766" y="87466"/>
                    </a:lnTo>
                    <a:lnTo>
                      <a:pt x="137766" y="81532"/>
                    </a:lnTo>
                    <a:close/>
                    <a:moveTo>
                      <a:pt x="149949" y="81532"/>
                    </a:moveTo>
                    <a:lnTo>
                      <a:pt x="149949" y="87466"/>
                    </a:lnTo>
                    <a:lnTo>
                      <a:pt x="144015" y="87466"/>
                    </a:lnTo>
                    <a:lnTo>
                      <a:pt x="144015" y="81532"/>
                    </a:lnTo>
                    <a:close/>
                    <a:moveTo>
                      <a:pt x="156196" y="81532"/>
                    </a:moveTo>
                    <a:lnTo>
                      <a:pt x="156196" y="87466"/>
                    </a:lnTo>
                    <a:lnTo>
                      <a:pt x="150262" y="87466"/>
                    </a:lnTo>
                    <a:lnTo>
                      <a:pt x="150262" y="81532"/>
                    </a:lnTo>
                    <a:close/>
                    <a:moveTo>
                      <a:pt x="162445" y="81532"/>
                    </a:moveTo>
                    <a:lnTo>
                      <a:pt x="162445" y="87466"/>
                    </a:lnTo>
                    <a:lnTo>
                      <a:pt x="156509" y="87466"/>
                    </a:lnTo>
                    <a:lnTo>
                      <a:pt x="156509" y="81532"/>
                    </a:lnTo>
                    <a:close/>
                    <a:moveTo>
                      <a:pt x="168692" y="81532"/>
                    </a:moveTo>
                    <a:lnTo>
                      <a:pt x="168692" y="87466"/>
                    </a:lnTo>
                    <a:lnTo>
                      <a:pt x="162756" y="87466"/>
                    </a:lnTo>
                    <a:lnTo>
                      <a:pt x="162756" y="81532"/>
                    </a:lnTo>
                    <a:close/>
                    <a:moveTo>
                      <a:pt x="174939" y="81532"/>
                    </a:moveTo>
                    <a:lnTo>
                      <a:pt x="174939" y="87466"/>
                    </a:lnTo>
                    <a:lnTo>
                      <a:pt x="169005" y="87466"/>
                    </a:lnTo>
                    <a:lnTo>
                      <a:pt x="169005" y="81532"/>
                    </a:lnTo>
                    <a:close/>
                    <a:moveTo>
                      <a:pt x="181186" y="81532"/>
                    </a:moveTo>
                    <a:lnTo>
                      <a:pt x="181186" y="87466"/>
                    </a:lnTo>
                    <a:lnTo>
                      <a:pt x="175252" y="87466"/>
                    </a:lnTo>
                    <a:lnTo>
                      <a:pt x="175252" y="81532"/>
                    </a:lnTo>
                    <a:close/>
                    <a:moveTo>
                      <a:pt x="187435" y="81532"/>
                    </a:moveTo>
                    <a:lnTo>
                      <a:pt x="187435" y="87466"/>
                    </a:lnTo>
                    <a:lnTo>
                      <a:pt x="181499" y="87466"/>
                    </a:lnTo>
                    <a:lnTo>
                      <a:pt x="181499" y="81532"/>
                    </a:lnTo>
                    <a:close/>
                    <a:moveTo>
                      <a:pt x="193684" y="81532"/>
                    </a:moveTo>
                    <a:lnTo>
                      <a:pt x="193684" y="87466"/>
                    </a:lnTo>
                    <a:lnTo>
                      <a:pt x="187749" y="87466"/>
                    </a:lnTo>
                    <a:lnTo>
                      <a:pt x="187749" y="81532"/>
                    </a:lnTo>
                    <a:close/>
                    <a:moveTo>
                      <a:pt x="199931" y="81532"/>
                    </a:moveTo>
                    <a:lnTo>
                      <a:pt x="199931" y="87466"/>
                    </a:lnTo>
                    <a:lnTo>
                      <a:pt x="193996" y="87466"/>
                    </a:lnTo>
                    <a:lnTo>
                      <a:pt x="193996" y="81532"/>
                    </a:lnTo>
                    <a:close/>
                    <a:moveTo>
                      <a:pt x="206180" y="81532"/>
                    </a:moveTo>
                    <a:lnTo>
                      <a:pt x="206180" y="87466"/>
                    </a:lnTo>
                    <a:lnTo>
                      <a:pt x="200244" y="87466"/>
                    </a:lnTo>
                    <a:lnTo>
                      <a:pt x="200244" y="81532"/>
                    </a:lnTo>
                    <a:close/>
                    <a:moveTo>
                      <a:pt x="212427" y="81532"/>
                    </a:moveTo>
                    <a:lnTo>
                      <a:pt x="212427" y="87466"/>
                    </a:lnTo>
                    <a:lnTo>
                      <a:pt x="206491" y="87466"/>
                    </a:lnTo>
                    <a:lnTo>
                      <a:pt x="206491" y="81532"/>
                    </a:lnTo>
                    <a:close/>
                    <a:moveTo>
                      <a:pt x="218674" y="81532"/>
                    </a:moveTo>
                    <a:lnTo>
                      <a:pt x="218674" y="87466"/>
                    </a:lnTo>
                    <a:lnTo>
                      <a:pt x="212739" y="87466"/>
                    </a:lnTo>
                    <a:lnTo>
                      <a:pt x="212739" y="81532"/>
                    </a:lnTo>
                    <a:close/>
                    <a:moveTo>
                      <a:pt x="224921" y="81532"/>
                    </a:moveTo>
                    <a:lnTo>
                      <a:pt x="224921" y="87466"/>
                    </a:lnTo>
                    <a:lnTo>
                      <a:pt x="218987" y="87466"/>
                    </a:lnTo>
                    <a:lnTo>
                      <a:pt x="218987" y="81532"/>
                    </a:lnTo>
                    <a:close/>
                    <a:moveTo>
                      <a:pt x="231170" y="81532"/>
                    </a:moveTo>
                    <a:lnTo>
                      <a:pt x="231170" y="87466"/>
                    </a:lnTo>
                    <a:lnTo>
                      <a:pt x="225234" y="87466"/>
                    </a:lnTo>
                    <a:lnTo>
                      <a:pt x="225234" y="81532"/>
                    </a:lnTo>
                    <a:close/>
                    <a:moveTo>
                      <a:pt x="237417" y="81532"/>
                    </a:moveTo>
                    <a:lnTo>
                      <a:pt x="237417" y="87466"/>
                    </a:lnTo>
                    <a:lnTo>
                      <a:pt x="231481" y="87466"/>
                    </a:lnTo>
                    <a:lnTo>
                      <a:pt x="231481" y="81532"/>
                    </a:lnTo>
                    <a:close/>
                    <a:moveTo>
                      <a:pt x="243664" y="81532"/>
                    </a:moveTo>
                    <a:lnTo>
                      <a:pt x="243664" y="87466"/>
                    </a:lnTo>
                    <a:lnTo>
                      <a:pt x="237729" y="87466"/>
                    </a:lnTo>
                    <a:lnTo>
                      <a:pt x="237729" y="81532"/>
                    </a:lnTo>
                    <a:close/>
                    <a:moveTo>
                      <a:pt x="249911" y="81532"/>
                    </a:moveTo>
                    <a:lnTo>
                      <a:pt x="249911" y="87466"/>
                    </a:lnTo>
                    <a:lnTo>
                      <a:pt x="243977" y="87466"/>
                    </a:lnTo>
                    <a:lnTo>
                      <a:pt x="243977" y="81532"/>
                    </a:lnTo>
                    <a:close/>
                    <a:moveTo>
                      <a:pt x="256161" y="81532"/>
                    </a:moveTo>
                    <a:lnTo>
                      <a:pt x="256161" y="87466"/>
                    </a:lnTo>
                    <a:lnTo>
                      <a:pt x="250225" y="87466"/>
                    </a:lnTo>
                    <a:lnTo>
                      <a:pt x="250225" y="81532"/>
                    </a:lnTo>
                    <a:close/>
                    <a:moveTo>
                      <a:pt x="262409" y="81532"/>
                    </a:moveTo>
                    <a:lnTo>
                      <a:pt x="262409" y="87466"/>
                    </a:lnTo>
                    <a:lnTo>
                      <a:pt x="256474" y="87466"/>
                    </a:lnTo>
                    <a:lnTo>
                      <a:pt x="256474" y="81532"/>
                    </a:lnTo>
                    <a:close/>
                    <a:moveTo>
                      <a:pt x="268656" y="81532"/>
                    </a:moveTo>
                    <a:lnTo>
                      <a:pt x="268656" y="87466"/>
                    </a:lnTo>
                    <a:lnTo>
                      <a:pt x="262721" y="87466"/>
                    </a:lnTo>
                    <a:lnTo>
                      <a:pt x="262721" y="81532"/>
                    </a:lnTo>
                    <a:close/>
                    <a:moveTo>
                      <a:pt x="274904" y="81532"/>
                    </a:moveTo>
                    <a:lnTo>
                      <a:pt x="274904" y="87466"/>
                    </a:lnTo>
                    <a:lnTo>
                      <a:pt x="268968" y="87466"/>
                    </a:lnTo>
                    <a:lnTo>
                      <a:pt x="268968" y="81532"/>
                    </a:lnTo>
                    <a:close/>
                    <a:moveTo>
                      <a:pt x="6251" y="87779"/>
                    </a:moveTo>
                    <a:lnTo>
                      <a:pt x="6251" y="93713"/>
                    </a:lnTo>
                    <a:lnTo>
                      <a:pt x="315" y="93713"/>
                    </a:lnTo>
                    <a:lnTo>
                      <a:pt x="315" y="87779"/>
                    </a:lnTo>
                    <a:close/>
                    <a:moveTo>
                      <a:pt x="12498" y="87779"/>
                    </a:moveTo>
                    <a:lnTo>
                      <a:pt x="12498" y="93713"/>
                    </a:lnTo>
                    <a:lnTo>
                      <a:pt x="6562" y="93713"/>
                    </a:lnTo>
                    <a:lnTo>
                      <a:pt x="6562" y="87779"/>
                    </a:lnTo>
                    <a:close/>
                    <a:moveTo>
                      <a:pt x="18745" y="87779"/>
                    </a:moveTo>
                    <a:lnTo>
                      <a:pt x="18745" y="93713"/>
                    </a:lnTo>
                    <a:lnTo>
                      <a:pt x="12810" y="93713"/>
                    </a:lnTo>
                    <a:lnTo>
                      <a:pt x="12810" y="87779"/>
                    </a:lnTo>
                    <a:close/>
                    <a:moveTo>
                      <a:pt x="24992" y="87779"/>
                    </a:moveTo>
                    <a:lnTo>
                      <a:pt x="24992" y="93713"/>
                    </a:lnTo>
                    <a:lnTo>
                      <a:pt x="19058" y="93713"/>
                    </a:lnTo>
                    <a:lnTo>
                      <a:pt x="19058" y="87779"/>
                    </a:lnTo>
                    <a:close/>
                    <a:moveTo>
                      <a:pt x="31242" y="87779"/>
                    </a:moveTo>
                    <a:lnTo>
                      <a:pt x="31242" y="93713"/>
                    </a:lnTo>
                    <a:lnTo>
                      <a:pt x="25305" y="93713"/>
                    </a:lnTo>
                    <a:lnTo>
                      <a:pt x="25305" y="87779"/>
                    </a:lnTo>
                    <a:close/>
                    <a:moveTo>
                      <a:pt x="37489" y="87779"/>
                    </a:moveTo>
                    <a:lnTo>
                      <a:pt x="37489" y="93713"/>
                    </a:lnTo>
                    <a:lnTo>
                      <a:pt x="31553" y="93713"/>
                    </a:lnTo>
                    <a:lnTo>
                      <a:pt x="31553" y="87779"/>
                    </a:lnTo>
                    <a:close/>
                    <a:moveTo>
                      <a:pt x="43737" y="87779"/>
                    </a:moveTo>
                    <a:lnTo>
                      <a:pt x="43737" y="93713"/>
                    </a:lnTo>
                    <a:lnTo>
                      <a:pt x="37802" y="93713"/>
                    </a:lnTo>
                    <a:lnTo>
                      <a:pt x="37802" y="87779"/>
                    </a:lnTo>
                    <a:close/>
                    <a:moveTo>
                      <a:pt x="49985" y="87779"/>
                    </a:moveTo>
                    <a:lnTo>
                      <a:pt x="49985" y="93713"/>
                    </a:lnTo>
                    <a:lnTo>
                      <a:pt x="44049" y="93713"/>
                    </a:lnTo>
                    <a:lnTo>
                      <a:pt x="44049" y="87779"/>
                    </a:lnTo>
                    <a:close/>
                    <a:moveTo>
                      <a:pt x="56232" y="87779"/>
                    </a:moveTo>
                    <a:lnTo>
                      <a:pt x="56232" y="93713"/>
                    </a:lnTo>
                    <a:lnTo>
                      <a:pt x="50296" y="93713"/>
                    </a:lnTo>
                    <a:lnTo>
                      <a:pt x="50296" y="87779"/>
                    </a:lnTo>
                    <a:close/>
                    <a:moveTo>
                      <a:pt x="62480" y="87779"/>
                    </a:moveTo>
                    <a:lnTo>
                      <a:pt x="62480" y="93713"/>
                    </a:lnTo>
                    <a:lnTo>
                      <a:pt x="56545" y="93713"/>
                    </a:lnTo>
                    <a:lnTo>
                      <a:pt x="56545" y="87779"/>
                    </a:lnTo>
                    <a:close/>
                    <a:moveTo>
                      <a:pt x="68727" y="87779"/>
                    </a:moveTo>
                    <a:lnTo>
                      <a:pt x="68727" y="93713"/>
                    </a:lnTo>
                    <a:lnTo>
                      <a:pt x="62792" y="93713"/>
                    </a:lnTo>
                    <a:lnTo>
                      <a:pt x="62792" y="87779"/>
                    </a:lnTo>
                    <a:close/>
                    <a:moveTo>
                      <a:pt x="74975" y="87779"/>
                    </a:moveTo>
                    <a:lnTo>
                      <a:pt x="74975" y="93713"/>
                    </a:lnTo>
                    <a:lnTo>
                      <a:pt x="69039" y="93713"/>
                    </a:lnTo>
                    <a:lnTo>
                      <a:pt x="69039" y="87779"/>
                    </a:lnTo>
                    <a:close/>
                    <a:moveTo>
                      <a:pt x="81223" y="87779"/>
                    </a:moveTo>
                    <a:lnTo>
                      <a:pt x="81223" y="93713"/>
                    </a:lnTo>
                    <a:lnTo>
                      <a:pt x="75286" y="93713"/>
                    </a:lnTo>
                    <a:lnTo>
                      <a:pt x="75286" y="87779"/>
                    </a:lnTo>
                    <a:close/>
                    <a:moveTo>
                      <a:pt x="87470" y="87779"/>
                    </a:moveTo>
                    <a:lnTo>
                      <a:pt x="87470" y="93713"/>
                    </a:lnTo>
                    <a:lnTo>
                      <a:pt x="81535" y="93713"/>
                    </a:lnTo>
                    <a:lnTo>
                      <a:pt x="81535" y="87779"/>
                    </a:lnTo>
                    <a:close/>
                    <a:moveTo>
                      <a:pt x="93718" y="87779"/>
                    </a:moveTo>
                    <a:lnTo>
                      <a:pt x="93718" y="93713"/>
                    </a:lnTo>
                    <a:lnTo>
                      <a:pt x="87784" y="93713"/>
                    </a:lnTo>
                    <a:lnTo>
                      <a:pt x="87784" y="87779"/>
                    </a:lnTo>
                    <a:close/>
                    <a:moveTo>
                      <a:pt x="162445" y="87779"/>
                    </a:moveTo>
                    <a:lnTo>
                      <a:pt x="162445" y="93713"/>
                    </a:lnTo>
                    <a:lnTo>
                      <a:pt x="156509" y="93713"/>
                    </a:lnTo>
                    <a:lnTo>
                      <a:pt x="156509" y="87779"/>
                    </a:lnTo>
                    <a:close/>
                    <a:moveTo>
                      <a:pt x="168692" y="87779"/>
                    </a:moveTo>
                    <a:lnTo>
                      <a:pt x="168692" y="93713"/>
                    </a:lnTo>
                    <a:lnTo>
                      <a:pt x="162756" y="93713"/>
                    </a:lnTo>
                    <a:lnTo>
                      <a:pt x="162756" y="87779"/>
                    </a:lnTo>
                    <a:close/>
                    <a:moveTo>
                      <a:pt x="174939" y="87779"/>
                    </a:moveTo>
                    <a:lnTo>
                      <a:pt x="174939" y="93713"/>
                    </a:lnTo>
                    <a:lnTo>
                      <a:pt x="169005" y="93713"/>
                    </a:lnTo>
                    <a:lnTo>
                      <a:pt x="169005" y="87779"/>
                    </a:lnTo>
                    <a:close/>
                    <a:moveTo>
                      <a:pt x="181186" y="87779"/>
                    </a:moveTo>
                    <a:lnTo>
                      <a:pt x="181186" y="93713"/>
                    </a:lnTo>
                    <a:lnTo>
                      <a:pt x="175252" y="93713"/>
                    </a:lnTo>
                    <a:lnTo>
                      <a:pt x="175252" y="87779"/>
                    </a:lnTo>
                    <a:close/>
                    <a:moveTo>
                      <a:pt x="187435" y="87779"/>
                    </a:moveTo>
                    <a:lnTo>
                      <a:pt x="187435" y="93713"/>
                    </a:lnTo>
                    <a:lnTo>
                      <a:pt x="181499" y="93713"/>
                    </a:lnTo>
                    <a:lnTo>
                      <a:pt x="181499" y="87779"/>
                    </a:lnTo>
                    <a:close/>
                    <a:moveTo>
                      <a:pt x="193684" y="87779"/>
                    </a:moveTo>
                    <a:lnTo>
                      <a:pt x="193684" y="93713"/>
                    </a:lnTo>
                    <a:lnTo>
                      <a:pt x="187749" y="93713"/>
                    </a:lnTo>
                    <a:lnTo>
                      <a:pt x="187749" y="87779"/>
                    </a:lnTo>
                    <a:close/>
                    <a:moveTo>
                      <a:pt x="199931" y="87779"/>
                    </a:moveTo>
                    <a:lnTo>
                      <a:pt x="199931" y="93713"/>
                    </a:lnTo>
                    <a:lnTo>
                      <a:pt x="193996" y="93713"/>
                    </a:lnTo>
                    <a:lnTo>
                      <a:pt x="193996" y="87779"/>
                    </a:lnTo>
                    <a:close/>
                    <a:moveTo>
                      <a:pt x="206180" y="87779"/>
                    </a:moveTo>
                    <a:lnTo>
                      <a:pt x="206180" y="93713"/>
                    </a:lnTo>
                    <a:lnTo>
                      <a:pt x="200244" y="93713"/>
                    </a:lnTo>
                    <a:lnTo>
                      <a:pt x="200244" y="87779"/>
                    </a:lnTo>
                    <a:close/>
                    <a:moveTo>
                      <a:pt x="212427" y="87779"/>
                    </a:moveTo>
                    <a:lnTo>
                      <a:pt x="212427" y="93713"/>
                    </a:lnTo>
                    <a:lnTo>
                      <a:pt x="206491" y="93713"/>
                    </a:lnTo>
                    <a:lnTo>
                      <a:pt x="206491" y="87779"/>
                    </a:lnTo>
                    <a:close/>
                    <a:moveTo>
                      <a:pt x="99967" y="87781"/>
                    </a:moveTo>
                    <a:lnTo>
                      <a:pt x="99967" y="93717"/>
                    </a:lnTo>
                    <a:lnTo>
                      <a:pt x="94031" y="93717"/>
                    </a:lnTo>
                    <a:lnTo>
                      <a:pt x="94031" y="87781"/>
                    </a:lnTo>
                    <a:close/>
                    <a:moveTo>
                      <a:pt x="106214" y="87781"/>
                    </a:moveTo>
                    <a:lnTo>
                      <a:pt x="106214" y="93717"/>
                    </a:lnTo>
                    <a:lnTo>
                      <a:pt x="100278" y="93717"/>
                    </a:lnTo>
                    <a:lnTo>
                      <a:pt x="100278" y="87781"/>
                    </a:lnTo>
                    <a:close/>
                    <a:moveTo>
                      <a:pt x="112461" y="87781"/>
                    </a:moveTo>
                    <a:lnTo>
                      <a:pt x="112461" y="93717"/>
                    </a:lnTo>
                    <a:lnTo>
                      <a:pt x="106527" y="93717"/>
                    </a:lnTo>
                    <a:lnTo>
                      <a:pt x="106527" y="87781"/>
                    </a:lnTo>
                    <a:close/>
                    <a:moveTo>
                      <a:pt x="118710" y="87781"/>
                    </a:moveTo>
                    <a:lnTo>
                      <a:pt x="118710" y="93717"/>
                    </a:lnTo>
                    <a:lnTo>
                      <a:pt x="112774" y="93717"/>
                    </a:lnTo>
                    <a:lnTo>
                      <a:pt x="112774" y="87781"/>
                    </a:lnTo>
                    <a:close/>
                    <a:moveTo>
                      <a:pt x="124957" y="87781"/>
                    </a:moveTo>
                    <a:lnTo>
                      <a:pt x="124957" y="93717"/>
                    </a:lnTo>
                    <a:lnTo>
                      <a:pt x="119021" y="93717"/>
                    </a:lnTo>
                    <a:lnTo>
                      <a:pt x="119021" y="87781"/>
                    </a:lnTo>
                    <a:close/>
                    <a:moveTo>
                      <a:pt x="131204" y="87781"/>
                    </a:moveTo>
                    <a:lnTo>
                      <a:pt x="131204" y="93717"/>
                    </a:lnTo>
                    <a:lnTo>
                      <a:pt x="125270" y="93717"/>
                    </a:lnTo>
                    <a:lnTo>
                      <a:pt x="125270" y="87781"/>
                    </a:lnTo>
                    <a:close/>
                    <a:moveTo>
                      <a:pt x="137451" y="87781"/>
                    </a:moveTo>
                    <a:lnTo>
                      <a:pt x="137451" y="93717"/>
                    </a:lnTo>
                    <a:lnTo>
                      <a:pt x="131517" y="93717"/>
                    </a:lnTo>
                    <a:lnTo>
                      <a:pt x="131517" y="87781"/>
                    </a:lnTo>
                    <a:close/>
                    <a:moveTo>
                      <a:pt x="143702" y="87781"/>
                    </a:moveTo>
                    <a:lnTo>
                      <a:pt x="143702" y="93717"/>
                    </a:lnTo>
                    <a:lnTo>
                      <a:pt x="137766" y="93717"/>
                    </a:lnTo>
                    <a:lnTo>
                      <a:pt x="137766" y="87781"/>
                    </a:lnTo>
                    <a:close/>
                    <a:moveTo>
                      <a:pt x="149949" y="87781"/>
                    </a:moveTo>
                    <a:lnTo>
                      <a:pt x="149949" y="93717"/>
                    </a:lnTo>
                    <a:lnTo>
                      <a:pt x="144015" y="93717"/>
                    </a:lnTo>
                    <a:lnTo>
                      <a:pt x="144015" y="87781"/>
                    </a:lnTo>
                    <a:close/>
                    <a:moveTo>
                      <a:pt x="156196" y="87781"/>
                    </a:moveTo>
                    <a:lnTo>
                      <a:pt x="156196" y="93717"/>
                    </a:lnTo>
                    <a:lnTo>
                      <a:pt x="150262" y="93717"/>
                    </a:lnTo>
                    <a:lnTo>
                      <a:pt x="150262" y="87781"/>
                    </a:lnTo>
                    <a:close/>
                    <a:moveTo>
                      <a:pt x="218674" y="87781"/>
                    </a:moveTo>
                    <a:lnTo>
                      <a:pt x="218674" y="93717"/>
                    </a:lnTo>
                    <a:lnTo>
                      <a:pt x="212739" y="93717"/>
                    </a:lnTo>
                    <a:lnTo>
                      <a:pt x="212739" y="87781"/>
                    </a:lnTo>
                    <a:close/>
                    <a:moveTo>
                      <a:pt x="224921" y="87781"/>
                    </a:moveTo>
                    <a:lnTo>
                      <a:pt x="224921" y="93717"/>
                    </a:lnTo>
                    <a:lnTo>
                      <a:pt x="218987" y="93717"/>
                    </a:lnTo>
                    <a:lnTo>
                      <a:pt x="218987" y="87781"/>
                    </a:lnTo>
                    <a:close/>
                    <a:moveTo>
                      <a:pt x="231170" y="87781"/>
                    </a:moveTo>
                    <a:lnTo>
                      <a:pt x="231170" y="93717"/>
                    </a:lnTo>
                    <a:lnTo>
                      <a:pt x="225234" y="93717"/>
                    </a:lnTo>
                    <a:lnTo>
                      <a:pt x="225234" y="87781"/>
                    </a:lnTo>
                    <a:close/>
                    <a:moveTo>
                      <a:pt x="237417" y="87781"/>
                    </a:moveTo>
                    <a:lnTo>
                      <a:pt x="237417" y="93717"/>
                    </a:lnTo>
                    <a:lnTo>
                      <a:pt x="231481" y="93717"/>
                    </a:lnTo>
                    <a:lnTo>
                      <a:pt x="231481" y="87781"/>
                    </a:lnTo>
                    <a:close/>
                    <a:moveTo>
                      <a:pt x="243664" y="87781"/>
                    </a:moveTo>
                    <a:lnTo>
                      <a:pt x="243664" y="93717"/>
                    </a:lnTo>
                    <a:lnTo>
                      <a:pt x="237729" y="93717"/>
                    </a:lnTo>
                    <a:lnTo>
                      <a:pt x="237729" y="87781"/>
                    </a:lnTo>
                    <a:close/>
                    <a:moveTo>
                      <a:pt x="249911" y="87781"/>
                    </a:moveTo>
                    <a:lnTo>
                      <a:pt x="249911" y="93717"/>
                    </a:lnTo>
                    <a:lnTo>
                      <a:pt x="243977" y="93717"/>
                    </a:lnTo>
                    <a:lnTo>
                      <a:pt x="243977" y="87781"/>
                    </a:lnTo>
                    <a:close/>
                    <a:moveTo>
                      <a:pt x="256161" y="87781"/>
                    </a:moveTo>
                    <a:lnTo>
                      <a:pt x="256161" y="93717"/>
                    </a:lnTo>
                    <a:lnTo>
                      <a:pt x="250225" y="93717"/>
                    </a:lnTo>
                    <a:lnTo>
                      <a:pt x="250225" y="87781"/>
                    </a:lnTo>
                    <a:close/>
                    <a:moveTo>
                      <a:pt x="262409" y="87781"/>
                    </a:moveTo>
                    <a:lnTo>
                      <a:pt x="262409" y="93717"/>
                    </a:lnTo>
                    <a:lnTo>
                      <a:pt x="256474" y="93717"/>
                    </a:lnTo>
                    <a:lnTo>
                      <a:pt x="256474" y="87781"/>
                    </a:lnTo>
                    <a:close/>
                    <a:moveTo>
                      <a:pt x="268656" y="87781"/>
                    </a:moveTo>
                    <a:lnTo>
                      <a:pt x="268656" y="93717"/>
                    </a:lnTo>
                    <a:lnTo>
                      <a:pt x="262721" y="93717"/>
                    </a:lnTo>
                    <a:lnTo>
                      <a:pt x="262721" y="87781"/>
                    </a:lnTo>
                    <a:close/>
                    <a:moveTo>
                      <a:pt x="274904" y="87781"/>
                    </a:moveTo>
                    <a:lnTo>
                      <a:pt x="274904" y="93717"/>
                    </a:lnTo>
                    <a:lnTo>
                      <a:pt x="268968" y="93717"/>
                    </a:lnTo>
                    <a:lnTo>
                      <a:pt x="268968" y="87781"/>
                    </a:lnTo>
                    <a:close/>
                    <a:moveTo>
                      <a:pt x="6251" y="94028"/>
                    </a:moveTo>
                    <a:lnTo>
                      <a:pt x="6251" y="99964"/>
                    </a:lnTo>
                    <a:lnTo>
                      <a:pt x="315" y="99964"/>
                    </a:lnTo>
                    <a:lnTo>
                      <a:pt x="315" y="94028"/>
                    </a:lnTo>
                    <a:close/>
                    <a:moveTo>
                      <a:pt x="12498" y="94028"/>
                    </a:moveTo>
                    <a:lnTo>
                      <a:pt x="12498" y="99964"/>
                    </a:lnTo>
                    <a:lnTo>
                      <a:pt x="6562" y="99964"/>
                    </a:lnTo>
                    <a:lnTo>
                      <a:pt x="6562" y="94028"/>
                    </a:lnTo>
                    <a:close/>
                    <a:moveTo>
                      <a:pt x="18745" y="94028"/>
                    </a:moveTo>
                    <a:lnTo>
                      <a:pt x="18745" y="99964"/>
                    </a:lnTo>
                    <a:lnTo>
                      <a:pt x="12810" y="99964"/>
                    </a:lnTo>
                    <a:lnTo>
                      <a:pt x="12810" y="94028"/>
                    </a:lnTo>
                    <a:close/>
                    <a:moveTo>
                      <a:pt x="24992" y="94028"/>
                    </a:moveTo>
                    <a:lnTo>
                      <a:pt x="24992" y="99964"/>
                    </a:lnTo>
                    <a:lnTo>
                      <a:pt x="19058" y="99964"/>
                    </a:lnTo>
                    <a:lnTo>
                      <a:pt x="19058" y="94028"/>
                    </a:lnTo>
                    <a:close/>
                    <a:moveTo>
                      <a:pt x="31242" y="94028"/>
                    </a:moveTo>
                    <a:lnTo>
                      <a:pt x="31242" y="99964"/>
                    </a:lnTo>
                    <a:lnTo>
                      <a:pt x="25305" y="99964"/>
                    </a:lnTo>
                    <a:lnTo>
                      <a:pt x="25305" y="94028"/>
                    </a:lnTo>
                    <a:close/>
                    <a:moveTo>
                      <a:pt x="37489" y="94028"/>
                    </a:moveTo>
                    <a:lnTo>
                      <a:pt x="37489" y="99964"/>
                    </a:lnTo>
                    <a:lnTo>
                      <a:pt x="31553" y="99964"/>
                    </a:lnTo>
                    <a:lnTo>
                      <a:pt x="31553" y="94028"/>
                    </a:lnTo>
                    <a:close/>
                    <a:moveTo>
                      <a:pt x="43737" y="94028"/>
                    </a:moveTo>
                    <a:lnTo>
                      <a:pt x="43737" y="99964"/>
                    </a:lnTo>
                    <a:lnTo>
                      <a:pt x="37802" y="99964"/>
                    </a:lnTo>
                    <a:lnTo>
                      <a:pt x="37802" y="94028"/>
                    </a:lnTo>
                    <a:close/>
                    <a:moveTo>
                      <a:pt x="49985" y="94028"/>
                    </a:moveTo>
                    <a:lnTo>
                      <a:pt x="49985" y="99964"/>
                    </a:lnTo>
                    <a:lnTo>
                      <a:pt x="44049" y="99964"/>
                    </a:lnTo>
                    <a:lnTo>
                      <a:pt x="44049" y="94028"/>
                    </a:lnTo>
                    <a:close/>
                    <a:moveTo>
                      <a:pt x="56232" y="94028"/>
                    </a:moveTo>
                    <a:lnTo>
                      <a:pt x="56232" y="99964"/>
                    </a:lnTo>
                    <a:lnTo>
                      <a:pt x="50296" y="99964"/>
                    </a:lnTo>
                    <a:lnTo>
                      <a:pt x="50296" y="94028"/>
                    </a:lnTo>
                    <a:close/>
                    <a:moveTo>
                      <a:pt x="62480" y="94028"/>
                    </a:moveTo>
                    <a:lnTo>
                      <a:pt x="62480" y="99964"/>
                    </a:lnTo>
                    <a:lnTo>
                      <a:pt x="56545" y="99964"/>
                    </a:lnTo>
                    <a:lnTo>
                      <a:pt x="56545" y="94028"/>
                    </a:lnTo>
                    <a:close/>
                    <a:moveTo>
                      <a:pt x="68727" y="94028"/>
                    </a:moveTo>
                    <a:lnTo>
                      <a:pt x="68727" y="99964"/>
                    </a:lnTo>
                    <a:lnTo>
                      <a:pt x="62792" y="99964"/>
                    </a:lnTo>
                    <a:lnTo>
                      <a:pt x="62792" y="94028"/>
                    </a:lnTo>
                    <a:close/>
                    <a:moveTo>
                      <a:pt x="74975" y="94028"/>
                    </a:moveTo>
                    <a:lnTo>
                      <a:pt x="74975" y="99964"/>
                    </a:lnTo>
                    <a:lnTo>
                      <a:pt x="69039" y="99964"/>
                    </a:lnTo>
                    <a:lnTo>
                      <a:pt x="69039" y="94028"/>
                    </a:lnTo>
                    <a:close/>
                    <a:moveTo>
                      <a:pt x="81223" y="94028"/>
                    </a:moveTo>
                    <a:lnTo>
                      <a:pt x="81223" y="99964"/>
                    </a:lnTo>
                    <a:lnTo>
                      <a:pt x="75286" y="99964"/>
                    </a:lnTo>
                    <a:lnTo>
                      <a:pt x="75286" y="94028"/>
                    </a:lnTo>
                    <a:close/>
                    <a:moveTo>
                      <a:pt x="87470" y="94028"/>
                    </a:moveTo>
                    <a:lnTo>
                      <a:pt x="87470" y="99964"/>
                    </a:lnTo>
                    <a:lnTo>
                      <a:pt x="81535" y="99964"/>
                    </a:lnTo>
                    <a:lnTo>
                      <a:pt x="81535" y="94028"/>
                    </a:lnTo>
                    <a:close/>
                    <a:moveTo>
                      <a:pt x="93718" y="94028"/>
                    </a:moveTo>
                    <a:lnTo>
                      <a:pt x="93718" y="99964"/>
                    </a:lnTo>
                    <a:lnTo>
                      <a:pt x="87784" y="99964"/>
                    </a:lnTo>
                    <a:lnTo>
                      <a:pt x="87784" y="94028"/>
                    </a:lnTo>
                    <a:close/>
                    <a:moveTo>
                      <a:pt x="99967" y="94028"/>
                    </a:moveTo>
                    <a:lnTo>
                      <a:pt x="99967" y="99964"/>
                    </a:lnTo>
                    <a:lnTo>
                      <a:pt x="94031" y="99964"/>
                    </a:lnTo>
                    <a:lnTo>
                      <a:pt x="94031" y="94028"/>
                    </a:lnTo>
                    <a:close/>
                    <a:moveTo>
                      <a:pt x="106214" y="94029"/>
                    </a:moveTo>
                    <a:lnTo>
                      <a:pt x="106214" y="99964"/>
                    </a:lnTo>
                    <a:lnTo>
                      <a:pt x="100278" y="99964"/>
                    </a:lnTo>
                    <a:lnTo>
                      <a:pt x="100278" y="94029"/>
                    </a:lnTo>
                    <a:close/>
                    <a:moveTo>
                      <a:pt x="112461" y="94029"/>
                    </a:moveTo>
                    <a:lnTo>
                      <a:pt x="112461" y="99964"/>
                    </a:lnTo>
                    <a:lnTo>
                      <a:pt x="106527" y="99964"/>
                    </a:lnTo>
                    <a:lnTo>
                      <a:pt x="106527" y="94029"/>
                    </a:lnTo>
                    <a:close/>
                    <a:moveTo>
                      <a:pt x="118710" y="94029"/>
                    </a:moveTo>
                    <a:lnTo>
                      <a:pt x="118710" y="99964"/>
                    </a:lnTo>
                    <a:lnTo>
                      <a:pt x="112774" y="99964"/>
                    </a:lnTo>
                    <a:lnTo>
                      <a:pt x="112774" y="94029"/>
                    </a:lnTo>
                    <a:close/>
                    <a:moveTo>
                      <a:pt x="124957" y="94029"/>
                    </a:moveTo>
                    <a:lnTo>
                      <a:pt x="124957" y="99964"/>
                    </a:lnTo>
                    <a:lnTo>
                      <a:pt x="119021" y="99964"/>
                    </a:lnTo>
                    <a:lnTo>
                      <a:pt x="119021" y="94029"/>
                    </a:lnTo>
                    <a:close/>
                    <a:moveTo>
                      <a:pt x="131204" y="94029"/>
                    </a:moveTo>
                    <a:lnTo>
                      <a:pt x="131204" y="99964"/>
                    </a:lnTo>
                    <a:lnTo>
                      <a:pt x="125270" y="99964"/>
                    </a:lnTo>
                    <a:lnTo>
                      <a:pt x="125270" y="94029"/>
                    </a:lnTo>
                    <a:close/>
                    <a:moveTo>
                      <a:pt x="137451" y="94029"/>
                    </a:moveTo>
                    <a:lnTo>
                      <a:pt x="137451" y="99964"/>
                    </a:lnTo>
                    <a:lnTo>
                      <a:pt x="131517" y="99964"/>
                    </a:lnTo>
                    <a:lnTo>
                      <a:pt x="131517" y="94029"/>
                    </a:lnTo>
                    <a:close/>
                    <a:moveTo>
                      <a:pt x="143702" y="94029"/>
                    </a:moveTo>
                    <a:lnTo>
                      <a:pt x="143702" y="99964"/>
                    </a:lnTo>
                    <a:lnTo>
                      <a:pt x="137766" y="99964"/>
                    </a:lnTo>
                    <a:lnTo>
                      <a:pt x="137766" y="94029"/>
                    </a:lnTo>
                    <a:close/>
                    <a:moveTo>
                      <a:pt x="149949" y="94029"/>
                    </a:moveTo>
                    <a:lnTo>
                      <a:pt x="149949" y="99964"/>
                    </a:lnTo>
                    <a:lnTo>
                      <a:pt x="144015" y="99964"/>
                    </a:lnTo>
                    <a:lnTo>
                      <a:pt x="144015" y="94029"/>
                    </a:lnTo>
                    <a:close/>
                    <a:moveTo>
                      <a:pt x="156196" y="94029"/>
                    </a:moveTo>
                    <a:lnTo>
                      <a:pt x="156196" y="99964"/>
                    </a:lnTo>
                    <a:lnTo>
                      <a:pt x="150262" y="99964"/>
                    </a:lnTo>
                    <a:lnTo>
                      <a:pt x="150262" y="94029"/>
                    </a:lnTo>
                    <a:close/>
                    <a:moveTo>
                      <a:pt x="162445" y="94028"/>
                    </a:moveTo>
                    <a:lnTo>
                      <a:pt x="162445" y="99964"/>
                    </a:lnTo>
                    <a:lnTo>
                      <a:pt x="156509" y="99964"/>
                    </a:lnTo>
                    <a:lnTo>
                      <a:pt x="156509" y="94028"/>
                    </a:lnTo>
                    <a:close/>
                    <a:moveTo>
                      <a:pt x="168692" y="94028"/>
                    </a:moveTo>
                    <a:lnTo>
                      <a:pt x="168692" y="99964"/>
                    </a:lnTo>
                    <a:lnTo>
                      <a:pt x="162756" y="99964"/>
                    </a:lnTo>
                    <a:lnTo>
                      <a:pt x="162756" y="94028"/>
                    </a:lnTo>
                    <a:close/>
                    <a:moveTo>
                      <a:pt x="174939" y="94028"/>
                    </a:moveTo>
                    <a:lnTo>
                      <a:pt x="174939" y="99964"/>
                    </a:lnTo>
                    <a:lnTo>
                      <a:pt x="169005" y="99964"/>
                    </a:lnTo>
                    <a:lnTo>
                      <a:pt x="169005" y="94028"/>
                    </a:lnTo>
                    <a:close/>
                    <a:moveTo>
                      <a:pt x="181186" y="94028"/>
                    </a:moveTo>
                    <a:lnTo>
                      <a:pt x="181186" y="99964"/>
                    </a:lnTo>
                    <a:lnTo>
                      <a:pt x="175252" y="99964"/>
                    </a:lnTo>
                    <a:lnTo>
                      <a:pt x="175252" y="94028"/>
                    </a:lnTo>
                    <a:close/>
                    <a:moveTo>
                      <a:pt x="187435" y="94028"/>
                    </a:moveTo>
                    <a:lnTo>
                      <a:pt x="187435" y="99964"/>
                    </a:lnTo>
                    <a:lnTo>
                      <a:pt x="181499" y="99964"/>
                    </a:lnTo>
                    <a:lnTo>
                      <a:pt x="181499" y="94028"/>
                    </a:lnTo>
                    <a:close/>
                    <a:moveTo>
                      <a:pt x="193684" y="94028"/>
                    </a:moveTo>
                    <a:lnTo>
                      <a:pt x="193684" y="99964"/>
                    </a:lnTo>
                    <a:lnTo>
                      <a:pt x="187749" y="99964"/>
                    </a:lnTo>
                    <a:lnTo>
                      <a:pt x="187749" y="94028"/>
                    </a:lnTo>
                    <a:close/>
                    <a:moveTo>
                      <a:pt x="199931" y="94028"/>
                    </a:moveTo>
                    <a:lnTo>
                      <a:pt x="199931" y="99964"/>
                    </a:lnTo>
                    <a:lnTo>
                      <a:pt x="193996" y="99964"/>
                    </a:lnTo>
                    <a:lnTo>
                      <a:pt x="193996" y="94028"/>
                    </a:lnTo>
                    <a:close/>
                    <a:moveTo>
                      <a:pt x="206180" y="94028"/>
                    </a:moveTo>
                    <a:lnTo>
                      <a:pt x="206180" y="99964"/>
                    </a:lnTo>
                    <a:lnTo>
                      <a:pt x="200244" y="99964"/>
                    </a:lnTo>
                    <a:lnTo>
                      <a:pt x="200244" y="94028"/>
                    </a:lnTo>
                    <a:close/>
                    <a:moveTo>
                      <a:pt x="212427" y="94028"/>
                    </a:moveTo>
                    <a:lnTo>
                      <a:pt x="212427" y="99964"/>
                    </a:lnTo>
                    <a:lnTo>
                      <a:pt x="206491" y="99964"/>
                    </a:lnTo>
                    <a:lnTo>
                      <a:pt x="206491" y="94028"/>
                    </a:lnTo>
                    <a:close/>
                    <a:moveTo>
                      <a:pt x="218674" y="94028"/>
                    </a:moveTo>
                    <a:lnTo>
                      <a:pt x="218674" y="99964"/>
                    </a:lnTo>
                    <a:lnTo>
                      <a:pt x="212739" y="99964"/>
                    </a:lnTo>
                    <a:lnTo>
                      <a:pt x="212739" y="94028"/>
                    </a:lnTo>
                    <a:close/>
                    <a:moveTo>
                      <a:pt x="224921" y="94029"/>
                    </a:moveTo>
                    <a:lnTo>
                      <a:pt x="224921" y="99964"/>
                    </a:lnTo>
                    <a:lnTo>
                      <a:pt x="218987" y="99964"/>
                    </a:lnTo>
                    <a:lnTo>
                      <a:pt x="218987" y="94029"/>
                    </a:lnTo>
                    <a:close/>
                    <a:moveTo>
                      <a:pt x="231170" y="94029"/>
                    </a:moveTo>
                    <a:lnTo>
                      <a:pt x="231170" y="99964"/>
                    </a:lnTo>
                    <a:lnTo>
                      <a:pt x="225234" y="99964"/>
                    </a:lnTo>
                    <a:lnTo>
                      <a:pt x="225234" y="94029"/>
                    </a:lnTo>
                    <a:close/>
                    <a:moveTo>
                      <a:pt x="237417" y="94029"/>
                    </a:moveTo>
                    <a:lnTo>
                      <a:pt x="237417" y="99964"/>
                    </a:lnTo>
                    <a:lnTo>
                      <a:pt x="231481" y="99964"/>
                    </a:lnTo>
                    <a:lnTo>
                      <a:pt x="231481" y="94029"/>
                    </a:lnTo>
                    <a:close/>
                    <a:moveTo>
                      <a:pt x="243664" y="94029"/>
                    </a:moveTo>
                    <a:lnTo>
                      <a:pt x="243664" y="99964"/>
                    </a:lnTo>
                    <a:lnTo>
                      <a:pt x="237729" y="99964"/>
                    </a:lnTo>
                    <a:lnTo>
                      <a:pt x="237729" y="94029"/>
                    </a:lnTo>
                    <a:close/>
                    <a:moveTo>
                      <a:pt x="249911" y="94029"/>
                    </a:moveTo>
                    <a:lnTo>
                      <a:pt x="249911" y="99964"/>
                    </a:lnTo>
                    <a:lnTo>
                      <a:pt x="243977" y="99964"/>
                    </a:lnTo>
                    <a:lnTo>
                      <a:pt x="243977" y="94029"/>
                    </a:lnTo>
                    <a:close/>
                    <a:moveTo>
                      <a:pt x="256161" y="94029"/>
                    </a:moveTo>
                    <a:lnTo>
                      <a:pt x="256161" y="99964"/>
                    </a:lnTo>
                    <a:lnTo>
                      <a:pt x="250225" y="99964"/>
                    </a:lnTo>
                    <a:lnTo>
                      <a:pt x="250225" y="94029"/>
                    </a:lnTo>
                    <a:close/>
                    <a:moveTo>
                      <a:pt x="262409" y="94029"/>
                    </a:moveTo>
                    <a:lnTo>
                      <a:pt x="262409" y="99964"/>
                    </a:lnTo>
                    <a:lnTo>
                      <a:pt x="256474" y="99964"/>
                    </a:lnTo>
                    <a:lnTo>
                      <a:pt x="256474" y="94029"/>
                    </a:lnTo>
                    <a:close/>
                    <a:moveTo>
                      <a:pt x="268656" y="94029"/>
                    </a:moveTo>
                    <a:lnTo>
                      <a:pt x="268656" y="99964"/>
                    </a:lnTo>
                    <a:lnTo>
                      <a:pt x="262721" y="99964"/>
                    </a:lnTo>
                    <a:lnTo>
                      <a:pt x="262721" y="94029"/>
                    </a:lnTo>
                    <a:close/>
                    <a:moveTo>
                      <a:pt x="274904" y="94029"/>
                    </a:moveTo>
                    <a:lnTo>
                      <a:pt x="274904" y="99964"/>
                    </a:lnTo>
                    <a:lnTo>
                      <a:pt x="268968" y="99964"/>
                    </a:lnTo>
                    <a:lnTo>
                      <a:pt x="268968" y="94029"/>
                    </a:lnTo>
                    <a:close/>
                    <a:moveTo>
                      <a:pt x="6251" y="100276"/>
                    </a:moveTo>
                    <a:lnTo>
                      <a:pt x="6251" y="106211"/>
                    </a:lnTo>
                    <a:lnTo>
                      <a:pt x="315" y="106211"/>
                    </a:lnTo>
                    <a:lnTo>
                      <a:pt x="315" y="100276"/>
                    </a:lnTo>
                    <a:close/>
                    <a:moveTo>
                      <a:pt x="12498" y="100276"/>
                    </a:moveTo>
                    <a:lnTo>
                      <a:pt x="12498" y="106211"/>
                    </a:lnTo>
                    <a:lnTo>
                      <a:pt x="6562" y="106211"/>
                    </a:lnTo>
                    <a:lnTo>
                      <a:pt x="6562" y="100276"/>
                    </a:lnTo>
                    <a:close/>
                    <a:moveTo>
                      <a:pt x="18745" y="100276"/>
                    </a:moveTo>
                    <a:lnTo>
                      <a:pt x="18745" y="106211"/>
                    </a:lnTo>
                    <a:lnTo>
                      <a:pt x="12810" y="106211"/>
                    </a:lnTo>
                    <a:lnTo>
                      <a:pt x="12810" y="100276"/>
                    </a:lnTo>
                    <a:close/>
                    <a:moveTo>
                      <a:pt x="24992" y="100276"/>
                    </a:moveTo>
                    <a:lnTo>
                      <a:pt x="24992" y="106211"/>
                    </a:lnTo>
                    <a:lnTo>
                      <a:pt x="19058" y="106211"/>
                    </a:lnTo>
                    <a:lnTo>
                      <a:pt x="19058" y="100276"/>
                    </a:lnTo>
                    <a:close/>
                    <a:moveTo>
                      <a:pt x="31242" y="100276"/>
                    </a:moveTo>
                    <a:lnTo>
                      <a:pt x="31242" y="106211"/>
                    </a:lnTo>
                    <a:lnTo>
                      <a:pt x="25305" y="106211"/>
                    </a:lnTo>
                    <a:lnTo>
                      <a:pt x="25305" y="100276"/>
                    </a:lnTo>
                    <a:close/>
                    <a:moveTo>
                      <a:pt x="37489" y="100276"/>
                    </a:moveTo>
                    <a:lnTo>
                      <a:pt x="37489" y="106211"/>
                    </a:lnTo>
                    <a:lnTo>
                      <a:pt x="31553" y="106211"/>
                    </a:lnTo>
                    <a:lnTo>
                      <a:pt x="31553" y="100276"/>
                    </a:lnTo>
                    <a:close/>
                    <a:moveTo>
                      <a:pt x="43737" y="100276"/>
                    </a:moveTo>
                    <a:lnTo>
                      <a:pt x="43737" y="106211"/>
                    </a:lnTo>
                    <a:lnTo>
                      <a:pt x="37802" y="106211"/>
                    </a:lnTo>
                    <a:lnTo>
                      <a:pt x="37802" y="100276"/>
                    </a:lnTo>
                    <a:close/>
                    <a:moveTo>
                      <a:pt x="49985" y="100276"/>
                    </a:moveTo>
                    <a:lnTo>
                      <a:pt x="49985" y="106211"/>
                    </a:lnTo>
                    <a:lnTo>
                      <a:pt x="44049" y="106211"/>
                    </a:lnTo>
                    <a:lnTo>
                      <a:pt x="44049" y="100276"/>
                    </a:lnTo>
                    <a:close/>
                    <a:moveTo>
                      <a:pt x="56232" y="100276"/>
                    </a:moveTo>
                    <a:lnTo>
                      <a:pt x="56232" y="106211"/>
                    </a:lnTo>
                    <a:lnTo>
                      <a:pt x="50296" y="106211"/>
                    </a:lnTo>
                    <a:lnTo>
                      <a:pt x="50296" y="100276"/>
                    </a:lnTo>
                    <a:close/>
                    <a:moveTo>
                      <a:pt x="62480" y="100276"/>
                    </a:moveTo>
                    <a:lnTo>
                      <a:pt x="62480" y="106211"/>
                    </a:lnTo>
                    <a:lnTo>
                      <a:pt x="56545" y="106211"/>
                    </a:lnTo>
                    <a:lnTo>
                      <a:pt x="56545" y="100276"/>
                    </a:lnTo>
                    <a:close/>
                    <a:moveTo>
                      <a:pt x="68727" y="100276"/>
                    </a:moveTo>
                    <a:lnTo>
                      <a:pt x="68727" y="106211"/>
                    </a:lnTo>
                    <a:lnTo>
                      <a:pt x="62792" y="106211"/>
                    </a:lnTo>
                    <a:lnTo>
                      <a:pt x="62792" y="100276"/>
                    </a:lnTo>
                    <a:close/>
                    <a:moveTo>
                      <a:pt x="74975" y="100276"/>
                    </a:moveTo>
                    <a:lnTo>
                      <a:pt x="74975" y="106211"/>
                    </a:lnTo>
                    <a:lnTo>
                      <a:pt x="69039" y="106211"/>
                    </a:lnTo>
                    <a:lnTo>
                      <a:pt x="69039" y="100276"/>
                    </a:lnTo>
                    <a:close/>
                    <a:moveTo>
                      <a:pt x="81223" y="100276"/>
                    </a:moveTo>
                    <a:lnTo>
                      <a:pt x="81223" y="106211"/>
                    </a:lnTo>
                    <a:lnTo>
                      <a:pt x="75286" y="106211"/>
                    </a:lnTo>
                    <a:lnTo>
                      <a:pt x="75286" y="100276"/>
                    </a:lnTo>
                    <a:close/>
                    <a:moveTo>
                      <a:pt x="87470" y="100276"/>
                    </a:moveTo>
                    <a:lnTo>
                      <a:pt x="87470" y="106211"/>
                    </a:lnTo>
                    <a:lnTo>
                      <a:pt x="81535" y="106211"/>
                    </a:lnTo>
                    <a:lnTo>
                      <a:pt x="81535" y="100276"/>
                    </a:lnTo>
                    <a:close/>
                    <a:moveTo>
                      <a:pt x="93718" y="100276"/>
                    </a:moveTo>
                    <a:lnTo>
                      <a:pt x="93718" y="106211"/>
                    </a:lnTo>
                    <a:lnTo>
                      <a:pt x="87784" y="106211"/>
                    </a:lnTo>
                    <a:lnTo>
                      <a:pt x="87784" y="100276"/>
                    </a:lnTo>
                    <a:close/>
                    <a:moveTo>
                      <a:pt x="99967" y="100276"/>
                    </a:moveTo>
                    <a:lnTo>
                      <a:pt x="99967" y="106211"/>
                    </a:lnTo>
                    <a:lnTo>
                      <a:pt x="94031" y="106211"/>
                    </a:lnTo>
                    <a:lnTo>
                      <a:pt x="94031" y="100276"/>
                    </a:lnTo>
                    <a:close/>
                    <a:moveTo>
                      <a:pt x="106214" y="100276"/>
                    </a:moveTo>
                    <a:lnTo>
                      <a:pt x="106214" y="106211"/>
                    </a:lnTo>
                    <a:lnTo>
                      <a:pt x="100278" y="106211"/>
                    </a:lnTo>
                    <a:lnTo>
                      <a:pt x="100278" y="100276"/>
                    </a:lnTo>
                    <a:close/>
                    <a:moveTo>
                      <a:pt x="112461" y="100276"/>
                    </a:moveTo>
                    <a:lnTo>
                      <a:pt x="112461" y="106211"/>
                    </a:lnTo>
                    <a:lnTo>
                      <a:pt x="106527" y="106211"/>
                    </a:lnTo>
                    <a:lnTo>
                      <a:pt x="106527" y="100276"/>
                    </a:lnTo>
                    <a:close/>
                    <a:moveTo>
                      <a:pt x="118710" y="100276"/>
                    </a:moveTo>
                    <a:lnTo>
                      <a:pt x="118710" y="106211"/>
                    </a:lnTo>
                    <a:lnTo>
                      <a:pt x="112774" y="106211"/>
                    </a:lnTo>
                    <a:lnTo>
                      <a:pt x="112774" y="100276"/>
                    </a:lnTo>
                    <a:close/>
                    <a:moveTo>
                      <a:pt x="124957" y="100276"/>
                    </a:moveTo>
                    <a:lnTo>
                      <a:pt x="124957" y="106211"/>
                    </a:lnTo>
                    <a:lnTo>
                      <a:pt x="119021" y="106211"/>
                    </a:lnTo>
                    <a:lnTo>
                      <a:pt x="119021" y="100276"/>
                    </a:lnTo>
                    <a:close/>
                    <a:moveTo>
                      <a:pt x="131204" y="100276"/>
                    </a:moveTo>
                    <a:lnTo>
                      <a:pt x="131204" y="106211"/>
                    </a:lnTo>
                    <a:lnTo>
                      <a:pt x="125270" y="106211"/>
                    </a:lnTo>
                    <a:lnTo>
                      <a:pt x="125270" y="100276"/>
                    </a:lnTo>
                    <a:close/>
                    <a:moveTo>
                      <a:pt x="137451" y="100276"/>
                    </a:moveTo>
                    <a:lnTo>
                      <a:pt x="137451" y="106211"/>
                    </a:lnTo>
                    <a:lnTo>
                      <a:pt x="131517" y="106211"/>
                    </a:lnTo>
                    <a:lnTo>
                      <a:pt x="131517" y="100276"/>
                    </a:lnTo>
                    <a:close/>
                    <a:moveTo>
                      <a:pt x="143702" y="100276"/>
                    </a:moveTo>
                    <a:lnTo>
                      <a:pt x="143702" y="106211"/>
                    </a:lnTo>
                    <a:lnTo>
                      <a:pt x="137766" y="106211"/>
                    </a:lnTo>
                    <a:lnTo>
                      <a:pt x="137766" y="100276"/>
                    </a:lnTo>
                    <a:close/>
                    <a:moveTo>
                      <a:pt x="149949" y="100276"/>
                    </a:moveTo>
                    <a:lnTo>
                      <a:pt x="149949" y="106211"/>
                    </a:lnTo>
                    <a:lnTo>
                      <a:pt x="144015" y="106211"/>
                    </a:lnTo>
                    <a:lnTo>
                      <a:pt x="144015" y="100276"/>
                    </a:lnTo>
                    <a:close/>
                    <a:moveTo>
                      <a:pt x="156196" y="100276"/>
                    </a:moveTo>
                    <a:lnTo>
                      <a:pt x="156196" y="106211"/>
                    </a:lnTo>
                    <a:lnTo>
                      <a:pt x="150262" y="106211"/>
                    </a:lnTo>
                    <a:lnTo>
                      <a:pt x="150262" y="100276"/>
                    </a:lnTo>
                    <a:close/>
                    <a:moveTo>
                      <a:pt x="162445" y="100276"/>
                    </a:moveTo>
                    <a:lnTo>
                      <a:pt x="162445" y="106211"/>
                    </a:lnTo>
                    <a:lnTo>
                      <a:pt x="156509" y="106211"/>
                    </a:lnTo>
                    <a:lnTo>
                      <a:pt x="156509" y="100276"/>
                    </a:lnTo>
                    <a:close/>
                    <a:moveTo>
                      <a:pt x="168692" y="100276"/>
                    </a:moveTo>
                    <a:lnTo>
                      <a:pt x="168692" y="106211"/>
                    </a:lnTo>
                    <a:lnTo>
                      <a:pt x="162756" y="106211"/>
                    </a:lnTo>
                    <a:lnTo>
                      <a:pt x="162756" y="100276"/>
                    </a:lnTo>
                    <a:close/>
                    <a:moveTo>
                      <a:pt x="174939" y="100276"/>
                    </a:moveTo>
                    <a:lnTo>
                      <a:pt x="174939" y="106211"/>
                    </a:lnTo>
                    <a:lnTo>
                      <a:pt x="169005" y="106211"/>
                    </a:lnTo>
                    <a:lnTo>
                      <a:pt x="169005" y="100276"/>
                    </a:lnTo>
                    <a:close/>
                    <a:moveTo>
                      <a:pt x="181186" y="100276"/>
                    </a:moveTo>
                    <a:lnTo>
                      <a:pt x="181186" y="106211"/>
                    </a:lnTo>
                    <a:lnTo>
                      <a:pt x="175252" y="106211"/>
                    </a:lnTo>
                    <a:lnTo>
                      <a:pt x="175252" y="100276"/>
                    </a:lnTo>
                    <a:close/>
                    <a:moveTo>
                      <a:pt x="187435" y="100276"/>
                    </a:moveTo>
                    <a:lnTo>
                      <a:pt x="187435" y="106211"/>
                    </a:lnTo>
                    <a:lnTo>
                      <a:pt x="181499" y="106211"/>
                    </a:lnTo>
                    <a:lnTo>
                      <a:pt x="181499" y="100276"/>
                    </a:lnTo>
                    <a:close/>
                    <a:moveTo>
                      <a:pt x="193684" y="100276"/>
                    </a:moveTo>
                    <a:lnTo>
                      <a:pt x="193684" y="106211"/>
                    </a:lnTo>
                    <a:lnTo>
                      <a:pt x="187749" y="106211"/>
                    </a:lnTo>
                    <a:lnTo>
                      <a:pt x="187749" y="100276"/>
                    </a:lnTo>
                    <a:close/>
                    <a:moveTo>
                      <a:pt x="199931" y="100276"/>
                    </a:moveTo>
                    <a:lnTo>
                      <a:pt x="199931" y="106211"/>
                    </a:lnTo>
                    <a:lnTo>
                      <a:pt x="193996" y="106211"/>
                    </a:lnTo>
                    <a:lnTo>
                      <a:pt x="193996" y="100276"/>
                    </a:lnTo>
                    <a:close/>
                    <a:moveTo>
                      <a:pt x="206180" y="100276"/>
                    </a:moveTo>
                    <a:lnTo>
                      <a:pt x="206180" y="106211"/>
                    </a:lnTo>
                    <a:lnTo>
                      <a:pt x="200244" y="106211"/>
                    </a:lnTo>
                    <a:lnTo>
                      <a:pt x="200244" y="100276"/>
                    </a:lnTo>
                    <a:close/>
                    <a:moveTo>
                      <a:pt x="212427" y="100276"/>
                    </a:moveTo>
                    <a:lnTo>
                      <a:pt x="212427" y="106211"/>
                    </a:lnTo>
                    <a:lnTo>
                      <a:pt x="206491" y="106211"/>
                    </a:lnTo>
                    <a:lnTo>
                      <a:pt x="206491" y="100276"/>
                    </a:lnTo>
                    <a:close/>
                    <a:moveTo>
                      <a:pt x="218674" y="100276"/>
                    </a:moveTo>
                    <a:lnTo>
                      <a:pt x="218674" y="106211"/>
                    </a:lnTo>
                    <a:lnTo>
                      <a:pt x="212739" y="106211"/>
                    </a:lnTo>
                    <a:lnTo>
                      <a:pt x="212739" y="100276"/>
                    </a:lnTo>
                    <a:close/>
                    <a:moveTo>
                      <a:pt x="224921" y="100276"/>
                    </a:moveTo>
                    <a:lnTo>
                      <a:pt x="224921" y="106211"/>
                    </a:lnTo>
                    <a:lnTo>
                      <a:pt x="218987" y="106211"/>
                    </a:lnTo>
                    <a:lnTo>
                      <a:pt x="218987" y="100276"/>
                    </a:lnTo>
                    <a:close/>
                    <a:moveTo>
                      <a:pt x="231170" y="100276"/>
                    </a:moveTo>
                    <a:lnTo>
                      <a:pt x="231170" y="106211"/>
                    </a:lnTo>
                    <a:lnTo>
                      <a:pt x="225234" y="106211"/>
                    </a:lnTo>
                    <a:lnTo>
                      <a:pt x="225234" y="100276"/>
                    </a:lnTo>
                    <a:close/>
                    <a:moveTo>
                      <a:pt x="237417" y="100276"/>
                    </a:moveTo>
                    <a:lnTo>
                      <a:pt x="237417" y="106211"/>
                    </a:lnTo>
                    <a:lnTo>
                      <a:pt x="231481" y="106211"/>
                    </a:lnTo>
                    <a:lnTo>
                      <a:pt x="231481" y="100276"/>
                    </a:lnTo>
                    <a:close/>
                    <a:moveTo>
                      <a:pt x="243664" y="100276"/>
                    </a:moveTo>
                    <a:lnTo>
                      <a:pt x="243664" y="106211"/>
                    </a:lnTo>
                    <a:lnTo>
                      <a:pt x="237729" y="106211"/>
                    </a:lnTo>
                    <a:lnTo>
                      <a:pt x="237729" y="100276"/>
                    </a:lnTo>
                    <a:close/>
                    <a:moveTo>
                      <a:pt x="249911" y="100276"/>
                    </a:moveTo>
                    <a:lnTo>
                      <a:pt x="249911" y="106211"/>
                    </a:lnTo>
                    <a:lnTo>
                      <a:pt x="243977" y="106211"/>
                    </a:lnTo>
                    <a:lnTo>
                      <a:pt x="243977" y="100276"/>
                    </a:lnTo>
                    <a:close/>
                    <a:moveTo>
                      <a:pt x="256161" y="100276"/>
                    </a:moveTo>
                    <a:lnTo>
                      <a:pt x="256161" y="106211"/>
                    </a:lnTo>
                    <a:lnTo>
                      <a:pt x="250225" y="106211"/>
                    </a:lnTo>
                    <a:lnTo>
                      <a:pt x="250225" y="100276"/>
                    </a:lnTo>
                    <a:close/>
                    <a:moveTo>
                      <a:pt x="262409" y="100276"/>
                    </a:moveTo>
                    <a:lnTo>
                      <a:pt x="262409" y="106211"/>
                    </a:lnTo>
                    <a:lnTo>
                      <a:pt x="256474" y="106211"/>
                    </a:lnTo>
                    <a:lnTo>
                      <a:pt x="256474" y="100276"/>
                    </a:lnTo>
                    <a:close/>
                    <a:moveTo>
                      <a:pt x="268656" y="100276"/>
                    </a:moveTo>
                    <a:lnTo>
                      <a:pt x="268656" y="106211"/>
                    </a:lnTo>
                    <a:lnTo>
                      <a:pt x="262721" y="106211"/>
                    </a:lnTo>
                    <a:lnTo>
                      <a:pt x="262721" y="100276"/>
                    </a:lnTo>
                    <a:close/>
                    <a:moveTo>
                      <a:pt x="274904" y="100276"/>
                    </a:moveTo>
                    <a:lnTo>
                      <a:pt x="274904" y="106211"/>
                    </a:lnTo>
                    <a:lnTo>
                      <a:pt x="268968" y="106211"/>
                    </a:lnTo>
                    <a:lnTo>
                      <a:pt x="268968" y="100276"/>
                    </a:lnTo>
                    <a:close/>
                    <a:moveTo>
                      <a:pt x="6251" y="106523"/>
                    </a:moveTo>
                    <a:lnTo>
                      <a:pt x="6251" y="112460"/>
                    </a:lnTo>
                    <a:lnTo>
                      <a:pt x="315" y="112460"/>
                    </a:lnTo>
                    <a:lnTo>
                      <a:pt x="315" y="106523"/>
                    </a:lnTo>
                    <a:close/>
                    <a:moveTo>
                      <a:pt x="12498" y="106523"/>
                    </a:moveTo>
                    <a:lnTo>
                      <a:pt x="12498" y="112460"/>
                    </a:lnTo>
                    <a:lnTo>
                      <a:pt x="6562" y="112460"/>
                    </a:lnTo>
                    <a:lnTo>
                      <a:pt x="6562" y="106523"/>
                    </a:lnTo>
                    <a:close/>
                    <a:moveTo>
                      <a:pt x="18745" y="106523"/>
                    </a:moveTo>
                    <a:lnTo>
                      <a:pt x="18745" y="112460"/>
                    </a:lnTo>
                    <a:lnTo>
                      <a:pt x="12810" y="112460"/>
                    </a:lnTo>
                    <a:lnTo>
                      <a:pt x="12810" y="106523"/>
                    </a:lnTo>
                    <a:close/>
                    <a:moveTo>
                      <a:pt x="24992" y="106523"/>
                    </a:moveTo>
                    <a:lnTo>
                      <a:pt x="24992" y="112460"/>
                    </a:lnTo>
                    <a:lnTo>
                      <a:pt x="19058" y="112460"/>
                    </a:lnTo>
                    <a:lnTo>
                      <a:pt x="19058" y="106523"/>
                    </a:lnTo>
                    <a:close/>
                    <a:moveTo>
                      <a:pt x="31242" y="106523"/>
                    </a:moveTo>
                    <a:lnTo>
                      <a:pt x="31242" y="112460"/>
                    </a:lnTo>
                    <a:lnTo>
                      <a:pt x="25305" y="112460"/>
                    </a:lnTo>
                    <a:lnTo>
                      <a:pt x="25305" y="106523"/>
                    </a:lnTo>
                    <a:close/>
                    <a:moveTo>
                      <a:pt x="37489" y="106523"/>
                    </a:moveTo>
                    <a:lnTo>
                      <a:pt x="37489" y="112460"/>
                    </a:lnTo>
                    <a:lnTo>
                      <a:pt x="31553" y="112460"/>
                    </a:lnTo>
                    <a:lnTo>
                      <a:pt x="31553" y="106523"/>
                    </a:lnTo>
                    <a:close/>
                    <a:moveTo>
                      <a:pt x="43737" y="106523"/>
                    </a:moveTo>
                    <a:lnTo>
                      <a:pt x="43737" y="112460"/>
                    </a:lnTo>
                    <a:lnTo>
                      <a:pt x="37802" y="112460"/>
                    </a:lnTo>
                    <a:lnTo>
                      <a:pt x="37802" y="106523"/>
                    </a:lnTo>
                    <a:close/>
                    <a:moveTo>
                      <a:pt x="49985" y="106523"/>
                    </a:moveTo>
                    <a:lnTo>
                      <a:pt x="49985" y="112460"/>
                    </a:lnTo>
                    <a:lnTo>
                      <a:pt x="44049" y="112460"/>
                    </a:lnTo>
                    <a:lnTo>
                      <a:pt x="44049" y="106523"/>
                    </a:lnTo>
                    <a:close/>
                    <a:moveTo>
                      <a:pt x="56232" y="106523"/>
                    </a:moveTo>
                    <a:lnTo>
                      <a:pt x="56232" y="112460"/>
                    </a:lnTo>
                    <a:lnTo>
                      <a:pt x="50296" y="112460"/>
                    </a:lnTo>
                    <a:lnTo>
                      <a:pt x="50296" y="106523"/>
                    </a:lnTo>
                    <a:close/>
                    <a:moveTo>
                      <a:pt x="62480" y="106523"/>
                    </a:moveTo>
                    <a:lnTo>
                      <a:pt x="62480" y="112460"/>
                    </a:lnTo>
                    <a:lnTo>
                      <a:pt x="56545" y="112460"/>
                    </a:lnTo>
                    <a:lnTo>
                      <a:pt x="56545" y="106523"/>
                    </a:lnTo>
                    <a:close/>
                    <a:moveTo>
                      <a:pt x="68727" y="106523"/>
                    </a:moveTo>
                    <a:lnTo>
                      <a:pt x="68727" y="112460"/>
                    </a:lnTo>
                    <a:lnTo>
                      <a:pt x="62792" y="112460"/>
                    </a:lnTo>
                    <a:lnTo>
                      <a:pt x="62792" y="106523"/>
                    </a:lnTo>
                    <a:close/>
                    <a:moveTo>
                      <a:pt x="74975" y="106523"/>
                    </a:moveTo>
                    <a:lnTo>
                      <a:pt x="74975" y="112460"/>
                    </a:lnTo>
                    <a:lnTo>
                      <a:pt x="69039" y="112460"/>
                    </a:lnTo>
                    <a:lnTo>
                      <a:pt x="69039" y="106523"/>
                    </a:lnTo>
                    <a:close/>
                    <a:moveTo>
                      <a:pt x="81223" y="106523"/>
                    </a:moveTo>
                    <a:lnTo>
                      <a:pt x="81223" y="112460"/>
                    </a:lnTo>
                    <a:lnTo>
                      <a:pt x="75286" y="112460"/>
                    </a:lnTo>
                    <a:lnTo>
                      <a:pt x="75286" y="106523"/>
                    </a:lnTo>
                    <a:close/>
                    <a:moveTo>
                      <a:pt x="87470" y="106523"/>
                    </a:moveTo>
                    <a:lnTo>
                      <a:pt x="87470" y="112460"/>
                    </a:lnTo>
                    <a:lnTo>
                      <a:pt x="81535" y="112460"/>
                    </a:lnTo>
                    <a:lnTo>
                      <a:pt x="81535" y="106523"/>
                    </a:lnTo>
                    <a:close/>
                    <a:moveTo>
                      <a:pt x="93718" y="106523"/>
                    </a:moveTo>
                    <a:lnTo>
                      <a:pt x="93718" y="112460"/>
                    </a:lnTo>
                    <a:lnTo>
                      <a:pt x="87784" y="112460"/>
                    </a:lnTo>
                    <a:lnTo>
                      <a:pt x="87784" y="106523"/>
                    </a:lnTo>
                    <a:close/>
                    <a:moveTo>
                      <a:pt x="99967" y="106523"/>
                    </a:moveTo>
                    <a:lnTo>
                      <a:pt x="99967" y="112460"/>
                    </a:lnTo>
                    <a:lnTo>
                      <a:pt x="94031" y="112460"/>
                    </a:lnTo>
                    <a:lnTo>
                      <a:pt x="94031" y="106523"/>
                    </a:lnTo>
                    <a:close/>
                    <a:moveTo>
                      <a:pt x="106214" y="106523"/>
                    </a:moveTo>
                    <a:lnTo>
                      <a:pt x="106214" y="112460"/>
                    </a:lnTo>
                    <a:lnTo>
                      <a:pt x="100278" y="112460"/>
                    </a:lnTo>
                    <a:lnTo>
                      <a:pt x="100278" y="106523"/>
                    </a:lnTo>
                    <a:close/>
                    <a:moveTo>
                      <a:pt x="112461" y="106523"/>
                    </a:moveTo>
                    <a:lnTo>
                      <a:pt x="112461" y="112460"/>
                    </a:lnTo>
                    <a:lnTo>
                      <a:pt x="106527" y="112460"/>
                    </a:lnTo>
                    <a:lnTo>
                      <a:pt x="106527" y="106523"/>
                    </a:lnTo>
                    <a:close/>
                    <a:moveTo>
                      <a:pt x="118710" y="106523"/>
                    </a:moveTo>
                    <a:lnTo>
                      <a:pt x="118710" y="112460"/>
                    </a:lnTo>
                    <a:lnTo>
                      <a:pt x="112774" y="112460"/>
                    </a:lnTo>
                    <a:lnTo>
                      <a:pt x="112774" y="106523"/>
                    </a:lnTo>
                    <a:close/>
                    <a:moveTo>
                      <a:pt x="124957" y="106523"/>
                    </a:moveTo>
                    <a:lnTo>
                      <a:pt x="124957" y="112460"/>
                    </a:lnTo>
                    <a:lnTo>
                      <a:pt x="119021" y="112460"/>
                    </a:lnTo>
                    <a:lnTo>
                      <a:pt x="119021" y="106523"/>
                    </a:lnTo>
                    <a:close/>
                    <a:moveTo>
                      <a:pt x="131204" y="106523"/>
                    </a:moveTo>
                    <a:lnTo>
                      <a:pt x="131204" y="112460"/>
                    </a:lnTo>
                    <a:lnTo>
                      <a:pt x="125270" y="112460"/>
                    </a:lnTo>
                    <a:lnTo>
                      <a:pt x="125270" y="106523"/>
                    </a:lnTo>
                    <a:close/>
                    <a:moveTo>
                      <a:pt x="137451" y="106523"/>
                    </a:moveTo>
                    <a:lnTo>
                      <a:pt x="137451" y="112460"/>
                    </a:lnTo>
                    <a:lnTo>
                      <a:pt x="131517" y="112460"/>
                    </a:lnTo>
                    <a:lnTo>
                      <a:pt x="131517" y="106523"/>
                    </a:lnTo>
                    <a:close/>
                    <a:moveTo>
                      <a:pt x="143702" y="106523"/>
                    </a:moveTo>
                    <a:lnTo>
                      <a:pt x="143702" y="112460"/>
                    </a:lnTo>
                    <a:lnTo>
                      <a:pt x="137766" y="112460"/>
                    </a:lnTo>
                    <a:lnTo>
                      <a:pt x="137766" y="106523"/>
                    </a:lnTo>
                    <a:close/>
                    <a:moveTo>
                      <a:pt x="149949" y="106523"/>
                    </a:moveTo>
                    <a:lnTo>
                      <a:pt x="149949" y="112460"/>
                    </a:lnTo>
                    <a:lnTo>
                      <a:pt x="144015" y="112460"/>
                    </a:lnTo>
                    <a:lnTo>
                      <a:pt x="144015" y="106523"/>
                    </a:lnTo>
                    <a:close/>
                    <a:moveTo>
                      <a:pt x="156196" y="106523"/>
                    </a:moveTo>
                    <a:lnTo>
                      <a:pt x="156196" y="112460"/>
                    </a:lnTo>
                    <a:lnTo>
                      <a:pt x="150262" y="112460"/>
                    </a:lnTo>
                    <a:lnTo>
                      <a:pt x="150262" y="106523"/>
                    </a:lnTo>
                    <a:close/>
                    <a:moveTo>
                      <a:pt x="162445" y="106523"/>
                    </a:moveTo>
                    <a:lnTo>
                      <a:pt x="162445" y="112460"/>
                    </a:lnTo>
                    <a:lnTo>
                      <a:pt x="156509" y="112460"/>
                    </a:lnTo>
                    <a:lnTo>
                      <a:pt x="156509" y="106523"/>
                    </a:lnTo>
                    <a:close/>
                    <a:moveTo>
                      <a:pt x="168692" y="106523"/>
                    </a:moveTo>
                    <a:lnTo>
                      <a:pt x="168692" y="112460"/>
                    </a:lnTo>
                    <a:lnTo>
                      <a:pt x="162756" y="112460"/>
                    </a:lnTo>
                    <a:lnTo>
                      <a:pt x="162756" y="106523"/>
                    </a:lnTo>
                    <a:close/>
                    <a:moveTo>
                      <a:pt x="174939" y="106523"/>
                    </a:moveTo>
                    <a:lnTo>
                      <a:pt x="174939" y="112460"/>
                    </a:lnTo>
                    <a:lnTo>
                      <a:pt x="169005" y="112460"/>
                    </a:lnTo>
                    <a:lnTo>
                      <a:pt x="169005" y="106523"/>
                    </a:lnTo>
                    <a:close/>
                    <a:moveTo>
                      <a:pt x="181186" y="106523"/>
                    </a:moveTo>
                    <a:lnTo>
                      <a:pt x="181186" y="112460"/>
                    </a:lnTo>
                    <a:lnTo>
                      <a:pt x="175252" y="112460"/>
                    </a:lnTo>
                    <a:lnTo>
                      <a:pt x="175252" y="106523"/>
                    </a:lnTo>
                    <a:close/>
                    <a:moveTo>
                      <a:pt x="187435" y="106523"/>
                    </a:moveTo>
                    <a:lnTo>
                      <a:pt x="187435" y="112460"/>
                    </a:lnTo>
                    <a:lnTo>
                      <a:pt x="181499" y="112460"/>
                    </a:lnTo>
                    <a:lnTo>
                      <a:pt x="181499" y="106523"/>
                    </a:lnTo>
                    <a:close/>
                    <a:moveTo>
                      <a:pt x="193684" y="106523"/>
                    </a:moveTo>
                    <a:lnTo>
                      <a:pt x="193684" y="112460"/>
                    </a:lnTo>
                    <a:lnTo>
                      <a:pt x="187749" y="112460"/>
                    </a:lnTo>
                    <a:lnTo>
                      <a:pt x="187749" y="106523"/>
                    </a:lnTo>
                    <a:close/>
                    <a:moveTo>
                      <a:pt x="199931" y="106523"/>
                    </a:moveTo>
                    <a:lnTo>
                      <a:pt x="199931" y="112460"/>
                    </a:lnTo>
                    <a:lnTo>
                      <a:pt x="193996" y="112460"/>
                    </a:lnTo>
                    <a:lnTo>
                      <a:pt x="193996" y="106523"/>
                    </a:lnTo>
                    <a:close/>
                    <a:moveTo>
                      <a:pt x="206180" y="106523"/>
                    </a:moveTo>
                    <a:lnTo>
                      <a:pt x="206180" y="112460"/>
                    </a:lnTo>
                    <a:lnTo>
                      <a:pt x="200244" y="112460"/>
                    </a:lnTo>
                    <a:lnTo>
                      <a:pt x="200244" y="106523"/>
                    </a:lnTo>
                    <a:close/>
                    <a:moveTo>
                      <a:pt x="212427" y="106523"/>
                    </a:moveTo>
                    <a:lnTo>
                      <a:pt x="212427" y="112460"/>
                    </a:lnTo>
                    <a:lnTo>
                      <a:pt x="206491" y="112460"/>
                    </a:lnTo>
                    <a:lnTo>
                      <a:pt x="206491" y="106523"/>
                    </a:lnTo>
                    <a:close/>
                    <a:moveTo>
                      <a:pt x="218674" y="106523"/>
                    </a:moveTo>
                    <a:lnTo>
                      <a:pt x="218674" y="112460"/>
                    </a:lnTo>
                    <a:lnTo>
                      <a:pt x="212739" y="112460"/>
                    </a:lnTo>
                    <a:lnTo>
                      <a:pt x="212739" y="106523"/>
                    </a:lnTo>
                    <a:close/>
                    <a:moveTo>
                      <a:pt x="224921" y="106523"/>
                    </a:moveTo>
                    <a:lnTo>
                      <a:pt x="224921" y="112460"/>
                    </a:lnTo>
                    <a:lnTo>
                      <a:pt x="218987" y="112460"/>
                    </a:lnTo>
                    <a:lnTo>
                      <a:pt x="218987" y="106523"/>
                    </a:lnTo>
                    <a:close/>
                    <a:moveTo>
                      <a:pt x="231170" y="106523"/>
                    </a:moveTo>
                    <a:lnTo>
                      <a:pt x="231170" y="112460"/>
                    </a:lnTo>
                    <a:lnTo>
                      <a:pt x="225234" y="112460"/>
                    </a:lnTo>
                    <a:lnTo>
                      <a:pt x="225234" y="106523"/>
                    </a:lnTo>
                    <a:close/>
                    <a:moveTo>
                      <a:pt x="237417" y="106523"/>
                    </a:moveTo>
                    <a:lnTo>
                      <a:pt x="237417" y="112460"/>
                    </a:lnTo>
                    <a:lnTo>
                      <a:pt x="231481" y="112460"/>
                    </a:lnTo>
                    <a:lnTo>
                      <a:pt x="231481" y="106523"/>
                    </a:lnTo>
                    <a:close/>
                    <a:moveTo>
                      <a:pt x="243664" y="106523"/>
                    </a:moveTo>
                    <a:lnTo>
                      <a:pt x="243664" y="112460"/>
                    </a:lnTo>
                    <a:lnTo>
                      <a:pt x="237729" y="112460"/>
                    </a:lnTo>
                    <a:lnTo>
                      <a:pt x="237729" y="106523"/>
                    </a:lnTo>
                    <a:close/>
                    <a:moveTo>
                      <a:pt x="249911" y="106523"/>
                    </a:moveTo>
                    <a:lnTo>
                      <a:pt x="249911" y="112460"/>
                    </a:lnTo>
                    <a:lnTo>
                      <a:pt x="243977" y="112460"/>
                    </a:lnTo>
                    <a:lnTo>
                      <a:pt x="243977" y="106523"/>
                    </a:lnTo>
                    <a:close/>
                    <a:moveTo>
                      <a:pt x="256161" y="106523"/>
                    </a:moveTo>
                    <a:lnTo>
                      <a:pt x="256161" y="112460"/>
                    </a:lnTo>
                    <a:lnTo>
                      <a:pt x="250225" y="112460"/>
                    </a:lnTo>
                    <a:lnTo>
                      <a:pt x="250225" y="106523"/>
                    </a:lnTo>
                    <a:close/>
                    <a:moveTo>
                      <a:pt x="262409" y="106523"/>
                    </a:moveTo>
                    <a:lnTo>
                      <a:pt x="262409" y="112460"/>
                    </a:lnTo>
                    <a:lnTo>
                      <a:pt x="256474" y="112460"/>
                    </a:lnTo>
                    <a:lnTo>
                      <a:pt x="256474" y="106523"/>
                    </a:lnTo>
                    <a:close/>
                    <a:moveTo>
                      <a:pt x="268656" y="106523"/>
                    </a:moveTo>
                    <a:lnTo>
                      <a:pt x="268656" y="112460"/>
                    </a:lnTo>
                    <a:lnTo>
                      <a:pt x="262721" y="112460"/>
                    </a:lnTo>
                    <a:lnTo>
                      <a:pt x="262721" y="106523"/>
                    </a:lnTo>
                    <a:close/>
                    <a:moveTo>
                      <a:pt x="274904" y="106523"/>
                    </a:moveTo>
                    <a:lnTo>
                      <a:pt x="274904" y="112460"/>
                    </a:lnTo>
                    <a:lnTo>
                      <a:pt x="268968" y="112460"/>
                    </a:lnTo>
                    <a:lnTo>
                      <a:pt x="268968" y="106523"/>
                    </a:lnTo>
                    <a:close/>
                    <a:moveTo>
                      <a:pt x="6251" y="112771"/>
                    </a:moveTo>
                    <a:lnTo>
                      <a:pt x="6251" y="118707"/>
                    </a:lnTo>
                    <a:lnTo>
                      <a:pt x="315" y="118707"/>
                    </a:lnTo>
                    <a:lnTo>
                      <a:pt x="315" y="112771"/>
                    </a:lnTo>
                    <a:close/>
                    <a:moveTo>
                      <a:pt x="12498" y="112771"/>
                    </a:moveTo>
                    <a:lnTo>
                      <a:pt x="12498" y="118707"/>
                    </a:lnTo>
                    <a:lnTo>
                      <a:pt x="6562" y="118707"/>
                    </a:lnTo>
                    <a:lnTo>
                      <a:pt x="6562" y="112771"/>
                    </a:lnTo>
                    <a:close/>
                    <a:moveTo>
                      <a:pt x="18745" y="112771"/>
                    </a:moveTo>
                    <a:lnTo>
                      <a:pt x="18745" y="118707"/>
                    </a:lnTo>
                    <a:lnTo>
                      <a:pt x="12810" y="118707"/>
                    </a:lnTo>
                    <a:lnTo>
                      <a:pt x="12810" y="112771"/>
                    </a:lnTo>
                    <a:close/>
                    <a:moveTo>
                      <a:pt x="24992" y="112771"/>
                    </a:moveTo>
                    <a:lnTo>
                      <a:pt x="24992" y="118707"/>
                    </a:lnTo>
                    <a:lnTo>
                      <a:pt x="19058" y="118707"/>
                    </a:lnTo>
                    <a:lnTo>
                      <a:pt x="19058" y="112771"/>
                    </a:lnTo>
                    <a:close/>
                    <a:moveTo>
                      <a:pt x="31242" y="112771"/>
                    </a:moveTo>
                    <a:lnTo>
                      <a:pt x="31242" y="118707"/>
                    </a:lnTo>
                    <a:lnTo>
                      <a:pt x="25305" y="118707"/>
                    </a:lnTo>
                    <a:lnTo>
                      <a:pt x="25305" y="112771"/>
                    </a:lnTo>
                    <a:close/>
                    <a:moveTo>
                      <a:pt x="37489" y="112771"/>
                    </a:moveTo>
                    <a:lnTo>
                      <a:pt x="37489" y="118707"/>
                    </a:lnTo>
                    <a:lnTo>
                      <a:pt x="31553" y="118707"/>
                    </a:lnTo>
                    <a:lnTo>
                      <a:pt x="31553" y="112771"/>
                    </a:lnTo>
                    <a:close/>
                    <a:moveTo>
                      <a:pt x="43737" y="112771"/>
                    </a:moveTo>
                    <a:lnTo>
                      <a:pt x="43737" y="118707"/>
                    </a:lnTo>
                    <a:lnTo>
                      <a:pt x="37802" y="118707"/>
                    </a:lnTo>
                    <a:lnTo>
                      <a:pt x="37802" y="112771"/>
                    </a:lnTo>
                    <a:close/>
                    <a:moveTo>
                      <a:pt x="49985" y="112771"/>
                    </a:moveTo>
                    <a:lnTo>
                      <a:pt x="49985" y="118707"/>
                    </a:lnTo>
                    <a:lnTo>
                      <a:pt x="44049" y="118707"/>
                    </a:lnTo>
                    <a:lnTo>
                      <a:pt x="44049" y="112771"/>
                    </a:lnTo>
                    <a:close/>
                    <a:moveTo>
                      <a:pt x="56232" y="112771"/>
                    </a:moveTo>
                    <a:lnTo>
                      <a:pt x="56232" y="118707"/>
                    </a:lnTo>
                    <a:lnTo>
                      <a:pt x="50296" y="118707"/>
                    </a:lnTo>
                    <a:lnTo>
                      <a:pt x="50296" y="112771"/>
                    </a:lnTo>
                    <a:close/>
                    <a:moveTo>
                      <a:pt x="62480" y="112771"/>
                    </a:moveTo>
                    <a:lnTo>
                      <a:pt x="62480" y="118707"/>
                    </a:lnTo>
                    <a:lnTo>
                      <a:pt x="56545" y="118707"/>
                    </a:lnTo>
                    <a:lnTo>
                      <a:pt x="56545" y="112771"/>
                    </a:lnTo>
                    <a:close/>
                    <a:moveTo>
                      <a:pt x="68727" y="112771"/>
                    </a:moveTo>
                    <a:lnTo>
                      <a:pt x="68727" y="118707"/>
                    </a:lnTo>
                    <a:lnTo>
                      <a:pt x="62792" y="118707"/>
                    </a:lnTo>
                    <a:lnTo>
                      <a:pt x="62792" y="112771"/>
                    </a:lnTo>
                    <a:close/>
                    <a:moveTo>
                      <a:pt x="74975" y="112771"/>
                    </a:moveTo>
                    <a:lnTo>
                      <a:pt x="74975" y="118707"/>
                    </a:lnTo>
                    <a:lnTo>
                      <a:pt x="69039" y="118707"/>
                    </a:lnTo>
                    <a:lnTo>
                      <a:pt x="69039" y="112771"/>
                    </a:lnTo>
                    <a:close/>
                    <a:moveTo>
                      <a:pt x="81223" y="112771"/>
                    </a:moveTo>
                    <a:lnTo>
                      <a:pt x="81223" y="118707"/>
                    </a:lnTo>
                    <a:lnTo>
                      <a:pt x="75286" y="118707"/>
                    </a:lnTo>
                    <a:lnTo>
                      <a:pt x="75286" y="112771"/>
                    </a:lnTo>
                    <a:close/>
                    <a:moveTo>
                      <a:pt x="87470" y="112771"/>
                    </a:moveTo>
                    <a:lnTo>
                      <a:pt x="87470" y="118707"/>
                    </a:lnTo>
                    <a:lnTo>
                      <a:pt x="81535" y="118707"/>
                    </a:lnTo>
                    <a:lnTo>
                      <a:pt x="81535" y="112771"/>
                    </a:lnTo>
                    <a:close/>
                    <a:moveTo>
                      <a:pt x="93718" y="112771"/>
                    </a:moveTo>
                    <a:lnTo>
                      <a:pt x="93718" y="118707"/>
                    </a:lnTo>
                    <a:lnTo>
                      <a:pt x="87784" y="118707"/>
                    </a:lnTo>
                    <a:lnTo>
                      <a:pt x="87784" y="112771"/>
                    </a:lnTo>
                    <a:close/>
                    <a:moveTo>
                      <a:pt x="99967" y="112771"/>
                    </a:moveTo>
                    <a:lnTo>
                      <a:pt x="99967" y="118707"/>
                    </a:lnTo>
                    <a:lnTo>
                      <a:pt x="94031" y="118707"/>
                    </a:lnTo>
                    <a:lnTo>
                      <a:pt x="94031" y="112771"/>
                    </a:lnTo>
                    <a:close/>
                    <a:moveTo>
                      <a:pt x="106214" y="112771"/>
                    </a:moveTo>
                    <a:lnTo>
                      <a:pt x="106214" y="118707"/>
                    </a:lnTo>
                    <a:lnTo>
                      <a:pt x="100278" y="118707"/>
                    </a:lnTo>
                    <a:lnTo>
                      <a:pt x="100278" y="112771"/>
                    </a:lnTo>
                    <a:close/>
                    <a:moveTo>
                      <a:pt x="112461" y="112771"/>
                    </a:moveTo>
                    <a:lnTo>
                      <a:pt x="112461" y="118707"/>
                    </a:lnTo>
                    <a:lnTo>
                      <a:pt x="106527" y="118707"/>
                    </a:lnTo>
                    <a:lnTo>
                      <a:pt x="106527" y="112771"/>
                    </a:lnTo>
                    <a:close/>
                    <a:moveTo>
                      <a:pt x="118710" y="112771"/>
                    </a:moveTo>
                    <a:lnTo>
                      <a:pt x="118710" y="118707"/>
                    </a:lnTo>
                    <a:lnTo>
                      <a:pt x="112774" y="118707"/>
                    </a:lnTo>
                    <a:lnTo>
                      <a:pt x="112774" y="112771"/>
                    </a:lnTo>
                    <a:close/>
                    <a:moveTo>
                      <a:pt x="124957" y="112771"/>
                    </a:moveTo>
                    <a:lnTo>
                      <a:pt x="124957" y="118707"/>
                    </a:lnTo>
                    <a:lnTo>
                      <a:pt x="119021" y="118707"/>
                    </a:lnTo>
                    <a:lnTo>
                      <a:pt x="119021" y="112771"/>
                    </a:lnTo>
                    <a:close/>
                    <a:moveTo>
                      <a:pt x="131204" y="112771"/>
                    </a:moveTo>
                    <a:lnTo>
                      <a:pt x="131204" y="118707"/>
                    </a:lnTo>
                    <a:lnTo>
                      <a:pt x="125270" y="118707"/>
                    </a:lnTo>
                    <a:lnTo>
                      <a:pt x="125270" y="112771"/>
                    </a:lnTo>
                    <a:close/>
                    <a:moveTo>
                      <a:pt x="137451" y="112771"/>
                    </a:moveTo>
                    <a:lnTo>
                      <a:pt x="137451" y="118707"/>
                    </a:lnTo>
                    <a:lnTo>
                      <a:pt x="131517" y="118707"/>
                    </a:lnTo>
                    <a:lnTo>
                      <a:pt x="131517" y="112771"/>
                    </a:lnTo>
                    <a:close/>
                    <a:moveTo>
                      <a:pt x="143702" y="112771"/>
                    </a:moveTo>
                    <a:lnTo>
                      <a:pt x="143702" y="118707"/>
                    </a:lnTo>
                    <a:lnTo>
                      <a:pt x="137766" y="118707"/>
                    </a:lnTo>
                    <a:lnTo>
                      <a:pt x="137766" y="112771"/>
                    </a:lnTo>
                    <a:close/>
                    <a:moveTo>
                      <a:pt x="149949" y="112771"/>
                    </a:moveTo>
                    <a:lnTo>
                      <a:pt x="149949" y="118707"/>
                    </a:lnTo>
                    <a:lnTo>
                      <a:pt x="144015" y="118707"/>
                    </a:lnTo>
                    <a:lnTo>
                      <a:pt x="144015" y="112771"/>
                    </a:lnTo>
                    <a:close/>
                    <a:moveTo>
                      <a:pt x="156196" y="112771"/>
                    </a:moveTo>
                    <a:lnTo>
                      <a:pt x="156196" y="118707"/>
                    </a:lnTo>
                    <a:lnTo>
                      <a:pt x="150262" y="118707"/>
                    </a:lnTo>
                    <a:lnTo>
                      <a:pt x="150262" y="112771"/>
                    </a:lnTo>
                    <a:close/>
                    <a:moveTo>
                      <a:pt x="162445" y="112771"/>
                    </a:moveTo>
                    <a:lnTo>
                      <a:pt x="162445" y="118707"/>
                    </a:lnTo>
                    <a:lnTo>
                      <a:pt x="156509" y="118707"/>
                    </a:lnTo>
                    <a:lnTo>
                      <a:pt x="156509" y="112771"/>
                    </a:lnTo>
                    <a:close/>
                    <a:moveTo>
                      <a:pt x="168692" y="112771"/>
                    </a:moveTo>
                    <a:lnTo>
                      <a:pt x="168692" y="118707"/>
                    </a:lnTo>
                    <a:lnTo>
                      <a:pt x="162756" y="118707"/>
                    </a:lnTo>
                    <a:lnTo>
                      <a:pt x="162756" y="112771"/>
                    </a:lnTo>
                    <a:close/>
                    <a:moveTo>
                      <a:pt x="174939" y="112771"/>
                    </a:moveTo>
                    <a:lnTo>
                      <a:pt x="174939" y="118707"/>
                    </a:lnTo>
                    <a:lnTo>
                      <a:pt x="169005" y="118707"/>
                    </a:lnTo>
                    <a:lnTo>
                      <a:pt x="169005" y="112771"/>
                    </a:lnTo>
                    <a:close/>
                    <a:moveTo>
                      <a:pt x="181186" y="112771"/>
                    </a:moveTo>
                    <a:lnTo>
                      <a:pt x="181186" y="118707"/>
                    </a:lnTo>
                    <a:lnTo>
                      <a:pt x="175252" y="118707"/>
                    </a:lnTo>
                    <a:lnTo>
                      <a:pt x="175252" y="112771"/>
                    </a:lnTo>
                    <a:close/>
                    <a:moveTo>
                      <a:pt x="187435" y="112771"/>
                    </a:moveTo>
                    <a:lnTo>
                      <a:pt x="187435" y="118707"/>
                    </a:lnTo>
                    <a:lnTo>
                      <a:pt x="181499" y="118707"/>
                    </a:lnTo>
                    <a:lnTo>
                      <a:pt x="181499" y="112771"/>
                    </a:lnTo>
                    <a:close/>
                    <a:moveTo>
                      <a:pt x="193684" y="112771"/>
                    </a:moveTo>
                    <a:lnTo>
                      <a:pt x="193684" y="118707"/>
                    </a:lnTo>
                    <a:lnTo>
                      <a:pt x="187749" y="118707"/>
                    </a:lnTo>
                    <a:lnTo>
                      <a:pt x="187749" y="112771"/>
                    </a:lnTo>
                    <a:close/>
                    <a:moveTo>
                      <a:pt x="199931" y="112771"/>
                    </a:moveTo>
                    <a:lnTo>
                      <a:pt x="199931" y="118707"/>
                    </a:lnTo>
                    <a:lnTo>
                      <a:pt x="193996" y="118707"/>
                    </a:lnTo>
                    <a:lnTo>
                      <a:pt x="193996" y="112771"/>
                    </a:lnTo>
                    <a:close/>
                    <a:moveTo>
                      <a:pt x="206180" y="112771"/>
                    </a:moveTo>
                    <a:lnTo>
                      <a:pt x="206180" y="118707"/>
                    </a:lnTo>
                    <a:lnTo>
                      <a:pt x="200244" y="118707"/>
                    </a:lnTo>
                    <a:lnTo>
                      <a:pt x="200244" y="112771"/>
                    </a:lnTo>
                    <a:close/>
                    <a:moveTo>
                      <a:pt x="212427" y="112771"/>
                    </a:moveTo>
                    <a:lnTo>
                      <a:pt x="212427" y="118707"/>
                    </a:lnTo>
                    <a:lnTo>
                      <a:pt x="206491" y="118707"/>
                    </a:lnTo>
                    <a:lnTo>
                      <a:pt x="206491" y="112771"/>
                    </a:lnTo>
                    <a:close/>
                    <a:moveTo>
                      <a:pt x="218674" y="112771"/>
                    </a:moveTo>
                    <a:lnTo>
                      <a:pt x="218674" y="118707"/>
                    </a:lnTo>
                    <a:lnTo>
                      <a:pt x="212739" y="118707"/>
                    </a:lnTo>
                    <a:lnTo>
                      <a:pt x="212739" y="112771"/>
                    </a:lnTo>
                    <a:close/>
                    <a:moveTo>
                      <a:pt x="224921" y="112771"/>
                    </a:moveTo>
                    <a:lnTo>
                      <a:pt x="224921" y="118707"/>
                    </a:lnTo>
                    <a:lnTo>
                      <a:pt x="218987" y="118707"/>
                    </a:lnTo>
                    <a:lnTo>
                      <a:pt x="218987" y="112771"/>
                    </a:lnTo>
                    <a:close/>
                    <a:moveTo>
                      <a:pt x="231170" y="112771"/>
                    </a:moveTo>
                    <a:lnTo>
                      <a:pt x="231170" y="118707"/>
                    </a:lnTo>
                    <a:lnTo>
                      <a:pt x="225234" y="118707"/>
                    </a:lnTo>
                    <a:lnTo>
                      <a:pt x="225234" y="112771"/>
                    </a:lnTo>
                    <a:close/>
                    <a:moveTo>
                      <a:pt x="237417" y="112771"/>
                    </a:moveTo>
                    <a:lnTo>
                      <a:pt x="237417" y="118707"/>
                    </a:lnTo>
                    <a:lnTo>
                      <a:pt x="231481" y="118707"/>
                    </a:lnTo>
                    <a:lnTo>
                      <a:pt x="231481" y="112771"/>
                    </a:lnTo>
                    <a:close/>
                    <a:moveTo>
                      <a:pt x="243664" y="112771"/>
                    </a:moveTo>
                    <a:lnTo>
                      <a:pt x="243664" y="118707"/>
                    </a:lnTo>
                    <a:lnTo>
                      <a:pt x="237729" y="118707"/>
                    </a:lnTo>
                    <a:lnTo>
                      <a:pt x="237729" y="112771"/>
                    </a:lnTo>
                    <a:close/>
                    <a:moveTo>
                      <a:pt x="249911" y="112771"/>
                    </a:moveTo>
                    <a:lnTo>
                      <a:pt x="249911" y="118707"/>
                    </a:lnTo>
                    <a:lnTo>
                      <a:pt x="243977" y="118707"/>
                    </a:lnTo>
                    <a:lnTo>
                      <a:pt x="243977" y="112771"/>
                    </a:lnTo>
                    <a:close/>
                    <a:moveTo>
                      <a:pt x="256161" y="112771"/>
                    </a:moveTo>
                    <a:lnTo>
                      <a:pt x="256161" y="118707"/>
                    </a:lnTo>
                    <a:lnTo>
                      <a:pt x="250225" y="118707"/>
                    </a:lnTo>
                    <a:lnTo>
                      <a:pt x="250225" y="112771"/>
                    </a:lnTo>
                    <a:close/>
                    <a:moveTo>
                      <a:pt x="262409" y="112771"/>
                    </a:moveTo>
                    <a:lnTo>
                      <a:pt x="262409" y="118707"/>
                    </a:lnTo>
                    <a:lnTo>
                      <a:pt x="256474" y="118707"/>
                    </a:lnTo>
                    <a:lnTo>
                      <a:pt x="256474" y="112771"/>
                    </a:lnTo>
                    <a:close/>
                    <a:moveTo>
                      <a:pt x="268656" y="112771"/>
                    </a:moveTo>
                    <a:lnTo>
                      <a:pt x="268656" y="118707"/>
                    </a:lnTo>
                    <a:lnTo>
                      <a:pt x="262721" y="118707"/>
                    </a:lnTo>
                    <a:lnTo>
                      <a:pt x="262721" y="112771"/>
                    </a:lnTo>
                    <a:close/>
                    <a:moveTo>
                      <a:pt x="274904" y="112771"/>
                    </a:moveTo>
                    <a:lnTo>
                      <a:pt x="274904" y="118707"/>
                    </a:lnTo>
                    <a:lnTo>
                      <a:pt x="268968" y="118707"/>
                    </a:lnTo>
                    <a:lnTo>
                      <a:pt x="268968" y="112771"/>
                    </a:lnTo>
                    <a:close/>
                    <a:moveTo>
                      <a:pt x="6251" y="119019"/>
                    </a:moveTo>
                    <a:lnTo>
                      <a:pt x="6251" y="124954"/>
                    </a:lnTo>
                    <a:lnTo>
                      <a:pt x="315" y="124954"/>
                    </a:lnTo>
                    <a:lnTo>
                      <a:pt x="315" y="119019"/>
                    </a:lnTo>
                    <a:close/>
                    <a:moveTo>
                      <a:pt x="12498" y="119019"/>
                    </a:moveTo>
                    <a:lnTo>
                      <a:pt x="12498" y="124954"/>
                    </a:lnTo>
                    <a:lnTo>
                      <a:pt x="6562" y="124954"/>
                    </a:lnTo>
                    <a:lnTo>
                      <a:pt x="6562" y="119019"/>
                    </a:lnTo>
                    <a:close/>
                    <a:moveTo>
                      <a:pt x="18745" y="119019"/>
                    </a:moveTo>
                    <a:lnTo>
                      <a:pt x="18745" y="124954"/>
                    </a:lnTo>
                    <a:lnTo>
                      <a:pt x="12810" y="124954"/>
                    </a:lnTo>
                    <a:lnTo>
                      <a:pt x="12810" y="119019"/>
                    </a:lnTo>
                    <a:close/>
                    <a:moveTo>
                      <a:pt x="24992" y="119019"/>
                    </a:moveTo>
                    <a:lnTo>
                      <a:pt x="24992" y="124954"/>
                    </a:lnTo>
                    <a:lnTo>
                      <a:pt x="19058" y="124954"/>
                    </a:lnTo>
                    <a:lnTo>
                      <a:pt x="19058" y="119019"/>
                    </a:lnTo>
                    <a:close/>
                    <a:moveTo>
                      <a:pt x="31242" y="119019"/>
                    </a:moveTo>
                    <a:lnTo>
                      <a:pt x="31242" y="124954"/>
                    </a:lnTo>
                    <a:lnTo>
                      <a:pt x="25305" y="124954"/>
                    </a:lnTo>
                    <a:lnTo>
                      <a:pt x="25305" y="119019"/>
                    </a:lnTo>
                    <a:close/>
                    <a:moveTo>
                      <a:pt x="37489" y="119019"/>
                    </a:moveTo>
                    <a:lnTo>
                      <a:pt x="37489" y="124954"/>
                    </a:lnTo>
                    <a:lnTo>
                      <a:pt x="31553" y="124954"/>
                    </a:lnTo>
                    <a:lnTo>
                      <a:pt x="31553" y="119019"/>
                    </a:lnTo>
                    <a:close/>
                    <a:moveTo>
                      <a:pt x="43737" y="119019"/>
                    </a:moveTo>
                    <a:lnTo>
                      <a:pt x="43737" y="124954"/>
                    </a:lnTo>
                    <a:lnTo>
                      <a:pt x="37802" y="124954"/>
                    </a:lnTo>
                    <a:lnTo>
                      <a:pt x="37802" y="119019"/>
                    </a:lnTo>
                    <a:close/>
                    <a:moveTo>
                      <a:pt x="49985" y="119019"/>
                    </a:moveTo>
                    <a:lnTo>
                      <a:pt x="49985" y="124954"/>
                    </a:lnTo>
                    <a:lnTo>
                      <a:pt x="44049" y="124954"/>
                    </a:lnTo>
                    <a:lnTo>
                      <a:pt x="44049" y="119019"/>
                    </a:lnTo>
                    <a:close/>
                    <a:moveTo>
                      <a:pt x="56232" y="119019"/>
                    </a:moveTo>
                    <a:lnTo>
                      <a:pt x="56232" y="124954"/>
                    </a:lnTo>
                    <a:lnTo>
                      <a:pt x="50296" y="124954"/>
                    </a:lnTo>
                    <a:lnTo>
                      <a:pt x="50296" y="119019"/>
                    </a:lnTo>
                    <a:close/>
                    <a:moveTo>
                      <a:pt x="62480" y="119019"/>
                    </a:moveTo>
                    <a:lnTo>
                      <a:pt x="62480" y="124954"/>
                    </a:lnTo>
                    <a:lnTo>
                      <a:pt x="56545" y="124954"/>
                    </a:lnTo>
                    <a:lnTo>
                      <a:pt x="56545" y="119019"/>
                    </a:lnTo>
                    <a:close/>
                    <a:moveTo>
                      <a:pt x="68727" y="119019"/>
                    </a:moveTo>
                    <a:lnTo>
                      <a:pt x="68727" y="124954"/>
                    </a:lnTo>
                    <a:lnTo>
                      <a:pt x="62792" y="124954"/>
                    </a:lnTo>
                    <a:lnTo>
                      <a:pt x="62792" y="119019"/>
                    </a:lnTo>
                    <a:close/>
                    <a:moveTo>
                      <a:pt x="74975" y="119019"/>
                    </a:moveTo>
                    <a:lnTo>
                      <a:pt x="74975" y="124954"/>
                    </a:lnTo>
                    <a:lnTo>
                      <a:pt x="69039" y="124954"/>
                    </a:lnTo>
                    <a:lnTo>
                      <a:pt x="69039" y="119019"/>
                    </a:lnTo>
                    <a:close/>
                    <a:moveTo>
                      <a:pt x="81223" y="119019"/>
                    </a:moveTo>
                    <a:lnTo>
                      <a:pt x="81223" y="124954"/>
                    </a:lnTo>
                    <a:lnTo>
                      <a:pt x="75286" y="124954"/>
                    </a:lnTo>
                    <a:lnTo>
                      <a:pt x="75286" y="119019"/>
                    </a:lnTo>
                    <a:close/>
                    <a:moveTo>
                      <a:pt x="87470" y="119019"/>
                    </a:moveTo>
                    <a:lnTo>
                      <a:pt x="87470" y="124954"/>
                    </a:lnTo>
                    <a:lnTo>
                      <a:pt x="81535" y="124954"/>
                    </a:lnTo>
                    <a:lnTo>
                      <a:pt x="81535" y="119019"/>
                    </a:lnTo>
                    <a:close/>
                    <a:moveTo>
                      <a:pt x="93718" y="119019"/>
                    </a:moveTo>
                    <a:lnTo>
                      <a:pt x="93718" y="124954"/>
                    </a:lnTo>
                    <a:lnTo>
                      <a:pt x="87784" y="124954"/>
                    </a:lnTo>
                    <a:lnTo>
                      <a:pt x="87784" y="119019"/>
                    </a:lnTo>
                    <a:close/>
                    <a:moveTo>
                      <a:pt x="99967" y="119019"/>
                    </a:moveTo>
                    <a:lnTo>
                      <a:pt x="99967" y="124954"/>
                    </a:lnTo>
                    <a:lnTo>
                      <a:pt x="94031" y="124954"/>
                    </a:lnTo>
                    <a:lnTo>
                      <a:pt x="94031" y="119019"/>
                    </a:lnTo>
                    <a:close/>
                    <a:moveTo>
                      <a:pt x="106214" y="119019"/>
                    </a:moveTo>
                    <a:lnTo>
                      <a:pt x="106214" y="124954"/>
                    </a:lnTo>
                    <a:lnTo>
                      <a:pt x="100278" y="124954"/>
                    </a:lnTo>
                    <a:lnTo>
                      <a:pt x="100278" y="119019"/>
                    </a:lnTo>
                    <a:close/>
                    <a:moveTo>
                      <a:pt x="112461" y="119019"/>
                    </a:moveTo>
                    <a:lnTo>
                      <a:pt x="112461" y="124954"/>
                    </a:lnTo>
                    <a:lnTo>
                      <a:pt x="106527" y="124954"/>
                    </a:lnTo>
                    <a:lnTo>
                      <a:pt x="106527" y="119019"/>
                    </a:lnTo>
                    <a:close/>
                    <a:moveTo>
                      <a:pt x="118710" y="119019"/>
                    </a:moveTo>
                    <a:lnTo>
                      <a:pt x="118710" y="124954"/>
                    </a:lnTo>
                    <a:lnTo>
                      <a:pt x="112774" y="124954"/>
                    </a:lnTo>
                    <a:lnTo>
                      <a:pt x="112774" y="119019"/>
                    </a:lnTo>
                    <a:close/>
                    <a:moveTo>
                      <a:pt x="124957" y="119019"/>
                    </a:moveTo>
                    <a:lnTo>
                      <a:pt x="124957" y="124954"/>
                    </a:lnTo>
                    <a:lnTo>
                      <a:pt x="119021" y="124954"/>
                    </a:lnTo>
                    <a:lnTo>
                      <a:pt x="119021" y="119019"/>
                    </a:lnTo>
                    <a:close/>
                    <a:moveTo>
                      <a:pt x="131204" y="119019"/>
                    </a:moveTo>
                    <a:lnTo>
                      <a:pt x="131204" y="124954"/>
                    </a:lnTo>
                    <a:lnTo>
                      <a:pt x="125270" y="124954"/>
                    </a:lnTo>
                    <a:lnTo>
                      <a:pt x="125270" y="119019"/>
                    </a:lnTo>
                    <a:close/>
                    <a:moveTo>
                      <a:pt x="137451" y="119019"/>
                    </a:moveTo>
                    <a:lnTo>
                      <a:pt x="137451" y="124954"/>
                    </a:lnTo>
                    <a:lnTo>
                      <a:pt x="131517" y="124954"/>
                    </a:lnTo>
                    <a:lnTo>
                      <a:pt x="131517" y="119019"/>
                    </a:lnTo>
                    <a:close/>
                    <a:moveTo>
                      <a:pt x="143702" y="119019"/>
                    </a:moveTo>
                    <a:lnTo>
                      <a:pt x="143702" y="124954"/>
                    </a:lnTo>
                    <a:lnTo>
                      <a:pt x="137766" y="124954"/>
                    </a:lnTo>
                    <a:lnTo>
                      <a:pt x="137766" y="119019"/>
                    </a:lnTo>
                    <a:close/>
                    <a:moveTo>
                      <a:pt x="149949" y="119019"/>
                    </a:moveTo>
                    <a:lnTo>
                      <a:pt x="149949" y="124954"/>
                    </a:lnTo>
                    <a:lnTo>
                      <a:pt x="144015" y="124954"/>
                    </a:lnTo>
                    <a:lnTo>
                      <a:pt x="144015" y="119019"/>
                    </a:lnTo>
                    <a:close/>
                    <a:moveTo>
                      <a:pt x="156196" y="119019"/>
                    </a:moveTo>
                    <a:lnTo>
                      <a:pt x="156196" y="124954"/>
                    </a:lnTo>
                    <a:lnTo>
                      <a:pt x="150262" y="124954"/>
                    </a:lnTo>
                    <a:lnTo>
                      <a:pt x="150262" y="119019"/>
                    </a:lnTo>
                    <a:close/>
                    <a:moveTo>
                      <a:pt x="162445" y="119019"/>
                    </a:moveTo>
                    <a:lnTo>
                      <a:pt x="162445" y="124954"/>
                    </a:lnTo>
                    <a:lnTo>
                      <a:pt x="156509" y="124954"/>
                    </a:lnTo>
                    <a:lnTo>
                      <a:pt x="156509" y="119019"/>
                    </a:lnTo>
                    <a:close/>
                    <a:moveTo>
                      <a:pt x="168692" y="119019"/>
                    </a:moveTo>
                    <a:lnTo>
                      <a:pt x="168692" y="124954"/>
                    </a:lnTo>
                    <a:lnTo>
                      <a:pt x="162756" y="124954"/>
                    </a:lnTo>
                    <a:lnTo>
                      <a:pt x="162756" y="119019"/>
                    </a:lnTo>
                    <a:close/>
                    <a:moveTo>
                      <a:pt x="174939" y="119019"/>
                    </a:moveTo>
                    <a:lnTo>
                      <a:pt x="174939" y="124954"/>
                    </a:lnTo>
                    <a:lnTo>
                      <a:pt x="169005" y="124954"/>
                    </a:lnTo>
                    <a:lnTo>
                      <a:pt x="169005" y="119019"/>
                    </a:lnTo>
                    <a:close/>
                    <a:moveTo>
                      <a:pt x="181186" y="119019"/>
                    </a:moveTo>
                    <a:lnTo>
                      <a:pt x="181186" y="124954"/>
                    </a:lnTo>
                    <a:lnTo>
                      <a:pt x="175252" y="124954"/>
                    </a:lnTo>
                    <a:lnTo>
                      <a:pt x="175252" y="119019"/>
                    </a:lnTo>
                    <a:close/>
                    <a:moveTo>
                      <a:pt x="187435" y="119019"/>
                    </a:moveTo>
                    <a:lnTo>
                      <a:pt x="187435" y="124954"/>
                    </a:lnTo>
                    <a:lnTo>
                      <a:pt x="181499" y="124954"/>
                    </a:lnTo>
                    <a:lnTo>
                      <a:pt x="181499" y="119019"/>
                    </a:lnTo>
                    <a:close/>
                    <a:moveTo>
                      <a:pt x="193684" y="119019"/>
                    </a:moveTo>
                    <a:lnTo>
                      <a:pt x="193684" y="124954"/>
                    </a:lnTo>
                    <a:lnTo>
                      <a:pt x="187749" y="124954"/>
                    </a:lnTo>
                    <a:lnTo>
                      <a:pt x="187749" y="119019"/>
                    </a:lnTo>
                    <a:close/>
                    <a:moveTo>
                      <a:pt x="199931" y="119019"/>
                    </a:moveTo>
                    <a:lnTo>
                      <a:pt x="199931" y="124954"/>
                    </a:lnTo>
                    <a:lnTo>
                      <a:pt x="193996" y="124954"/>
                    </a:lnTo>
                    <a:lnTo>
                      <a:pt x="193996" y="119019"/>
                    </a:lnTo>
                    <a:close/>
                    <a:moveTo>
                      <a:pt x="206180" y="119019"/>
                    </a:moveTo>
                    <a:lnTo>
                      <a:pt x="206180" y="124954"/>
                    </a:lnTo>
                    <a:lnTo>
                      <a:pt x="200244" y="124954"/>
                    </a:lnTo>
                    <a:lnTo>
                      <a:pt x="200244" y="119019"/>
                    </a:lnTo>
                    <a:close/>
                    <a:moveTo>
                      <a:pt x="212427" y="119019"/>
                    </a:moveTo>
                    <a:lnTo>
                      <a:pt x="212427" y="124954"/>
                    </a:lnTo>
                    <a:lnTo>
                      <a:pt x="206491" y="124954"/>
                    </a:lnTo>
                    <a:lnTo>
                      <a:pt x="206491" y="119019"/>
                    </a:lnTo>
                    <a:close/>
                    <a:moveTo>
                      <a:pt x="218674" y="119019"/>
                    </a:moveTo>
                    <a:lnTo>
                      <a:pt x="218674" y="124954"/>
                    </a:lnTo>
                    <a:lnTo>
                      <a:pt x="212739" y="124954"/>
                    </a:lnTo>
                    <a:lnTo>
                      <a:pt x="212739" y="119019"/>
                    </a:lnTo>
                    <a:close/>
                    <a:moveTo>
                      <a:pt x="224921" y="119019"/>
                    </a:moveTo>
                    <a:lnTo>
                      <a:pt x="224921" y="124954"/>
                    </a:lnTo>
                    <a:lnTo>
                      <a:pt x="218987" y="124954"/>
                    </a:lnTo>
                    <a:lnTo>
                      <a:pt x="218987" y="119019"/>
                    </a:lnTo>
                    <a:close/>
                    <a:moveTo>
                      <a:pt x="231170" y="119019"/>
                    </a:moveTo>
                    <a:lnTo>
                      <a:pt x="231170" y="124954"/>
                    </a:lnTo>
                    <a:lnTo>
                      <a:pt x="225234" y="124954"/>
                    </a:lnTo>
                    <a:lnTo>
                      <a:pt x="225234" y="119019"/>
                    </a:lnTo>
                    <a:close/>
                    <a:moveTo>
                      <a:pt x="237417" y="119019"/>
                    </a:moveTo>
                    <a:lnTo>
                      <a:pt x="237417" y="124954"/>
                    </a:lnTo>
                    <a:lnTo>
                      <a:pt x="231481" y="124954"/>
                    </a:lnTo>
                    <a:lnTo>
                      <a:pt x="231481" y="119019"/>
                    </a:lnTo>
                    <a:close/>
                    <a:moveTo>
                      <a:pt x="243664" y="119019"/>
                    </a:moveTo>
                    <a:lnTo>
                      <a:pt x="243664" y="124954"/>
                    </a:lnTo>
                    <a:lnTo>
                      <a:pt x="237729" y="124954"/>
                    </a:lnTo>
                    <a:lnTo>
                      <a:pt x="237729" y="119019"/>
                    </a:lnTo>
                    <a:close/>
                    <a:moveTo>
                      <a:pt x="249911" y="119019"/>
                    </a:moveTo>
                    <a:lnTo>
                      <a:pt x="249911" y="124954"/>
                    </a:lnTo>
                    <a:lnTo>
                      <a:pt x="243977" y="124954"/>
                    </a:lnTo>
                    <a:lnTo>
                      <a:pt x="243977" y="119019"/>
                    </a:lnTo>
                    <a:close/>
                    <a:moveTo>
                      <a:pt x="256161" y="119019"/>
                    </a:moveTo>
                    <a:lnTo>
                      <a:pt x="256161" y="124954"/>
                    </a:lnTo>
                    <a:lnTo>
                      <a:pt x="250225" y="124954"/>
                    </a:lnTo>
                    <a:lnTo>
                      <a:pt x="250225" y="119019"/>
                    </a:lnTo>
                    <a:close/>
                    <a:moveTo>
                      <a:pt x="262409" y="119019"/>
                    </a:moveTo>
                    <a:lnTo>
                      <a:pt x="262409" y="124954"/>
                    </a:lnTo>
                    <a:lnTo>
                      <a:pt x="256474" y="124954"/>
                    </a:lnTo>
                    <a:lnTo>
                      <a:pt x="256474" y="119019"/>
                    </a:lnTo>
                    <a:close/>
                    <a:moveTo>
                      <a:pt x="268656" y="119019"/>
                    </a:moveTo>
                    <a:lnTo>
                      <a:pt x="268656" y="124954"/>
                    </a:lnTo>
                    <a:lnTo>
                      <a:pt x="262721" y="124954"/>
                    </a:lnTo>
                    <a:lnTo>
                      <a:pt x="262721" y="119019"/>
                    </a:lnTo>
                    <a:close/>
                    <a:moveTo>
                      <a:pt x="274904" y="119019"/>
                    </a:moveTo>
                    <a:lnTo>
                      <a:pt x="274904" y="124954"/>
                    </a:lnTo>
                    <a:lnTo>
                      <a:pt x="268968" y="124954"/>
                    </a:lnTo>
                    <a:lnTo>
                      <a:pt x="268968" y="119019"/>
                    </a:lnTo>
                    <a:close/>
                    <a:moveTo>
                      <a:pt x="6251" y="125266"/>
                    </a:moveTo>
                    <a:lnTo>
                      <a:pt x="6251" y="131201"/>
                    </a:lnTo>
                    <a:lnTo>
                      <a:pt x="315" y="131201"/>
                    </a:lnTo>
                    <a:lnTo>
                      <a:pt x="315" y="125266"/>
                    </a:lnTo>
                    <a:close/>
                    <a:moveTo>
                      <a:pt x="12498" y="125266"/>
                    </a:moveTo>
                    <a:lnTo>
                      <a:pt x="12498" y="131201"/>
                    </a:lnTo>
                    <a:lnTo>
                      <a:pt x="6562" y="131201"/>
                    </a:lnTo>
                    <a:lnTo>
                      <a:pt x="6562" y="125266"/>
                    </a:lnTo>
                    <a:close/>
                    <a:moveTo>
                      <a:pt x="18745" y="125266"/>
                    </a:moveTo>
                    <a:lnTo>
                      <a:pt x="18745" y="131201"/>
                    </a:lnTo>
                    <a:lnTo>
                      <a:pt x="12810" y="131201"/>
                    </a:lnTo>
                    <a:lnTo>
                      <a:pt x="12810" y="125266"/>
                    </a:lnTo>
                    <a:close/>
                    <a:moveTo>
                      <a:pt x="24992" y="125266"/>
                    </a:moveTo>
                    <a:lnTo>
                      <a:pt x="24992" y="131201"/>
                    </a:lnTo>
                    <a:lnTo>
                      <a:pt x="19058" y="131201"/>
                    </a:lnTo>
                    <a:lnTo>
                      <a:pt x="19058" y="125266"/>
                    </a:lnTo>
                    <a:close/>
                    <a:moveTo>
                      <a:pt x="31242" y="125266"/>
                    </a:moveTo>
                    <a:lnTo>
                      <a:pt x="31242" y="131201"/>
                    </a:lnTo>
                    <a:lnTo>
                      <a:pt x="25305" y="131201"/>
                    </a:lnTo>
                    <a:lnTo>
                      <a:pt x="25305" y="125266"/>
                    </a:lnTo>
                    <a:close/>
                    <a:moveTo>
                      <a:pt x="37489" y="125266"/>
                    </a:moveTo>
                    <a:lnTo>
                      <a:pt x="37489" y="131201"/>
                    </a:lnTo>
                    <a:lnTo>
                      <a:pt x="31553" y="131201"/>
                    </a:lnTo>
                    <a:lnTo>
                      <a:pt x="31553" y="125266"/>
                    </a:lnTo>
                    <a:close/>
                    <a:moveTo>
                      <a:pt x="43737" y="125266"/>
                    </a:moveTo>
                    <a:lnTo>
                      <a:pt x="43737" y="131201"/>
                    </a:lnTo>
                    <a:lnTo>
                      <a:pt x="37802" y="131201"/>
                    </a:lnTo>
                    <a:lnTo>
                      <a:pt x="37802" y="125266"/>
                    </a:lnTo>
                    <a:close/>
                    <a:moveTo>
                      <a:pt x="49985" y="125266"/>
                    </a:moveTo>
                    <a:lnTo>
                      <a:pt x="49985" y="131201"/>
                    </a:lnTo>
                    <a:lnTo>
                      <a:pt x="44049" y="131201"/>
                    </a:lnTo>
                    <a:lnTo>
                      <a:pt x="44049" y="125266"/>
                    </a:lnTo>
                    <a:close/>
                    <a:moveTo>
                      <a:pt x="56232" y="125266"/>
                    </a:moveTo>
                    <a:lnTo>
                      <a:pt x="56232" y="131201"/>
                    </a:lnTo>
                    <a:lnTo>
                      <a:pt x="50296" y="131201"/>
                    </a:lnTo>
                    <a:lnTo>
                      <a:pt x="50296" y="125266"/>
                    </a:lnTo>
                    <a:close/>
                    <a:moveTo>
                      <a:pt x="62480" y="125266"/>
                    </a:moveTo>
                    <a:lnTo>
                      <a:pt x="62480" y="131201"/>
                    </a:lnTo>
                    <a:lnTo>
                      <a:pt x="56545" y="131201"/>
                    </a:lnTo>
                    <a:lnTo>
                      <a:pt x="56545" y="125266"/>
                    </a:lnTo>
                    <a:close/>
                    <a:moveTo>
                      <a:pt x="68727" y="125266"/>
                    </a:moveTo>
                    <a:lnTo>
                      <a:pt x="68727" y="131201"/>
                    </a:lnTo>
                    <a:lnTo>
                      <a:pt x="62792" y="131201"/>
                    </a:lnTo>
                    <a:lnTo>
                      <a:pt x="62792" y="125266"/>
                    </a:lnTo>
                    <a:close/>
                    <a:moveTo>
                      <a:pt x="74975" y="125266"/>
                    </a:moveTo>
                    <a:lnTo>
                      <a:pt x="74975" y="131201"/>
                    </a:lnTo>
                    <a:lnTo>
                      <a:pt x="69039" y="131201"/>
                    </a:lnTo>
                    <a:lnTo>
                      <a:pt x="69039" y="125266"/>
                    </a:lnTo>
                    <a:close/>
                    <a:moveTo>
                      <a:pt x="81223" y="125266"/>
                    </a:moveTo>
                    <a:lnTo>
                      <a:pt x="81223" y="131201"/>
                    </a:lnTo>
                    <a:lnTo>
                      <a:pt x="75286" y="131201"/>
                    </a:lnTo>
                    <a:lnTo>
                      <a:pt x="75286" y="125266"/>
                    </a:lnTo>
                    <a:close/>
                    <a:moveTo>
                      <a:pt x="87470" y="125266"/>
                    </a:moveTo>
                    <a:lnTo>
                      <a:pt x="87470" y="131201"/>
                    </a:lnTo>
                    <a:lnTo>
                      <a:pt x="81535" y="131201"/>
                    </a:lnTo>
                    <a:lnTo>
                      <a:pt x="81535" y="125266"/>
                    </a:lnTo>
                    <a:close/>
                    <a:moveTo>
                      <a:pt x="93718" y="125266"/>
                    </a:moveTo>
                    <a:lnTo>
                      <a:pt x="93718" y="131201"/>
                    </a:lnTo>
                    <a:lnTo>
                      <a:pt x="87784" y="131201"/>
                    </a:lnTo>
                    <a:lnTo>
                      <a:pt x="87784" y="125266"/>
                    </a:lnTo>
                    <a:close/>
                    <a:moveTo>
                      <a:pt x="99967" y="125266"/>
                    </a:moveTo>
                    <a:lnTo>
                      <a:pt x="99967" y="131201"/>
                    </a:lnTo>
                    <a:lnTo>
                      <a:pt x="94031" y="131201"/>
                    </a:lnTo>
                    <a:lnTo>
                      <a:pt x="94031" y="125266"/>
                    </a:lnTo>
                    <a:close/>
                    <a:moveTo>
                      <a:pt x="106214" y="125266"/>
                    </a:moveTo>
                    <a:lnTo>
                      <a:pt x="106214" y="131201"/>
                    </a:lnTo>
                    <a:lnTo>
                      <a:pt x="100278" y="131201"/>
                    </a:lnTo>
                    <a:lnTo>
                      <a:pt x="100278" y="125266"/>
                    </a:lnTo>
                    <a:close/>
                    <a:moveTo>
                      <a:pt x="112461" y="125266"/>
                    </a:moveTo>
                    <a:lnTo>
                      <a:pt x="112461" y="131201"/>
                    </a:lnTo>
                    <a:lnTo>
                      <a:pt x="106527" y="131201"/>
                    </a:lnTo>
                    <a:lnTo>
                      <a:pt x="106527" y="125266"/>
                    </a:lnTo>
                    <a:close/>
                    <a:moveTo>
                      <a:pt x="118710" y="125266"/>
                    </a:moveTo>
                    <a:lnTo>
                      <a:pt x="118710" y="131201"/>
                    </a:lnTo>
                    <a:lnTo>
                      <a:pt x="112774" y="131201"/>
                    </a:lnTo>
                    <a:lnTo>
                      <a:pt x="112774" y="125266"/>
                    </a:lnTo>
                    <a:close/>
                    <a:moveTo>
                      <a:pt x="124957" y="125266"/>
                    </a:moveTo>
                    <a:lnTo>
                      <a:pt x="124957" y="131201"/>
                    </a:lnTo>
                    <a:lnTo>
                      <a:pt x="119021" y="131201"/>
                    </a:lnTo>
                    <a:lnTo>
                      <a:pt x="119021" y="125266"/>
                    </a:lnTo>
                    <a:close/>
                    <a:moveTo>
                      <a:pt x="131204" y="125266"/>
                    </a:moveTo>
                    <a:lnTo>
                      <a:pt x="131204" y="131201"/>
                    </a:lnTo>
                    <a:lnTo>
                      <a:pt x="125270" y="131201"/>
                    </a:lnTo>
                    <a:lnTo>
                      <a:pt x="125270" y="125266"/>
                    </a:lnTo>
                    <a:close/>
                    <a:moveTo>
                      <a:pt x="137451" y="125266"/>
                    </a:moveTo>
                    <a:lnTo>
                      <a:pt x="137451" y="131201"/>
                    </a:lnTo>
                    <a:lnTo>
                      <a:pt x="131517" y="131201"/>
                    </a:lnTo>
                    <a:lnTo>
                      <a:pt x="131517" y="125266"/>
                    </a:lnTo>
                    <a:close/>
                    <a:moveTo>
                      <a:pt x="143702" y="125266"/>
                    </a:moveTo>
                    <a:lnTo>
                      <a:pt x="143702" y="131201"/>
                    </a:lnTo>
                    <a:lnTo>
                      <a:pt x="137766" y="131201"/>
                    </a:lnTo>
                    <a:lnTo>
                      <a:pt x="137766" y="125266"/>
                    </a:lnTo>
                    <a:close/>
                    <a:moveTo>
                      <a:pt x="149949" y="125266"/>
                    </a:moveTo>
                    <a:lnTo>
                      <a:pt x="149949" y="131201"/>
                    </a:lnTo>
                    <a:lnTo>
                      <a:pt x="144015" y="131201"/>
                    </a:lnTo>
                    <a:lnTo>
                      <a:pt x="144015" y="125266"/>
                    </a:lnTo>
                    <a:close/>
                    <a:moveTo>
                      <a:pt x="156196" y="125266"/>
                    </a:moveTo>
                    <a:lnTo>
                      <a:pt x="156196" y="131201"/>
                    </a:lnTo>
                    <a:lnTo>
                      <a:pt x="150262" y="131201"/>
                    </a:lnTo>
                    <a:lnTo>
                      <a:pt x="150262" y="125266"/>
                    </a:lnTo>
                    <a:close/>
                    <a:moveTo>
                      <a:pt x="162445" y="125266"/>
                    </a:moveTo>
                    <a:lnTo>
                      <a:pt x="162445" y="131201"/>
                    </a:lnTo>
                    <a:lnTo>
                      <a:pt x="156509" y="131201"/>
                    </a:lnTo>
                    <a:lnTo>
                      <a:pt x="156509" y="125266"/>
                    </a:lnTo>
                    <a:close/>
                    <a:moveTo>
                      <a:pt x="168692" y="125266"/>
                    </a:moveTo>
                    <a:lnTo>
                      <a:pt x="168692" y="131201"/>
                    </a:lnTo>
                    <a:lnTo>
                      <a:pt x="162756" y="131201"/>
                    </a:lnTo>
                    <a:lnTo>
                      <a:pt x="162756" y="125266"/>
                    </a:lnTo>
                    <a:close/>
                    <a:moveTo>
                      <a:pt x="174939" y="125266"/>
                    </a:moveTo>
                    <a:lnTo>
                      <a:pt x="174939" y="131201"/>
                    </a:lnTo>
                    <a:lnTo>
                      <a:pt x="169005" y="131201"/>
                    </a:lnTo>
                    <a:lnTo>
                      <a:pt x="169005" y="125266"/>
                    </a:lnTo>
                    <a:close/>
                    <a:moveTo>
                      <a:pt x="181186" y="125266"/>
                    </a:moveTo>
                    <a:lnTo>
                      <a:pt x="181186" y="131201"/>
                    </a:lnTo>
                    <a:lnTo>
                      <a:pt x="175252" y="131201"/>
                    </a:lnTo>
                    <a:lnTo>
                      <a:pt x="175252" y="125266"/>
                    </a:lnTo>
                    <a:close/>
                    <a:moveTo>
                      <a:pt x="187435" y="125266"/>
                    </a:moveTo>
                    <a:lnTo>
                      <a:pt x="187435" y="131201"/>
                    </a:lnTo>
                    <a:lnTo>
                      <a:pt x="181499" y="131201"/>
                    </a:lnTo>
                    <a:lnTo>
                      <a:pt x="181499" y="125266"/>
                    </a:lnTo>
                    <a:close/>
                    <a:moveTo>
                      <a:pt x="193682" y="125266"/>
                    </a:moveTo>
                    <a:lnTo>
                      <a:pt x="193682" y="131201"/>
                    </a:lnTo>
                    <a:lnTo>
                      <a:pt x="187746" y="131201"/>
                    </a:lnTo>
                    <a:lnTo>
                      <a:pt x="187746" y="125266"/>
                    </a:lnTo>
                    <a:close/>
                    <a:moveTo>
                      <a:pt x="199931" y="125266"/>
                    </a:moveTo>
                    <a:lnTo>
                      <a:pt x="199931" y="131201"/>
                    </a:lnTo>
                    <a:lnTo>
                      <a:pt x="193996" y="131201"/>
                    </a:lnTo>
                    <a:lnTo>
                      <a:pt x="193996" y="125266"/>
                    </a:lnTo>
                    <a:close/>
                    <a:moveTo>
                      <a:pt x="206180" y="125266"/>
                    </a:moveTo>
                    <a:lnTo>
                      <a:pt x="206180" y="131201"/>
                    </a:lnTo>
                    <a:lnTo>
                      <a:pt x="200244" y="131201"/>
                    </a:lnTo>
                    <a:lnTo>
                      <a:pt x="200244" y="125266"/>
                    </a:lnTo>
                    <a:close/>
                    <a:moveTo>
                      <a:pt x="212427" y="125266"/>
                    </a:moveTo>
                    <a:lnTo>
                      <a:pt x="212427" y="131201"/>
                    </a:lnTo>
                    <a:lnTo>
                      <a:pt x="206491" y="131201"/>
                    </a:lnTo>
                    <a:lnTo>
                      <a:pt x="206491" y="125266"/>
                    </a:lnTo>
                    <a:close/>
                    <a:moveTo>
                      <a:pt x="218674" y="125266"/>
                    </a:moveTo>
                    <a:lnTo>
                      <a:pt x="218674" y="131201"/>
                    </a:lnTo>
                    <a:lnTo>
                      <a:pt x="212739" y="131201"/>
                    </a:lnTo>
                    <a:lnTo>
                      <a:pt x="212739" y="125266"/>
                    </a:lnTo>
                    <a:close/>
                    <a:moveTo>
                      <a:pt x="224921" y="125266"/>
                    </a:moveTo>
                    <a:lnTo>
                      <a:pt x="224921" y="131201"/>
                    </a:lnTo>
                    <a:lnTo>
                      <a:pt x="218987" y="131201"/>
                    </a:lnTo>
                    <a:lnTo>
                      <a:pt x="218987" y="125266"/>
                    </a:lnTo>
                    <a:close/>
                    <a:moveTo>
                      <a:pt x="231170" y="125266"/>
                    </a:moveTo>
                    <a:lnTo>
                      <a:pt x="231170" y="131201"/>
                    </a:lnTo>
                    <a:lnTo>
                      <a:pt x="225234" y="131201"/>
                    </a:lnTo>
                    <a:lnTo>
                      <a:pt x="225234" y="125266"/>
                    </a:lnTo>
                    <a:close/>
                    <a:moveTo>
                      <a:pt x="237417" y="125266"/>
                    </a:moveTo>
                    <a:lnTo>
                      <a:pt x="237417" y="131201"/>
                    </a:lnTo>
                    <a:lnTo>
                      <a:pt x="231481" y="131201"/>
                    </a:lnTo>
                    <a:lnTo>
                      <a:pt x="231481" y="125266"/>
                    </a:lnTo>
                    <a:close/>
                    <a:moveTo>
                      <a:pt x="243664" y="125266"/>
                    </a:moveTo>
                    <a:lnTo>
                      <a:pt x="243664" y="131201"/>
                    </a:lnTo>
                    <a:lnTo>
                      <a:pt x="237729" y="131201"/>
                    </a:lnTo>
                    <a:lnTo>
                      <a:pt x="237729" y="125266"/>
                    </a:lnTo>
                    <a:close/>
                    <a:moveTo>
                      <a:pt x="249911" y="125266"/>
                    </a:moveTo>
                    <a:lnTo>
                      <a:pt x="249911" y="131201"/>
                    </a:lnTo>
                    <a:lnTo>
                      <a:pt x="243977" y="131201"/>
                    </a:lnTo>
                    <a:lnTo>
                      <a:pt x="243977" y="125266"/>
                    </a:lnTo>
                    <a:close/>
                    <a:moveTo>
                      <a:pt x="256161" y="125266"/>
                    </a:moveTo>
                    <a:lnTo>
                      <a:pt x="256161" y="131201"/>
                    </a:lnTo>
                    <a:lnTo>
                      <a:pt x="250225" y="131201"/>
                    </a:lnTo>
                    <a:lnTo>
                      <a:pt x="250225" y="125266"/>
                    </a:lnTo>
                    <a:close/>
                    <a:moveTo>
                      <a:pt x="262409" y="125266"/>
                    </a:moveTo>
                    <a:lnTo>
                      <a:pt x="262409" y="131201"/>
                    </a:lnTo>
                    <a:lnTo>
                      <a:pt x="256474" y="131201"/>
                    </a:lnTo>
                    <a:lnTo>
                      <a:pt x="256474" y="125266"/>
                    </a:lnTo>
                    <a:close/>
                    <a:moveTo>
                      <a:pt x="268656" y="125266"/>
                    </a:moveTo>
                    <a:lnTo>
                      <a:pt x="268656" y="131201"/>
                    </a:lnTo>
                    <a:lnTo>
                      <a:pt x="262721" y="131201"/>
                    </a:lnTo>
                    <a:lnTo>
                      <a:pt x="262721" y="125266"/>
                    </a:lnTo>
                    <a:close/>
                    <a:moveTo>
                      <a:pt x="274904" y="125266"/>
                    </a:moveTo>
                    <a:lnTo>
                      <a:pt x="274904" y="131201"/>
                    </a:lnTo>
                    <a:lnTo>
                      <a:pt x="268968" y="131201"/>
                    </a:lnTo>
                    <a:lnTo>
                      <a:pt x="268968" y="125266"/>
                    </a:lnTo>
                    <a:close/>
                    <a:moveTo>
                      <a:pt x="6251" y="131513"/>
                    </a:moveTo>
                    <a:lnTo>
                      <a:pt x="6251" y="137449"/>
                    </a:lnTo>
                    <a:lnTo>
                      <a:pt x="315" y="137449"/>
                    </a:lnTo>
                    <a:lnTo>
                      <a:pt x="315" y="131513"/>
                    </a:lnTo>
                    <a:close/>
                    <a:moveTo>
                      <a:pt x="12498" y="131513"/>
                    </a:moveTo>
                    <a:lnTo>
                      <a:pt x="12498" y="137449"/>
                    </a:lnTo>
                    <a:lnTo>
                      <a:pt x="6562" y="137449"/>
                    </a:lnTo>
                    <a:lnTo>
                      <a:pt x="6562" y="131513"/>
                    </a:lnTo>
                    <a:close/>
                    <a:moveTo>
                      <a:pt x="18745" y="131513"/>
                    </a:moveTo>
                    <a:lnTo>
                      <a:pt x="18745" y="137449"/>
                    </a:lnTo>
                    <a:lnTo>
                      <a:pt x="12810" y="137449"/>
                    </a:lnTo>
                    <a:lnTo>
                      <a:pt x="12810" y="131513"/>
                    </a:lnTo>
                    <a:close/>
                    <a:moveTo>
                      <a:pt x="24992" y="131513"/>
                    </a:moveTo>
                    <a:lnTo>
                      <a:pt x="24992" y="137449"/>
                    </a:lnTo>
                    <a:lnTo>
                      <a:pt x="19058" y="137449"/>
                    </a:lnTo>
                    <a:lnTo>
                      <a:pt x="19058" y="131513"/>
                    </a:lnTo>
                    <a:close/>
                    <a:moveTo>
                      <a:pt x="31241" y="131513"/>
                    </a:moveTo>
                    <a:lnTo>
                      <a:pt x="31241" y="137449"/>
                    </a:lnTo>
                    <a:lnTo>
                      <a:pt x="25305" y="137449"/>
                    </a:lnTo>
                    <a:lnTo>
                      <a:pt x="25305" y="131513"/>
                    </a:lnTo>
                    <a:close/>
                    <a:moveTo>
                      <a:pt x="37489" y="131513"/>
                    </a:moveTo>
                    <a:lnTo>
                      <a:pt x="37489" y="137449"/>
                    </a:lnTo>
                    <a:lnTo>
                      <a:pt x="31553" y="137449"/>
                    </a:lnTo>
                    <a:lnTo>
                      <a:pt x="31553" y="131513"/>
                    </a:lnTo>
                    <a:close/>
                    <a:moveTo>
                      <a:pt x="43737" y="131513"/>
                    </a:moveTo>
                    <a:lnTo>
                      <a:pt x="43737" y="137449"/>
                    </a:lnTo>
                    <a:lnTo>
                      <a:pt x="37802" y="137449"/>
                    </a:lnTo>
                    <a:lnTo>
                      <a:pt x="37802" y="131513"/>
                    </a:lnTo>
                    <a:close/>
                    <a:moveTo>
                      <a:pt x="49985" y="131513"/>
                    </a:moveTo>
                    <a:lnTo>
                      <a:pt x="49985" y="137449"/>
                    </a:lnTo>
                    <a:lnTo>
                      <a:pt x="44049" y="137449"/>
                    </a:lnTo>
                    <a:lnTo>
                      <a:pt x="44049" y="131513"/>
                    </a:lnTo>
                    <a:close/>
                    <a:moveTo>
                      <a:pt x="56232" y="131513"/>
                    </a:moveTo>
                    <a:lnTo>
                      <a:pt x="56232" y="137449"/>
                    </a:lnTo>
                    <a:lnTo>
                      <a:pt x="50296" y="137449"/>
                    </a:lnTo>
                    <a:lnTo>
                      <a:pt x="50296" y="131513"/>
                    </a:lnTo>
                    <a:close/>
                    <a:moveTo>
                      <a:pt x="62480" y="131513"/>
                    </a:moveTo>
                    <a:lnTo>
                      <a:pt x="62480" y="137449"/>
                    </a:lnTo>
                    <a:lnTo>
                      <a:pt x="56545" y="137449"/>
                    </a:lnTo>
                    <a:lnTo>
                      <a:pt x="56545" y="131513"/>
                    </a:lnTo>
                    <a:close/>
                    <a:moveTo>
                      <a:pt x="68727" y="131513"/>
                    </a:moveTo>
                    <a:lnTo>
                      <a:pt x="68727" y="137449"/>
                    </a:lnTo>
                    <a:lnTo>
                      <a:pt x="62792" y="137449"/>
                    </a:lnTo>
                    <a:lnTo>
                      <a:pt x="62792" y="131513"/>
                    </a:lnTo>
                    <a:close/>
                    <a:moveTo>
                      <a:pt x="74975" y="131513"/>
                    </a:moveTo>
                    <a:lnTo>
                      <a:pt x="74975" y="137449"/>
                    </a:lnTo>
                    <a:lnTo>
                      <a:pt x="69039" y="137449"/>
                    </a:lnTo>
                    <a:lnTo>
                      <a:pt x="69039" y="131513"/>
                    </a:lnTo>
                    <a:close/>
                    <a:moveTo>
                      <a:pt x="81223" y="131513"/>
                    </a:moveTo>
                    <a:lnTo>
                      <a:pt x="81223" y="137449"/>
                    </a:lnTo>
                    <a:lnTo>
                      <a:pt x="75286" y="137449"/>
                    </a:lnTo>
                    <a:lnTo>
                      <a:pt x="75286" y="131513"/>
                    </a:lnTo>
                    <a:close/>
                    <a:moveTo>
                      <a:pt x="87470" y="131513"/>
                    </a:moveTo>
                    <a:lnTo>
                      <a:pt x="87470" y="137449"/>
                    </a:lnTo>
                    <a:lnTo>
                      <a:pt x="81535" y="137449"/>
                    </a:lnTo>
                    <a:lnTo>
                      <a:pt x="81535" y="131513"/>
                    </a:lnTo>
                    <a:close/>
                    <a:moveTo>
                      <a:pt x="93718" y="131513"/>
                    </a:moveTo>
                    <a:lnTo>
                      <a:pt x="93718" y="137449"/>
                    </a:lnTo>
                    <a:lnTo>
                      <a:pt x="87784" y="137449"/>
                    </a:lnTo>
                    <a:lnTo>
                      <a:pt x="87784" y="131513"/>
                    </a:lnTo>
                    <a:close/>
                    <a:moveTo>
                      <a:pt x="99967" y="131513"/>
                    </a:moveTo>
                    <a:lnTo>
                      <a:pt x="99967" y="137449"/>
                    </a:lnTo>
                    <a:lnTo>
                      <a:pt x="94031" y="137449"/>
                    </a:lnTo>
                    <a:lnTo>
                      <a:pt x="94031" y="131513"/>
                    </a:lnTo>
                    <a:close/>
                    <a:moveTo>
                      <a:pt x="106214" y="131513"/>
                    </a:moveTo>
                    <a:lnTo>
                      <a:pt x="106214" y="137449"/>
                    </a:lnTo>
                    <a:lnTo>
                      <a:pt x="100278" y="137449"/>
                    </a:lnTo>
                    <a:lnTo>
                      <a:pt x="100278" y="131513"/>
                    </a:lnTo>
                    <a:close/>
                    <a:moveTo>
                      <a:pt x="112461" y="131513"/>
                    </a:moveTo>
                    <a:lnTo>
                      <a:pt x="112461" y="137449"/>
                    </a:lnTo>
                    <a:lnTo>
                      <a:pt x="106527" y="137449"/>
                    </a:lnTo>
                    <a:lnTo>
                      <a:pt x="106527" y="131513"/>
                    </a:lnTo>
                    <a:close/>
                    <a:moveTo>
                      <a:pt x="118710" y="131513"/>
                    </a:moveTo>
                    <a:lnTo>
                      <a:pt x="118710" y="137449"/>
                    </a:lnTo>
                    <a:lnTo>
                      <a:pt x="112774" y="137449"/>
                    </a:lnTo>
                    <a:lnTo>
                      <a:pt x="112774" y="131513"/>
                    </a:lnTo>
                    <a:close/>
                    <a:moveTo>
                      <a:pt x="124957" y="131513"/>
                    </a:moveTo>
                    <a:lnTo>
                      <a:pt x="124957" y="137449"/>
                    </a:lnTo>
                    <a:lnTo>
                      <a:pt x="119021" y="137449"/>
                    </a:lnTo>
                    <a:lnTo>
                      <a:pt x="119021" y="131513"/>
                    </a:lnTo>
                    <a:close/>
                    <a:moveTo>
                      <a:pt x="131204" y="131513"/>
                    </a:moveTo>
                    <a:lnTo>
                      <a:pt x="131204" y="137449"/>
                    </a:lnTo>
                    <a:lnTo>
                      <a:pt x="125270" y="137449"/>
                    </a:lnTo>
                    <a:lnTo>
                      <a:pt x="125270" y="131513"/>
                    </a:lnTo>
                    <a:close/>
                    <a:moveTo>
                      <a:pt x="137451" y="131513"/>
                    </a:moveTo>
                    <a:lnTo>
                      <a:pt x="137451" y="137449"/>
                    </a:lnTo>
                    <a:lnTo>
                      <a:pt x="131517" y="137449"/>
                    </a:lnTo>
                    <a:lnTo>
                      <a:pt x="131517" y="131513"/>
                    </a:lnTo>
                    <a:close/>
                    <a:moveTo>
                      <a:pt x="143702" y="131513"/>
                    </a:moveTo>
                    <a:lnTo>
                      <a:pt x="143702" y="137449"/>
                    </a:lnTo>
                    <a:lnTo>
                      <a:pt x="137766" y="137449"/>
                    </a:lnTo>
                    <a:lnTo>
                      <a:pt x="137766" y="131513"/>
                    </a:lnTo>
                    <a:close/>
                    <a:moveTo>
                      <a:pt x="149949" y="131513"/>
                    </a:moveTo>
                    <a:lnTo>
                      <a:pt x="149949" y="137449"/>
                    </a:lnTo>
                    <a:lnTo>
                      <a:pt x="144015" y="137449"/>
                    </a:lnTo>
                    <a:lnTo>
                      <a:pt x="144015" y="131513"/>
                    </a:lnTo>
                    <a:close/>
                    <a:moveTo>
                      <a:pt x="156196" y="131513"/>
                    </a:moveTo>
                    <a:lnTo>
                      <a:pt x="156196" y="137449"/>
                    </a:lnTo>
                    <a:lnTo>
                      <a:pt x="150262" y="137449"/>
                    </a:lnTo>
                    <a:lnTo>
                      <a:pt x="150262" y="131513"/>
                    </a:lnTo>
                    <a:close/>
                    <a:moveTo>
                      <a:pt x="162445" y="131513"/>
                    </a:moveTo>
                    <a:lnTo>
                      <a:pt x="162445" y="137449"/>
                    </a:lnTo>
                    <a:lnTo>
                      <a:pt x="156509" y="137449"/>
                    </a:lnTo>
                    <a:lnTo>
                      <a:pt x="156509" y="131513"/>
                    </a:lnTo>
                    <a:close/>
                    <a:moveTo>
                      <a:pt x="168692" y="131513"/>
                    </a:moveTo>
                    <a:lnTo>
                      <a:pt x="168692" y="137449"/>
                    </a:lnTo>
                    <a:lnTo>
                      <a:pt x="162756" y="137449"/>
                    </a:lnTo>
                    <a:lnTo>
                      <a:pt x="162756" y="131513"/>
                    </a:lnTo>
                    <a:close/>
                    <a:moveTo>
                      <a:pt x="174939" y="131513"/>
                    </a:moveTo>
                    <a:lnTo>
                      <a:pt x="174939" y="137449"/>
                    </a:lnTo>
                    <a:lnTo>
                      <a:pt x="169005" y="137449"/>
                    </a:lnTo>
                    <a:lnTo>
                      <a:pt x="169005" y="131513"/>
                    </a:lnTo>
                    <a:close/>
                    <a:moveTo>
                      <a:pt x="181186" y="131513"/>
                    </a:moveTo>
                    <a:lnTo>
                      <a:pt x="181186" y="137449"/>
                    </a:lnTo>
                    <a:lnTo>
                      <a:pt x="175252" y="137449"/>
                    </a:lnTo>
                    <a:lnTo>
                      <a:pt x="175252" y="131513"/>
                    </a:lnTo>
                    <a:close/>
                    <a:moveTo>
                      <a:pt x="187433" y="131513"/>
                    </a:moveTo>
                    <a:lnTo>
                      <a:pt x="187433" y="137449"/>
                    </a:lnTo>
                    <a:lnTo>
                      <a:pt x="181499" y="137449"/>
                    </a:lnTo>
                    <a:lnTo>
                      <a:pt x="181499" y="131513"/>
                    </a:lnTo>
                    <a:close/>
                    <a:moveTo>
                      <a:pt x="193682" y="131513"/>
                    </a:moveTo>
                    <a:lnTo>
                      <a:pt x="193682" y="137449"/>
                    </a:lnTo>
                    <a:lnTo>
                      <a:pt x="187746" y="137449"/>
                    </a:lnTo>
                    <a:lnTo>
                      <a:pt x="187746" y="131513"/>
                    </a:lnTo>
                    <a:close/>
                    <a:moveTo>
                      <a:pt x="199931" y="131513"/>
                    </a:moveTo>
                    <a:lnTo>
                      <a:pt x="199931" y="137449"/>
                    </a:lnTo>
                    <a:lnTo>
                      <a:pt x="193996" y="137449"/>
                    </a:lnTo>
                    <a:lnTo>
                      <a:pt x="193996" y="131513"/>
                    </a:lnTo>
                    <a:close/>
                    <a:moveTo>
                      <a:pt x="206180" y="131513"/>
                    </a:moveTo>
                    <a:lnTo>
                      <a:pt x="206180" y="137449"/>
                    </a:lnTo>
                    <a:lnTo>
                      <a:pt x="200244" y="137449"/>
                    </a:lnTo>
                    <a:lnTo>
                      <a:pt x="200244" y="131513"/>
                    </a:lnTo>
                    <a:close/>
                    <a:moveTo>
                      <a:pt x="212427" y="131513"/>
                    </a:moveTo>
                    <a:lnTo>
                      <a:pt x="212427" y="137449"/>
                    </a:lnTo>
                    <a:lnTo>
                      <a:pt x="206491" y="137449"/>
                    </a:lnTo>
                    <a:lnTo>
                      <a:pt x="206491" y="131513"/>
                    </a:lnTo>
                    <a:close/>
                    <a:moveTo>
                      <a:pt x="218674" y="131513"/>
                    </a:moveTo>
                    <a:lnTo>
                      <a:pt x="218674" y="137449"/>
                    </a:lnTo>
                    <a:lnTo>
                      <a:pt x="212739" y="137449"/>
                    </a:lnTo>
                    <a:lnTo>
                      <a:pt x="212739" y="131513"/>
                    </a:lnTo>
                    <a:close/>
                    <a:moveTo>
                      <a:pt x="224921" y="131513"/>
                    </a:moveTo>
                    <a:lnTo>
                      <a:pt x="224921" y="137449"/>
                    </a:lnTo>
                    <a:lnTo>
                      <a:pt x="218987" y="137449"/>
                    </a:lnTo>
                    <a:lnTo>
                      <a:pt x="218987" y="131513"/>
                    </a:lnTo>
                    <a:close/>
                    <a:moveTo>
                      <a:pt x="231170" y="131513"/>
                    </a:moveTo>
                    <a:lnTo>
                      <a:pt x="231170" y="137449"/>
                    </a:lnTo>
                    <a:lnTo>
                      <a:pt x="225234" y="137449"/>
                    </a:lnTo>
                    <a:lnTo>
                      <a:pt x="225234" y="131513"/>
                    </a:lnTo>
                    <a:close/>
                    <a:moveTo>
                      <a:pt x="237417" y="131513"/>
                    </a:moveTo>
                    <a:lnTo>
                      <a:pt x="237417" y="137449"/>
                    </a:lnTo>
                    <a:lnTo>
                      <a:pt x="231481" y="137449"/>
                    </a:lnTo>
                    <a:lnTo>
                      <a:pt x="231481" y="131513"/>
                    </a:lnTo>
                    <a:close/>
                    <a:moveTo>
                      <a:pt x="243664" y="131513"/>
                    </a:moveTo>
                    <a:lnTo>
                      <a:pt x="243664" y="137449"/>
                    </a:lnTo>
                    <a:lnTo>
                      <a:pt x="237729" y="137449"/>
                    </a:lnTo>
                    <a:lnTo>
                      <a:pt x="237729" y="131513"/>
                    </a:lnTo>
                    <a:close/>
                    <a:moveTo>
                      <a:pt x="249911" y="131513"/>
                    </a:moveTo>
                    <a:lnTo>
                      <a:pt x="249911" y="137449"/>
                    </a:lnTo>
                    <a:lnTo>
                      <a:pt x="243977" y="137449"/>
                    </a:lnTo>
                    <a:lnTo>
                      <a:pt x="243977" y="131513"/>
                    </a:lnTo>
                    <a:close/>
                    <a:moveTo>
                      <a:pt x="256161" y="131513"/>
                    </a:moveTo>
                    <a:lnTo>
                      <a:pt x="256161" y="137449"/>
                    </a:lnTo>
                    <a:lnTo>
                      <a:pt x="250225" y="137449"/>
                    </a:lnTo>
                    <a:lnTo>
                      <a:pt x="250225" y="131513"/>
                    </a:lnTo>
                    <a:close/>
                    <a:moveTo>
                      <a:pt x="262409" y="131513"/>
                    </a:moveTo>
                    <a:lnTo>
                      <a:pt x="262409" y="137449"/>
                    </a:lnTo>
                    <a:lnTo>
                      <a:pt x="256474" y="137449"/>
                    </a:lnTo>
                    <a:lnTo>
                      <a:pt x="256474" y="131513"/>
                    </a:lnTo>
                    <a:close/>
                    <a:moveTo>
                      <a:pt x="268656" y="131513"/>
                    </a:moveTo>
                    <a:lnTo>
                      <a:pt x="268656" y="137449"/>
                    </a:lnTo>
                    <a:lnTo>
                      <a:pt x="262721" y="137449"/>
                    </a:lnTo>
                    <a:lnTo>
                      <a:pt x="262721" y="131513"/>
                    </a:lnTo>
                    <a:close/>
                    <a:moveTo>
                      <a:pt x="274904" y="131513"/>
                    </a:moveTo>
                    <a:lnTo>
                      <a:pt x="274904" y="137449"/>
                    </a:lnTo>
                    <a:lnTo>
                      <a:pt x="268968" y="137449"/>
                    </a:lnTo>
                    <a:lnTo>
                      <a:pt x="268968" y="131513"/>
                    </a:lnTo>
                    <a:close/>
                    <a:moveTo>
                      <a:pt x="6251" y="137760"/>
                    </a:moveTo>
                    <a:lnTo>
                      <a:pt x="6251" y="143697"/>
                    </a:lnTo>
                    <a:lnTo>
                      <a:pt x="315" y="143697"/>
                    </a:lnTo>
                    <a:lnTo>
                      <a:pt x="315" y="137760"/>
                    </a:lnTo>
                    <a:close/>
                    <a:moveTo>
                      <a:pt x="12498" y="137760"/>
                    </a:moveTo>
                    <a:lnTo>
                      <a:pt x="12498" y="143697"/>
                    </a:lnTo>
                    <a:lnTo>
                      <a:pt x="6562" y="143697"/>
                    </a:lnTo>
                    <a:lnTo>
                      <a:pt x="6562" y="137760"/>
                    </a:lnTo>
                    <a:close/>
                    <a:moveTo>
                      <a:pt x="18745" y="137760"/>
                    </a:moveTo>
                    <a:lnTo>
                      <a:pt x="18745" y="143697"/>
                    </a:lnTo>
                    <a:lnTo>
                      <a:pt x="12810" y="143697"/>
                    </a:lnTo>
                    <a:lnTo>
                      <a:pt x="12810" y="137760"/>
                    </a:lnTo>
                    <a:close/>
                    <a:moveTo>
                      <a:pt x="24992" y="137760"/>
                    </a:moveTo>
                    <a:lnTo>
                      <a:pt x="24992" y="143697"/>
                    </a:lnTo>
                    <a:lnTo>
                      <a:pt x="19058" y="143697"/>
                    </a:lnTo>
                    <a:lnTo>
                      <a:pt x="19058" y="137760"/>
                    </a:lnTo>
                    <a:close/>
                    <a:moveTo>
                      <a:pt x="31241" y="137760"/>
                    </a:moveTo>
                    <a:lnTo>
                      <a:pt x="31241" y="143697"/>
                    </a:lnTo>
                    <a:lnTo>
                      <a:pt x="25305" y="143697"/>
                    </a:lnTo>
                    <a:lnTo>
                      <a:pt x="25305" y="137760"/>
                    </a:lnTo>
                    <a:close/>
                    <a:moveTo>
                      <a:pt x="37489" y="137760"/>
                    </a:moveTo>
                    <a:lnTo>
                      <a:pt x="37489" y="143697"/>
                    </a:lnTo>
                    <a:lnTo>
                      <a:pt x="31553" y="143697"/>
                    </a:lnTo>
                    <a:lnTo>
                      <a:pt x="31553" y="137760"/>
                    </a:lnTo>
                    <a:close/>
                    <a:moveTo>
                      <a:pt x="43737" y="137760"/>
                    </a:moveTo>
                    <a:lnTo>
                      <a:pt x="43737" y="143697"/>
                    </a:lnTo>
                    <a:lnTo>
                      <a:pt x="37802" y="143697"/>
                    </a:lnTo>
                    <a:lnTo>
                      <a:pt x="37802" y="137760"/>
                    </a:lnTo>
                    <a:close/>
                    <a:moveTo>
                      <a:pt x="49985" y="137760"/>
                    </a:moveTo>
                    <a:lnTo>
                      <a:pt x="49985" y="143697"/>
                    </a:lnTo>
                    <a:lnTo>
                      <a:pt x="44049" y="143697"/>
                    </a:lnTo>
                    <a:lnTo>
                      <a:pt x="44049" y="137760"/>
                    </a:lnTo>
                    <a:close/>
                    <a:moveTo>
                      <a:pt x="56232" y="137760"/>
                    </a:moveTo>
                    <a:lnTo>
                      <a:pt x="56232" y="143697"/>
                    </a:lnTo>
                    <a:lnTo>
                      <a:pt x="50296" y="143697"/>
                    </a:lnTo>
                    <a:lnTo>
                      <a:pt x="50296" y="137760"/>
                    </a:lnTo>
                    <a:close/>
                    <a:moveTo>
                      <a:pt x="62480" y="137760"/>
                    </a:moveTo>
                    <a:lnTo>
                      <a:pt x="62480" y="143697"/>
                    </a:lnTo>
                    <a:lnTo>
                      <a:pt x="56545" y="143697"/>
                    </a:lnTo>
                    <a:lnTo>
                      <a:pt x="56545" y="137760"/>
                    </a:lnTo>
                    <a:close/>
                    <a:moveTo>
                      <a:pt x="68727" y="137760"/>
                    </a:moveTo>
                    <a:lnTo>
                      <a:pt x="68727" y="143697"/>
                    </a:lnTo>
                    <a:lnTo>
                      <a:pt x="62792" y="143697"/>
                    </a:lnTo>
                    <a:lnTo>
                      <a:pt x="62792" y="137760"/>
                    </a:lnTo>
                    <a:close/>
                    <a:moveTo>
                      <a:pt x="74975" y="137760"/>
                    </a:moveTo>
                    <a:lnTo>
                      <a:pt x="74975" y="143697"/>
                    </a:lnTo>
                    <a:lnTo>
                      <a:pt x="69039" y="143697"/>
                    </a:lnTo>
                    <a:lnTo>
                      <a:pt x="69039" y="137760"/>
                    </a:lnTo>
                    <a:close/>
                    <a:moveTo>
                      <a:pt x="81223" y="137760"/>
                    </a:moveTo>
                    <a:lnTo>
                      <a:pt x="81223" y="143697"/>
                    </a:lnTo>
                    <a:lnTo>
                      <a:pt x="75286" y="143697"/>
                    </a:lnTo>
                    <a:lnTo>
                      <a:pt x="75286" y="137760"/>
                    </a:lnTo>
                    <a:close/>
                    <a:moveTo>
                      <a:pt x="87470" y="137760"/>
                    </a:moveTo>
                    <a:lnTo>
                      <a:pt x="87470" y="143697"/>
                    </a:lnTo>
                    <a:lnTo>
                      <a:pt x="81535" y="143697"/>
                    </a:lnTo>
                    <a:lnTo>
                      <a:pt x="81535" y="137760"/>
                    </a:lnTo>
                    <a:close/>
                    <a:moveTo>
                      <a:pt x="93718" y="137760"/>
                    </a:moveTo>
                    <a:lnTo>
                      <a:pt x="93718" y="143697"/>
                    </a:lnTo>
                    <a:lnTo>
                      <a:pt x="87784" y="143697"/>
                    </a:lnTo>
                    <a:lnTo>
                      <a:pt x="87784" y="137760"/>
                    </a:lnTo>
                    <a:close/>
                    <a:moveTo>
                      <a:pt x="99967" y="137760"/>
                    </a:moveTo>
                    <a:lnTo>
                      <a:pt x="99967" y="143697"/>
                    </a:lnTo>
                    <a:lnTo>
                      <a:pt x="94031" y="143697"/>
                    </a:lnTo>
                    <a:lnTo>
                      <a:pt x="94031" y="137760"/>
                    </a:lnTo>
                    <a:close/>
                    <a:moveTo>
                      <a:pt x="106214" y="137760"/>
                    </a:moveTo>
                    <a:lnTo>
                      <a:pt x="106214" y="143697"/>
                    </a:lnTo>
                    <a:lnTo>
                      <a:pt x="100278" y="143697"/>
                    </a:lnTo>
                    <a:lnTo>
                      <a:pt x="100278" y="137760"/>
                    </a:lnTo>
                    <a:close/>
                    <a:moveTo>
                      <a:pt x="112461" y="137760"/>
                    </a:moveTo>
                    <a:lnTo>
                      <a:pt x="112461" y="143697"/>
                    </a:lnTo>
                    <a:lnTo>
                      <a:pt x="106527" y="143697"/>
                    </a:lnTo>
                    <a:lnTo>
                      <a:pt x="106527" y="137760"/>
                    </a:lnTo>
                    <a:close/>
                    <a:moveTo>
                      <a:pt x="118710" y="137760"/>
                    </a:moveTo>
                    <a:lnTo>
                      <a:pt x="118710" y="143697"/>
                    </a:lnTo>
                    <a:lnTo>
                      <a:pt x="112774" y="143697"/>
                    </a:lnTo>
                    <a:lnTo>
                      <a:pt x="112774" y="137760"/>
                    </a:lnTo>
                    <a:close/>
                    <a:moveTo>
                      <a:pt x="124957" y="137760"/>
                    </a:moveTo>
                    <a:lnTo>
                      <a:pt x="124957" y="143697"/>
                    </a:lnTo>
                    <a:lnTo>
                      <a:pt x="119021" y="143697"/>
                    </a:lnTo>
                    <a:lnTo>
                      <a:pt x="119021" y="137760"/>
                    </a:lnTo>
                    <a:close/>
                    <a:moveTo>
                      <a:pt x="131204" y="137760"/>
                    </a:moveTo>
                    <a:lnTo>
                      <a:pt x="131204" y="143697"/>
                    </a:lnTo>
                    <a:lnTo>
                      <a:pt x="125270" y="143697"/>
                    </a:lnTo>
                    <a:lnTo>
                      <a:pt x="125270" y="137760"/>
                    </a:lnTo>
                    <a:close/>
                    <a:moveTo>
                      <a:pt x="137451" y="137760"/>
                    </a:moveTo>
                    <a:lnTo>
                      <a:pt x="137451" y="143697"/>
                    </a:lnTo>
                    <a:lnTo>
                      <a:pt x="131517" y="143697"/>
                    </a:lnTo>
                    <a:lnTo>
                      <a:pt x="131517" y="137760"/>
                    </a:lnTo>
                    <a:close/>
                    <a:moveTo>
                      <a:pt x="143702" y="137760"/>
                    </a:moveTo>
                    <a:lnTo>
                      <a:pt x="143702" y="143697"/>
                    </a:lnTo>
                    <a:lnTo>
                      <a:pt x="137766" y="143697"/>
                    </a:lnTo>
                    <a:lnTo>
                      <a:pt x="137766" y="137760"/>
                    </a:lnTo>
                    <a:close/>
                    <a:moveTo>
                      <a:pt x="149949" y="137760"/>
                    </a:moveTo>
                    <a:lnTo>
                      <a:pt x="149949" y="143697"/>
                    </a:lnTo>
                    <a:lnTo>
                      <a:pt x="144015" y="143697"/>
                    </a:lnTo>
                    <a:lnTo>
                      <a:pt x="144015" y="137760"/>
                    </a:lnTo>
                    <a:close/>
                    <a:moveTo>
                      <a:pt x="156196" y="137760"/>
                    </a:moveTo>
                    <a:lnTo>
                      <a:pt x="156196" y="143697"/>
                    </a:lnTo>
                    <a:lnTo>
                      <a:pt x="150262" y="143697"/>
                    </a:lnTo>
                    <a:lnTo>
                      <a:pt x="150262" y="137760"/>
                    </a:lnTo>
                    <a:close/>
                    <a:moveTo>
                      <a:pt x="162445" y="137760"/>
                    </a:moveTo>
                    <a:lnTo>
                      <a:pt x="162445" y="143697"/>
                    </a:lnTo>
                    <a:lnTo>
                      <a:pt x="156509" y="143697"/>
                    </a:lnTo>
                    <a:lnTo>
                      <a:pt x="156509" y="137760"/>
                    </a:lnTo>
                    <a:close/>
                    <a:moveTo>
                      <a:pt x="168692" y="137760"/>
                    </a:moveTo>
                    <a:lnTo>
                      <a:pt x="168692" y="143697"/>
                    </a:lnTo>
                    <a:lnTo>
                      <a:pt x="162756" y="143697"/>
                    </a:lnTo>
                    <a:lnTo>
                      <a:pt x="162756" y="137760"/>
                    </a:lnTo>
                    <a:close/>
                    <a:moveTo>
                      <a:pt x="174939" y="137760"/>
                    </a:moveTo>
                    <a:lnTo>
                      <a:pt x="174939" y="143697"/>
                    </a:lnTo>
                    <a:lnTo>
                      <a:pt x="169005" y="143697"/>
                    </a:lnTo>
                    <a:lnTo>
                      <a:pt x="169005" y="137760"/>
                    </a:lnTo>
                    <a:close/>
                    <a:moveTo>
                      <a:pt x="181186" y="137760"/>
                    </a:moveTo>
                    <a:lnTo>
                      <a:pt x="181186" y="143697"/>
                    </a:lnTo>
                    <a:lnTo>
                      <a:pt x="175252" y="143697"/>
                    </a:lnTo>
                    <a:lnTo>
                      <a:pt x="175252" y="137760"/>
                    </a:lnTo>
                    <a:close/>
                    <a:moveTo>
                      <a:pt x="187433" y="137760"/>
                    </a:moveTo>
                    <a:lnTo>
                      <a:pt x="187433" y="143697"/>
                    </a:lnTo>
                    <a:lnTo>
                      <a:pt x="181499" y="143697"/>
                    </a:lnTo>
                    <a:lnTo>
                      <a:pt x="181499" y="137760"/>
                    </a:lnTo>
                    <a:close/>
                    <a:moveTo>
                      <a:pt x="193682" y="137760"/>
                    </a:moveTo>
                    <a:lnTo>
                      <a:pt x="193682" y="143697"/>
                    </a:lnTo>
                    <a:lnTo>
                      <a:pt x="187746" y="143697"/>
                    </a:lnTo>
                    <a:lnTo>
                      <a:pt x="187746" y="137760"/>
                    </a:lnTo>
                    <a:close/>
                    <a:moveTo>
                      <a:pt x="199931" y="137760"/>
                    </a:moveTo>
                    <a:lnTo>
                      <a:pt x="199931" y="143697"/>
                    </a:lnTo>
                    <a:lnTo>
                      <a:pt x="193996" y="143697"/>
                    </a:lnTo>
                    <a:lnTo>
                      <a:pt x="193996" y="137760"/>
                    </a:lnTo>
                    <a:close/>
                    <a:moveTo>
                      <a:pt x="206180" y="137760"/>
                    </a:moveTo>
                    <a:lnTo>
                      <a:pt x="206180" y="143697"/>
                    </a:lnTo>
                    <a:lnTo>
                      <a:pt x="200244" y="143697"/>
                    </a:lnTo>
                    <a:lnTo>
                      <a:pt x="200244" y="137760"/>
                    </a:lnTo>
                    <a:close/>
                    <a:moveTo>
                      <a:pt x="212427" y="137760"/>
                    </a:moveTo>
                    <a:lnTo>
                      <a:pt x="212427" y="143697"/>
                    </a:lnTo>
                    <a:lnTo>
                      <a:pt x="206491" y="143697"/>
                    </a:lnTo>
                    <a:lnTo>
                      <a:pt x="206491" y="137760"/>
                    </a:lnTo>
                    <a:close/>
                    <a:moveTo>
                      <a:pt x="218674" y="137760"/>
                    </a:moveTo>
                    <a:lnTo>
                      <a:pt x="218674" y="143697"/>
                    </a:lnTo>
                    <a:lnTo>
                      <a:pt x="212739" y="143697"/>
                    </a:lnTo>
                    <a:lnTo>
                      <a:pt x="212739" y="137760"/>
                    </a:lnTo>
                    <a:close/>
                    <a:moveTo>
                      <a:pt x="224921" y="137760"/>
                    </a:moveTo>
                    <a:lnTo>
                      <a:pt x="224921" y="143697"/>
                    </a:lnTo>
                    <a:lnTo>
                      <a:pt x="218987" y="143697"/>
                    </a:lnTo>
                    <a:lnTo>
                      <a:pt x="218987" y="137760"/>
                    </a:lnTo>
                    <a:close/>
                    <a:moveTo>
                      <a:pt x="231170" y="137760"/>
                    </a:moveTo>
                    <a:lnTo>
                      <a:pt x="231170" y="143697"/>
                    </a:lnTo>
                    <a:lnTo>
                      <a:pt x="225234" y="143697"/>
                    </a:lnTo>
                    <a:lnTo>
                      <a:pt x="225234" y="137760"/>
                    </a:lnTo>
                    <a:close/>
                    <a:moveTo>
                      <a:pt x="237417" y="137760"/>
                    </a:moveTo>
                    <a:lnTo>
                      <a:pt x="237417" y="143697"/>
                    </a:lnTo>
                    <a:lnTo>
                      <a:pt x="231481" y="143697"/>
                    </a:lnTo>
                    <a:lnTo>
                      <a:pt x="231481" y="137760"/>
                    </a:lnTo>
                    <a:close/>
                    <a:moveTo>
                      <a:pt x="243664" y="137760"/>
                    </a:moveTo>
                    <a:lnTo>
                      <a:pt x="243664" y="143697"/>
                    </a:lnTo>
                    <a:lnTo>
                      <a:pt x="237729" y="143697"/>
                    </a:lnTo>
                    <a:lnTo>
                      <a:pt x="237729" y="137760"/>
                    </a:lnTo>
                    <a:close/>
                    <a:moveTo>
                      <a:pt x="249911" y="137760"/>
                    </a:moveTo>
                    <a:lnTo>
                      <a:pt x="249911" y="143697"/>
                    </a:lnTo>
                    <a:lnTo>
                      <a:pt x="243977" y="143697"/>
                    </a:lnTo>
                    <a:lnTo>
                      <a:pt x="243977" y="137760"/>
                    </a:lnTo>
                    <a:close/>
                    <a:moveTo>
                      <a:pt x="256161" y="137760"/>
                    </a:moveTo>
                    <a:lnTo>
                      <a:pt x="256161" y="143697"/>
                    </a:lnTo>
                    <a:lnTo>
                      <a:pt x="250225" y="143697"/>
                    </a:lnTo>
                    <a:lnTo>
                      <a:pt x="250225" y="137760"/>
                    </a:lnTo>
                    <a:close/>
                    <a:moveTo>
                      <a:pt x="262409" y="137760"/>
                    </a:moveTo>
                    <a:lnTo>
                      <a:pt x="262409" y="143697"/>
                    </a:lnTo>
                    <a:lnTo>
                      <a:pt x="256474" y="143697"/>
                    </a:lnTo>
                    <a:lnTo>
                      <a:pt x="256474" y="137760"/>
                    </a:lnTo>
                    <a:close/>
                    <a:moveTo>
                      <a:pt x="268656" y="137760"/>
                    </a:moveTo>
                    <a:lnTo>
                      <a:pt x="268656" y="143697"/>
                    </a:lnTo>
                    <a:lnTo>
                      <a:pt x="262721" y="143697"/>
                    </a:lnTo>
                    <a:lnTo>
                      <a:pt x="262721" y="137760"/>
                    </a:lnTo>
                    <a:close/>
                    <a:moveTo>
                      <a:pt x="274904" y="137760"/>
                    </a:moveTo>
                    <a:lnTo>
                      <a:pt x="274904" y="143697"/>
                    </a:lnTo>
                    <a:lnTo>
                      <a:pt x="268968" y="143697"/>
                    </a:lnTo>
                    <a:lnTo>
                      <a:pt x="268968" y="137760"/>
                    </a:lnTo>
                    <a:close/>
                    <a:moveTo>
                      <a:pt x="6251" y="144011"/>
                    </a:moveTo>
                    <a:lnTo>
                      <a:pt x="6251" y="149945"/>
                    </a:lnTo>
                    <a:lnTo>
                      <a:pt x="315" y="149945"/>
                    </a:lnTo>
                    <a:lnTo>
                      <a:pt x="315" y="144011"/>
                    </a:lnTo>
                    <a:close/>
                    <a:moveTo>
                      <a:pt x="12498" y="144011"/>
                    </a:moveTo>
                    <a:lnTo>
                      <a:pt x="12498" y="149945"/>
                    </a:lnTo>
                    <a:lnTo>
                      <a:pt x="6562" y="149945"/>
                    </a:lnTo>
                    <a:lnTo>
                      <a:pt x="6562" y="144011"/>
                    </a:lnTo>
                    <a:close/>
                    <a:moveTo>
                      <a:pt x="18745" y="144011"/>
                    </a:moveTo>
                    <a:lnTo>
                      <a:pt x="18745" y="149945"/>
                    </a:lnTo>
                    <a:lnTo>
                      <a:pt x="12810" y="149945"/>
                    </a:lnTo>
                    <a:lnTo>
                      <a:pt x="12810" y="144011"/>
                    </a:lnTo>
                    <a:close/>
                    <a:moveTo>
                      <a:pt x="24992" y="144011"/>
                    </a:moveTo>
                    <a:lnTo>
                      <a:pt x="24992" y="149945"/>
                    </a:lnTo>
                    <a:lnTo>
                      <a:pt x="19058" y="149945"/>
                    </a:lnTo>
                    <a:lnTo>
                      <a:pt x="19058" y="144011"/>
                    </a:lnTo>
                    <a:close/>
                    <a:moveTo>
                      <a:pt x="31241" y="144011"/>
                    </a:moveTo>
                    <a:lnTo>
                      <a:pt x="31241" y="149945"/>
                    </a:lnTo>
                    <a:lnTo>
                      <a:pt x="25305" y="149945"/>
                    </a:lnTo>
                    <a:lnTo>
                      <a:pt x="25305" y="144011"/>
                    </a:lnTo>
                    <a:close/>
                    <a:moveTo>
                      <a:pt x="37489" y="144011"/>
                    </a:moveTo>
                    <a:lnTo>
                      <a:pt x="37489" y="149945"/>
                    </a:lnTo>
                    <a:lnTo>
                      <a:pt x="31553" y="149945"/>
                    </a:lnTo>
                    <a:lnTo>
                      <a:pt x="31553" y="144011"/>
                    </a:lnTo>
                    <a:close/>
                    <a:moveTo>
                      <a:pt x="43737" y="144011"/>
                    </a:moveTo>
                    <a:lnTo>
                      <a:pt x="43737" y="149945"/>
                    </a:lnTo>
                    <a:lnTo>
                      <a:pt x="37802" y="149945"/>
                    </a:lnTo>
                    <a:lnTo>
                      <a:pt x="37802" y="144011"/>
                    </a:lnTo>
                    <a:close/>
                    <a:moveTo>
                      <a:pt x="49985" y="144011"/>
                    </a:moveTo>
                    <a:lnTo>
                      <a:pt x="49985" y="149945"/>
                    </a:lnTo>
                    <a:lnTo>
                      <a:pt x="44049" y="149945"/>
                    </a:lnTo>
                    <a:lnTo>
                      <a:pt x="44049" y="144011"/>
                    </a:lnTo>
                    <a:close/>
                    <a:moveTo>
                      <a:pt x="56232" y="144011"/>
                    </a:moveTo>
                    <a:lnTo>
                      <a:pt x="56232" y="149945"/>
                    </a:lnTo>
                    <a:lnTo>
                      <a:pt x="50296" y="149945"/>
                    </a:lnTo>
                    <a:lnTo>
                      <a:pt x="50296" y="144011"/>
                    </a:lnTo>
                    <a:close/>
                    <a:moveTo>
                      <a:pt x="62480" y="144011"/>
                    </a:moveTo>
                    <a:lnTo>
                      <a:pt x="62480" y="149945"/>
                    </a:lnTo>
                    <a:lnTo>
                      <a:pt x="56545" y="149945"/>
                    </a:lnTo>
                    <a:lnTo>
                      <a:pt x="56545" y="144011"/>
                    </a:lnTo>
                    <a:close/>
                    <a:moveTo>
                      <a:pt x="68727" y="144011"/>
                    </a:moveTo>
                    <a:lnTo>
                      <a:pt x="68727" y="149945"/>
                    </a:lnTo>
                    <a:lnTo>
                      <a:pt x="62792" y="149945"/>
                    </a:lnTo>
                    <a:lnTo>
                      <a:pt x="62792" y="144011"/>
                    </a:lnTo>
                    <a:close/>
                    <a:moveTo>
                      <a:pt x="74975" y="144011"/>
                    </a:moveTo>
                    <a:lnTo>
                      <a:pt x="74975" y="149945"/>
                    </a:lnTo>
                    <a:lnTo>
                      <a:pt x="69039" y="149945"/>
                    </a:lnTo>
                    <a:lnTo>
                      <a:pt x="69039" y="144011"/>
                    </a:lnTo>
                    <a:close/>
                    <a:moveTo>
                      <a:pt x="81223" y="144011"/>
                    </a:moveTo>
                    <a:lnTo>
                      <a:pt x="81223" y="149945"/>
                    </a:lnTo>
                    <a:lnTo>
                      <a:pt x="75286" y="149945"/>
                    </a:lnTo>
                    <a:lnTo>
                      <a:pt x="75286" y="144011"/>
                    </a:lnTo>
                    <a:close/>
                    <a:moveTo>
                      <a:pt x="87470" y="144011"/>
                    </a:moveTo>
                    <a:lnTo>
                      <a:pt x="87470" y="149945"/>
                    </a:lnTo>
                    <a:lnTo>
                      <a:pt x="81535" y="149945"/>
                    </a:lnTo>
                    <a:lnTo>
                      <a:pt x="81535" y="144011"/>
                    </a:lnTo>
                    <a:close/>
                    <a:moveTo>
                      <a:pt x="93718" y="144011"/>
                    </a:moveTo>
                    <a:lnTo>
                      <a:pt x="93718" y="149945"/>
                    </a:lnTo>
                    <a:lnTo>
                      <a:pt x="87784" y="149945"/>
                    </a:lnTo>
                    <a:lnTo>
                      <a:pt x="87784" y="144011"/>
                    </a:lnTo>
                    <a:close/>
                    <a:moveTo>
                      <a:pt x="99967" y="144011"/>
                    </a:moveTo>
                    <a:lnTo>
                      <a:pt x="99967" y="149945"/>
                    </a:lnTo>
                    <a:lnTo>
                      <a:pt x="94031" y="149945"/>
                    </a:lnTo>
                    <a:lnTo>
                      <a:pt x="94031" y="144011"/>
                    </a:lnTo>
                    <a:close/>
                    <a:moveTo>
                      <a:pt x="106214" y="144011"/>
                    </a:moveTo>
                    <a:lnTo>
                      <a:pt x="106214" y="149945"/>
                    </a:lnTo>
                    <a:lnTo>
                      <a:pt x="100278" y="149945"/>
                    </a:lnTo>
                    <a:lnTo>
                      <a:pt x="100278" y="144011"/>
                    </a:lnTo>
                    <a:close/>
                    <a:moveTo>
                      <a:pt x="112461" y="144011"/>
                    </a:moveTo>
                    <a:lnTo>
                      <a:pt x="112461" y="149945"/>
                    </a:lnTo>
                    <a:lnTo>
                      <a:pt x="106527" y="149945"/>
                    </a:lnTo>
                    <a:lnTo>
                      <a:pt x="106527" y="144011"/>
                    </a:lnTo>
                    <a:close/>
                    <a:moveTo>
                      <a:pt x="118710" y="144011"/>
                    </a:moveTo>
                    <a:lnTo>
                      <a:pt x="118710" y="149945"/>
                    </a:lnTo>
                    <a:lnTo>
                      <a:pt x="112774" y="149945"/>
                    </a:lnTo>
                    <a:lnTo>
                      <a:pt x="112774" y="144011"/>
                    </a:lnTo>
                    <a:close/>
                    <a:moveTo>
                      <a:pt x="124957" y="144011"/>
                    </a:moveTo>
                    <a:lnTo>
                      <a:pt x="124957" y="149945"/>
                    </a:lnTo>
                    <a:lnTo>
                      <a:pt x="119021" y="149945"/>
                    </a:lnTo>
                    <a:lnTo>
                      <a:pt x="119021" y="144011"/>
                    </a:lnTo>
                    <a:close/>
                    <a:moveTo>
                      <a:pt x="131204" y="144011"/>
                    </a:moveTo>
                    <a:lnTo>
                      <a:pt x="131204" y="149945"/>
                    </a:lnTo>
                    <a:lnTo>
                      <a:pt x="125270" y="149945"/>
                    </a:lnTo>
                    <a:lnTo>
                      <a:pt x="125270" y="144011"/>
                    </a:lnTo>
                    <a:close/>
                    <a:moveTo>
                      <a:pt x="137451" y="144011"/>
                    </a:moveTo>
                    <a:lnTo>
                      <a:pt x="137451" y="149945"/>
                    </a:lnTo>
                    <a:lnTo>
                      <a:pt x="131517" y="149945"/>
                    </a:lnTo>
                    <a:lnTo>
                      <a:pt x="131517" y="144011"/>
                    </a:lnTo>
                    <a:close/>
                    <a:moveTo>
                      <a:pt x="143702" y="144011"/>
                    </a:moveTo>
                    <a:lnTo>
                      <a:pt x="143702" y="149945"/>
                    </a:lnTo>
                    <a:lnTo>
                      <a:pt x="137766" y="149945"/>
                    </a:lnTo>
                    <a:lnTo>
                      <a:pt x="137766" y="144011"/>
                    </a:lnTo>
                    <a:close/>
                    <a:moveTo>
                      <a:pt x="149949" y="144011"/>
                    </a:moveTo>
                    <a:lnTo>
                      <a:pt x="149949" y="149945"/>
                    </a:lnTo>
                    <a:lnTo>
                      <a:pt x="144015" y="149945"/>
                    </a:lnTo>
                    <a:lnTo>
                      <a:pt x="144015" y="144011"/>
                    </a:lnTo>
                    <a:close/>
                    <a:moveTo>
                      <a:pt x="156196" y="144011"/>
                    </a:moveTo>
                    <a:lnTo>
                      <a:pt x="156196" y="149945"/>
                    </a:lnTo>
                    <a:lnTo>
                      <a:pt x="150262" y="149945"/>
                    </a:lnTo>
                    <a:lnTo>
                      <a:pt x="150262" y="144011"/>
                    </a:lnTo>
                    <a:close/>
                    <a:moveTo>
                      <a:pt x="162445" y="144011"/>
                    </a:moveTo>
                    <a:lnTo>
                      <a:pt x="162445" y="149945"/>
                    </a:lnTo>
                    <a:lnTo>
                      <a:pt x="156509" y="149945"/>
                    </a:lnTo>
                    <a:lnTo>
                      <a:pt x="156509" y="144011"/>
                    </a:lnTo>
                    <a:close/>
                    <a:moveTo>
                      <a:pt x="168692" y="144011"/>
                    </a:moveTo>
                    <a:lnTo>
                      <a:pt x="168692" y="149945"/>
                    </a:lnTo>
                    <a:lnTo>
                      <a:pt x="162756" y="149945"/>
                    </a:lnTo>
                    <a:lnTo>
                      <a:pt x="162756" y="144011"/>
                    </a:lnTo>
                    <a:close/>
                    <a:moveTo>
                      <a:pt x="174939" y="144011"/>
                    </a:moveTo>
                    <a:lnTo>
                      <a:pt x="174939" y="149945"/>
                    </a:lnTo>
                    <a:lnTo>
                      <a:pt x="169005" y="149945"/>
                    </a:lnTo>
                    <a:lnTo>
                      <a:pt x="169005" y="144011"/>
                    </a:lnTo>
                    <a:close/>
                    <a:moveTo>
                      <a:pt x="181186" y="144011"/>
                    </a:moveTo>
                    <a:lnTo>
                      <a:pt x="181186" y="149945"/>
                    </a:lnTo>
                    <a:lnTo>
                      <a:pt x="175252" y="149945"/>
                    </a:lnTo>
                    <a:lnTo>
                      <a:pt x="175252" y="144011"/>
                    </a:lnTo>
                    <a:close/>
                    <a:moveTo>
                      <a:pt x="187433" y="144011"/>
                    </a:moveTo>
                    <a:lnTo>
                      <a:pt x="187433" y="149945"/>
                    </a:lnTo>
                    <a:lnTo>
                      <a:pt x="181499" y="149945"/>
                    </a:lnTo>
                    <a:lnTo>
                      <a:pt x="181499" y="144011"/>
                    </a:lnTo>
                    <a:close/>
                    <a:moveTo>
                      <a:pt x="193682" y="144011"/>
                    </a:moveTo>
                    <a:lnTo>
                      <a:pt x="193682" y="149945"/>
                    </a:lnTo>
                    <a:lnTo>
                      <a:pt x="187746" y="149945"/>
                    </a:lnTo>
                    <a:lnTo>
                      <a:pt x="187746" y="144011"/>
                    </a:lnTo>
                    <a:close/>
                    <a:moveTo>
                      <a:pt x="199931" y="144011"/>
                    </a:moveTo>
                    <a:lnTo>
                      <a:pt x="199931" y="149945"/>
                    </a:lnTo>
                    <a:lnTo>
                      <a:pt x="193996" y="149945"/>
                    </a:lnTo>
                    <a:lnTo>
                      <a:pt x="193996" y="144011"/>
                    </a:lnTo>
                    <a:close/>
                    <a:moveTo>
                      <a:pt x="206180" y="144011"/>
                    </a:moveTo>
                    <a:lnTo>
                      <a:pt x="206180" y="149945"/>
                    </a:lnTo>
                    <a:lnTo>
                      <a:pt x="200244" y="149945"/>
                    </a:lnTo>
                    <a:lnTo>
                      <a:pt x="200244" y="144011"/>
                    </a:lnTo>
                    <a:close/>
                    <a:moveTo>
                      <a:pt x="212427" y="144011"/>
                    </a:moveTo>
                    <a:lnTo>
                      <a:pt x="212427" y="149945"/>
                    </a:lnTo>
                    <a:lnTo>
                      <a:pt x="206491" y="149945"/>
                    </a:lnTo>
                    <a:lnTo>
                      <a:pt x="206491" y="144011"/>
                    </a:lnTo>
                    <a:close/>
                    <a:moveTo>
                      <a:pt x="218674" y="144011"/>
                    </a:moveTo>
                    <a:lnTo>
                      <a:pt x="218674" y="149945"/>
                    </a:lnTo>
                    <a:lnTo>
                      <a:pt x="212739" y="149945"/>
                    </a:lnTo>
                    <a:lnTo>
                      <a:pt x="212739" y="144011"/>
                    </a:lnTo>
                    <a:close/>
                    <a:moveTo>
                      <a:pt x="224921" y="144011"/>
                    </a:moveTo>
                    <a:lnTo>
                      <a:pt x="224921" y="149945"/>
                    </a:lnTo>
                    <a:lnTo>
                      <a:pt x="218987" y="149945"/>
                    </a:lnTo>
                    <a:lnTo>
                      <a:pt x="218987" y="144011"/>
                    </a:lnTo>
                    <a:close/>
                    <a:moveTo>
                      <a:pt x="231170" y="144011"/>
                    </a:moveTo>
                    <a:lnTo>
                      <a:pt x="231170" y="149945"/>
                    </a:lnTo>
                    <a:lnTo>
                      <a:pt x="225234" y="149945"/>
                    </a:lnTo>
                    <a:lnTo>
                      <a:pt x="225234" y="144011"/>
                    </a:lnTo>
                    <a:close/>
                    <a:moveTo>
                      <a:pt x="237417" y="144011"/>
                    </a:moveTo>
                    <a:lnTo>
                      <a:pt x="237417" y="149945"/>
                    </a:lnTo>
                    <a:lnTo>
                      <a:pt x="231481" y="149945"/>
                    </a:lnTo>
                    <a:lnTo>
                      <a:pt x="231481" y="144011"/>
                    </a:lnTo>
                    <a:close/>
                    <a:moveTo>
                      <a:pt x="243664" y="144011"/>
                    </a:moveTo>
                    <a:lnTo>
                      <a:pt x="243664" y="149945"/>
                    </a:lnTo>
                    <a:lnTo>
                      <a:pt x="237729" y="149945"/>
                    </a:lnTo>
                    <a:lnTo>
                      <a:pt x="237729" y="144011"/>
                    </a:lnTo>
                    <a:close/>
                    <a:moveTo>
                      <a:pt x="249911" y="144011"/>
                    </a:moveTo>
                    <a:lnTo>
                      <a:pt x="249911" y="149945"/>
                    </a:lnTo>
                    <a:lnTo>
                      <a:pt x="243977" y="149945"/>
                    </a:lnTo>
                    <a:lnTo>
                      <a:pt x="243977" y="144011"/>
                    </a:lnTo>
                    <a:close/>
                    <a:moveTo>
                      <a:pt x="256161" y="144011"/>
                    </a:moveTo>
                    <a:lnTo>
                      <a:pt x="256161" y="149945"/>
                    </a:lnTo>
                    <a:lnTo>
                      <a:pt x="250225" y="149945"/>
                    </a:lnTo>
                    <a:lnTo>
                      <a:pt x="250225" y="144011"/>
                    </a:lnTo>
                    <a:close/>
                    <a:moveTo>
                      <a:pt x="262409" y="144011"/>
                    </a:moveTo>
                    <a:lnTo>
                      <a:pt x="262409" y="149945"/>
                    </a:lnTo>
                    <a:lnTo>
                      <a:pt x="256474" y="149945"/>
                    </a:lnTo>
                    <a:lnTo>
                      <a:pt x="256474" y="144011"/>
                    </a:lnTo>
                    <a:close/>
                    <a:moveTo>
                      <a:pt x="268656" y="144011"/>
                    </a:moveTo>
                    <a:lnTo>
                      <a:pt x="268656" y="149945"/>
                    </a:lnTo>
                    <a:lnTo>
                      <a:pt x="262721" y="149945"/>
                    </a:lnTo>
                    <a:lnTo>
                      <a:pt x="262721" y="144011"/>
                    </a:lnTo>
                    <a:close/>
                    <a:moveTo>
                      <a:pt x="274904" y="144011"/>
                    </a:moveTo>
                    <a:lnTo>
                      <a:pt x="274904" y="149945"/>
                    </a:lnTo>
                    <a:lnTo>
                      <a:pt x="268968" y="149945"/>
                    </a:lnTo>
                    <a:lnTo>
                      <a:pt x="268968" y="144011"/>
                    </a:lnTo>
                    <a:close/>
                    <a:moveTo>
                      <a:pt x="6251" y="150258"/>
                    </a:moveTo>
                    <a:lnTo>
                      <a:pt x="6251" y="156192"/>
                    </a:lnTo>
                    <a:lnTo>
                      <a:pt x="315" y="156192"/>
                    </a:lnTo>
                    <a:lnTo>
                      <a:pt x="315" y="150258"/>
                    </a:lnTo>
                    <a:close/>
                    <a:moveTo>
                      <a:pt x="12498" y="150258"/>
                    </a:moveTo>
                    <a:lnTo>
                      <a:pt x="12498" y="156192"/>
                    </a:lnTo>
                    <a:lnTo>
                      <a:pt x="6562" y="156192"/>
                    </a:lnTo>
                    <a:lnTo>
                      <a:pt x="6562" y="150258"/>
                    </a:lnTo>
                    <a:close/>
                    <a:moveTo>
                      <a:pt x="18745" y="150258"/>
                    </a:moveTo>
                    <a:lnTo>
                      <a:pt x="18745" y="156192"/>
                    </a:lnTo>
                    <a:lnTo>
                      <a:pt x="12810" y="156192"/>
                    </a:lnTo>
                    <a:lnTo>
                      <a:pt x="12810" y="150258"/>
                    </a:lnTo>
                    <a:close/>
                    <a:moveTo>
                      <a:pt x="24992" y="150258"/>
                    </a:moveTo>
                    <a:lnTo>
                      <a:pt x="24992" y="156192"/>
                    </a:lnTo>
                    <a:lnTo>
                      <a:pt x="19058" y="156192"/>
                    </a:lnTo>
                    <a:lnTo>
                      <a:pt x="19058" y="150258"/>
                    </a:lnTo>
                    <a:close/>
                    <a:moveTo>
                      <a:pt x="31241" y="150258"/>
                    </a:moveTo>
                    <a:lnTo>
                      <a:pt x="31241" y="156192"/>
                    </a:lnTo>
                    <a:lnTo>
                      <a:pt x="25305" y="156192"/>
                    </a:lnTo>
                    <a:lnTo>
                      <a:pt x="25305" y="150258"/>
                    </a:lnTo>
                    <a:close/>
                    <a:moveTo>
                      <a:pt x="37489" y="150258"/>
                    </a:moveTo>
                    <a:lnTo>
                      <a:pt x="37489" y="156192"/>
                    </a:lnTo>
                    <a:lnTo>
                      <a:pt x="31553" y="156192"/>
                    </a:lnTo>
                    <a:lnTo>
                      <a:pt x="31553" y="150258"/>
                    </a:lnTo>
                    <a:close/>
                    <a:moveTo>
                      <a:pt x="43737" y="150258"/>
                    </a:moveTo>
                    <a:lnTo>
                      <a:pt x="43737" y="156192"/>
                    </a:lnTo>
                    <a:lnTo>
                      <a:pt x="37802" y="156192"/>
                    </a:lnTo>
                    <a:lnTo>
                      <a:pt x="37802" y="150258"/>
                    </a:lnTo>
                    <a:close/>
                    <a:moveTo>
                      <a:pt x="49985" y="150258"/>
                    </a:moveTo>
                    <a:lnTo>
                      <a:pt x="49985" y="156192"/>
                    </a:lnTo>
                    <a:lnTo>
                      <a:pt x="44049" y="156192"/>
                    </a:lnTo>
                    <a:lnTo>
                      <a:pt x="44049" y="150258"/>
                    </a:lnTo>
                    <a:close/>
                    <a:moveTo>
                      <a:pt x="56232" y="150258"/>
                    </a:moveTo>
                    <a:lnTo>
                      <a:pt x="56232" y="156192"/>
                    </a:lnTo>
                    <a:lnTo>
                      <a:pt x="50296" y="156192"/>
                    </a:lnTo>
                    <a:lnTo>
                      <a:pt x="50296" y="150258"/>
                    </a:lnTo>
                    <a:close/>
                    <a:moveTo>
                      <a:pt x="62480" y="150258"/>
                    </a:moveTo>
                    <a:lnTo>
                      <a:pt x="62480" y="156192"/>
                    </a:lnTo>
                    <a:lnTo>
                      <a:pt x="56545" y="156192"/>
                    </a:lnTo>
                    <a:lnTo>
                      <a:pt x="56545" y="150258"/>
                    </a:lnTo>
                    <a:close/>
                    <a:moveTo>
                      <a:pt x="68727" y="150258"/>
                    </a:moveTo>
                    <a:lnTo>
                      <a:pt x="68727" y="156192"/>
                    </a:lnTo>
                    <a:lnTo>
                      <a:pt x="62792" y="156192"/>
                    </a:lnTo>
                    <a:lnTo>
                      <a:pt x="62792" y="150258"/>
                    </a:lnTo>
                    <a:close/>
                    <a:moveTo>
                      <a:pt x="74975" y="150258"/>
                    </a:moveTo>
                    <a:lnTo>
                      <a:pt x="74975" y="156192"/>
                    </a:lnTo>
                    <a:lnTo>
                      <a:pt x="69039" y="156192"/>
                    </a:lnTo>
                    <a:lnTo>
                      <a:pt x="69039" y="150258"/>
                    </a:lnTo>
                    <a:close/>
                    <a:moveTo>
                      <a:pt x="81223" y="150258"/>
                    </a:moveTo>
                    <a:lnTo>
                      <a:pt x="81223" y="156192"/>
                    </a:lnTo>
                    <a:lnTo>
                      <a:pt x="75286" y="156192"/>
                    </a:lnTo>
                    <a:lnTo>
                      <a:pt x="75286" y="150258"/>
                    </a:lnTo>
                    <a:close/>
                    <a:moveTo>
                      <a:pt x="87470" y="150258"/>
                    </a:moveTo>
                    <a:lnTo>
                      <a:pt x="87470" y="156192"/>
                    </a:lnTo>
                    <a:lnTo>
                      <a:pt x="81535" y="156192"/>
                    </a:lnTo>
                    <a:lnTo>
                      <a:pt x="81535" y="150258"/>
                    </a:lnTo>
                    <a:close/>
                    <a:moveTo>
                      <a:pt x="93718" y="150258"/>
                    </a:moveTo>
                    <a:lnTo>
                      <a:pt x="93718" y="156192"/>
                    </a:lnTo>
                    <a:lnTo>
                      <a:pt x="87784" y="156192"/>
                    </a:lnTo>
                    <a:lnTo>
                      <a:pt x="87784" y="150258"/>
                    </a:lnTo>
                    <a:close/>
                    <a:moveTo>
                      <a:pt x="99967" y="150258"/>
                    </a:moveTo>
                    <a:lnTo>
                      <a:pt x="99967" y="156192"/>
                    </a:lnTo>
                    <a:lnTo>
                      <a:pt x="94031" y="156192"/>
                    </a:lnTo>
                    <a:lnTo>
                      <a:pt x="94031" y="150258"/>
                    </a:lnTo>
                    <a:close/>
                    <a:moveTo>
                      <a:pt x="106214" y="150258"/>
                    </a:moveTo>
                    <a:lnTo>
                      <a:pt x="106214" y="156192"/>
                    </a:lnTo>
                    <a:lnTo>
                      <a:pt x="100278" y="156192"/>
                    </a:lnTo>
                    <a:lnTo>
                      <a:pt x="100278" y="150258"/>
                    </a:lnTo>
                    <a:close/>
                    <a:moveTo>
                      <a:pt x="112461" y="150258"/>
                    </a:moveTo>
                    <a:lnTo>
                      <a:pt x="112461" y="156192"/>
                    </a:lnTo>
                    <a:lnTo>
                      <a:pt x="106527" y="156192"/>
                    </a:lnTo>
                    <a:lnTo>
                      <a:pt x="106527" y="150258"/>
                    </a:lnTo>
                    <a:close/>
                    <a:moveTo>
                      <a:pt x="118710" y="150258"/>
                    </a:moveTo>
                    <a:lnTo>
                      <a:pt x="118710" y="156192"/>
                    </a:lnTo>
                    <a:lnTo>
                      <a:pt x="112774" y="156192"/>
                    </a:lnTo>
                    <a:lnTo>
                      <a:pt x="112774" y="150258"/>
                    </a:lnTo>
                    <a:close/>
                    <a:moveTo>
                      <a:pt x="124957" y="150258"/>
                    </a:moveTo>
                    <a:lnTo>
                      <a:pt x="124957" y="156192"/>
                    </a:lnTo>
                    <a:lnTo>
                      <a:pt x="119021" y="156192"/>
                    </a:lnTo>
                    <a:lnTo>
                      <a:pt x="119021" y="150258"/>
                    </a:lnTo>
                    <a:close/>
                    <a:moveTo>
                      <a:pt x="131204" y="150258"/>
                    </a:moveTo>
                    <a:lnTo>
                      <a:pt x="131204" y="156192"/>
                    </a:lnTo>
                    <a:lnTo>
                      <a:pt x="125270" y="156192"/>
                    </a:lnTo>
                    <a:lnTo>
                      <a:pt x="125270" y="150258"/>
                    </a:lnTo>
                    <a:close/>
                    <a:moveTo>
                      <a:pt x="137451" y="150258"/>
                    </a:moveTo>
                    <a:lnTo>
                      <a:pt x="137451" y="156192"/>
                    </a:lnTo>
                    <a:lnTo>
                      <a:pt x="131517" y="156192"/>
                    </a:lnTo>
                    <a:lnTo>
                      <a:pt x="131517" y="150258"/>
                    </a:lnTo>
                    <a:close/>
                    <a:moveTo>
                      <a:pt x="143702" y="150258"/>
                    </a:moveTo>
                    <a:lnTo>
                      <a:pt x="143702" y="156192"/>
                    </a:lnTo>
                    <a:lnTo>
                      <a:pt x="137766" y="156192"/>
                    </a:lnTo>
                    <a:lnTo>
                      <a:pt x="137766" y="150258"/>
                    </a:lnTo>
                    <a:close/>
                    <a:moveTo>
                      <a:pt x="149949" y="150258"/>
                    </a:moveTo>
                    <a:lnTo>
                      <a:pt x="149949" y="156192"/>
                    </a:lnTo>
                    <a:lnTo>
                      <a:pt x="144015" y="156192"/>
                    </a:lnTo>
                    <a:lnTo>
                      <a:pt x="144015" y="150258"/>
                    </a:lnTo>
                    <a:close/>
                    <a:moveTo>
                      <a:pt x="156196" y="150258"/>
                    </a:moveTo>
                    <a:lnTo>
                      <a:pt x="156196" y="156192"/>
                    </a:lnTo>
                    <a:lnTo>
                      <a:pt x="150262" y="156192"/>
                    </a:lnTo>
                    <a:lnTo>
                      <a:pt x="150262" y="150258"/>
                    </a:lnTo>
                    <a:close/>
                    <a:moveTo>
                      <a:pt x="162445" y="150258"/>
                    </a:moveTo>
                    <a:lnTo>
                      <a:pt x="162445" y="156192"/>
                    </a:lnTo>
                    <a:lnTo>
                      <a:pt x="156509" y="156192"/>
                    </a:lnTo>
                    <a:lnTo>
                      <a:pt x="156509" y="150258"/>
                    </a:lnTo>
                    <a:close/>
                    <a:moveTo>
                      <a:pt x="168692" y="150258"/>
                    </a:moveTo>
                    <a:lnTo>
                      <a:pt x="168692" y="156192"/>
                    </a:lnTo>
                    <a:lnTo>
                      <a:pt x="162756" y="156192"/>
                    </a:lnTo>
                    <a:lnTo>
                      <a:pt x="162756" y="150258"/>
                    </a:lnTo>
                    <a:close/>
                    <a:moveTo>
                      <a:pt x="174939" y="150258"/>
                    </a:moveTo>
                    <a:lnTo>
                      <a:pt x="174939" y="156192"/>
                    </a:lnTo>
                    <a:lnTo>
                      <a:pt x="169005" y="156192"/>
                    </a:lnTo>
                    <a:lnTo>
                      <a:pt x="169005" y="150258"/>
                    </a:lnTo>
                    <a:close/>
                    <a:moveTo>
                      <a:pt x="181186" y="150258"/>
                    </a:moveTo>
                    <a:lnTo>
                      <a:pt x="181186" y="156192"/>
                    </a:lnTo>
                    <a:lnTo>
                      <a:pt x="175252" y="156192"/>
                    </a:lnTo>
                    <a:lnTo>
                      <a:pt x="175252" y="150258"/>
                    </a:lnTo>
                    <a:close/>
                    <a:moveTo>
                      <a:pt x="187433" y="150258"/>
                    </a:moveTo>
                    <a:lnTo>
                      <a:pt x="187433" y="156192"/>
                    </a:lnTo>
                    <a:lnTo>
                      <a:pt x="181499" y="156192"/>
                    </a:lnTo>
                    <a:lnTo>
                      <a:pt x="181499" y="150258"/>
                    </a:lnTo>
                    <a:close/>
                    <a:moveTo>
                      <a:pt x="193682" y="150258"/>
                    </a:moveTo>
                    <a:lnTo>
                      <a:pt x="193682" y="156192"/>
                    </a:lnTo>
                    <a:lnTo>
                      <a:pt x="187746" y="156192"/>
                    </a:lnTo>
                    <a:lnTo>
                      <a:pt x="187746" y="150258"/>
                    </a:lnTo>
                    <a:close/>
                    <a:moveTo>
                      <a:pt x="199931" y="150258"/>
                    </a:moveTo>
                    <a:lnTo>
                      <a:pt x="199931" y="156192"/>
                    </a:lnTo>
                    <a:lnTo>
                      <a:pt x="193996" y="156192"/>
                    </a:lnTo>
                    <a:lnTo>
                      <a:pt x="193996" y="150258"/>
                    </a:lnTo>
                    <a:close/>
                    <a:moveTo>
                      <a:pt x="206180" y="150258"/>
                    </a:moveTo>
                    <a:lnTo>
                      <a:pt x="206180" y="156192"/>
                    </a:lnTo>
                    <a:lnTo>
                      <a:pt x="200244" y="156192"/>
                    </a:lnTo>
                    <a:lnTo>
                      <a:pt x="200244" y="150258"/>
                    </a:lnTo>
                    <a:close/>
                    <a:moveTo>
                      <a:pt x="212427" y="150258"/>
                    </a:moveTo>
                    <a:lnTo>
                      <a:pt x="212427" y="156192"/>
                    </a:lnTo>
                    <a:lnTo>
                      <a:pt x="206491" y="156192"/>
                    </a:lnTo>
                    <a:lnTo>
                      <a:pt x="206491" y="150258"/>
                    </a:lnTo>
                    <a:close/>
                    <a:moveTo>
                      <a:pt x="218674" y="150258"/>
                    </a:moveTo>
                    <a:lnTo>
                      <a:pt x="218674" y="156192"/>
                    </a:lnTo>
                    <a:lnTo>
                      <a:pt x="212739" y="156192"/>
                    </a:lnTo>
                    <a:lnTo>
                      <a:pt x="212739" y="150258"/>
                    </a:lnTo>
                    <a:close/>
                    <a:moveTo>
                      <a:pt x="224921" y="150258"/>
                    </a:moveTo>
                    <a:lnTo>
                      <a:pt x="224921" y="156192"/>
                    </a:lnTo>
                    <a:lnTo>
                      <a:pt x="218987" y="156192"/>
                    </a:lnTo>
                    <a:lnTo>
                      <a:pt x="218987" y="150258"/>
                    </a:lnTo>
                    <a:close/>
                    <a:moveTo>
                      <a:pt x="231170" y="150258"/>
                    </a:moveTo>
                    <a:lnTo>
                      <a:pt x="231170" y="156192"/>
                    </a:lnTo>
                    <a:lnTo>
                      <a:pt x="225234" y="156192"/>
                    </a:lnTo>
                    <a:lnTo>
                      <a:pt x="225234" y="150258"/>
                    </a:lnTo>
                    <a:close/>
                    <a:moveTo>
                      <a:pt x="237417" y="150258"/>
                    </a:moveTo>
                    <a:lnTo>
                      <a:pt x="237417" y="156192"/>
                    </a:lnTo>
                    <a:lnTo>
                      <a:pt x="231481" y="156192"/>
                    </a:lnTo>
                    <a:lnTo>
                      <a:pt x="231481" y="150258"/>
                    </a:lnTo>
                    <a:close/>
                    <a:moveTo>
                      <a:pt x="243664" y="150258"/>
                    </a:moveTo>
                    <a:lnTo>
                      <a:pt x="243664" y="156192"/>
                    </a:lnTo>
                    <a:lnTo>
                      <a:pt x="237729" y="156192"/>
                    </a:lnTo>
                    <a:lnTo>
                      <a:pt x="237729" y="150258"/>
                    </a:lnTo>
                    <a:close/>
                    <a:moveTo>
                      <a:pt x="249911" y="150258"/>
                    </a:moveTo>
                    <a:lnTo>
                      <a:pt x="249911" y="156192"/>
                    </a:lnTo>
                    <a:lnTo>
                      <a:pt x="243977" y="156192"/>
                    </a:lnTo>
                    <a:lnTo>
                      <a:pt x="243977" y="150258"/>
                    </a:lnTo>
                    <a:close/>
                    <a:moveTo>
                      <a:pt x="256161" y="150258"/>
                    </a:moveTo>
                    <a:lnTo>
                      <a:pt x="256161" y="156192"/>
                    </a:lnTo>
                    <a:lnTo>
                      <a:pt x="250225" y="156192"/>
                    </a:lnTo>
                    <a:lnTo>
                      <a:pt x="250225" y="150258"/>
                    </a:lnTo>
                    <a:close/>
                    <a:moveTo>
                      <a:pt x="262409" y="150258"/>
                    </a:moveTo>
                    <a:lnTo>
                      <a:pt x="262409" y="156192"/>
                    </a:lnTo>
                    <a:lnTo>
                      <a:pt x="256474" y="156192"/>
                    </a:lnTo>
                    <a:lnTo>
                      <a:pt x="256474" y="150258"/>
                    </a:lnTo>
                    <a:close/>
                    <a:moveTo>
                      <a:pt x="268656" y="150258"/>
                    </a:moveTo>
                    <a:lnTo>
                      <a:pt x="268656" y="156192"/>
                    </a:lnTo>
                    <a:lnTo>
                      <a:pt x="262721" y="156192"/>
                    </a:lnTo>
                    <a:lnTo>
                      <a:pt x="262721" y="150258"/>
                    </a:lnTo>
                    <a:close/>
                    <a:moveTo>
                      <a:pt x="274904" y="150258"/>
                    </a:moveTo>
                    <a:lnTo>
                      <a:pt x="274904" y="156192"/>
                    </a:lnTo>
                    <a:lnTo>
                      <a:pt x="268968" y="156192"/>
                    </a:lnTo>
                    <a:lnTo>
                      <a:pt x="268968" y="150258"/>
                    </a:lnTo>
                    <a:close/>
                    <a:moveTo>
                      <a:pt x="158" y="0"/>
                    </a:moveTo>
                    <a:lnTo>
                      <a:pt x="158" y="157"/>
                    </a:lnTo>
                    <a:lnTo>
                      <a:pt x="0" y="157"/>
                    </a:lnTo>
                    <a:lnTo>
                      <a:pt x="0" y="156350"/>
                    </a:lnTo>
                    <a:lnTo>
                      <a:pt x="158" y="156350"/>
                    </a:lnTo>
                    <a:lnTo>
                      <a:pt x="158" y="156508"/>
                    </a:lnTo>
                    <a:lnTo>
                      <a:pt x="275059" y="156508"/>
                    </a:lnTo>
                    <a:lnTo>
                      <a:pt x="275059" y="156350"/>
                    </a:lnTo>
                    <a:lnTo>
                      <a:pt x="275215" y="156350"/>
                    </a:lnTo>
                    <a:lnTo>
                      <a:pt x="275215" y="155"/>
                    </a:lnTo>
                    <a:lnTo>
                      <a:pt x="275059" y="155"/>
                    </a:lnTo>
                    <a:lnTo>
                      <a:pt x="275059"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cxnSp>
            <p:nvCxnSpPr>
              <p:cNvPr id="1845" name="Google Shape;1845;p25"/>
              <p:cNvCxnSpPr/>
              <p:nvPr/>
            </p:nvCxnSpPr>
            <p:spPr>
              <a:xfrm>
                <a:off x="607100" y="213850"/>
                <a:ext cx="0" cy="4720800"/>
              </a:xfrm>
              <a:prstGeom prst="straightConnector1">
                <a:avLst/>
              </a:prstGeom>
              <a:noFill/>
              <a:ln w="19050" cap="flat" cmpd="sng">
                <a:solidFill>
                  <a:schemeClr val="accent1"/>
                </a:solidFill>
                <a:prstDash val="solid"/>
                <a:round/>
                <a:headEnd type="none" w="med" len="med"/>
                <a:tailEnd type="none" w="med" len="med"/>
              </a:ln>
            </p:spPr>
          </p:cxnSp>
          <p:cxnSp>
            <p:nvCxnSpPr>
              <p:cNvPr id="1846" name="Google Shape;1846;p25"/>
              <p:cNvCxnSpPr/>
              <p:nvPr/>
            </p:nvCxnSpPr>
            <p:spPr>
              <a:xfrm>
                <a:off x="552800" y="213850"/>
                <a:ext cx="0" cy="4720800"/>
              </a:xfrm>
              <a:prstGeom prst="straightConnector1">
                <a:avLst/>
              </a:prstGeom>
              <a:noFill/>
              <a:ln w="19050" cap="flat" cmpd="sng">
                <a:solidFill>
                  <a:schemeClr val="accent1"/>
                </a:solidFill>
                <a:prstDash val="solid"/>
                <a:round/>
                <a:headEnd type="none" w="med" len="med"/>
                <a:tailEnd type="none" w="med" len="med"/>
              </a:ln>
            </p:spPr>
          </p:cxnSp>
          <p:sp>
            <p:nvSpPr>
              <p:cNvPr id="1847" name="Google Shape;1847;p25"/>
              <p:cNvSpPr/>
              <p:nvPr/>
            </p:nvSpPr>
            <p:spPr>
              <a:xfrm>
                <a:off x="309638" y="1298388"/>
                <a:ext cx="108600" cy="108600"/>
              </a:xfrm>
              <a:prstGeom prst="ellipse">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48" name="Google Shape;1848;p25"/>
              <p:cNvSpPr/>
              <p:nvPr/>
            </p:nvSpPr>
            <p:spPr>
              <a:xfrm>
                <a:off x="309638" y="485688"/>
                <a:ext cx="108600" cy="108600"/>
              </a:xfrm>
              <a:prstGeom prst="ellipse">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49" name="Google Shape;1849;p25"/>
              <p:cNvSpPr/>
              <p:nvPr/>
            </p:nvSpPr>
            <p:spPr>
              <a:xfrm>
                <a:off x="309638" y="4549188"/>
                <a:ext cx="108600" cy="108600"/>
              </a:xfrm>
              <a:prstGeom prst="ellipse">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50" name="Google Shape;1850;p25"/>
              <p:cNvSpPr/>
              <p:nvPr/>
            </p:nvSpPr>
            <p:spPr>
              <a:xfrm>
                <a:off x="309638" y="3736488"/>
                <a:ext cx="108600" cy="108600"/>
              </a:xfrm>
              <a:prstGeom prst="ellipse">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51" name="Google Shape;1851;p25"/>
              <p:cNvSpPr/>
              <p:nvPr/>
            </p:nvSpPr>
            <p:spPr>
              <a:xfrm>
                <a:off x="309638" y="2923788"/>
                <a:ext cx="108600" cy="108600"/>
              </a:xfrm>
              <a:prstGeom prst="ellipse">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52" name="Google Shape;1852;p25"/>
              <p:cNvSpPr/>
              <p:nvPr/>
            </p:nvSpPr>
            <p:spPr>
              <a:xfrm>
                <a:off x="309638" y="2111088"/>
                <a:ext cx="108600" cy="108600"/>
              </a:xfrm>
              <a:prstGeom prst="ellipse">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nvGrpSpPr>
          <p:cNvPr id="1853" name="Google Shape;1853;p25"/>
          <p:cNvGrpSpPr/>
          <p:nvPr/>
        </p:nvGrpSpPr>
        <p:grpSpPr>
          <a:xfrm>
            <a:off x="234700" y="128839"/>
            <a:ext cx="9333352" cy="5484023"/>
            <a:chOff x="234700" y="128839"/>
            <a:chExt cx="9333352" cy="5484023"/>
          </a:xfrm>
        </p:grpSpPr>
        <p:grpSp>
          <p:nvGrpSpPr>
            <p:cNvPr id="1854" name="Google Shape;1854;p25"/>
            <p:cNvGrpSpPr/>
            <p:nvPr/>
          </p:nvGrpSpPr>
          <p:grpSpPr>
            <a:xfrm rot="4425474" flipH="1">
              <a:off x="7536848" y="3628860"/>
              <a:ext cx="1940359" cy="1644990"/>
              <a:chOff x="-526246" y="128858"/>
              <a:chExt cx="1940335" cy="1644971"/>
            </a:xfrm>
          </p:grpSpPr>
          <p:grpSp>
            <p:nvGrpSpPr>
              <p:cNvPr id="1855" name="Google Shape;1855;p25"/>
              <p:cNvGrpSpPr/>
              <p:nvPr/>
            </p:nvGrpSpPr>
            <p:grpSpPr>
              <a:xfrm rot="-1788659">
                <a:off x="1029677" y="201277"/>
                <a:ext cx="351497" cy="225982"/>
                <a:chOff x="2671300" y="2198700"/>
                <a:chExt cx="351525" cy="226000"/>
              </a:xfrm>
            </p:grpSpPr>
            <p:sp>
              <p:nvSpPr>
                <p:cNvPr id="1856" name="Google Shape;1856;p25"/>
                <p:cNvSpPr/>
                <p:nvPr/>
              </p:nvSpPr>
              <p:spPr>
                <a:xfrm>
                  <a:off x="2671300" y="2198700"/>
                  <a:ext cx="351525" cy="225425"/>
                </a:xfrm>
                <a:custGeom>
                  <a:avLst/>
                  <a:gdLst/>
                  <a:ahLst/>
                  <a:cxnLst/>
                  <a:rect l="l" t="t" r="r" b="b"/>
                  <a:pathLst>
                    <a:path w="14061" h="9017" fill="none" extrusionOk="0">
                      <a:moveTo>
                        <a:pt x="2351" y="0"/>
                      </a:moveTo>
                      <a:cubicBezTo>
                        <a:pt x="5547" y="2694"/>
                        <a:pt x="10865" y="6323"/>
                        <a:pt x="14060" y="9016"/>
                      </a:cubicBezTo>
                      <a:cubicBezTo>
                        <a:pt x="9199" y="8605"/>
                        <a:pt x="5250" y="8309"/>
                        <a:pt x="0" y="7601"/>
                      </a:cubicBezTo>
                      <a:cubicBezTo>
                        <a:pt x="297" y="6734"/>
                        <a:pt x="1027" y="4291"/>
                        <a:pt x="1164" y="4246"/>
                      </a:cubicBezTo>
                      <a:cubicBezTo>
                        <a:pt x="1255" y="4223"/>
                        <a:pt x="5364" y="5592"/>
                        <a:pt x="7350" y="6254"/>
                      </a:cubicBezTo>
                      <a:cubicBezTo>
                        <a:pt x="5159" y="5067"/>
                        <a:pt x="3447" y="4451"/>
                        <a:pt x="1415" y="3424"/>
                      </a:cubicBezTo>
                      <a:cubicBezTo>
                        <a:pt x="1712" y="2488"/>
                        <a:pt x="2077" y="936"/>
                        <a:pt x="2351" y="0"/>
                      </a:cubicBezTo>
                      <a:close/>
                    </a:path>
                  </a:pathLst>
                </a:custGeom>
                <a:noFill/>
                <a:ln w="19050" cap="rnd"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57" name="Google Shape;1857;p25"/>
                <p:cNvSpPr/>
                <p:nvPr/>
              </p:nvSpPr>
              <p:spPr>
                <a:xfrm>
                  <a:off x="2706675" y="2283725"/>
                  <a:ext cx="4575" cy="23425"/>
                </a:xfrm>
                <a:custGeom>
                  <a:avLst/>
                  <a:gdLst/>
                  <a:ahLst/>
                  <a:cxnLst/>
                  <a:rect l="l" t="t" r="r" b="b"/>
                  <a:pathLst>
                    <a:path w="183" h="937" fill="none" extrusionOk="0">
                      <a:moveTo>
                        <a:pt x="0" y="0"/>
                      </a:moveTo>
                      <a:cubicBezTo>
                        <a:pt x="69" y="343"/>
                        <a:pt x="114" y="594"/>
                        <a:pt x="183" y="936"/>
                      </a:cubicBezTo>
                    </a:path>
                  </a:pathLst>
                </a:custGeom>
                <a:noFill/>
                <a:ln w="19050" cap="rnd"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58" name="Google Shape;1858;p25"/>
                <p:cNvSpPr/>
                <p:nvPr/>
              </p:nvSpPr>
              <p:spPr>
                <a:xfrm>
                  <a:off x="2718650" y="2397850"/>
                  <a:ext cx="301900" cy="26850"/>
                </a:xfrm>
                <a:custGeom>
                  <a:avLst/>
                  <a:gdLst/>
                  <a:ahLst/>
                  <a:cxnLst/>
                  <a:rect l="l" t="t" r="r" b="b"/>
                  <a:pathLst>
                    <a:path w="12076" h="1074" fill="none" extrusionOk="0">
                      <a:moveTo>
                        <a:pt x="12075" y="1073"/>
                      </a:moveTo>
                      <a:cubicBezTo>
                        <a:pt x="6666" y="1005"/>
                        <a:pt x="3949" y="982"/>
                        <a:pt x="138" y="822"/>
                      </a:cubicBezTo>
                      <a:cubicBezTo>
                        <a:pt x="92" y="548"/>
                        <a:pt x="46" y="274"/>
                        <a:pt x="1" y="0"/>
                      </a:cubicBezTo>
                    </a:path>
                  </a:pathLst>
                </a:custGeom>
                <a:noFill/>
                <a:ln w="19050" cap="rnd"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859" name="Google Shape;1859;p25"/>
              <p:cNvSpPr/>
              <p:nvPr/>
            </p:nvSpPr>
            <p:spPr>
              <a:xfrm rot="-1788659">
                <a:off x="-451083" y="658040"/>
                <a:ext cx="1676414" cy="748614"/>
              </a:xfrm>
              <a:custGeom>
                <a:avLst/>
                <a:gdLst/>
                <a:ahLst/>
                <a:cxnLst/>
                <a:rect l="l" t="t" r="r" b="b"/>
                <a:pathLst>
                  <a:path w="67062" h="29947" fill="none" extrusionOk="0">
                    <a:moveTo>
                      <a:pt x="67061" y="4542"/>
                    </a:moveTo>
                    <a:cubicBezTo>
                      <a:pt x="54850" y="0"/>
                      <a:pt x="40972" y="23"/>
                      <a:pt x="28760" y="4656"/>
                    </a:cubicBezTo>
                    <a:cubicBezTo>
                      <a:pt x="16572" y="9267"/>
                      <a:pt x="6141" y="18420"/>
                      <a:pt x="1" y="29947"/>
                    </a:cubicBezTo>
                  </a:path>
                </a:pathLst>
              </a:custGeom>
              <a:noFill/>
              <a:ln w="19050" cap="rnd" cmpd="sng">
                <a:solidFill>
                  <a:schemeClr val="lt2"/>
                </a:solidFill>
                <a:prstDash val="dash"/>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860" name="Google Shape;1860;p25"/>
            <p:cNvSpPr/>
            <p:nvPr/>
          </p:nvSpPr>
          <p:spPr>
            <a:xfrm>
              <a:off x="3162963" y="4820200"/>
              <a:ext cx="122125" cy="135850"/>
            </a:xfrm>
            <a:custGeom>
              <a:avLst/>
              <a:gdLst/>
              <a:ahLst/>
              <a:cxnLst/>
              <a:rect l="l" t="t" r="r" b="b"/>
              <a:pathLst>
                <a:path w="4885" h="5434" fill="none" extrusionOk="0">
                  <a:moveTo>
                    <a:pt x="274" y="3493"/>
                  </a:moveTo>
                  <a:cubicBezTo>
                    <a:pt x="411" y="4452"/>
                    <a:pt x="1370" y="5273"/>
                    <a:pt x="2351" y="5319"/>
                  </a:cubicBezTo>
                  <a:cubicBezTo>
                    <a:pt x="3903" y="5433"/>
                    <a:pt x="4702" y="4315"/>
                    <a:pt x="4816" y="3151"/>
                  </a:cubicBezTo>
                  <a:cubicBezTo>
                    <a:pt x="4885" y="2420"/>
                    <a:pt x="4519" y="1507"/>
                    <a:pt x="3903" y="1119"/>
                  </a:cubicBezTo>
                  <a:cubicBezTo>
                    <a:pt x="2191" y="1"/>
                    <a:pt x="0" y="1530"/>
                    <a:pt x="274" y="3493"/>
                  </a:cubicBezTo>
                  <a:close/>
                </a:path>
              </a:pathLst>
            </a:custGeom>
            <a:noFill/>
            <a:ln w="19050" cap="rnd"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861" name="Google Shape;1861;p25"/>
            <p:cNvGrpSpPr/>
            <p:nvPr/>
          </p:nvGrpSpPr>
          <p:grpSpPr>
            <a:xfrm>
              <a:off x="6525500" y="4704313"/>
              <a:ext cx="103900" cy="115875"/>
              <a:chOff x="1385075" y="3682325"/>
              <a:chExt cx="103900" cy="115875"/>
            </a:xfrm>
          </p:grpSpPr>
          <p:sp>
            <p:nvSpPr>
              <p:cNvPr id="1862" name="Google Shape;1862;p25"/>
              <p:cNvSpPr/>
              <p:nvPr/>
            </p:nvSpPr>
            <p:spPr>
              <a:xfrm>
                <a:off x="1399350" y="3682325"/>
                <a:ext cx="86200" cy="115875"/>
              </a:xfrm>
              <a:custGeom>
                <a:avLst/>
                <a:gdLst/>
                <a:ahLst/>
                <a:cxnLst/>
                <a:rect l="l" t="t" r="r" b="b"/>
                <a:pathLst>
                  <a:path w="3448" h="4635" fill="none" extrusionOk="0">
                    <a:moveTo>
                      <a:pt x="0" y="1"/>
                    </a:moveTo>
                    <a:cubicBezTo>
                      <a:pt x="1073" y="1599"/>
                      <a:pt x="2215" y="3128"/>
                      <a:pt x="3447" y="4634"/>
                    </a:cubicBezTo>
                  </a:path>
                </a:pathLst>
              </a:custGeom>
              <a:noFill/>
              <a:ln w="19050" cap="rnd"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63" name="Google Shape;1863;p25"/>
              <p:cNvSpPr/>
              <p:nvPr/>
            </p:nvSpPr>
            <p:spPr>
              <a:xfrm>
                <a:off x="1385075" y="3685200"/>
                <a:ext cx="103900" cy="110725"/>
              </a:xfrm>
              <a:custGeom>
                <a:avLst/>
                <a:gdLst/>
                <a:ahLst/>
                <a:cxnLst/>
                <a:rect l="l" t="t" r="r" b="b"/>
                <a:pathLst>
                  <a:path w="4156" h="4429" fill="none" extrusionOk="0">
                    <a:moveTo>
                      <a:pt x="1" y="4428"/>
                    </a:moveTo>
                    <a:cubicBezTo>
                      <a:pt x="1644" y="2785"/>
                      <a:pt x="2534" y="1666"/>
                      <a:pt x="4155" y="0"/>
                    </a:cubicBezTo>
                  </a:path>
                </a:pathLst>
              </a:custGeom>
              <a:noFill/>
              <a:ln w="19050" cap="rnd"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864" name="Google Shape;1864;p25"/>
            <p:cNvSpPr/>
            <p:nvPr/>
          </p:nvSpPr>
          <p:spPr>
            <a:xfrm>
              <a:off x="8539154" y="433650"/>
              <a:ext cx="257148" cy="278799"/>
            </a:xfrm>
            <a:custGeom>
              <a:avLst/>
              <a:gdLst/>
              <a:ahLst/>
              <a:cxnLst/>
              <a:rect l="l" t="t" r="r" b="b"/>
              <a:pathLst>
                <a:path w="7803" h="8460" extrusionOk="0">
                  <a:moveTo>
                    <a:pt x="5958" y="1015"/>
                  </a:moveTo>
                  <a:lnTo>
                    <a:pt x="5270" y="3433"/>
                  </a:lnTo>
                  <a:lnTo>
                    <a:pt x="3993" y="2794"/>
                  </a:lnTo>
                  <a:lnTo>
                    <a:pt x="5958" y="1015"/>
                  </a:lnTo>
                  <a:close/>
                  <a:moveTo>
                    <a:pt x="1414" y="2059"/>
                  </a:moveTo>
                  <a:lnTo>
                    <a:pt x="3117" y="2912"/>
                  </a:lnTo>
                  <a:lnTo>
                    <a:pt x="2229" y="3716"/>
                  </a:lnTo>
                  <a:lnTo>
                    <a:pt x="1414" y="2059"/>
                  </a:lnTo>
                  <a:close/>
                  <a:moveTo>
                    <a:pt x="5584" y="4146"/>
                  </a:moveTo>
                  <a:lnTo>
                    <a:pt x="6706" y="4710"/>
                  </a:lnTo>
                  <a:lnTo>
                    <a:pt x="5373" y="4888"/>
                  </a:lnTo>
                  <a:lnTo>
                    <a:pt x="5584" y="4146"/>
                  </a:lnTo>
                  <a:close/>
                  <a:moveTo>
                    <a:pt x="3595" y="3151"/>
                  </a:moveTo>
                  <a:lnTo>
                    <a:pt x="5130" y="3919"/>
                  </a:lnTo>
                  <a:lnTo>
                    <a:pt x="4834" y="4958"/>
                  </a:lnTo>
                  <a:lnTo>
                    <a:pt x="2964" y="5208"/>
                  </a:lnTo>
                  <a:lnTo>
                    <a:pt x="2457" y="4179"/>
                  </a:lnTo>
                  <a:lnTo>
                    <a:pt x="3595" y="3151"/>
                  </a:lnTo>
                  <a:close/>
                  <a:moveTo>
                    <a:pt x="2074" y="4528"/>
                  </a:moveTo>
                  <a:lnTo>
                    <a:pt x="2445" y="5280"/>
                  </a:lnTo>
                  <a:lnTo>
                    <a:pt x="1034" y="5469"/>
                  </a:lnTo>
                  <a:lnTo>
                    <a:pt x="2074" y="4528"/>
                  </a:lnTo>
                  <a:close/>
                  <a:moveTo>
                    <a:pt x="4686" y="5480"/>
                  </a:moveTo>
                  <a:lnTo>
                    <a:pt x="4104" y="7522"/>
                  </a:lnTo>
                  <a:lnTo>
                    <a:pt x="3197" y="5680"/>
                  </a:lnTo>
                  <a:lnTo>
                    <a:pt x="4686" y="5480"/>
                  </a:lnTo>
                  <a:close/>
                  <a:moveTo>
                    <a:pt x="6436" y="1"/>
                  </a:moveTo>
                  <a:cubicBezTo>
                    <a:pt x="6376" y="1"/>
                    <a:pt x="6316" y="23"/>
                    <a:pt x="6269" y="65"/>
                  </a:cubicBezTo>
                  <a:lnTo>
                    <a:pt x="3515" y="2555"/>
                  </a:lnTo>
                  <a:lnTo>
                    <a:pt x="975" y="1283"/>
                  </a:lnTo>
                  <a:cubicBezTo>
                    <a:pt x="940" y="1266"/>
                    <a:pt x="901" y="1257"/>
                    <a:pt x="863" y="1257"/>
                  </a:cubicBezTo>
                  <a:cubicBezTo>
                    <a:pt x="799" y="1257"/>
                    <a:pt x="736" y="1282"/>
                    <a:pt x="688" y="1329"/>
                  </a:cubicBezTo>
                  <a:cubicBezTo>
                    <a:pt x="613" y="1405"/>
                    <a:pt x="593" y="1520"/>
                    <a:pt x="640" y="1616"/>
                  </a:cubicBezTo>
                  <a:lnTo>
                    <a:pt x="1845" y="4063"/>
                  </a:lnTo>
                  <a:lnTo>
                    <a:pt x="105" y="5636"/>
                  </a:lnTo>
                  <a:cubicBezTo>
                    <a:pt x="23" y="5709"/>
                    <a:pt x="0" y="5827"/>
                    <a:pt x="46" y="5925"/>
                  </a:cubicBezTo>
                  <a:cubicBezTo>
                    <a:pt x="86" y="6011"/>
                    <a:pt x="170" y="6070"/>
                    <a:pt x="263" y="6070"/>
                  </a:cubicBezTo>
                  <a:cubicBezTo>
                    <a:pt x="277" y="6070"/>
                    <a:pt x="291" y="6069"/>
                    <a:pt x="305" y="6066"/>
                  </a:cubicBezTo>
                  <a:lnTo>
                    <a:pt x="2676" y="5749"/>
                  </a:lnTo>
                  <a:lnTo>
                    <a:pt x="3943" y="8321"/>
                  </a:lnTo>
                  <a:cubicBezTo>
                    <a:pt x="3986" y="8406"/>
                    <a:pt x="4073" y="8460"/>
                    <a:pt x="4167" y="8460"/>
                  </a:cubicBezTo>
                  <a:lnTo>
                    <a:pt x="4189" y="8460"/>
                  </a:lnTo>
                  <a:cubicBezTo>
                    <a:pt x="4292" y="8450"/>
                    <a:pt x="4377" y="8380"/>
                    <a:pt x="4405" y="8281"/>
                  </a:cubicBezTo>
                  <a:lnTo>
                    <a:pt x="5224" y="5409"/>
                  </a:lnTo>
                  <a:lnTo>
                    <a:pt x="7574" y="5095"/>
                  </a:lnTo>
                  <a:cubicBezTo>
                    <a:pt x="7681" y="5081"/>
                    <a:pt x="7768" y="4998"/>
                    <a:pt x="7786" y="4890"/>
                  </a:cubicBezTo>
                  <a:cubicBezTo>
                    <a:pt x="7802" y="4783"/>
                    <a:pt x="7749" y="4676"/>
                    <a:pt x="7651" y="4627"/>
                  </a:cubicBezTo>
                  <a:lnTo>
                    <a:pt x="5722" y="3661"/>
                  </a:lnTo>
                  <a:lnTo>
                    <a:pt x="6675" y="319"/>
                  </a:lnTo>
                  <a:cubicBezTo>
                    <a:pt x="6706" y="211"/>
                    <a:pt x="6661" y="98"/>
                    <a:pt x="6567" y="39"/>
                  </a:cubicBezTo>
                  <a:cubicBezTo>
                    <a:pt x="6527" y="13"/>
                    <a:pt x="6482" y="1"/>
                    <a:pt x="6436"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865" name="Google Shape;1865;p25"/>
            <p:cNvGrpSpPr/>
            <p:nvPr/>
          </p:nvGrpSpPr>
          <p:grpSpPr>
            <a:xfrm>
              <a:off x="5053060" y="128839"/>
              <a:ext cx="195076" cy="215146"/>
              <a:chOff x="3080000" y="3727500"/>
              <a:chExt cx="99625" cy="109875"/>
            </a:xfrm>
          </p:grpSpPr>
          <p:sp>
            <p:nvSpPr>
              <p:cNvPr id="1866" name="Google Shape;1866;p25"/>
              <p:cNvSpPr/>
              <p:nvPr/>
            </p:nvSpPr>
            <p:spPr>
              <a:xfrm>
                <a:off x="3096775" y="3751800"/>
                <a:ext cx="60225" cy="59975"/>
              </a:xfrm>
              <a:custGeom>
                <a:avLst/>
                <a:gdLst/>
                <a:ahLst/>
                <a:cxnLst/>
                <a:rect l="l" t="t" r="r" b="b"/>
                <a:pathLst>
                  <a:path w="2409" h="2399" extrusionOk="0">
                    <a:moveTo>
                      <a:pt x="187" y="0"/>
                    </a:moveTo>
                    <a:cubicBezTo>
                      <a:pt x="137" y="0"/>
                      <a:pt x="88" y="23"/>
                      <a:pt x="56" y="66"/>
                    </a:cubicBezTo>
                    <a:cubicBezTo>
                      <a:pt x="1" y="139"/>
                      <a:pt x="15" y="243"/>
                      <a:pt x="89" y="298"/>
                    </a:cubicBezTo>
                    <a:cubicBezTo>
                      <a:pt x="853" y="875"/>
                      <a:pt x="1524" y="1560"/>
                      <a:pt x="2089" y="2331"/>
                    </a:cubicBezTo>
                    <a:cubicBezTo>
                      <a:pt x="2121" y="2376"/>
                      <a:pt x="2171" y="2399"/>
                      <a:pt x="2223" y="2399"/>
                    </a:cubicBezTo>
                    <a:cubicBezTo>
                      <a:pt x="2256" y="2399"/>
                      <a:pt x="2291" y="2388"/>
                      <a:pt x="2319" y="2369"/>
                    </a:cubicBezTo>
                    <a:cubicBezTo>
                      <a:pt x="2393" y="2315"/>
                      <a:pt x="2409" y="2211"/>
                      <a:pt x="2355" y="2137"/>
                    </a:cubicBezTo>
                    <a:cubicBezTo>
                      <a:pt x="1773" y="1340"/>
                      <a:pt x="1077" y="631"/>
                      <a:pt x="287" y="35"/>
                    </a:cubicBezTo>
                    <a:cubicBezTo>
                      <a:pt x="257" y="11"/>
                      <a:pt x="222" y="0"/>
                      <a:pt x="187"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67" name="Google Shape;1867;p25"/>
              <p:cNvSpPr/>
              <p:nvPr/>
            </p:nvSpPr>
            <p:spPr>
              <a:xfrm>
                <a:off x="3106225" y="3744750"/>
                <a:ext cx="45925" cy="73150"/>
              </a:xfrm>
              <a:custGeom>
                <a:avLst/>
                <a:gdLst/>
                <a:ahLst/>
                <a:cxnLst/>
                <a:rect l="l" t="t" r="r" b="b"/>
                <a:pathLst>
                  <a:path w="1837" h="2926" extrusionOk="0">
                    <a:moveTo>
                      <a:pt x="1648" y="1"/>
                    </a:moveTo>
                    <a:cubicBezTo>
                      <a:pt x="1590" y="1"/>
                      <a:pt x="1534" y="31"/>
                      <a:pt x="1504" y="85"/>
                    </a:cubicBezTo>
                    <a:lnTo>
                      <a:pt x="45" y="2680"/>
                    </a:lnTo>
                    <a:cubicBezTo>
                      <a:pt x="0" y="2759"/>
                      <a:pt x="29" y="2860"/>
                      <a:pt x="108" y="2905"/>
                    </a:cubicBezTo>
                    <a:cubicBezTo>
                      <a:pt x="134" y="2920"/>
                      <a:pt x="162" y="2926"/>
                      <a:pt x="189" y="2926"/>
                    </a:cubicBezTo>
                    <a:cubicBezTo>
                      <a:pt x="246" y="2926"/>
                      <a:pt x="303" y="2895"/>
                      <a:pt x="333" y="2842"/>
                    </a:cubicBezTo>
                    <a:lnTo>
                      <a:pt x="1792" y="248"/>
                    </a:lnTo>
                    <a:cubicBezTo>
                      <a:pt x="1836" y="168"/>
                      <a:pt x="1809" y="68"/>
                      <a:pt x="1729" y="23"/>
                    </a:cubicBezTo>
                    <a:cubicBezTo>
                      <a:pt x="1703" y="8"/>
                      <a:pt x="1675" y="1"/>
                      <a:pt x="1648"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68" name="Google Shape;1868;p25"/>
              <p:cNvSpPr/>
              <p:nvPr/>
            </p:nvSpPr>
            <p:spPr>
              <a:xfrm>
                <a:off x="3080000" y="3775125"/>
                <a:ext cx="99625" cy="14400"/>
              </a:xfrm>
              <a:custGeom>
                <a:avLst/>
                <a:gdLst/>
                <a:ahLst/>
                <a:cxnLst/>
                <a:rect l="l" t="t" r="r" b="b"/>
                <a:pathLst>
                  <a:path w="3985" h="576" extrusionOk="0">
                    <a:moveTo>
                      <a:pt x="3405" y="1"/>
                    </a:moveTo>
                    <a:cubicBezTo>
                      <a:pt x="2317" y="1"/>
                      <a:pt x="1225" y="84"/>
                      <a:pt x="152" y="247"/>
                    </a:cubicBezTo>
                    <a:cubicBezTo>
                      <a:pt x="62" y="260"/>
                      <a:pt x="1" y="345"/>
                      <a:pt x="13" y="435"/>
                    </a:cubicBezTo>
                    <a:cubicBezTo>
                      <a:pt x="27" y="517"/>
                      <a:pt x="97" y="575"/>
                      <a:pt x="178" y="575"/>
                    </a:cubicBezTo>
                    <a:cubicBezTo>
                      <a:pt x="185" y="575"/>
                      <a:pt x="194" y="574"/>
                      <a:pt x="202" y="574"/>
                    </a:cubicBezTo>
                    <a:cubicBezTo>
                      <a:pt x="1260" y="413"/>
                      <a:pt x="2338" y="332"/>
                      <a:pt x="3411" y="332"/>
                    </a:cubicBezTo>
                    <a:cubicBezTo>
                      <a:pt x="3546" y="332"/>
                      <a:pt x="3680" y="333"/>
                      <a:pt x="3815" y="336"/>
                    </a:cubicBezTo>
                    <a:cubicBezTo>
                      <a:pt x="3904" y="331"/>
                      <a:pt x="3982" y="264"/>
                      <a:pt x="3983" y="173"/>
                    </a:cubicBezTo>
                    <a:cubicBezTo>
                      <a:pt x="3984" y="81"/>
                      <a:pt x="3912" y="6"/>
                      <a:pt x="3821" y="5"/>
                    </a:cubicBezTo>
                    <a:cubicBezTo>
                      <a:pt x="3682" y="2"/>
                      <a:pt x="3543" y="1"/>
                      <a:pt x="3405"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69" name="Google Shape;1869;p25"/>
              <p:cNvSpPr/>
              <p:nvPr/>
            </p:nvSpPr>
            <p:spPr>
              <a:xfrm>
                <a:off x="3124475" y="3727500"/>
                <a:ext cx="10275" cy="109875"/>
              </a:xfrm>
              <a:custGeom>
                <a:avLst/>
                <a:gdLst/>
                <a:ahLst/>
                <a:cxnLst/>
                <a:rect l="l" t="t" r="r" b="b"/>
                <a:pathLst>
                  <a:path w="411" h="4395" extrusionOk="0">
                    <a:moveTo>
                      <a:pt x="174" y="0"/>
                    </a:moveTo>
                    <a:cubicBezTo>
                      <a:pt x="171" y="0"/>
                      <a:pt x="167" y="1"/>
                      <a:pt x="164" y="1"/>
                    </a:cubicBezTo>
                    <a:cubicBezTo>
                      <a:pt x="73" y="4"/>
                      <a:pt x="1" y="78"/>
                      <a:pt x="2" y="169"/>
                    </a:cubicBezTo>
                    <a:lnTo>
                      <a:pt x="78" y="4232"/>
                    </a:lnTo>
                    <a:cubicBezTo>
                      <a:pt x="79" y="4322"/>
                      <a:pt x="153" y="4394"/>
                      <a:pt x="243" y="4394"/>
                    </a:cubicBezTo>
                    <a:cubicBezTo>
                      <a:pt x="243" y="4394"/>
                      <a:pt x="244" y="4394"/>
                      <a:pt x="247" y="4392"/>
                    </a:cubicBezTo>
                    <a:cubicBezTo>
                      <a:pt x="338" y="4391"/>
                      <a:pt x="410" y="4316"/>
                      <a:pt x="409" y="4224"/>
                    </a:cubicBezTo>
                    <a:lnTo>
                      <a:pt x="333" y="163"/>
                    </a:lnTo>
                    <a:cubicBezTo>
                      <a:pt x="331" y="75"/>
                      <a:pt x="254" y="0"/>
                      <a:pt x="174"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870" name="Google Shape;1870;p25"/>
            <p:cNvGrpSpPr/>
            <p:nvPr/>
          </p:nvGrpSpPr>
          <p:grpSpPr>
            <a:xfrm rot="3544474" flipH="1">
              <a:off x="350098" y="2565095"/>
              <a:ext cx="351510" cy="225990"/>
              <a:chOff x="2671300" y="2198700"/>
              <a:chExt cx="351525" cy="226000"/>
            </a:xfrm>
          </p:grpSpPr>
          <p:sp>
            <p:nvSpPr>
              <p:cNvPr id="1871" name="Google Shape;1871;p25"/>
              <p:cNvSpPr/>
              <p:nvPr/>
            </p:nvSpPr>
            <p:spPr>
              <a:xfrm>
                <a:off x="2671300" y="2198700"/>
                <a:ext cx="351525" cy="225425"/>
              </a:xfrm>
              <a:custGeom>
                <a:avLst/>
                <a:gdLst/>
                <a:ahLst/>
                <a:cxnLst/>
                <a:rect l="l" t="t" r="r" b="b"/>
                <a:pathLst>
                  <a:path w="14061" h="9017" fill="none" extrusionOk="0">
                    <a:moveTo>
                      <a:pt x="2351" y="0"/>
                    </a:moveTo>
                    <a:cubicBezTo>
                      <a:pt x="5547" y="2694"/>
                      <a:pt x="10865" y="6323"/>
                      <a:pt x="14060" y="9016"/>
                    </a:cubicBezTo>
                    <a:cubicBezTo>
                      <a:pt x="9199" y="8605"/>
                      <a:pt x="5250" y="8309"/>
                      <a:pt x="0" y="7601"/>
                    </a:cubicBezTo>
                    <a:cubicBezTo>
                      <a:pt x="297" y="6734"/>
                      <a:pt x="1027" y="4291"/>
                      <a:pt x="1164" y="4246"/>
                    </a:cubicBezTo>
                    <a:cubicBezTo>
                      <a:pt x="1255" y="4223"/>
                      <a:pt x="5364" y="5592"/>
                      <a:pt x="7350" y="6254"/>
                    </a:cubicBezTo>
                    <a:cubicBezTo>
                      <a:pt x="5159" y="5067"/>
                      <a:pt x="3447" y="4451"/>
                      <a:pt x="1415" y="3424"/>
                    </a:cubicBezTo>
                    <a:cubicBezTo>
                      <a:pt x="1712" y="2488"/>
                      <a:pt x="2077" y="936"/>
                      <a:pt x="2351" y="0"/>
                    </a:cubicBezTo>
                    <a:close/>
                  </a:path>
                </a:pathLst>
              </a:custGeom>
              <a:noFill/>
              <a:ln w="19050" cap="rnd"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72" name="Google Shape;1872;p25"/>
              <p:cNvSpPr/>
              <p:nvPr/>
            </p:nvSpPr>
            <p:spPr>
              <a:xfrm>
                <a:off x="2706675" y="2283725"/>
                <a:ext cx="4575" cy="23425"/>
              </a:xfrm>
              <a:custGeom>
                <a:avLst/>
                <a:gdLst/>
                <a:ahLst/>
                <a:cxnLst/>
                <a:rect l="l" t="t" r="r" b="b"/>
                <a:pathLst>
                  <a:path w="183" h="937" fill="none" extrusionOk="0">
                    <a:moveTo>
                      <a:pt x="0" y="0"/>
                    </a:moveTo>
                    <a:cubicBezTo>
                      <a:pt x="69" y="343"/>
                      <a:pt x="114" y="594"/>
                      <a:pt x="183" y="936"/>
                    </a:cubicBezTo>
                  </a:path>
                </a:pathLst>
              </a:custGeom>
              <a:noFill/>
              <a:ln w="19050" cap="rnd"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73" name="Google Shape;1873;p25"/>
              <p:cNvSpPr/>
              <p:nvPr/>
            </p:nvSpPr>
            <p:spPr>
              <a:xfrm>
                <a:off x="2718650" y="2397850"/>
                <a:ext cx="301900" cy="26850"/>
              </a:xfrm>
              <a:custGeom>
                <a:avLst/>
                <a:gdLst/>
                <a:ahLst/>
                <a:cxnLst/>
                <a:rect l="l" t="t" r="r" b="b"/>
                <a:pathLst>
                  <a:path w="12076" h="1074" fill="none" extrusionOk="0">
                    <a:moveTo>
                      <a:pt x="12075" y="1073"/>
                    </a:moveTo>
                    <a:cubicBezTo>
                      <a:pt x="6666" y="1005"/>
                      <a:pt x="3949" y="982"/>
                      <a:pt x="138" y="822"/>
                    </a:cubicBezTo>
                    <a:cubicBezTo>
                      <a:pt x="92" y="548"/>
                      <a:pt x="46" y="274"/>
                      <a:pt x="1" y="0"/>
                    </a:cubicBezTo>
                  </a:path>
                </a:pathLst>
              </a:custGeom>
              <a:noFill/>
              <a:ln w="19050" cap="rnd"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874" name="Google Shape;1874;p25"/>
            <p:cNvGrpSpPr/>
            <p:nvPr/>
          </p:nvGrpSpPr>
          <p:grpSpPr>
            <a:xfrm>
              <a:off x="8409497" y="2161914"/>
              <a:ext cx="195076" cy="215146"/>
              <a:chOff x="3080000" y="3727500"/>
              <a:chExt cx="99625" cy="109875"/>
            </a:xfrm>
          </p:grpSpPr>
          <p:sp>
            <p:nvSpPr>
              <p:cNvPr id="1875" name="Google Shape;1875;p25"/>
              <p:cNvSpPr/>
              <p:nvPr/>
            </p:nvSpPr>
            <p:spPr>
              <a:xfrm>
                <a:off x="3096775" y="3751800"/>
                <a:ext cx="60225" cy="59975"/>
              </a:xfrm>
              <a:custGeom>
                <a:avLst/>
                <a:gdLst/>
                <a:ahLst/>
                <a:cxnLst/>
                <a:rect l="l" t="t" r="r" b="b"/>
                <a:pathLst>
                  <a:path w="2409" h="2399" extrusionOk="0">
                    <a:moveTo>
                      <a:pt x="187" y="0"/>
                    </a:moveTo>
                    <a:cubicBezTo>
                      <a:pt x="137" y="0"/>
                      <a:pt x="88" y="23"/>
                      <a:pt x="56" y="66"/>
                    </a:cubicBezTo>
                    <a:cubicBezTo>
                      <a:pt x="1" y="139"/>
                      <a:pt x="15" y="243"/>
                      <a:pt x="89" y="298"/>
                    </a:cubicBezTo>
                    <a:cubicBezTo>
                      <a:pt x="853" y="875"/>
                      <a:pt x="1524" y="1560"/>
                      <a:pt x="2089" y="2331"/>
                    </a:cubicBezTo>
                    <a:cubicBezTo>
                      <a:pt x="2121" y="2376"/>
                      <a:pt x="2171" y="2399"/>
                      <a:pt x="2223" y="2399"/>
                    </a:cubicBezTo>
                    <a:cubicBezTo>
                      <a:pt x="2256" y="2399"/>
                      <a:pt x="2291" y="2388"/>
                      <a:pt x="2319" y="2369"/>
                    </a:cubicBezTo>
                    <a:cubicBezTo>
                      <a:pt x="2393" y="2315"/>
                      <a:pt x="2409" y="2211"/>
                      <a:pt x="2355" y="2137"/>
                    </a:cubicBezTo>
                    <a:cubicBezTo>
                      <a:pt x="1773" y="1340"/>
                      <a:pt x="1077" y="631"/>
                      <a:pt x="287" y="35"/>
                    </a:cubicBezTo>
                    <a:cubicBezTo>
                      <a:pt x="257" y="11"/>
                      <a:pt x="222" y="0"/>
                      <a:pt x="187"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76" name="Google Shape;1876;p25"/>
              <p:cNvSpPr/>
              <p:nvPr/>
            </p:nvSpPr>
            <p:spPr>
              <a:xfrm>
                <a:off x="3106225" y="3744750"/>
                <a:ext cx="45925" cy="73150"/>
              </a:xfrm>
              <a:custGeom>
                <a:avLst/>
                <a:gdLst/>
                <a:ahLst/>
                <a:cxnLst/>
                <a:rect l="l" t="t" r="r" b="b"/>
                <a:pathLst>
                  <a:path w="1837" h="2926" extrusionOk="0">
                    <a:moveTo>
                      <a:pt x="1648" y="1"/>
                    </a:moveTo>
                    <a:cubicBezTo>
                      <a:pt x="1590" y="1"/>
                      <a:pt x="1534" y="31"/>
                      <a:pt x="1504" y="85"/>
                    </a:cubicBezTo>
                    <a:lnTo>
                      <a:pt x="45" y="2680"/>
                    </a:lnTo>
                    <a:cubicBezTo>
                      <a:pt x="0" y="2759"/>
                      <a:pt x="29" y="2860"/>
                      <a:pt x="108" y="2905"/>
                    </a:cubicBezTo>
                    <a:cubicBezTo>
                      <a:pt x="134" y="2920"/>
                      <a:pt x="162" y="2926"/>
                      <a:pt x="189" y="2926"/>
                    </a:cubicBezTo>
                    <a:cubicBezTo>
                      <a:pt x="246" y="2926"/>
                      <a:pt x="303" y="2895"/>
                      <a:pt x="333" y="2842"/>
                    </a:cubicBezTo>
                    <a:lnTo>
                      <a:pt x="1792" y="248"/>
                    </a:lnTo>
                    <a:cubicBezTo>
                      <a:pt x="1836" y="168"/>
                      <a:pt x="1809" y="68"/>
                      <a:pt x="1729" y="23"/>
                    </a:cubicBezTo>
                    <a:cubicBezTo>
                      <a:pt x="1703" y="8"/>
                      <a:pt x="1675" y="1"/>
                      <a:pt x="1648"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77" name="Google Shape;1877;p25"/>
              <p:cNvSpPr/>
              <p:nvPr/>
            </p:nvSpPr>
            <p:spPr>
              <a:xfrm>
                <a:off x="3080000" y="3775125"/>
                <a:ext cx="99625" cy="14400"/>
              </a:xfrm>
              <a:custGeom>
                <a:avLst/>
                <a:gdLst/>
                <a:ahLst/>
                <a:cxnLst/>
                <a:rect l="l" t="t" r="r" b="b"/>
                <a:pathLst>
                  <a:path w="3985" h="576" extrusionOk="0">
                    <a:moveTo>
                      <a:pt x="3405" y="1"/>
                    </a:moveTo>
                    <a:cubicBezTo>
                      <a:pt x="2317" y="1"/>
                      <a:pt x="1225" y="84"/>
                      <a:pt x="152" y="247"/>
                    </a:cubicBezTo>
                    <a:cubicBezTo>
                      <a:pt x="62" y="260"/>
                      <a:pt x="1" y="345"/>
                      <a:pt x="13" y="435"/>
                    </a:cubicBezTo>
                    <a:cubicBezTo>
                      <a:pt x="27" y="517"/>
                      <a:pt x="97" y="575"/>
                      <a:pt x="178" y="575"/>
                    </a:cubicBezTo>
                    <a:cubicBezTo>
                      <a:pt x="185" y="575"/>
                      <a:pt x="194" y="574"/>
                      <a:pt x="202" y="574"/>
                    </a:cubicBezTo>
                    <a:cubicBezTo>
                      <a:pt x="1260" y="413"/>
                      <a:pt x="2338" y="332"/>
                      <a:pt x="3411" y="332"/>
                    </a:cubicBezTo>
                    <a:cubicBezTo>
                      <a:pt x="3546" y="332"/>
                      <a:pt x="3680" y="333"/>
                      <a:pt x="3815" y="336"/>
                    </a:cubicBezTo>
                    <a:cubicBezTo>
                      <a:pt x="3904" y="331"/>
                      <a:pt x="3982" y="264"/>
                      <a:pt x="3983" y="173"/>
                    </a:cubicBezTo>
                    <a:cubicBezTo>
                      <a:pt x="3984" y="81"/>
                      <a:pt x="3912" y="6"/>
                      <a:pt x="3821" y="5"/>
                    </a:cubicBezTo>
                    <a:cubicBezTo>
                      <a:pt x="3682" y="2"/>
                      <a:pt x="3543" y="1"/>
                      <a:pt x="3405"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78" name="Google Shape;1878;p25"/>
              <p:cNvSpPr/>
              <p:nvPr/>
            </p:nvSpPr>
            <p:spPr>
              <a:xfrm>
                <a:off x="3124475" y="3727500"/>
                <a:ext cx="10275" cy="109875"/>
              </a:xfrm>
              <a:custGeom>
                <a:avLst/>
                <a:gdLst/>
                <a:ahLst/>
                <a:cxnLst/>
                <a:rect l="l" t="t" r="r" b="b"/>
                <a:pathLst>
                  <a:path w="411" h="4395" extrusionOk="0">
                    <a:moveTo>
                      <a:pt x="174" y="0"/>
                    </a:moveTo>
                    <a:cubicBezTo>
                      <a:pt x="171" y="0"/>
                      <a:pt x="167" y="1"/>
                      <a:pt x="164" y="1"/>
                    </a:cubicBezTo>
                    <a:cubicBezTo>
                      <a:pt x="73" y="4"/>
                      <a:pt x="1" y="78"/>
                      <a:pt x="2" y="169"/>
                    </a:cubicBezTo>
                    <a:lnTo>
                      <a:pt x="78" y="4232"/>
                    </a:lnTo>
                    <a:cubicBezTo>
                      <a:pt x="79" y="4322"/>
                      <a:pt x="153" y="4394"/>
                      <a:pt x="243" y="4394"/>
                    </a:cubicBezTo>
                    <a:cubicBezTo>
                      <a:pt x="243" y="4394"/>
                      <a:pt x="244" y="4394"/>
                      <a:pt x="247" y="4392"/>
                    </a:cubicBezTo>
                    <a:cubicBezTo>
                      <a:pt x="338" y="4391"/>
                      <a:pt x="410" y="4316"/>
                      <a:pt x="409" y="4224"/>
                    </a:cubicBezTo>
                    <a:lnTo>
                      <a:pt x="333" y="163"/>
                    </a:lnTo>
                    <a:cubicBezTo>
                      <a:pt x="331" y="75"/>
                      <a:pt x="254" y="0"/>
                      <a:pt x="174"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879" name="Google Shape;1879;p25"/>
            <p:cNvGrpSpPr/>
            <p:nvPr/>
          </p:nvGrpSpPr>
          <p:grpSpPr>
            <a:xfrm>
              <a:off x="234700" y="918100"/>
              <a:ext cx="103900" cy="115875"/>
              <a:chOff x="1385075" y="3682325"/>
              <a:chExt cx="103900" cy="115875"/>
            </a:xfrm>
          </p:grpSpPr>
          <p:sp>
            <p:nvSpPr>
              <p:cNvPr id="1880" name="Google Shape;1880;p25"/>
              <p:cNvSpPr/>
              <p:nvPr/>
            </p:nvSpPr>
            <p:spPr>
              <a:xfrm>
                <a:off x="1399350" y="3682325"/>
                <a:ext cx="86200" cy="115875"/>
              </a:xfrm>
              <a:custGeom>
                <a:avLst/>
                <a:gdLst/>
                <a:ahLst/>
                <a:cxnLst/>
                <a:rect l="l" t="t" r="r" b="b"/>
                <a:pathLst>
                  <a:path w="3448" h="4635" fill="none" extrusionOk="0">
                    <a:moveTo>
                      <a:pt x="0" y="1"/>
                    </a:moveTo>
                    <a:cubicBezTo>
                      <a:pt x="1073" y="1599"/>
                      <a:pt x="2215" y="3128"/>
                      <a:pt x="3447" y="4634"/>
                    </a:cubicBezTo>
                  </a:path>
                </a:pathLst>
              </a:custGeom>
              <a:noFill/>
              <a:ln w="19050" cap="rnd"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81" name="Google Shape;1881;p25"/>
              <p:cNvSpPr/>
              <p:nvPr/>
            </p:nvSpPr>
            <p:spPr>
              <a:xfrm>
                <a:off x="1385075" y="3685200"/>
                <a:ext cx="103900" cy="110725"/>
              </a:xfrm>
              <a:custGeom>
                <a:avLst/>
                <a:gdLst/>
                <a:ahLst/>
                <a:cxnLst/>
                <a:rect l="l" t="t" r="r" b="b"/>
                <a:pathLst>
                  <a:path w="4156" h="4429" fill="none" extrusionOk="0">
                    <a:moveTo>
                      <a:pt x="1" y="4428"/>
                    </a:moveTo>
                    <a:cubicBezTo>
                      <a:pt x="1644" y="2785"/>
                      <a:pt x="2534" y="1666"/>
                      <a:pt x="4155" y="0"/>
                    </a:cubicBezTo>
                  </a:path>
                </a:pathLst>
              </a:custGeom>
              <a:noFill/>
              <a:ln w="19050" cap="rnd"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882" name="Google Shape;1882;p25"/>
            <p:cNvSpPr/>
            <p:nvPr/>
          </p:nvSpPr>
          <p:spPr>
            <a:xfrm>
              <a:off x="2673313" y="343975"/>
              <a:ext cx="122125" cy="135850"/>
            </a:xfrm>
            <a:custGeom>
              <a:avLst/>
              <a:gdLst/>
              <a:ahLst/>
              <a:cxnLst/>
              <a:rect l="l" t="t" r="r" b="b"/>
              <a:pathLst>
                <a:path w="4885" h="5434" fill="none" extrusionOk="0">
                  <a:moveTo>
                    <a:pt x="274" y="3493"/>
                  </a:moveTo>
                  <a:cubicBezTo>
                    <a:pt x="411" y="4452"/>
                    <a:pt x="1370" y="5273"/>
                    <a:pt x="2351" y="5319"/>
                  </a:cubicBezTo>
                  <a:cubicBezTo>
                    <a:pt x="3903" y="5433"/>
                    <a:pt x="4702" y="4315"/>
                    <a:pt x="4816" y="3151"/>
                  </a:cubicBezTo>
                  <a:cubicBezTo>
                    <a:pt x="4885" y="2420"/>
                    <a:pt x="4519" y="1507"/>
                    <a:pt x="3903" y="1119"/>
                  </a:cubicBezTo>
                  <a:cubicBezTo>
                    <a:pt x="2191" y="1"/>
                    <a:pt x="0" y="1530"/>
                    <a:pt x="274" y="3493"/>
                  </a:cubicBezTo>
                  <a:close/>
                </a:path>
              </a:pathLst>
            </a:custGeom>
            <a:noFill/>
            <a:ln w="19050" cap="rnd"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83" name="Google Shape;1883;p25"/>
            <p:cNvSpPr/>
            <p:nvPr/>
          </p:nvSpPr>
          <p:spPr>
            <a:xfrm>
              <a:off x="455954" y="4541400"/>
              <a:ext cx="257148" cy="278799"/>
            </a:xfrm>
            <a:custGeom>
              <a:avLst/>
              <a:gdLst/>
              <a:ahLst/>
              <a:cxnLst/>
              <a:rect l="l" t="t" r="r" b="b"/>
              <a:pathLst>
                <a:path w="7803" h="8460" extrusionOk="0">
                  <a:moveTo>
                    <a:pt x="5958" y="1015"/>
                  </a:moveTo>
                  <a:lnTo>
                    <a:pt x="5270" y="3433"/>
                  </a:lnTo>
                  <a:lnTo>
                    <a:pt x="3993" y="2794"/>
                  </a:lnTo>
                  <a:lnTo>
                    <a:pt x="5958" y="1015"/>
                  </a:lnTo>
                  <a:close/>
                  <a:moveTo>
                    <a:pt x="1414" y="2059"/>
                  </a:moveTo>
                  <a:lnTo>
                    <a:pt x="3117" y="2912"/>
                  </a:lnTo>
                  <a:lnTo>
                    <a:pt x="2229" y="3716"/>
                  </a:lnTo>
                  <a:lnTo>
                    <a:pt x="1414" y="2059"/>
                  </a:lnTo>
                  <a:close/>
                  <a:moveTo>
                    <a:pt x="5584" y="4146"/>
                  </a:moveTo>
                  <a:lnTo>
                    <a:pt x="6706" y="4710"/>
                  </a:lnTo>
                  <a:lnTo>
                    <a:pt x="5373" y="4888"/>
                  </a:lnTo>
                  <a:lnTo>
                    <a:pt x="5584" y="4146"/>
                  </a:lnTo>
                  <a:close/>
                  <a:moveTo>
                    <a:pt x="3595" y="3151"/>
                  </a:moveTo>
                  <a:lnTo>
                    <a:pt x="5130" y="3919"/>
                  </a:lnTo>
                  <a:lnTo>
                    <a:pt x="4834" y="4958"/>
                  </a:lnTo>
                  <a:lnTo>
                    <a:pt x="2964" y="5208"/>
                  </a:lnTo>
                  <a:lnTo>
                    <a:pt x="2457" y="4179"/>
                  </a:lnTo>
                  <a:lnTo>
                    <a:pt x="3595" y="3151"/>
                  </a:lnTo>
                  <a:close/>
                  <a:moveTo>
                    <a:pt x="2074" y="4528"/>
                  </a:moveTo>
                  <a:lnTo>
                    <a:pt x="2445" y="5280"/>
                  </a:lnTo>
                  <a:lnTo>
                    <a:pt x="1034" y="5469"/>
                  </a:lnTo>
                  <a:lnTo>
                    <a:pt x="2074" y="4528"/>
                  </a:lnTo>
                  <a:close/>
                  <a:moveTo>
                    <a:pt x="4686" y="5480"/>
                  </a:moveTo>
                  <a:lnTo>
                    <a:pt x="4104" y="7522"/>
                  </a:lnTo>
                  <a:lnTo>
                    <a:pt x="3197" y="5680"/>
                  </a:lnTo>
                  <a:lnTo>
                    <a:pt x="4686" y="5480"/>
                  </a:lnTo>
                  <a:close/>
                  <a:moveTo>
                    <a:pt x="6436" y="1"/>
                  </a:moveTo>
                  <a:cubicBezTo>
                    <a:pt x="6376" y="1"/>
                    <a:pt x="6316" y="23"/>
                    <a:pt x="6269" y="65"/>
                  </a:cubicBezTo>
                  <a:lnTo>
                    <a:pt x="3515" y="2555"/>
                  </a:lnTo>
                  <a:lnTo>
                    <a:pt x="975" y="1283"/>
                  </a:lnTo>
                  <a:cubicBezTo>
                    <a:pt x="940" y="1266"/>
                    <a:pt x="901" y="1257"/>
                    <a:pt x="863" y="1257"/>
                  </a:cubicBezTo>
                  <a:cubicBezTo>
                    <a:pt x="799" y="1257"/>
                    <a:pt x="736" y="1282"/>
                    <a:pt x="688" y="1329"/>
                  </a:cubicBezTo>
                  <a:cubicBezTo>
                    <a:pt x="613" y="1405"/>
                    <a:pt x="593" y="1520"/>
                    <a:pt x="640" y="1616"/>
                  </a:cubicBezTo>
                  <a:lnTo>
                    <a:pt x="1845" y="4063"/>
                  </a:lnTo>
                  <a:lnTo>
                    <a:pt x="105" y="5636"/>
                  </a:lnTo>
                  <a:cubicBezTo>
                    <a:pt x="23" y="5709"/>
                    <a:pt x="0" y="5827"/>
                    <a:pt x="46" y="5925"/>
                  </a:cubicBezTo>
                  <a:cubicBezTo>
                    <a:pt x="86" y="6011"/>
                    <a:pt x="170" y="6070"/>
                    <a:pt x="263" y="6070"/>
                  </a:cubicBezTo>
                  <a:cubicBezTo>
                    <a:pt x="277" y="6070"/>
                    <a:pt x="291" y="6069"/>
                    <a:pt x="305" y="6066"/>
                  </a:cubicBezTo>
                  <a:lnTo>
                    <a:pt x="2676" y="5749"/>
                  </a:lnTo>
                  <a:lnTo>
                    <a:pt x="3943" y="8321"/>
                  </a:lnTo>
                  <a:cubicBezTo>
                    <a:pt x="3986" y="8406"/>
                    <a:pt x="4073" y="8460"/>
                    <a:pt x="4167" y="8460"/>
                  </a:cubicBezTo>
                  <a:lnTo>
                    <a:pt x="4189" y="8460"/>
                  </a:lnTo>
                  <a:cubicBezTo>
                    <a:pt x="4292" y="8450"/>
                    <a:pt x="4377" y="8380"/>
                    <a:pt x="4405" y="8281"/>
                  </a:cubicBezTo>
                  <a:lnTo>
                    <a:pt x="5224" y="5409"/>
                  </a:lnTo>
                  <a:lnTo>
                    <a:pt x="7574" y="5095"/>
                  </a:lnTo>
                  <a:cubicBezTo>
                    <a:pt x="7681" y="5081"/>
                    <a:pt x="7768" y="4998"/>
                    <a:pt x="7786" y="4890"/>
                  </a:cubicBezTo>
                  <a:cubicBezTo>
                    <a:pt x="7802" y="4783"/>
                    <a:pt x="7749" y="4676"/>
                    <a:pt x="7651" y="4627"/>
                  </a:cubicBezTo>
                  <a:lnTo>
                    <a:pt x="5722" y="3661"/>
                  </a:lnTo>
                  <a:lnTo>
                    <a:pt x="6675" y="319"/>
                  </a:lnTo>
                  <a:cubicBezTo>
                    <a:pt x="6706" y="211"/>
                    <a:pt x="6661" y="98"/>
                    <a:pt x="6567" y="39"/>
                  </a:cubicBezTo>
                  <a:cubicBezTo>
                    <a:pt x="6527" y="13"/>
                    <a:pt x="6482" y="1"/>
                    <a:pt x="6436"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53C29E54-23A1-4066-8A4A-B6411328F44C}"/>
              </a:ext>
            </a:extLst>
          </p:cNvPr>
          <p:cNvSpPr>
            <a:spLocks noGrp="1"/>
          </p:cNvSpPr>
          <p:nvPr>
            <p:ph type="dt" sz="half" idx="10"/>
          </p:nvPr>
        </p:nvSpPr>
        <p:spPr>
          <a:xfrm>
            <a:off x="628650" y="4767263"/>
            <a:ext cx="2057400" cy="273844"/>
          </a:xfrm>
          <a:prstGeom prst="rect">
            <a:avLst/>
          </a:prstGeom>
        </p:spPr>
        <p:txBody>
          <a:bodyPr/>
          <a:lstStyle/>
          <a:p>
            <a:fld id="{4A8F1692-9F8D-411A-9C16-425555511FE8}" type="datetimeFigureOut">
              <a:rPr lang="en-US" smtClean="0"/>
              <a:t>12/8/2024</a:t>
            </a:fld>
            <a:endParaRPr lang="en-US"/>
          </a:p>
        </p:txBody>
      </p:sp>
      <p:sp>
        <p:nvSpPr>
          <p:cNvPr id="5" name="Footer Placeholder 4">
            <a:extLst>
              <a:ext uri="{FF2B5EF4-FFF2-40B4-BE49-F238E27FC236}">
                <a16:creationId xmlns:a16="http://schemas.microsoft.com/office/drawing/2014/main" id="{BB12AF1F-8223-4C33-B1BD-86845575B277}"/>
              </a:ext>
            </a:extLst>
          </p:cNvPr>
          <p:cNvSpPr>
            <a:spLocks noGrp="1"/>
          </p:cNvSpPr>
          <p:nvPr>
            <p:ph type="ftr" sz="quarter" idx="11"/>
          </p:nvPr>
        </p:nvSpPr>
        <p:spPr>
          <a:xfrm>
            <a:off x="3028950" y="4767263"/>
            <a:ext cx="3086100" cy="273844"/>
          </a:xfrm>
          <a:prstGeom prst="rect">
            <a:avLst/>
          </a:prstGeom>
        </p:spPr>
        <p:txBody>
          <a:bodyPr/>
          <a:lstStyle/>
          <a:p>
            <a:endParaRPr lang="en-US"/>
          </a:p>
        </p:txBody>
      </p:sp>
      <p:sp>
        <p:nvSpPr>
          <p:cNvPr id="6" name="Slide Number Placeholder 5">
            <a:extLst>
              <a:ext uri="{FF2B5EF4-FFF2-40B4-BE49-F238E27FC236}">
                <a16:creationId xmlns:a16="http://schemas.microsoft.com/office/drawing/2014/main" id="{48FAE154-636E-4FAF-BD1C-3E182D466779}"/>
              </a:ext>
            </a:extLst>
          </p:cNvPr>
          <p:cNvSpPr>
            <a:spLocks noGrp="1"/>
          </p:cNvSpPr>
          <p:nvPr>
            <p:ph type="sldNum" sz="quarter" idx="12"/>
          </p:nvPr>
        </p:nvSpPr>
        <p:spPr>
          <a:xfrm>
            <a:off x="6457950" y="4767263"/>
            <a:ext cx="2057400" cy="273844"/>
          </a:xfrm>
          <a:prstGeom prst="rect">
            <a:avLst/>
          </a:prstGeom>
        </p:spPr>
        <p:txBody>
          <a:bodyPr/>
          <a:lstStyle/>
          <a:p>
            <a:fld id="{65C251A6-B550-4BE8-B3BA-DA9D45F97ABA}" type="slidenum">
              <a:rPr lang="en-US" smtClean="0"/>
              <a:t>‹#›</a:t>
            </a:fld>
            <a:endParaRPr lang="en-US"/>
          </a:p>
        </p:txBody>
      </p:sp>
    </p:spTree>
    <p:extLst>
      <p:ext uri="{BB962C8B-B14F-4D97-AF65-F5344CB8AC3E}">
        <p14:creationId xmlns:p14="http://schemas.microsoft.com/office/powerpoint/2010/main" val="17819342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Title and two columns" type="twoColTx">
  <p:cSld name="Title and two columns">
    <p:spTree>
      <p:nvGrpSpPr>
        <p:cNvPr id="1" name="Shape 194"/>
        <p:cNvGrpSpPr/>
        <p:nvPr/>
      </p:nvGrpSpPr>
      <p:grpSpPr>
        <a:xfrm>
          <a:off x="0" y="0"/>
          <a:ext cx="0" cy="0"/>
          <a:chOff x="0" y="0"/>
          <a:chExt cx="0" cy="0"/>
        </a:xfrm>
      </p:grpSpPr>
      <p:grpSp>
        <p:nvGrpSpPr>
          <p:cNvPr id="195" name="Google Shape;195;p5"/>
          <p:cNvGrpSpPr/>
          <p:nvPr/>
        </p:nvGrpSpPr>
        <p:grpSpPr>
          <a:xfrm>
            <a:off x="-9" y="-31"/>
            <a:ext cx="9143740" cy="5141097"/>
            <a:chOff x="238125" y="845075"/>
            <a:chExt cx="7140200" cy="4014600"/>
          </a:xfrm>
        </p:grpSpPr>
        <p:sp>
          <p:nvSpPr>
            <p:cNvPr id="196" name="Google Shape;196;p5"/>
            <p:cNvSpPr/>
            <p:nvPr/>
          </p:nvSpPr>
          <p:spPr>
            <a:xfrm>
              <a:off x="238125" y="845075"/>
              <a:ext cx="7137075" cy="4012375"/>
            </a:xfrm>
            <a:custGeom>
              <a:avLst/>
              <a:gdLst/>
              <a:ahLst/>
              <a:cxnLst/>
              <a:rect l="l" t="t" r="r" b="b"/>
              <a:pathLst>
                <a:path w="285483" h="160495" extrusionOk="0">
                  <a:moveTo>
                    <a:pt x="6745" y="321"/>
                  </a:moveTo>
                  <a:lnTo>
                    <a:pt x="6745" y="6406"/>
                  </a:lnTo>
                  <a:lnTo>
                    <a:pt x="339" y="6406"/>
                  </a:lnTo>
                  <a:lnTo>
                    <a:pt x="339" y="321"/>
                  </a:lnTo>
                  <a:close/>
                  <a:moveTo>
                    <a:pt x="13471" y="321"/>
                  </a:moveTo>
                  <a:lnTo>
                    <a:pt x="13471" y="6406"/>
                  </a:lnTo>
                  <a:lnTo>
                    <a:pt x="7066" y="6406"/>
                  </a:lnTo>
                  <a:lnTo>
                    <a:pt x="7066" y="321"/>
                  </a:lnTo>
                  <a:close/>
                  <a:moveTo>
                    <a:pt x="20198" y="321"/>
                  </a:moveTo>
                  <a:lnTo>
                    <a:pt x="20198" y="6406"/>
                  </a:lnTo>
                  <a:lnTo>
                    <a:pt x="13810" y="6406"/>
                  </a:lnTo>
                  <a:lnTo>
                    <a:pt x="13810" y="321"/>
                  </a:lnTo>
                  <a:close/>
                  <a:moveTo>
                    <a:pt x="26942" y="321"/>
                  </a:moveTo>
                  <a:lnTo>
                    <a:pt x="26942" y="6406"/>
                  </a:lnTo>
                  <a:lnTo>
                    <a:pt x="20537" y="6406"/>
                  </a:lnTo>
                  <a:lnTo>
                    <a:pt x="20537" y="321"/>
                  </a:lnTo>
                  <a:close/>
                  <a:moveTo>
                    <a:pt x="33669" y="321"/>
                  </a:moveTo>
                  <a:lnTo>
                    <a:pt x="33669" y="6406"/>
                  </a:lnTo>
                  <a:lnTo>
                    <a:pt x="27281" y="6406"/>
                  </a:lnTo>
                  <a:lnTo>
                    <a:pt x="27281" y="321"/>
                  </a:lnTo>
                  <a:close/>
                  <a:moveTo>
                    <a:pt x="40414" y="321"/>
                  </a:moveTo>
                  <a:lnTo>
                    <a:pt x="40414" y="6406"/>
                  </a:lnTo>
                  <a:lnTo>
                    <a:pt x="34008" y="6406"/>
                  </a:lnTo>
                  <a:lnTo>
                    <a:pt x="34008" y="321"/>
                  </a:lnTo>
                  <a:close/>
                  <a:moveTo>
                    <a:pt x="47140" y="321"/>
                  </a:moveTo>
                  <a:lnTo>
                    <a:pt x="47140" y="6406"/>
                  </a:lnTo>
                  <a:lnTo>
                    <a:pt x="40753" y="6406"/>
                  </a:lnTo>
                  <a:lnTo>
                    <a:pt x="40753" y="321"/>
                  </a:lnTo>
                  <a:close/>
                  <a:moveTo>
                    <a:pt x="53885" y="321"/>
                  </a:moveTo>
                  <a:lnTo>
                    <a:pt x="53885" y="6406"/>
                  </a:lnTo>
                  <a:lnTo>
                    <a:pt x="47479" y="6406"/>
                  </a:lnTo>
                  <a:lnTo>
                    <a:pt x="47479" y="321"/>
                  </a:lnTo>
                  <a:close/>
                  <a:moveTo>
                    <a:pt x="60611" y="321"/>
                  </a:moveTo>
                  <a:lnTo>
                    <a:pt x="60611" y="6406"/>
                  </a:lnTo>
                  <a:lnTo>
                    <a:pt x="54206" y="6406"/>
                  </a:lnTo>
                  <a:lnTo>
                    <a:pt x="54206" y="321"/>
                  </a:lnTo>
                  <a:close/>
                  <a:moveTo>
                    <a:pt x="67338" y="321"/>
                  </a:moveTo>
                  <a:lnTo>
                    <a:pt x="67338" y="6406"/>
                  </a:lnTo>
                  <a:lnTo>
                    <a:pt x="60950" y="6406"/>
                  </a:lnTo>
                  <a:lnTo>
                    <a:pt x="60950" y="321"/>
                  </a:lnTo>
                  <a:close/>
                  <a:moveTo>
                    <a:pt x="74083" y="321"/>
                  </a:moveTo>
                  <a:lnTo>
                    <a:pt x="74083" y="6406"/>
                  </a:lnTo>
                  <a:lnTo>
                    <a:pt x="67677" y="6406"/>
                  </a:lnTo>
                  <a:lnTo>
                    <a:pt x="67677" y="321"/>
                  </a:lnTo>
                  <a:close/>
                  <a:moveTo>
                    <a:pt x="80809" y="321"/>
                  </a:moveTo>
                  <a:lnTo>
                    <a:pt x="80809" y="6406"/>
                  </a:lnTo>
                  <a:lnTo>
                    <a:pt x="74422" y="6406"/>
                  </a:lnTo>
                  <a:lnTo>
                    <a:pt x="74422" y="321"/>
                  </a:lnTo>
                  <a:close/>
                  <a:moveTo>
                    <a:pt x="87554" y="321"/>
                  </a:moveTo>
                  <a:lnTo>
                    <a:pt x="87554" y="6406"/>
                  </a:lnTo>
                  <a:lnTo>
                    <a:pt x="81148" y="6406"/>
                  </a:lnTo>
                  <a:lnTo>
                    <a:pt x="81148" y="321"/>
                  </a:lnTo>
                  <a:close/>
                  <a:moveTo>
                    <a:pt x="94281" y="321"/>
                  </a:moveTo>
                  <a:lnTo>
                    <a:pt x="94281" y="6406"/>
                  </a:lnTo>
                  <a:lnTo>
                    <a:pt x="87893" y="6406"/>
                  </a:lnTo>
                  <a:lnTo>
                    <a:pt x="87893" y="321"/>
                  </a:lnTo>
                  <a:close/>
                  <a:moveTo>
                    <a:pt x="101025" y="321"/>
                  </a:moveTo>
                  <a:lnTo>
                    <a:pt x="101025" y="6406"/>
                  </a:lnTo>
                  <a:lnTo>
                    <a:pt x="94620" y="6406"/>
                  </a:lnTo>
                  <a:lnTo>
                    <a:pt x="94620" y="321"/>
                  </a:lnTo>
                  <a:close/>
                  <a:moveTo>
                    <a:pt x="107752" y="321"/>
                  </a:moveTo>
                  <a:lnTo>
                    <a:pt x="107752" y="6406"/>
                  </a:lnTo>
                  <a:lnTo>
                    <a:pt x="101346" y="6406"/>
                  </a:lnTo>
                  <a:lnTo>
                    <a:pt x="101346" y="321"/>
                  </a:lnTo>
                  <a:close/>
                  <a:moveTo>
                    <a:pt x="114478" y="321"/>
                  </a:moveTo>
                  <a:lnTo>
                    <a:pt x="114478" y="6406"/>
                  </a:lnTo>
                  <a:lnTo>
                    <a:pt x="108091" y="6406"/>
                  </a:lnTo>
                  <a:lnTo>
                    <a:pt x="108091" y="321"/>
                  </a:lnTo>
                  <a:close/>
                  <a:moveTo>
                    <a:pt x="121223" y="321"/>
                  </a:moveTo>
                  <a:lnTo>
                    <a:pt x="121223" y="6406"/>
                  </a:lnTo>
                  <a:lnTo>
                    <a:pt x="114817" y="6406"/>
                  </a:lnTo>
                  <a:lnTo>
                    <a:pt x="114817" y="321"/>
                  </a:lnTo>
                  <a:close/>
                  <a:moveTo>
                    <a:pt x="127950" y="321"/>
                  </a:moveTo>
                  <a:lnTo>
                    <a:pt x="127950" y="6406"/>
                  </a:lnTo>
                  <a:lnTo>
                    <a:pt x="121562" y="6406"/>
                  </a:lnTo>
                  <a:lnTo>
                    <a:pt x="121562" y="321"/>
                  </a:lnTo>
                  <a:close/>
                  <a:moveTo>
                    <a:pt x="134694" y="321"/>
                  </a:moveTo>
                  <a:lnTo>
                    <a:pt x="134694" y="6406"/>
                  </a:lnTo>
                  <a:lnTo>
                    <a:pt x="128289" y="6406"/>
                  </a:lnTo>
                  <a:lnTo>
                    <a:pt x="128289" y="321"/>
                  </a:lnTo>
                  <a:close/>
                  <a:moveTo>
                    <a:pt x="141421" y="321"/>
                  </a:moveTo>
                  <a:lnTo>
                    <a:pt x="141421" y="6406"/>
                  </a:lnTo>
                  <a:lnTo>
                    <a:pt x="135033" y="6406"/>
                  </a:lnTo>
                  <a:lnTo>
                    <a:pt x="135033" y="321"/>
                  </a:lnTo>
                  <a:close/>
                  <a:moveTo>
                    <a:pt x="148148" y="321"/>
                  </a:moveTo>
                  <a:lnTo>
                    <a:pt x="148148" y="6406"/>
                  </a:lnTo>
                  <a:lnTo>
                    <a:pt x="141760" y="6406"/>
                  </a:lnTo>
                  <a:lnTo>
                    <a:pt x="141760" y="321"/>
                  </a:lnTo>
                  <a:close/>
                  <a:moveTo>
                    <a:pt x="154892" y="321"/>
                  </a:moveTo>
                  <a:lnTo>
                    <a:pt x="154892" y="6406"/>
                  </a:lnTo>
                  <a:lnTo>
                    <a:pt x="148487" y="6406"/>
                  </a:lnTo>
                  <a:lnTo>
                    <a:pt x="148487" y="321"/>
                  </a:lnTo>
                  <a:close/>
                  <a:moveTo>
                    <a:pt x="161619" y="321"/>
                  </a:moveTo>
                  <a:lnTo>
                    <a:pt x="161619" y="6406"/>
                  </a:lnTo>
                  <a:lnTo>
                    <a:pt x="155231" y="6406"/>
                  </a:lnTo>
                  <a:lnTo>
                    <a:pt x="155231" y="321"/>
                  </a:lnTo>
                  <a:close/>
                  <a:moveTo>
                    <a:pt x="168363" y="321"/>
                  </a:moveTo>
                  <a:lnTo>
                    <a:pt x="168363" y="6406"/>
                  </a:lnTo>
                  <a:lnTo>
                    <a:pt x="161958" y="6406"/>
                  </a:lnTo>
                  <a:lnTo>
                    <a:pt x="161958" y="321"/>
                  </a:lnTo>
                  <a:close/>
                  <a:moveTo>
                    <a:pt x="175090" y="321"/>
                  </a:moveTo>
                  <a:lnTo>
                    <a:pt x="175090" y="6406"/>
                  </a:lnTo>
                  <a:lnTo>
                    <a:pt x="168702" y="6406"/>
                  </a:lnTo>
                  <a:lnTo>
                    <a:pt x="168702" y="321"/>
                  </a:lnTo>
                  <a:close/>
                  <a:moveTo>
                    <a:pt x="181834" y="321"/>
                  </a:moveTo>
                  <a:lnTo>
                    <a:pt x="181834" y="6406"/>
                  </a:lnTo>
                  <a:lnTo>
                    <a:pt x="175429" y="6406"/>
                  </a:lnTo>
                  <a:lnTo>
                    <a:pt x="175429" y="321"/>
                  </a:lnTo>
                  <a:close/>
                  <a:moveTo>
                    <a:pt x="188561" y="321"/>
                  </a:moveTo>
                  <a:lnTo>
                    <a:pt x="188561" y="6406"/>
                  </a:lnTo>
                  <a:lnTo>
                    <a:pt x="182173" y="6406"/>
                  </a:lnTo>
                  <a:lnTo>
                    <a:pt x="182173" y="321"/>
                  </a:lnTo>
                  <a:close/>
                  <a:moveTo>
                    <a:pt x="195288" y="321"/>
                  </a:moveTo>
                  <a:lnTo>
                    <a:pt x="195288" y="6406"/>
                  </a:lnTo>
                  <a:lnTo>
                    <a:pt x="188900" y="6406"/>
                  </a:lnTo>
                  <a:lnTo>
                    <a:pt x="188900" y="321"/>
                  </a:lnTo>
                  <a:close/>
                  <a:moveTo>
                    <a:pt x="202032" y="321"/>
                  </a:moveTo>
                  <a:lnTo>
                    <a:pt x="202032" y="6406"/>
                  </a:lnTo>
                  <a:lnTo>
                    <a:pt x="195627" y="6406"/>
                  </a:lnTo>
                  <a:lnTo>
                    <a:pt x="195627" y="321"/>
                  </a:lnTo>
                  <a:close/>
                  <a:moveTo>
                    <a:pt x="208759" y="321"/>
                  </a:moveTo>
                  <a:lnTo>
                    <a:pt x="208759" y="6406"/>
                  </a:lnTo>
                  <a:lnTo>
                    <a:pt x="202371" y="6406"/>
                  </a:lnTo>
                  <a:lnTo>
                    <a:pt x="202371" y="321"/>
                  </a:lnTo>
                  <a:close/>
                  <a:moveTo>
                    <a:pt x="215504" y="321"/>
                  </a:moveTo>
                  <a:lnTo>
                    <a:pt x="215504" y="6406"/>
                  </a:lnTo>
                  <a:lnTo>
                    <a:pt x="209098" y="6406"/>
                  </a:lnTo>
                  <a:lnTo>
                    <a:pt x="209098" y="321"/>
                  </a:lnTo>
                  <a:close/>
                  <a:moveTo>
                    <a:pt x="222230" y="321"/>
                  </a:moveTo>
                  <a:lnTo>
                    <a:pt x="222230" y="6406"/>
                  </a:lnTo>
                  <a:lnTo>
                    <a:pt x="215843" y="6406"/>
                  </a:lnTo>
                  <a:lnTo>
                    <a:pt x="215843" y="321"/>
                  </a:lnTo>
                  <a:close/>
                  <a:moveTo>
                    <a:pt x="228975" y="321"/>
                  </a:moveTo>
                  <a:lnTo>
                    <a:pt x="228975" y="6406"/>
                  </a:lnTo>
                  <a:lnTo>
                    <a:pt x="222569" y="6406"/>
                  </a:lnTo>
                  <a:lnTo>
                    <a:pt x="222569" y="321"/>
                  </a:lnTo>
                  <a:close/>
                  <a:moveTo>
                    <a:pt x="235701" y="321"/>
                  </a:moveTo>
                  <a:lnTo>
                    <a:pt x="235701" y="6406"/>
                  </a:lnTo>
                  <a:lnTo>
                    <a:pt x="229296" y="6406"/>
                  </a:lnTo>
                  <a:lnTo>
                    <a:pt x="229296" y="321"/>
                  </a:lnTo>
                  <a:close/>
                  <a:moveTo>
                    <a:pt x="242428" y="321"/>
                  </a:moveTo>
                  <a:lnTo>
                    <a:pt x="242428" y="6406"/>
                  </a:lnTo>
                  <a:lnTo>
                    <a:pt x="236040" y="6406"/>
                  </a:lnTo>
                  <a:lnTo>
                    <a:pt x="236040" y="321"/>
                  </a:lnTo>
                  <a:close/>
                  <a:moveTo>
                    <a:pt x="249173" y="321"/>
                  </a:moveTo>
                  <a:lnTo>
                    <a:pt x="249173" y="6406"/>
                  </a:lnTo>
                  <a:lnTo>
                    <a:pt x="242767" y="6406"/>
                  </a:lnTo>
                  <a:lnTo>
                    <a:pt x="242767" y="321"/>
                  </a:lnTo>
                  <a:close/>
                  <a:moveTo>
                    <a:pt x="255899" y="321"/>
                  </a:moveTo>
                  <a:lnTo>
                    <a:pt x="255899" y="6406"/>
                  </a:lnTo>
                  <a:lnTo>
                    <a:pt x="249512" y="6406"/>
                  </a:lnTo>
                  <a:lnTo>
                    <a:pt x="249512" y="321"/>
                  </a:lnTo>
                  <a:close/>
                  <a:moveTo>
                    <a:pt x="262644" y="321"/>
                  </a:moveTo>
                  <a:lnTo>
                    <a:pt x="262644" y="6406"/>
                  </a:lnTo>
                  <a:lnTo>
                    <a:pt x="256238" y="6406"/>
                  </a:lnTo>
                  <a:lnTo>
                    <a:pt x="256238" y="321"/>
                  </a:lnTo>
                  <a:close/>
                  <a:moveTo>
                    <a:pt x="269370" y="321"/>
                  </a:moveTo>
                  <a:lnTo>
                    <a:pt x="269370" y="6406"/>
                  </a:lnTo>
                  <a:lnTo>
                    <a:pt x="262983" y="6406"/>
                  </a:lnTo>
                  <a:lnTo>
                    <a:pt x="262983" y="321"/>
                  </a:lnTo>
                  <a:close/>
                  <a:moveTo>
                    <a:pt x="276115" y="321"/>
                  </a:moveTo>
                  <a:lnTo>
                    <a:pt x="276115" y="6406"/>
                  </a:lnTo>
                  <a:lnTo>
                    <a:pt x="269709" y="6406"/>
                  </a:lnTo>
                  <a:lnTo>
                    <a:pt x="269709" y="321"/>
                  </a:lnTo>
                  <a:close/>
                  <a:moveTo>
                    <a:pt x="282842" y="321"/>
                  </a:moveTo>
                  <a:lnTo>
                    <a:pt x="282842" y="6406"/>
                  </a:lnTo>
                  <a:lnTo>
                    <a:pt x="276436" y="6406"/>
                  </a:lnTo>
                  <a:lnTo>
                    <a:pt x="276436" y="321"/>
                  </a:lnTo>
                  <a:close/>
                  <a:moveTo>
                    <a:pt x="6745" y="6727"/>
                  </a:moveTo>
                  <a:lnTo>
                    <a:pt x="6745" y="12811"/>
                  </a:lnTo>
                  <a:lnTo>
                    <a:pt x="339" y="12811"/>
                  </a:lnTo>
                  <a:lnTo>
                    <a:pt x="339" y="6727"/>
                  </a:lnTo>
                  <a:close/>
                  <a:moveTo>
                    <a:pt x="13471" y="6727"/>
                  </a:moveTo>
                  <a:lnTo>
                    <a:pt x="13471" y="12811"/>
                  </a:lnTo>
                  <a:lnTo>
                    <a:pt x="7066" y="12811"/>
                  </a:lnTo>
                  <a:lnTo>
                    <a:pt x="7066" y="6727"/>
                  </a:lnTo>
                  <a:close/>
                  <a:moveTo>
                    <a:pt x="20198" y="6727"/>
                  </a:moveTo>
                  <a:lnTo>
                    <a:pt x="20198" y="12811"/>
                  </a:lnTo>
                  <a:lnTo>
                    <a:pt x="13810" y="12811"/>
                  </a:lnTo>
                  <a:lnTo>
                    <a:pt x="13810" y="6727"/>
                  </a:lnTo>
                  <a:close/>
                  <a:moveTo>
                    <a:pt x="26942" y="6727"/>
                  </a:moveTo>
                  <a:lnTo>
                    <a:pt x="26942" y="12811"/>
                  </a:lnTo>
                  <a:lnTo>
                    <a:pt x="20537" y="12811"/>
                  </a:lnTo>
                  <a:lnTo>
                    <a:pt x="20537" y="6727"/>
                  </a:lnTo>
                  <a:close/>
                  <a:moveTo>
                    <a:pt x="33669" y="6727"/>
                  </a:moveTo>
                  <a:lnTo>
                    <a:pt x="33669" y="12811"/>
                  </a:lnTo>
                  <a:lnTo>
                    <a:pt x="27281" y="12811"/>
                  </a:lnTo>
                  <a:lnTo>
                    <a:pt x="27281" y="6727"/>
                  </a:lnTo>
                  <a:close/>
                  <a:moveTo>
                    <a:pt x="40414" y="6727"/>
                  </a:moveTo>
                  <a:lnTo>
                    <a:pt x="40414" y="12811"/>
                  </a:lnTo>
                  <a:lnTo>
                    <a:pt x="34008" y="12811"/>
                  </a:lnTo>
                  <a:lnTo>
                    <a:pt x="34008" y="6727"/>
                  </a:lnTo>
                  <a:close/>
                  <a:moveTo>
                    <a:pt x="47140" y="6727"/>
                  </a:moveTo>
                  <a:lnTo>
                    <a:pt x="47140" y="12811"/>
                  </a:lnTo>
                  <a:lnTo>
                    <a:pt x="40753" y="12811"/>
                  </a:lnTo>
                  <a:lnTo>
                    <a:pt x="40753" y="6727"/>
                  </a:lnTo>
                  <a:close/>
                  <a:moveTo>
                    <a:pt x="53885" y="6727"/>
                  </a:moveTo>
                  <a:lnTo>
                    <a:pt x="53885" y="12811"/>
                  </a:lnTo>
                  <a:lnTo>
                    <a:pt x="47479" y="12811"/>
                  </a:lnTo>
                  <a:lnTo>
                    <a:pt x="47479" y="6727"/>
                  </a:lnTo>
                  <a:close/>
                  <a:moveTo>
                    <a:pt x="60611" y="6727"/>
                  </a:moveTo>
                  <a:lnTo>
                    <a:pt x="60611" y="12811"/>
                  </a:lnTo>
                  <a:lnTo>
                    <a:pt x="54206" y="12811"/>
                  </a:lnTo>
                  <a:lnTo>
                    <a:pt x="54206" y="6727"/>
                  </a:lnTo>
                  <a:close/>
                  <a:moveTo>
                    <a:pt x="67338" y="6727"/>
                  </a:moveTo>
                  <a:lnTo>
                    <a:pt x="67338" y="12811"/>
                  </a:lnTo>
                  <a:lnTo>
                    <a:pt x="60950" y="12811"/>
                  </a:lnTo>
                  <a:lnTo>
                    <a:pt x="60950" y="6727"/>
                  </a:lnTo>
                  <a:close/>
                  <a:moveTo>
                    <a:pt x="74083" y="6727"/>
                  </a:moveTo>
                  <a:lnTo>
                    <a:pt x="74083" y="12811"/>
                  </a:lnTo>
                  <a:lnTo>
                    <a:pt x="67677" y="12811"/>
                  </a:lnTo>
                  <a:lnTo>
                    <a:pt x="67677" y="6727"/>
                  </a:lnTo>
                  <a:close/>
                  <a:moveTo>
                    <a:pt x="80809" y="6727"/>
                  </a:moveTo>
                  <a:lnTo>
                    <a:pt x="80809" y="12811"/>
                  </a:lnTo>
                  <a:lnTo>
                    <a:pt x="74422" y="12811"/>
                  </a:lnTo>
                  <a:lnTo>
                    <a:pt x="74422" y="6727"/>
                  </a:lnTo>
                  <a:close/>
                  <a:moveTo>
                    <a:pt x="87554" y="6727"/>
                  </a:moveTo>
                  <a:lnTo>
                    <a:pt x="87554" y="12811"/>
                  </a:lnTo>
                  <a:lnTo>
                    <a:pt x="81148" y="12811"/>
                  </a:lnTo>
                  <a:lnTo>
                    <a:pt x="81148" y="6727"/>
                  </a:lnTo>
                  <a:close/>
                  <a:moveTo>
                    <a:pt x="94281" y="6727"/>
                  </a:moveTo>
                  <a:lnTo>
                    <a:pt x="94281" y="12811"/>
                  </a:lnTo>
                  <a:lnTo>
                    <a:pt x="87893" y="12811"/>
                  </a:lnTo>
                  <a:lnTo>
                    <a:pt x="87893" y="6727"/>
                  </a:lnTo>
                  <a:close/>
                  <a:moveTo>
                    <a:pt x="101025" y="6727"/>
                  </a:moveTo>
                  <a:lnTo>
                    <a:pt x="101025" y="12811"/>
                  </a:lnTo>
                  <a:lnTo>
                    <a:pt x="94620" y="12811"/>
                  </a:lnTo>
                  <a:lnTo>
                    <a:pt x="94620" y="6727"/>
                  </a:lnTo>
                  <a:close/>
                  <a:moveTo>
                    <a:pt x="107752" y="6727"/>
                  </a:moveTo>
                  <a:lnTo>
                    <a:pt x="107752" y="12811"/>
                  </a:lnTo>
                  <a:lnTo>
                    <a:pt x="101346" y="12811"/>
                  </a:lnTo>
                  <a:lnTo>
                    <a:pt x="101346" y="6727"/>
                  </a:lnTo>
                  <a:close/>
                  <a:moveTo>
                    <a:pt x="114478" y="6727"/>
                  </a:moveTo>
                  <a:lnTo>
                    <a:pt x="114478" y="12811"/>
                  </a:lnTo>
                  <a:lnTo>
                    <a:pt x="108091" y="12811"/>
                  </a:lnTo>
                  <a:lnTo>
                    <a:pt x="108091" y="6727"/>
                  </a:lnTo>
                  <a:close/>
                  <a:moveTo>
                    <a:pt x="121223" y="6727"/>
                  </a:moveTo>
                  <a:lnTo>
                    <a:pt x="121223" y="12811"/>
                  </a:lnTo>
                  <a:lnTo>
                    <a:pt x="114817" y="12811"/>
                  </a:lnTo>
                  <a:lnTo>
                    <a:pt x="114817" y="6727"/>
                  </a:lnTo>
                  <a:close/>
                  <a:moveTo>
                    <a:pt x="127950" y="6727"/>
                  </a:moveTo>
                  <a:lnTo>
                    <a:pt x="127950" y="12811"/>
                  </a:lnTo>
                  <a:lnTo>
                    <a:pt x="121562" y="12811"/>
                  </a:lnTo>
                  <a:lnTo>
                    <a:pt x="121562" y="6727"/>
                  </a:lnTo>
                  <a:close/>
                  <a:moveTo>
                    <a:pt x="134694" y="6727"/>
                  </a:moveTo>
                  <a:lnTo>
                    <a:pt x="134694" y="12811"/>
                  </a:lnTo>
                  <a:lnTo>
                    <a:pt x="128289" y="12811"/>
                  </a:lnTo>
                  <a:lnTo>
                    <a:pt x="128289" y="6727"/>
                  </a:lnTo>
                  <a:close/>
                  <a:moveTo>
                    <a:pt x="141421" y="6727"/>
                  </a:moveTo>
                  <a:lnTo>
                    <a:pt x="141421" y="12811"/>
                  </a:lnTo>
                  <a:lnTo>
                    <a:pt x="135033" y="12811"/>
                  </a:lnTo>
                  <a:lnTo>
                    <a:pt x="135033" y="6727"/>
                  </a:lnTo>
                  <a:close/>
                  <a:moveTo>
                    <a:pt x="148148" y="6727"/>
                  </a:moveTo>
                  <a:lnTo>
                    <a:pt x="148148" y="12811"/>
                  </a:lnTo>
                  <a:lnTo>
                    <a:pt x="141760" y="12811"/>
                  </a:lnTo>
                  <a:lnTo>
                    <a:pt x="141760" y="6727"/>
                  </a:lnTo>
                  <a:close/>
                  <a:moveTo>
                    <a:pt x="154892" y="6727"/>
                  </a:moveTo>
                  <a:lnTo>
                    <a:pt x="154892" y="12811"/>
                  </a:lnTo>
                  <a:lnTo>
                    <a:pt x="148487" y="12811"/>
                  </a:lnTo>
                  <a:lnTo>
                    <a:pt x="148487" y="6727"/>
                  </a:lnTo>
                  <a:close/>
                  <a:moveTo>
                    <a:pt x="161619" y="6727"/>
                  </a:moveTo>
                  <a:lnTo>
                    <a:pt x="161619" y="12811"/>
                  </a:lnTo>
                  <a:lnTo>
                    <a:pt x="155231" y="12811"/>
                  </a:lnTo>
                  <a:lnTo>
                    <a:pt x="155231" y="6727"/>
                  </a:lnTo>
                  <a:close/>
                  <a:moveTo>
                    <a:pt x="168363" y="6727"/>
                  </a:moveTo>
                  <a:lnTo>
                    <a:pt x="168363" y="12811"/>
                  </a:lnTo>
                  <a:lnTo>
                    <a:pt x="161958" y="12811"/>
                  </a:lnTo>
                  <a:lnTo>
                    <a:pt x="161958" y="6727"/>
                  </a:lnTo>
                  <a:close/>
                  <a:moveTo>
                    <a:pt x="175090" y="6727"/>
                  </a:moveTo>
                  <a:lnTo>
                    <a:pt x="175090" y="12811"/>
                  </a:lnTo>
                  <a:lnTo>
                    <a:pt x="168702" y="12811"/>
                  </a:lnTo>
                  <a:lnTo>
                    <a:pt x="168702" y="6727"/>
                  </a:lnTo>
                  <a:close/>
                  <a:moveTo>
                    <a:pt x="181834" y="6727"/>
                  </a:moveTo>
                  <a:lnTo>
                    <a:pt x="181834" y="12811"/>
                  </a:lnTo>
                  <a:lnTo>
                    <a:pt x="175429" y="12811"/>
                  </a:lnTo>
                  <a:lnTo>
                    <a:pt x="175429" y="6727"/>
                  </a:lnTo>
                  <a:close/>
                  <a:moveTo>
                    <a:pt x="188561" y="6727"/>
                  </a:moveTo>
                  <a:lnTo>
                    <a:pt x="188561" y="12811"/>
                  </a:lnTo>
                  <a:lnTo>
                    <a:pt x="182173" y="12811"/>
                  </a:lnTo>
                  <a:lnTo>
                    <a:pt x="182173" y="6727"/>
                  </a:lnTo>
                  <a:close/>
                  <a:moveTo>
                    <a:pt x="195288" y="6727"/>
                  </a:moveTo>
                  <a:lnTo>
                    <a:pt x="195288" y="12811"/>
                  </a:lnTo>
                  <a:lnTo>
                    <a:pt x="188900" y="12811"/>
                  </a:lnTo>
                  <a:lnTo>
                    <a:pt x="188900" y="6727"/>
                  </a:lnTo>
                  <a:close/>
                  <a:moveTo>
                    <a:pt x="202032" y="6727"/>
                  </a:moveTo>
                  <a:lnTo>
                    <a:pt x="202032" y="12811"/>
                  </a:lnTo>
                  <a:lnTo>
                    <a:pt x="195627" y="12811"/>
                  </a:lnTo>
                  <a:lnTo>
                    <a:pt x="195627" y="6727"/>
                  </a:lnTo>
                  <a:close/>
                  <a:moveTo>
                    <a:pt x="208759" y="6727"/>
                  </a:moveTo>
                  <a:lnTo>
                    <a:pt x="208759" y="12811"/>
                  </a:lnTo>
                  <a:lnTo>
                    <a:pt x="202371" y="12811"/>
                  </a:lnTo>
                  <a:lnTo>
                    <a:pt x="202371" y="6727"/>
                  </a:lnTo>
                  <a:close/>
                  <a:moveTo>
                    <a:pt x="215504" y="6727"/>
                  </a:moveTo>
                  <a:lnTo>
                    <a:pt x="215504" y="12811"/>
                  </a:lnTo>
                  <a:lnTo>
                    <a:pt x="209098" y="12811"/>
                  </a:lnTo>
                  <a:lnTo>
                    <a:pt x="209098" y="6727"/>
                  </a:lnTo>
                  <a:close/>
                  <a:moveTo>
                    <a:pt x="222230" y="6727"/>
                  </a:moveTo>
                  <a:lnTo>
                    <a:pt x="222230" y="12811"/>
                  </a:lnTo>
                  <a:lnTo>
                    <a:pt x="215843" y="12811"/>
                  </a:lnTo>
                  <a:lnTo>
                    <a:pt x="215843" y="6727"/>
                  </a:lnTo>
                  <a:close/>
                  <a:moveTo>
                    <a:pt x="228975" y="6727"/>
                  </a:moveTo>
                  <a:lnTo>
                    <a:pt x="228975" y="12811"/>
                  </a:lnTo>
                  <a:lnTo>
                    <a:pt x="222569" y="12811"/>
                  </a:lnTo>
                  <a:lnTo>
                    <a:pt x="222569" y="6727"/>
                  </a:lnTo>
                  <a:close/>
                  <a:moveTo>
                    <a:pt x="235701" y="6727"/>
                  </a:moveTo>
                  <a:lnTo>
                    <a:pt x="235701" y="12811"/>
                  </a:lnTo>
                  <a:lnTo>
                    <a:pt x="229296" y="12811"/>
                  </a:lnTo>
                  <a:lnTo>
                    <a:pt x="229296" y="6727"/>
                  </a:lnTo>
                  <a:close/>
                  <a:moveTo>
                    <a:pt x="242428" y="6727"/>
                  </a:moveTo>
                  <a:lnTo>
                    <a:pt x="242428" y="12811"/>
                  </a:lnTo>
                  <a:lnTo>
                    <a:pt x="236040" y="12811"/>
                  </a:lnTo>
                  <a:lnTo>
                    <a:pt x="236040" y="6727"/>
                  </a:lnTo>
                  <a:close/>
                  <a:moveTo>
                    <a:pt x="249173" y="6727"/>
                  </a:moveTo>
                  <a:lnTo>
                    <a:pt x="249173" y="12811"/>
                  </a:lnTo>
                  <a:lnTo>
                    <a:pt x="242767" y="12811"/>
                  </a:lnTo>
                  <a:lnTo>
                    <a:pt x="242767" y="6727"/>
                  </a:lnTo>
                  <a:close/>
                  <a:moveTo>
                    <a:pt x="255899" y="6727"/>
                  </a:moveTo>
                  <a:lnTo>
                    <a:pt x="255899" y="12811"/>
                  </a:lnTo>
                  <a:lnTo>
                    <a:pt x="249512" y="12811"/>
                  </a:lnTo>
                  <a:lnTo>
                    <a:pt x="249512" y="6727"/>
                  </a:lnTo>
                  <a:close/>
                  <a:moveTo>
                    <a:pt x="262644" y="6727"/>
                  </a:moveTo>
                  <a:lnTo>
                    <a:pt x="262644" y="12811"/>
                  </a:lnTo>
                  <a:lnTo>
                    <a:pt x="256238" y="12811"/>
                  </a:lnTo>
                  <a:lnTo>
                    <a:pt x="256238" y="6727"/>
                  </a:lnTo>
                  <a:close/>
                  <a:moveTo>
                    <a:pt x="269370" y="6727"/>
                  </a:moveTo>
                  <a:lnTo>
                    <a:pt x="269370" y="12811"/>
                  </a:lnTo>
                  <a:lnTo>
                    <a:pt x="262983" y="12811"/>
                  </a:lnTo>
                  <a:lnTo>
                    <a:pt x="262983" y="6727"/>
                  </a:lnTo>
                  <a:close/>
                  <a:moveTo>
                    <a:pt x="276115" y="6727"/>
                  </a:moveTo>
                  <a:lnTo>
                    <a:pt x="276115" y="12811"/>
                  </a:lnTo>
                  <a:lnTo>
                    <a:pt x="269709" y="12811"/>
                  </a:lnTo>
                  <a:lnTo>
                    <a:pt x="269709" y="6727"/>
                  </a:lnTo>
                  <a:close/>
                  <a:moveTo>
                    <a:pt x="282842" y="6727"/>
                  </a:moveTo>
                  <a:lnTo>
                    <a:pt x="282842" y="12811"/>
                  </a:lnTo>
                  <a:lnTo>
                    <a:pt x="276436" y="12811"/>
                  </a:lnTo>
                  <a:lnTo>
                    <a:pt x="276436" y="6727"/>
                  </a:lnTo>
                  <a:close/>
                  <a:moveTo>
                    <a:pt x="6745" y="13132"/>
                  </a:moveTo>
                  <a:lnTo>
                    <a:pt x="6745" y="19217"/>
                  </a:lnTo>
                  <a:lnTo>
                    <a:pt x="339" y="19217"/>
                  </a:lnTo>
                  <a:lnTo>
                    <a:pt x="339" y="13132"/>
                  </a:lnTo>
                  <a:close/>
                  <a:moveTo>
                    <a:pt x="13471" y="13132"/>
                  </a:moveTo>
                  <a:lnTo>
                    <a:pt x="13471" y="19217"/>
                  </a:lnTo>
                  <a:lnTo>
                    <a:pt x="7066" y="19217"/>
                  </a:lnTo>
                  <a:lnTo>
                    <a:pt x="7066" y="13132"/>
                  </a:lnTo>
                  <a:close/>
                  <a:moveTo>
                    <a:pt x="20198" y="13132"/>
                  </a:moveTo>
                  <a:lnTo>
                    <a:pt x="20198" y="19217"/>
                  </a:lnTo>
                  <a:lnTo>
                    <a:pt x="13810" y="19217"/>
                  </a:lnTo>
                  <a:lnTo>
                    <a:pt x="13810" y="13132"/>
                  </a:lnTo>
                  <a:close/>
                  <a:moveTo>
                    <a:pt x="26942" y="13132"/>
                  </a:moveTo>
                  <a:lnTo>
                    <a:pt x="26942" y="19217"/>
                  </a:lnTo>
                  <a:lnTo>
                    <a:pt x="20537" y="19217"/>
                  </a:lnTo>
                  <a:lnTo>
                    <a:pt x="20537" y="13132"/>
                  </a:lnTo>
                  <a:close/>
                  <a:moveTo>
                    <a:pt x="33669" y="13132"/>
                  </a:moveTo>
                  <a:lnTo>
                    <a:pt x="33669" y="19217"/>
                  </a:lnTo>
                  <a:lnTo>
                    <a:pt x="27281" y="19217"/>
                  </a:lnTo>
                  <a:lnTo>
                    <a:pt x="27281" y="13132"/>
                  </a:lnTo>
                  <a:close/>
                  <a:moveTo>
                    <a:pt x="40414" y="13132"/>
                  </a:moveTo>
                  <a:lnTo>
                    <a:pt x="40414" y="19217"/>
                  </a:lnTo>
                  <a:lnTo>
                    <a:pt x="34008" y="19217"/>
                  </a:lnTo>
                  <a:lnTo>
                    <a:pt x="34008" y="13132"/>
                  </a:lnTo>
                  <a:close/>
                  <a:moveTo>
                    <a:pt x="47140" y="13132"/>
                  </a:moveTo>
                  <a:lnTo>
                    <a:pt x="47140" y="19217"/>
                  </a:lnTo>
                  <a:lnTo>
                    <a:pt x="40753" y="19217"/>
                  </a:lnTo>
                  <a:lnTo>
                    <a:pt x="40753" y="13132"/>
                  </a:lnTo>
                  <a:close/>
                  <a:moveTo>
                    <a:pt x="53885" y="13132"/>
                  </a:moveTo>
                  <a:lnTo>
                    <a:pt x="53885" y="19217"/>
                  </a:lnTo>
                  <a:lnTo>
                    <a:pt x="47479" y="19217"/>
                  </a:lnTo>
                  <a:lnTo>
                    <a:pt x="47479" y="13132"/>
                  </a:lnTo>
                  <a:close/>
                  <a:moveTo>
                    <a:pt x="60611" y="13132"/>
                  </a:moveTo>
                  <a:lnTo>
                    <a:pt x="60611" y="19217"/>
                  </a:lnTo>
                  <a:lnTo>
                    <a:pt x="54206" y="19217"/>
                  </a:lnTo>
                  <a:lnTo>
                    <a:pt x="54206" y="13132"/>
                  </a:lnTo>
                  <a:close/>
                  <a:moveTo>
                    <a:pt x="67338" y="13132"/>
                  </a:moveTo>
                  <a:lnTo>
                    <a:pt x="67338" y="19217"/>
                  </a:lnTo>
                  <a:lnTo>
                    <a:pt x="60950" y="19217"/>
                  </a:lnTo>
                  <a:lnTo>
                    <a:pt x="60950" y="13132"/>
                  </a:lnTo>
                  <a:close/>
                  <a:moveTo>
                    <a:pt x="74083" y="13132"/>
                  </a:moveTo>
                  <a:lnTo>
                    <a:pt x="74083" y="19217"/>
                  </a:lnTo>
                  <a:lnTo>
                    <a:pt x="67677" y="19217"/>
                  </a:lnTo>
                  <a:lnTo>
                    <a:pt x="67677" y="13132"/>
                  </a:lnTo>
                  <a:close/>
                  <a:moveTo>
                    <a:pt x="80809" y="13132"/>
                  </a:moveTo>
                  <a:lnTo>
                    <a:pt x="80809" y="19217"/>
                  </a:lnTo>
                  <a:lnTo>
                    <a:pt x="74422" y="19217"/>
                  </a:lnTo>
                  <a:lnTo>
                    <a:pt x="74422" y="13132"/>
                  </a:lnTo>
                  <a:close/>
                  <a:moveTo>
                    <a:pt x="87554" y="13132"/>
                  </a:moveTo>
                  <a:lnTo>
                    <a:pt x="87554" y="19217"/>
                  </a:lnTo>
                  <a:lnTo>
                    <a:pt x="81148" y="19217"/>
                  </a:lnTo>
                  <a:lnTo>
                    <a:pt x="81148" y="13132"/>
                  </a:lnTo>
                  <a:close/>
                  <a:moveTo>
                    <a:pt x="94281" y="13132"/>
                  </a:moveTo>
                  <a:lnTo>
                    <a:pt x="94281" y="19217"/>
                  </a:lnTo>
                  <a:lnTo>
                    <a:pt x="87893" y="19217"/>
                  </a:lnTo>
                  <a:lnTo>
                    <a:pt x="87893" y="13132"/>
                  </a:lnTo>
                  <a:close/>
                  <a:moveTo>
                    <a:pt x="101025" y="13132"/>
                  </a:moveTo>
                  <a:lnTo>
                    <a:pt x="101025" y="19217"/>
                  </a:lnTo>
                  <a:lnTo>
                    <a:pt x="94620" y="19217"/>
                  </a:lnTo>
                  <a:lnTo>
                    <a:pt x="94620" y="13132"/>
                  </a:lnTo>
                  <a:close/>
                  <a:moveTo>
                    <a:pt x="107752" y="13132"/>
                  </a:moveTo>
                  <a:lnTo>
                    <a:pt x="107752" y="19217"/>
                  </a:lnTo>
                  <a:lnTo>
                    <a:pt x="101346" y="19217"/>
                  </a:lnTo>
                  <a:lnTo>
                    <a:pt x="101346" y="13132"/>
                  </a:lnTo>
                  <a:close/>
                  <a:moveTo>
                    <a:pt x="114478" y="13132"/>
                  </a:moveTo>
                  <a:lnTo>
                    <a:pt x="114478" y="19217"/>
                  </a:lnTo>
                  <a:lnTo>
                    <a:pt x="108091" y="19217"/>
                  </a:lnTo>
                  <a:lnTo>
                    <a:pt x="108091" y="13132"/>
                  </a:lnTo>
                  <a:close/>
                  <a:moveTo>
                    <a:pt x="121223" y="13132"/>
                  </a:moveTo>
                  <a:lnTo>
                    <a:pt x="121223" y="19217"/>
                  </a:lnTo>
                  <a:lnTo>
                    <a:pt x="114817" y="19217"/>
                  </a:lnTo>
                  <a:lnTo>
                    <a:pt x="114817" y="13132"/>
                  </a:lnTo>
                  <a:close/>
                  <a:moveTo>
                    <a:pt x="127950" y="13132"/>
                  </a:moveTo>
                  <a:lnTo>
                    <a:pt x="127950" y="19217"/>
                  </a:lnTo>
                  <a:lnTo>
                    <a:pt x="121562" y="19217"/>
                  </a:lnTo>
                  <a:lnTo>
                    <a:pt x="121562" y="13132"/>
                  </a:lnTo>
                  <a:close/>
                  <a:moveTo>
                    <a:pt x="134694" y="13132"/>
                  </a:moveTo>
                  <a:lnTo>
                    <a:pt x="134694" y="19217"/>
                  </a:lnTo>
                  <a:lnTo>
                    <a:pt x="128289" y="19217"/>
                  </a:lnTo>
                  <a:lnTo>
                    <a:pt x="128289" y="13132"/>
                  </a:lnTo>
                  <a:close/>
                  <a:moveTo>
                    <a:pt x="141421" y="13132"/>
                  </a:moveTo>
                  <a:lnTo>
                    <a:pt x="141421" y="19217"/>
                  </a:lnTo>
                  <a:lnTo>
                    <a:pt x="135033" y="19217"/>
                  </a:lnTo>
                  <a:lnTo>
                    <a:pt x="135033" y="13132"/>
                  </a:lnTo>
                  <a:close/>
                  <a:moveTo>
                    <a:pt x="148148" y="13132"/>
                  </a:moveTo>
                  <a:lnTo>
                    <a:pt x="148148" y="19217"/>
                  </a:lnTo>
                  <a:lnTo>
                    <a:pt x="141760" y="19217"/>
                  </a:lnTo>
                  <a:lnTo>
                    <a:pt x="141760" y="13132"/>
                  </a:lnTo>
                  <a:close/>
                  <a:moveTo>
                    <a:pt x="154892" y="13132"/>
                  </a:moveTo>
                  <a:lnTo>
                    <a:pt x="154892" y="19217"/>
                  </a:lnTo>
                  <a:lnTo>
                    <a:pt x="148487" y="19217"/>
                  </a:lnTo>
                  <a:lnTo>
                    <a:pt x="148487" y="13132"/>
                  </a:lnTo>
                  <a:close/>
                  <a:moveTo>
                    <a:pt x="161619" y="13132"/>
                  </a:moveTo>
                  <a:lnTo>
                    <a:pt x="161619" y="19217"/>
                  </a:lnTo>
                  <a:lnTo>
                    <a:pt x="155231" y="19217"/>
                  </a:lnTo>
                  <a:lnTo>
                    <a:pt x="155231" y="13132"/>
                  </a:lnTo>
                  <a:close/>
                  <a:moveTo>
                    <a:pt x="168363" y="13132"/>
                  </a:moveTo>
                  <a:lnTo>
                    <a:pt x="168363" y="19217"/>
                  </a:lnTo>
                  <a:lnTo>
                    <a:pt x="161958" y="19217"/>
                  </a:lnTo>
                  <a:lnTo>
                    <a:pt x="161958" y="13132"/>
                  </a:lnTo>
                  <a:close/>
                  <a:moveTo>
                    <a:pt x="175090" y="13132"/>
                  </a:moveTo>
                  <a:lnTo>
                    <a:pt x="175090" y="19217"/>
                  </a:lnTo>
                  <a:lnTo>
                    <a:pt x="168702" y="19217"/>
                  </a:lnTo>
                  <a:lnTo>
                    <a:pt x="168702" y="13132"/>
                  </a:lnTo>
                  <a:close/>
                  <a:moveTo>
                    <a:pt x="181834" y="13132"/>
                  </a:moveTo>
                  <a:lnTo>
                    <a:pt x="181834" y="19217"/>
                  </a:lnTo>
                  <a:lnTo>
                    <a:pt x="175429" y="19217"/>
                  </a:lnTo>
                  <a:lnTo>
                    <a:pt x="175429" y="13132"/>
                  </a:lnTo>
                  <a:close/>
                  <a:moveTo>
                    <a:pt x="188561" y="13132"/>
                  </a:moveTo>
                  <a:lnTo>
                    <a:pt x="188561" y="19217"/>
                  </a:lnTo>
                  <a:lnTo>
                    <a:pt x="182173" y="19217"/>
                  </a:lnTo>
                  <a:lnTo>
                    <a:pt x="182173" y="13132"/>
                  </a:lnTo>
                  <a:close/>
                  <a:moveTo>
                    <a:pt x="195288" y="13132"/>
                  </a:moveTo>
                  <a:lnTo>
                    <a:pt x="195288" y="19217"/>
                  </a:lnTo>
                  <a:lnTo>
                    <a:pt x="188900" y="19217"/>
                  </a:lnTo>
                  <a:lnTo>
                    <a:pt x="188900" y="13132"/>
                  </a:lnTo>
                  <a:close/>
                  <a:moveTo>
                    <a:pt x="202032" y="13132"/>
                  </a:moveTo>
                  <a:lnTo>
                    <a:pt x="202032" y="19217"/>
                  </a:lnTo>
                  <a:lnTo>
                    <a:pt x="195627" y="19217"/>
                  </a:lnTo>
                  <a:lnTo>
                    <a:pt x="195627" y="13132"/>
                  </a:lnTo>
                  <a:close/>
                  <a:moveTo>
                    <a:pt x="208759" y="13132"/>
                  </a:moveTo>
                  <a:lnTo>
                    <a:pt x="208759" y="19217"/>
                  </a:lnTo>
                  <a:lnTo>
                    <a:pt x="202371" y="19217"/>
                  </a:lnTo>
                  <a:lnTo>
                    <a:pt x="202371" y="13132"/>
                  </a:lnTo>
                  <a:close/>
                  <a:moveTo>
                    <a:pt x="215504" y="13132"/>
                  </a:moveTo>
                  <a:lnTo>
                    <a:pt x="215504" y="19217"/>
                  </a:lnTo>
                  <a:lnTo>
                    <a:pt x="209098" y="19217"/>
                  </a:lnTo>
                  <a:lnTo>
                    <a:pt x="209098" y="13132"/>
                  </a:lnTo>
                  <a:close/>
                  <a:moveTo>
                    <a:pt x="222230" y="13132"/>
                  </a:moveTo>
                  <a:lnTo>
                    <a:pt x="222230" y="19217"/>
                  </a:lnTo>
                  <a:lnTo>
                    <a:pt x="215843" y="19217"/>
                  </a:lnTo>
                  <a:lnTo>
                    <a:pt x="215843" y="13132"/>
                  </a:lnTo>
                  <a:close/>
                  <a:moveTo>
                    <a:pt x="228975" y="13132"/>
                  </a:moveTo>
                  <a:lnTo>
                    <a:pt x="228975" y="19217"/>
                  </a:lnTo>
                  <a:lnTo>
                    <a:pt x="222569" y="19217"/>
                  </a:lnTo>
                  <a:lnTo>
                    <a:pt x="222569" y="13132"/>
                  </a:lnTo>
                  <a:close/>
                  <a:moveTo>
                    <a:pt x="235701" y="13132"/>
                  </a:moveTo>
                  <a:lnTo>
                    <a:pt x="235701" y="19217"/>
                  </a:lnTo>
                  <a:lnTo>
                    <a:pt x="229296" y="19217"/>
                  </a:lnTo>
                  <a:lnTo>
                    <a:pt x="229296" y="13132"/>
                  </a:lnTo>
                  <a:close/>
                  <a:moveTo>
                    <a:pt x="242428" y="13132"/>
                  </a:moveTo>
                  <a:lnTo>
                    <a:pt x="242428" y="19217"/>
                  </a:lnTo>
                  <a:lnTo>
                    <a:pt x="236040" y="19217"/>
                  </a:lnTo>
                  <a:lnTo>
                    <a:pt x="236040" y="13132"/>
                  </a:lnTo>
                  <a:close/>
                  <a:moveTo>
                    <a:pt x="249173" y="13132"/>
                  </a:moveTo>
                  <a:lnTo>
                    <a:pt x="249173" y="19217"/>
                  </a:lnTo>
                  <a:lnTo>
                    <a:pt x="242767" y="19217"/>
                  </a:lnTo>
                  <a:lnTo>
                    <a:pt x="242767" y="13132"/>
                  </a:lnTo>
                  <a:close/>
                  <a:moveTo>
                    <a:pt x="255899" y="13132"/>
                  </a:moveTo>
                  <a:lnTo>
                    <a:pt x="255899" y="19217"/>
                  </a:lnTo>
                  <a:lnTo>
                    <a:pt x="249512" y="19217"/>
                  </a:lnTo>
                  <a:lnTo>
                    <a:pt x="249512" y="13132"/>
                  </a:lnTo>
                  <a:close/>
                  <a:moveTo>
                    <a:pt x="262644" y="13132"/>
                  </a:moveTo>
                  <a:lnTo>
                    <a:pt x="262644" y="19217"/>
                  </a:lnTo>
                  <a:lnTo>
                    <a:pt x="256238" y="19217"/>
                  </a:lnTo>
                  <a:lnTo>
                    <a:pt x="256238" y="13132"/>
                  </a:lnTo>
                  <a:close/>
                  <a:moveTo>
                    <a:pt x="269370" y="13132"/>
                  </a:moveTo>
                  <a:lnTo>
                    <a:pt x="269370" y="19217"/>
                  </a:lnTo>
                  <a:lnTo>
                    <a:pt x="262983" y="19217"/>
                  </a:lnTo>
                  <a:lnTo>
                    <a:pt x="262983" y="13132"/>
                  </a:lnTo>
                  <a:close/>
                  <a:moveTo>
                    <a:pt x="276115" y="13132"/>
                  </a:moveTo>
                  <a:lnTo>
                    <a:pt x="276115" y="19217"/>
                  </a:lnTo>
                  <a:lnTo>
                    <a:pt x="269709" y="19217"/>
                  </a:lnTo>
                  <a:lnTo>
                    <a:pt x="269709" y="13132"/>
                  </a:lnTo>
                  <a:close/>
                  <a:moveTo>
                    <a:pt x="282842" y="13132"/>
                  </a:moveTo>
                  <a:lnTo>
                    <a:pt x="282842" y="19217"/>
                  </a:lnTo>
                  <a:lnTo>
                    <a:pt x="276436" y="19217"/>
                  </a:lnTo>
                  <a:lnTo>
                    <a:pt x="276436" y="13132"/>
                  </a:lnTo>
                  <a:close/>
                  <a:moveTo>
                    <a:pt x="6745" y="19538"/>
                  </a:moveTo>
                  <a:lnTo>
                    <a:pt x="6745" y="25622"/>
                  </a:lnTo>
                  <a:lnTo>
                    <a:pt x="339" y="25622"/>
                  </a:lnTo>
                  <a:lnTo>
                    <a:pt x="339" y="19538"/>
                  </a:lnTo>
                  <a:close/>
                  <a:moveTo>
                    <a:pt x="13471" y="19538"/>
                  </a:moveTo>
                  <a:lnTo>
                    <a:pt x="13471" y="25622"/>
                  </a:lnTo>
                  <a:lnTo>
                    <a:pt x="7066" y="25622"/>
                  </a:lnTo>
                  <a:lnTo>
                    <a:pt x="7066" y="19538"/>
                  </a:lnTo>
                  <a:close/>
                  <a:moveTo>
                    <a:pt x="20198" y="19538"/>
                  </a:moveTo>
                  <a:lnTo>
                    <a:pt x="20198" y="25622"/>
                  </a:lnTo>
                  <a:lnTo>
                    <a:pt x="13810" y="25622"/>
                  </a:lnTo>
                  <a:lnTo>
                    <a:pt x="13810" y="19538"/>
                  </a:lnTo>
                  <a:close/>
                  <a:moveTo>
                    <a:pt x="26942" y="19538"/>
                  </a:moveTo>
                  <a:lnTo>
                    <a:pt x="26942" y="25622"/>
                  </a:lnTo>
                  <a:lnTo>
                    <a:pt x="20537" y="25622"/>
                  </a:lnTo>
                  <a:lnTo>
                    <a:pt x="20537" y="19538"/>
                  </a:lnTo>
                  <a:close/>
                  <a:moveTo>
                    <a:pt x="33669" y="19538"/>
                  </a:moveTo>
                  <a:lnTo>
                    <a:pt x="33669" y="25622"/>
                  </a:lnTo>
                  <a:lnTo>
                    <a:pt x="27281" y="25622"/>
                  </a:lnTo>
                  <a:lnTo>
                    <a:pt x="27281" y="19538"/>
                  </a:lnTo>
                  <a:close/>
                  <a:moveTo>
                    <a:pt x="40414" y="19538"/>
                  </a:moveTo>
                  <a:lnTo>
                    <a:pt x="40414" y="25622"/>
                  </a:lnTo>
                  <a:lnTo>
                    <a:pt x="34008" y="25622"/>
                  </a:lnTo>
                  <a:lnTo>
                    <a:pt x="34008" y="19538"/>
                  </a:lnTo>
                  <a:close/>
                  <a:moveTo>
                    <a:pt x="47140" y="19538"/>
                  </a:moveTo>
                  <a:lnTo>
                    <a:pt x="47140" y="25622"/>
                  </a:lnTo>
                  <a:lnTo>
                    <a:pt x="40753" y="25622"/>
                  </a:lnTo>
                  <a:lnTo>
                    <a:pt x="40753" y="19538"/>
                  </a:lnTo>
                  <a:close/>
                  <a:moveTo>
                    <a:pt x="53885" y="19538"/>
                  </a:moveTo>
                  <a:lnTo>
                    <a:pt x="53885" y="25622"/>
                  </a:lnTo>
                  <a:lnTo>
                    <a:pt x="47479" y="25622"/>
                  </a:lnTo>
                  <a:lnTo>
                    <a:pt x="47479" y="19538"/>
                  </a:lnTo>
                  <a:close/>
                  <a:moveTo>
                    <a:pt x="60611" y="19538"/>
                  </a:moveTo>
                  <a:lnTo>
                    <a:pt x="60611" y="25622"/>
                  </a:lnTo>
                  <a:lnTo>
                    <a:pt x="54206" y="25622"/>
                  </a:lnTo>
                  <a:lnTo>
                    <a:pt x="54206" y="19538"/>
                  </a:lnTo>
                  <a:close/>
                  <a:moveTo>
                    <a:pt x="67338" y="19538"/>
                  </a:moveTo>
                  <a:lnTo>
                    <a:pt x="67338" y="25622"/>
                  </a:lnTo>
                  <a:lnTo>
                    <a:pt x="60950" y="25622"/>
                  </a:lnTo>
                  <a:lnTo>
                    <a:pt x="60950" y="19538"/>
                  </a:lnTo>
                  <a:close/>
                  <a:moveTo>
                    <a:pt x="74083" y="19538"/>
                  </a:moveTo>
                  <a:lnTo>
                    <a:pt x="74083" y="25622"/>
                  </a:lnTo>
                  <a:lnTo>
                    <a:pt x="67677" y="25622"/>
                  </a:lnTo>
                  <a:lnTo>
                    <a:pt x="67677" y="19538"/>
                  </a:lnTo>
                  <a:close/>
                  <a:moveTo>
                    <a:pt x="80809" y="19538"/>
                  </a:moveTo>
                  <a:lnTo>
                    <a:pt x="80809" y="25622"/>
                  </a:lnTo>
                  <a:lnTo>
                    <a:pt x="74422" y="25622"/>
                  </a:lnTo>
                  <a:lnTo>
                    <a:pt x="74422" y="19538"/>
                  </a:lnTo>
                  <a:close/>
                  <a:moveTo>
                    <a:pt x="87554" y="19538"/>
                  </a:moveTo>
                  <a:lnTo>
                    <a:pt x="87554" y="25622"/>
                  </a:lnTo>
                  <a:lnTo>
                    <a:pt x="81148" y="25622"/>
                  </a:lnTo>
                  <a:lnTo>
                    <a:pt x="81148" y="19538"/>
                  </a:lnTo>
                  <a:close/>
                  <a:moveTo>
                    <a:pt x="94281" y="19538"/>
                  </a:moveTo>
                  <a:lnTo>
                    <a:pt x="94281" y="25622"/>
                  </a:lnTo>
                  <a:lnTo>
                    <a:pt x="87893" y="25622"/>
                  </a:lnTo>
                  <a:lnTo>
                    <a:pt x="87893" y="19538"/>
                  </a:lnTo>
                  <a:close/>
                  <a:moveTo>
                    <a:pt x="101025" y="19538"/>
                  </a:moveTo>
                  <a:lnTo>
                    <a:pt x="101025" y="25622"/>
                  </a:lnTo>
                  <a:lnTo>
                    <a:pt x="94620" y="25622"/>
                  </a:lnTo>
                  <a:lnTo>
                    <a:pt x="94620" y="19538"/>
                  </a:lnTo>
                  <a:close/>
                  <a:moveTo>
                    <a:pt x="107752" y="19538"/>
                  </a:moveTo>
                  <a:lnTo>
                    <a:pt x="107752" y="25622"/>
                  </a:lnTo>
                  <a:lnTo>
                    <a:pt x="101346" y="25622"/>
                  </a:lnTo>
                  <a:lnTo>
                    <a:pt x="101346" y="19538"/>
                  </a:lnTo>
                  <a:close/>
                  <a:moveTo>
                    <a:pt x="114478" y="19538"/>
                  </a:moveTo>
                  <a:lnTo>
                    <a:pt x="114478" y="25622"/>
                  </a:lnTo>
                  <a:lnTo>
                    <a:pt x="108091" y="25622"/>
                  </a:lnTo>
                  <a:lnTo>
                    <a:pt x="108091" y="19538"/>
                  </a:lnTo>
                  <a:close/>
                  <a:moveTo>
                    <a:pt x="121223" y="19538"/>
                  </a:moveTo>
                  <a:lnTo>
                    <a:pt x="121223" y="25622"/>
                  </a:lnTo>
                  <a:lnTo>
                    <a:pt x="114817" y="25622"/>
                  </a:lnTo>
                  <a:lnTo>
                    <a:pt x="114817" y="19538"/>
                  </a:lnTo>
                  <a:close/>
                  <a:moveTo>
                    <a:pt x="127950" y="19538"/>
                  </a:moveTo>
                  <a:lnTo>
                    <a:pt x="127950" y="25622"/>
                  </a:lnTo>
                  <a:lnTo>
                    <a:pt x="121562" y="25622"/>
                  </a:lnTo>
                  <a:lnTo>
                    <a:pt x="121562" y="19538"/>
                  </a:lnTo>
                  <a:close/>
                  <a:moveTo>
                    <a:pt x="134694" y="19538"/>
                  </a:moveTo>
                  <a:lnTo>
                    <a:pt x="134694" y="25622"/>
                  </a:lnTo>
                  <a:lnTo>
                    <a:pt x="128289" y="25622"/>
                  </a:lnTo>
                  <a:lnTo>
                    <a:pt x="128289" y="19538"/>
                  </a:lnTo>
                  <a:close/>
                  <a:moveTo>
                    <a:pt x="141421" y="19538"/>
                  </a:moveTo>
                  <a:lnTo>
                    <a:pt x="141421" y="25622"/>
                  </a:lnTo>
                  <a:lnTo>
                    <a:pt x="135033" y="25622"/>
                  </a:lnTo>
                  <a:lnTo>
                    <a:pt x="135033" y="19538"/>
                  </a:lnTo>
                  <a:close/>
                  <a:moveTo>
                    <a:pt x="148148" y="19538"/>
                  </a:moveTo>
                  <a:lnTo>
                    <a:pt x="148148" y="25622"/>
                  </a:lnTo>
                  <a:lnTo>
                    <a:pt x="141760" y="25622"/>
                  </a:lnTo>
                  <a:lnTo>
                    <a:pt x="141760" y="19538"/>
                  </a:lnTo>
                  <a:close/>
                  <a:moveTo>
                    <a:pt x="154892" y="19538"/>
                  </a:moveTo>
                  <a:lnTo>
                    <a:pt x="154892" y="25622"/>
                  </a:lnTo>
                  <a:lnTo>
                    <a:pt x="148487" y="25622"/>
                  </a:lnTo>
                  <a:lnTo>
                    <a:pt x="148487" y="19538"/>
                  </a:lnTo>
                  <a:close/>
                  <a:moveTo>
                    <a:pt x="161619" y="19538"/>
                  </a:moveTo>
                  <a:lnTo>
                    <a:pt x="161619" y="25622"/>
                  </a:lnTo>
                  <a:lnTo>
                    <a:pt x="155231" y="25622"/>
                  </a:lnTo>
                  <a:lnTo>
                    <a:pt x="155231" y="19538"/>
                  </a:lnTo>
                  <a:close/>
                  <a:moveTo>
                    <a:pt x="168363" y="19538"/>
                  </a:moveTo>
                  <a:lnTo>
                    <a:pt x="168363" y="25622"/>
                  </a:lnTo>
                  <a:lnTo>
                    <a:pt x="161958" y="25622"/>
                  </a:lnTo>
                  <a:lnTo>
                    <a:pt x="161958" y="19538"/>
                  </a:lnTo>
                  <a:close/>
                  <a:moveTo>
                    <a:pt x="175090" y="19538"/>
                  </a:moveTo>
                  <a:lnTo>
                    <a:pt x="175090" y="25622"/>
                  </a:lnTo>
                  <a:lnTo>
                    <a:pt x="168702" y="25622"/>
                  </a:lnTo>
                  <a:lnTo>
                    <a:pt x="168702" y="19538"/>
                  </a:lnTo>
                  <a:close/>
                  <a:moveTo>
                    <a:pt x="181834" y="19538"/>
                  </a:moveTo>
                  <a:lnTo>
                    <a:pt x="181834" y="25622"/>
                  </a:lnTo>
                  <a:lnTo>
                    <a:pt x="175429" y="25622"/>
                  </a:lnTo>
                  <a:lnTo>
                    <a:pt x="175429" y="19538"/>
                  </a:lnTo>
                  <a:close/>
                  <a:moveTo>
                    <a:pt x="188561" y="19538"/>
                  </a:moveTo>
                  <a:lnTo>
                    <a:pt x="188561" y="25622"/>
                  </a:lnTo>
                  <a:lnTo>
                    <a:pt x="182173" y="25622"/>
                  </a:lnTo>
                  <a:lnTo>
                    <a:pt x="182173" y="19538"/>
                  </a:lnTo>
                  <a:close/>
                  <a:moveTo>
                    <a:pt x="195288" y="19538"/>
                  </a:moveTo>
                  <a:lnTo>
                    <a:pt x="195288" y="25622"/>
                  </a:lnTo>
                  <a:lnTo>
                    <a:pt x="188900" y="25622"/>
                  </a:lnTo>
                  <a:lnTo>
                    <a:pt x="188900" y="19538"/>
                  </a:lnTo>
                  <a:close/>
                  <a:moveTo>
                    <a:pt x="202032" y="19538"/>
                  </a:moveTo>
                  <a:lnTo>
                    <a:pt x="202032" y="25622"/>
                  </a:lnTo>
                  <a:lnTo>
                    <a:pt x="195627" y="25622"/>
                  </a:lnTo>
                  <a:lnTo>
                    <a:pt x="195627" y="19538"/>
                  </a:lnTo>
                  <a:close/>
                  <a:moveTo>
                    <a:pt x="208759" y="19538"/>
                  </a:moveTo>
                  <a:lnTo>
                    <a:pt x="208759" y="25622"/>
                  </a:lnTo>
                  <a:lnTo>
                    <a:pt x="202371" y="25622"/>
                  </a:lnTo>
                  <a:lnTo>
                    <a:pt x="202371" y="19538"/>
                  </a:lnTo>
                  <a:close/>
                  <a:moveTo>
                    <a:pt x="215504" y="19538"/>
                  </a:moveTo>
                  <a:lnTo>
                    <a:pt x="215504" y="25622"/>
                  </a:lnTo>
                  <a:lnTo>
                    <a:pt x="209098" y="25622"/>
                  </a:lnTo>
                  <a:lnTo>
                    <a:pt x="209098" y="19538"/>
                  </a:lnTo>
                  <a:close/>
                  <a:moveTo>
                    <a:pt x="222230" y="19538"/>
                  </a:moveTo>
                  <a:lnTo>
                    <a:pt x="222230" y="25622"/>
                  </a:lnTo>
                  <a:lnTo>
                    <a:pt x="215843" y="25622"/>
                  </a:lnTo>
                  <a:lnTo>
                    <a:pt x="215843" y="19538"/>
                  </a:lnTo>
                  <a:close/>
                  <a:moveTo>
                    <a:pt x="228975" y="19538"/>
                  </a:moveTo>
                  <a:lnTo>
                    <a:pt x="228975" y="25622"/>
                  </a:lnTo>
                  <a:lnTo>
                    <a:pt x="222569" y="25622"/>
                  </a:lnTo>
                  <a:lnTo>
                    <a:pt x="222569" y="19538"/>
                  </a:lnTo>
                  <a:close/>
                  <a:moveTo>
                    <a:pt x="235701" y="19538"/>
                  </a:moveTo>
                  <a:lnTo>
                    <a:pt x="235701" y="25622"/>
                  </a:lnTo>
                  <a:lnTo>
                    <a:pt x="229296" y="25622"/>
                  </a:lnTo>
                  <a:lnTo>
                    <a:pt x="229296" y="19538"/>
                  </a:lnTo>
                  <a:close/>
                  <a:moveTo>
                    <a:pt x="242428" y="19538"/>
                  </a:moveTo>
                  <a:lnTo>
                    <a:pt x="242428" y="25622"/>
                  </a:lnTo>
                  <a:lnTo>
                    <a:pt x="236040" y="25622"/>
                  </a:lnTo>
                  <a:lnTo>
                    <a:pt x="236040" y="19538"/>
                  </a:lnTo>
                  <a:close/>
                  <a:moveTo>
                    <a:pt x="249173" y="19538"/>
                  </a:moveTo>
                  <a:lnTo>
                    <a:pt x="249173" y="25622"/>
                  </a:lnTo>
                  <a:lnTo>
                    <a:pt x="242767" y="25622"/>
                  </a:lnTo>
                  <a:lnTo>
                    <a:pt x="242767" y="19538"/>
                  </a:lnTo>
                  <a:close/>
                  <a:moveTo>
                    <a:pt x="255899" y="19538"/>
                  </a:moveTo>
                  <a:lnTo>
                    <a:pt x="255899" y="25622"/>
                  </a:lnTo>
                  <a:lnTo>
                    <a:pt x="249512" y="25622"/>
                  </a:lnTo>
                  <a:lnTo>
                    <a:pt x="249512" y="19538"/>
                  </a:lnTo>
                  <a:close/>
                  <a:moveTo>
                    <a:pt x="262644" y="19538"/>
                  </a:moveTo>
                  <a:lnTo>
                    <a:pt x="262644" y="25622"/>
                  </a:lnTo>
                  <a:lnTo>
                    <a:pt x="256238" y="25622"/>
                  </a:lnTo>
                  <a:lnTo>
                    <a:pt x="256238" y="19538"/>
                  </a:lnTo>
                  <a:close/>
                  <a:moveTo>
                    <a:pt x="269370" y="19538"/>
                  </a:moveTo>
                  <a:lnTo>
                    <a:pt x="269370" y="25622"/>
                  </a:lnTo>
                  <a:lnTo>
                    <a:pt x="262983" y="25622"/>
                  </a:lnTo>
                  <a:lnTo>
                    <a:pt x="262983" y="19538"/>
                  </a:lnTo>
                  <a:close/>
                  <a:moveTo>
                    <a:pt x="276115" y="19538"/>
                  </a:moveTo>
                  <a:lnTo>
                    <a:pt x="276115" y="25622"/>
                  </a:lnTo>
                  <a:lnTo>
                    <a:pt x="269709" y="25622"/>
                  </a:lnTo>
                  <a:lnTo>
                    <a:pt x="269709" y="19538"/>
                  </a:lnTo>
                  <a:close/>
                  <a:moveTo>
                    <a:pt x="282842" y="19538"/>
                  </a:moveTo>
                  <a:lnTo>
                    <a:pt x="282842" y="25622"/>
                  </a:lnTo>
                  <a:lnTo>
                    <a:pt x="276436" y="25622"/>
                  </a:lnTo>
                  <a:lnTo>
                    <a:pt x="276436" y="19538"/>
                  </a:lnTo>
                  <a:close/>
                  <a:moveTo>
                    <a:pt x="6745" y="25943"/>
                  </a:moveTo>
                  <a:lnTo>
                    <a:pt x="6745" y="32028"/>
                  </a:lnTo>
                  <a:lnTo>
                    <a:pt x="339" y="32028"/>
                  </a:lnTo>
                  <a:lnTo>
                    <a:pt x="339" y="25943"/>
                  </a:lnTo>
                  <a:close/>
                  <a:moveTo>
                    <a:pt x="13471" y="25943"/>
                  </a:moveTo>
                  <a:lnTo>
                    <a:pt x="13471" y="32028"/>
                  </a:lnTo>
                  <a:lnTo>
                    <a:pt x="7066" y="32028"/>
                  </a:lnTo>
                  <a:lnTo>
                    <a:pt x="7066" y="25943"/>
                  </a:lnTo>
                  <a:close/>
                  <a:moveTo>
                    <a:pt x="20198" y="25943"/>
                  </a:moveTo>
                  <a:lnTo>
                    <a:pt x="20198" y="32028"/>
                  </a:lnTo>
                  <a:lnTo>
                    <a:pt x="13810" y="32028"/>
                  </a:lnTo>
                  <a:lnTo>
                    <a:pt x="13810" y="25943"/>
                  </a:lnTo>
                  <a:close/>
                  <a:moveTo>
                    <a:pt x="26942" y="25943"/>
                  </a:moveTo>
                  <a:lnTo>
                    <a:pt x="26942" y="32028"/>
                  </a:lnTo>
                  <a:lnTo>
                    <a:pt x="20537" y="32028"/>
                  </a:lnTo>
                  <a:lnTo>
                    <a:pt x="20537" y="25943"/>
                  </a:lnTo>
                  <a:close/>
                  <a:moveTo>
                    <a:pt x="33669" y="25943"/>
                  </a:moveTo>
                  <a:lnTo>
                    <a:pt x="33669" y="32028"/>
                  </a:lnTo>
                  <a:lnTo>
                    <a:pt x="27281" y="32028"/>
                  </a:lnTo>
                  <a:lnTo>
                    <a:pt x="27281" y="25943"/>
                  </a:lnTo>
                  <a:close/>
                  <a:moveTo>
                    <a:pt x="40414" y="25943"/>
                  </a:moveTo>
                  <a:lnTo>
                    <a:pt x="40414" y="32028"/>
                  </a:lnTo>
                  <a:lnTo>
                    <a:pt x="34008" y="32028"/>
                  </a:lnTo>
                  <a:lnTo>
                    <a:pt x="34008" y="25943"/>
                  </a:lnTo>
                  <a:close/>
                  <a:moveTo>
                    <a:pt x="47140" y="25943"/>
                  </a:moveTo>
                  <a:lnTo>
                    <a:pt x="47140" y="32028"/>
                  </a:lnTo>
                  <a:lnTo>
                    <a:pt x="40753" y="32028"/>
                  </a:lnTo>
                  <a:lnTo>
                    <a:pt x="40753" y="25943"/>
                  </a:lnTo>
                  <a:close/>
                  <a:moveTo>
                    <a:pt x="53885" y="25943"/>
                  </a:moveTo>
                  <a:lnTo>
                    <a:pt x="53885" y="32028"/>
                  </a:lnTo>
                  <a:lnTo>
                    <a:pt x="47479" y="32028"/>
                  </a:lnTo>
                  <a:lnTo>
                    <a:pt x="47479" y="25943"/>
                  </a:lnTo>
                  <a:close/>
                  <a:moveTo>
                    <a:pt x="60611" y="25943"/>
                  </a:moveTo>
                  <a:lnTo>
                    <a:pt x="60611" y="32028"/>
                  </a:lnTo>
                  <a:lnTo>
                    <a:pt x="54206" y="32028"/>
                  </a:lnTo>
                  <a:lnTo>
                    <a:pt x="54206" y="25943"/>
                  </a:lnTo>
                  <a:close/>
                  <a:moveTo>
                    <a:pt x="67338" y="25943"/>
                  </a:moveTo>
                  <a:lnTo>
                    <a:pt x="67338" y="32028"/>
                  </a:lnTo>
                  <a:lnTo>
                    <a:pt x="60950" y="32028"/>
                  </a:lnTo>
                  <a:lnTo>
                    <a:pt x="60950" y="25943"/>
                  </a:lnTo>
                  <a:close/>
                  <a:moveTo>
                    <a:pt x="74083" y="25943"/>
                  </a:moveTo>
                  <a:lnTo>
                    <a:pt x="74083" y="32028"/>
                  </a:lnTo>
                  <a:lnTo>
                    <a:pt x="67677" y="32028"/>
                  </a:lnTo>
                  <a:lnTo>
                    <a:pt x="67677" y="25943"/>
                  </a:lnTo>
                  <a:close/>
                  <a:moveTo>
                    <a:pt x="80809" y="25943"/>
                  </a:moveTo>
                  <a:lnTo>
                    <a:pt x="80809" y="32028"/>
                  </a:lnTo>
                  <a:lnTo>
                    <a:pt x="74422" y="32028"/>
                  </a:lnTo>
                  <a:lnTo>
                    <a:pt x="74422" y="25943"/>
                  </a:lnTo>
                  <a:close/>
                  <a:moveTo>
                    <a:pt x="87554" y="25943"/>
                  </a:moveTo>
                  <a:lnTo>
                    <a:pt x="87554" y="32028"/>
                  </a:lnTo>
                  <a:lnTo>
                    <a:pt x="81148" y="32028"/>
                  </a:lnTo>
                  <a:lnTo>
                    <a:pt x="81148" y="25943"/>
                  </a:lnTo>
                  <a:close/>
                  <a:moveTo>
                    <a:pt x="94281" y="25943"/>
                  </a:moveTo>
                  <a:lnTo>
                    <a:pt x="94281" y="32028"/>
                  </a:lnTo>
                  <a:lnTo>
                    <a:pt x="87893" y="32028"/>
                  </a:lnTo>
                  <a:lnTo>
                    <a:pt x="87893" y="25943"/>
                  </a:lnTo>
                  <a:close/>
                  <a:moveTo>
                    <a:pt x="101025" y="25943"/>
                  </a:moveTo>
                  <a:lnTo>
                    <a:pt x="101025" y="32028"/>
                  </a:lnTo>
                  <a:lnTo>
                    <a:pt x="94620" y="32028"/>
                  </a:lnTo>
                  <a:lnTo>
                    <a:pt x="94620" y="25943"/>
                  </a:lnTo>
                  <a:close/>
                  <a:moveTo>
                    <a:pt x="107752" y="25943"/>
                  </a:moveTo>
                  <a:lnTo>
                    <a:pt x="107752" y="32028"/>
                  </a:lnTo>
                  <a:lnTo>
                    <a:pt x="101346" y="32028"/>
                  </a:lnTo>
                  <a:lnTo>
                    <a:pt x="101346" y="25943"/>
                  </a:lnTo>
                  <a:close/>
                  <a:moveTo>
                    <a:pt x="114478" y="25943"/>
                  </a:moveTo>
                  <a:lnTo>
                    <a:pt x="114478" y="32028"/>
                  </a:lnTo>
                  <a:lnTo>
                    <a:pt x="108091" y="32028"/>
                  </a:lnTo>
                  <a:lnTo>
                    <a:pt x="108091" y="25943"/>
                  </a:lnTo>
                  <a:close/>
                  <a:moveTo>
                    <a:pt x="121223" y="25943"/>
                  </a:moveTo>
                  <a:lnTo>
                    <a:pt x="121223" y="32028"/>
                  </a:lnTo>
                  <a:lnTo>
                    <a:pt x="114817" y="32028"/>
                  </a:lnTo>
                  <a:lnTo>
                    <a:pt x="114817" y="25943"/>
                  </a:lnTo>
                  <a:close/>
                  <a:moveTo>
                    <a:pt x="127950" y="25943"/>
                  </a:moveTo>
                  <a:lnTo>
                    <a:pt x="127950" y="32028"/>
                  </a:lnTo>
                  <a:lnTo>
                    <a:pt x="121562" y="32028"/>
                  </a:lnTo>
                  <a:lnTo>
                    <a:pt x="121562" y="25943"/>
                  </a:lnTo>
                  <a:close/>
                  <a:moveTo>
                    <a:pt x="134694" y="25943"/>
                  </a:moveTo>
                  <a:lnTo>
                    <a:pt x="134694" y="32028"/>
                  </a:lnTo>
                  <a:lnTo>
                    <a:pt x="128289" y="32028"/>
                  </a:lnTo>
                  <a:lnTo>
                    <a:pt x="128289" y="25943"/>
                  </a:lnTo>
                  <a:close/>
                  <a:moveTo>
                    <a:pt x="141421" y="25943"/>
                  </a:moveTo>
                  <a:lnTo>
                    <a:pt x="141421" y="32028"/>
                  </a:lnTo>
                  <a:lnTo>
                    <a:pt x="135033" y="32028"/>
                  </a:lnTo>
                  <a:lnTo>
                    <a:pt x="135033" y="25943"/>
                  </a:lnTo>
                  <a:close/>
                  <a:moveTo>
                    <a:pt x="148148" y="25943"/>
                  </a:moveTo>
                  <a:lnTo>
                    <a:pt x="148148" y="32028"/>
                  </a:lnTo>
                  <a:lnTo>
                    <a:pt x="141760" y="32028"/>
                  </a:lnTo>
                  <a:lnTo>
                    <a:pt x="141760" y="25943"/>
                  </a:lnTo>
                  <a:close/>
                  <a:moveTo>
                    <a:pt x="154892" y="25943"/>
                  </a:moveTo>
                  <a:lnTo>
                    <a:pt x="154892" y="32028"/>
                  </a:lnTo>
                  <a:lnTo>
                    <a:pt x="148487" y="32028"/>
                  </a:lnTo>
                  <a:lnTo>
                    <a:pt x="148487" y="25943"/>
                  </a:lnTo>
                  <a:close/>
                  <a:moveTo>
                    <a:pt x="161619" y="25943"/>
                  </a:moveTo>
                  <a:lnTo>
                    <a:pt x="161619" y="32028"/>
                  </a:lnTo>
                  <a:lnTo>
                    <a:pt x="155231" y="32028"/>
                  </a:lnTo>
                  <a:lnTo>
                    <a:pt x="155231" y="25943"/>
                  </a:lnTo>
                  <a:close/>
                  <a:moveTo>
                    <a:pt x="168363" y="25943"/>
                  </a:moveTo>
                  <a:lnTo>
                    <a:pt x="168363" y="32028"/>
                  </a:lnTo>
                  <a:lnTo>
                    <a:pt x="161958" y="32028"/>
                  </a:lnTo>
                  <a:lnTo>
                    <a:pt x="161958" y="25943"/>
                  </a:lnTo>
                  <a:close/>
                  <a:moveTo>
                    <a:pt x="175090" y="25943"/>
                  </a:moveTo>
                  <a:lnTo>
                    <a:pt x="175090" y="32028"/>
                  </a:lnTo>
                  <a:lnTo>
                    <a:pt x="168702" y="32028"/>
                  </a:lnTo>
                  <a:lnTo>
                    <a:pt x="168702" y="25943"/>
                  </a:lnTo>
                  <a:close/>
                  <a:moveTo>
                    <a:pt x="181834" y="25943"/>
                  </a:moveTo>
                  <a:lnTo>
                    <a:pt x="181834" y="32028"/>
                  </a:lnTo>
                  <a:lnTo>
                    <a:pt x="175429" y="32028"/>
                  </a:lnTo>
                  <a:lnTo>
                    <a:pt x="175429" y="25943"/>
                  </a:lnTo>
                  <a:close/>
                  <a:moveTo>
                    <a:pt x="188561" y="25943"/>
                  </a:moveTo>
                  <a:lnTo>
                    <a:pt x="188561" y="32028"/>
                  </a:lnTo>
                  <a:lnTo>
                    <a:pt x="182173" y="32028"/>
                  </a:lnTo>
                  <a:lnTo>
                    <a:pt x="182173" y="25943"/>
                  </a:lnTo>
                  <a:close/>
                  <a:moveTo>
                    <a:pt x="195288" y="25943"/>
                  </a:moveTo>
                  <a:lnTo>
                    <a:pt x="195288" y="32028"/>
                  </a:lnTo>
                  <a:lnTo>
                    <a:pt x="188900" y="32028"/>
                  </a:lnTo>
                  <a:lnTo>
                    <a:pt x="188900" y="25943"/>
                  </a:lnTo>
                  <a:close/>
                  <a:moveTo>
                    <a:pt x="202032" y="25943"/>
                  </a:moveTo>
                  <a:lnTo>
                    <a:pt x="202032" y="32028"/>
                  </a:lnTo>
                  <a:lnTo>
                    <a:pt x="195627" y="32028"/>
                  </a:lnTo>
                  <a:lnTo>
                    <a:pt x="195627" y="25943"/>
                  </a:lnTo>
                  <a:close/>
                  <a:moveTo>
                    <a:pt x="208759" y="25943"/>
                  </a:moveTo>
                  <a:lnTo>
                    <a:pt x="208759" y="32028"/>
                  </a:lnTo>
                  <a:lnTo>
                    <a:pt x="202371" y="32028"/>
                  </a:lnTo>
                  <a:lnTo>
                    <a:pt x="202371" y="25943"/>
                  </a:lnTo>
                  <a:close/>
                  <a:moveTo>
                    <a:pt x="215504" y="25943"/>
                  </a:moveTo>
                  <a:lnTo>
                    <a:pt x="215504" y="32028"/>
                  </a:lnTo>
                  <a:lnTo>
                    <a:pt x="209098" y="32028"/>
                  </a:lnTo>
                  <a:lnTo>
                    <a:pt x="209098" y="25943"/>
                  </a:lnTo>
                  <a:close/>
                  <a:moveTo>
                    <a:pt x="222230" y="25943"/>
                  </a:moveTo>
                  <a:lnTo>
                    <a:pt x="222230" y="32028"/>
                  </a:lnTo>
                  <a:lnTo>
                    <a:pt x="215843" y="32028"/>
                  </a:lnTo>
                  <a:lnTo>
                    <a:pt x="215843" y="25943"/>
                  </a:lnTo>
                  <a:close/>
                  <a:moveTo>
                    <a:pt x="228975" y="25943"/>
                  </a:moveTo>
                  <a:lnTo>
                    <a:pt x="228975" y="32028"/>
                  </a:lnTo>
                  <a:lnTo>
                    <a:pt x="222569" y="32028"/>
                  </a:lnTo>
                  <a:lnTo>
                    <a:pt x="222569" y="25943"/>
                  </a:lnTo>
                  <a:close/>
                  <a:moveTo>
                    <a:pt x="235701" y="25943"/>
                  </a:moveTo>
                  <a:lnTo>
                    <a:pt x="235701" y="32028"/>
                  </a:lnTo>
                  <a:lnTo>
                    <a:pt x="229296" y="32028"/>
                  </a:lnTo>
                  <a:lnTo>
                    <a:pt x="229296" y="25943"/>
                  </a:lnTo>
                  <a:close/>
                  <a:moveTo>
                    <a:pt x="242428" y="25943"/>
                  </a:moveTo>
                  <a:lnTo>
                    <a:pt x="242428" y="32028"/>
                  </a:lnTo>
                  <a:lnTo>
                    <a:pt x="236040" y="32028"/>
                  </a:lnTo>
                  <a:lnTo>
                    <a:pt x="236040" y="25943"/>
                  </a:lnTo>
                  <a:close/>
                  <a:moveTo>
                    <a:pt x="249173" y="25943"/>
                  </a:moveTo>
                  <a:lnTo>
                    <a:pt x="249173" y="32028"/>
                  </a:lnTo>
                  <a:lnTo>
                    <a:pt x="242767" y="32028"/>
                  </a:lnTo>
                  <a:lnTo>
                    <a:pt x="242767" y="25943"/>
                  </a:lnTo>
                  <a:close/>
                  <a:moveTo>
                    <a:pt x="255899" y="25943"/>
                  </a:moveTo>
                  <a:lnTo>
                    <a:pt x="255899" y="32028"/>
                  </a:lnTo>
                  <a:lnTo>
                    <a:pt x="249512" y="32028"/>
                  </a:lnTo>
                  <a:lnTo>
                    <a:pt x="249512" y="25943"/>
                  </a:lnTo>
                  <a:close/>
                  <a:moveTo>
                    <a:pt x="262644" y="25943"/>
                  </a:moveTo>
                  <a:lnTo>
                    <a:pt x="262644" y="32028"/>
                  </a:lnTo>
                  <a:lnTo>
                    <a:pt x="256238" y="32028"/>
                  </a:lnTo>
                  <a:lnTo>
                    <a:pt x="256238" y="25943"/>
                  </a:lnTo>
                  <a:close/>
                  <a:moveTo>
                    <a:pt x="269370" y="25943"/>
                  </a:moveTo>
                  <a:lnTo>
                    <a:pt x="269370" y="32028"/>
                  </a:lnTo>
                  <a:lnTo>
                    <a:pt x="262983" y="32028"/>
                  </a:lnTo>
                  <a:lnTo>
                    <a:pt x="262983" y="25943"/>
                  </a:lnTo>
                  <a:close/>
                  <a:moveTo>
                    <a:pt x="276115" y="25943"/>
                  </a:moveTo>
                  <a:lnTo>
                    <a:pt x="276115" y="32028"/>
                  </a:lnTo>
                  <a:lnTo>
                    <a:pt x="269709" y="32028"/>
                  </a:lnTo>
                  <a:lnTo>
                    <a:pt x="269709" y="25943"/>
                  </a:lnTo>
                  <a:close/>
                  <a:moveTo>
                    <a:pt x="282842" y="25943"/>
                  </a:moveTo>
                  <a:lnTo>
                    <a:pt x="282842" y="32028"/>
                  </a:lnTo>
                  <a:lnTo>
                    <a:pt x="276436" y="32028"/>
                  </a:lnTo>
                  <a:lnTo>
                    <a:pt x="276436" y="25943"/>
                  </a:lnTo>
                  <a:close/>
                  <a:moveTo>
                    <a:pt x="6745" y="32349"/>
                  </a:moveTo>
                  <a:lnTo>
                    <a:pt x="6745" y="38451"/>
                  </a:lnTo>
                  <a:lnTo>
                    <a:pt x="339" y="38451"/>
                  </a:lnTo>
                  <a:lnTo>
                    <a:pt x="339" y="32349"/>
                  </a:lnTo>
                  <a:close/>
                  <a:moveTo>
                    <a:pt x="13471" y="32349"/>
                  </a:moveTo>
                  <a:lnTo>
                    <a:pt x="13471" y="38451"/>
                  </a:lnTo>
                  <a:lnTo>
                    <a:pt x="7066" y="38451"/>
                  </a:lnTo>
                  <a:lnTo>
                    <a:pt x="7066" y="32349"/>
                  </a:lnTo>
                  <a:close/>
                  <a:moveTo>
                    <a:pt x="20198" y="32349"/>
                  </a:moveTo>
                  <a:lnTo>
                    <a:pt x="20198" y="38451"/>
                  </a:lnTo>
                  <a:lnTo>
                    <a:pt x="13810" y="38451"/>
                  </a:lnTo>
                  <a:lnTo>
                    <a:pt x="13810" y="32349"/>
                  </a:lnTo>
                  <a:close/>
                  <a:moveTo>
                    <a:pt x="26942" y="32349"/>
                  </a:moveTo>
                  <a:lnTo>
                    <a:pt x="26942" y="38451"/>
                  </a:lnTo>
                  <a:lnTo>
                    <a:pt x="20537" y="38451"/>
                  </a:lnTo>
                  <a:lnTo>
                    <a:pt x="20537" y="32349"/>
                  </a:lnTo>
                  <a:close/>
                  <a:moveTo>
                    <a:pt x="33669" y="32349"/>
                  </a:moveTo>
                  <a:lnTo>
                    <a:pt x="33669" y="38451"/>
                  </a:lnTo>
                  <a:lnTo>
                    <a:pt x="27281" y="38451"/>
                  </a:lnTo>
                  <a:lnTo>
                    <a:pt x="27281" y="32349"/>
                  </a:lnTo>
                  <a:close/>
                  <a:moveTo>
                    <a:pt x="40414" y="32367"/>
                  </a:moveTo>
                  <a:lnTo>
                    <a:pt x="40414" y="38451"/>
                  </a:lnTo>
                  <a:lnTo>
                    <a:pt x="34008" y="38451"/>
                  </a:lnTo>
                  <a:lnTo>
                    <a:pt x="34008" y="32367"/>
                  </a:lnTo>
                  <a:close/>
                  <a:moveTo>
                    <a:pt x="47140" y="32367"/>
                  </a:moveTo>
                  <a:lnTo>
                    <a:pt x="47140" y="38451"/>
                  </a:lnTo>
                  <a:lnTo>
                    <a:pt x="40753" y="38451"/>
                  </a:lnTo>
                  <a:lnTo>
                    <a:pt x="40753" y="32367"/>
                  </a:lnTo>
                  <a:close/>
                  <a:moveTo>
                    <a:pt x="53885" y="32367"/>
                  </a:moveTo>
                  <a:lnTo>
                    <a:pt x="53885" y="38451"/>
                  </a:lnTo>
                  <a:lnTo>
                    <a:pt x="47479" y="38451"/>
                  </a:lnTo>
                  <a:lnTo>
                    <a:pt x="47479" y="32367"/>
                  </a:lnTo>
                  <a:close/>
                  <a:moveTo>
                    <a:pt x="60611" y="32367"/>
                  </a:moveTo>
                  <a:lnTo>
                    <a:pt x="60611" y="38451"/>
                  </a:lnTo>
                  <a:lnTo>
                    <a:pt x="54206" y="38451"/>
                  </a:lnTo>
                  <a:lnTo>
                    <a:pt x="54206" y="32367"/>
                  </a:lnTo>
                  <a:close/>
                  <a:moveTo>
                    <a:pt x="67338" y="32367"/>
                  </a:moveTo>
                  <a:lnTo>
                    <a:pt x="67338" y="38451"/>
                  </a:lnTo>
                  <a:lnTo>
                    <a:pt x="60950" y="38451"/>
                  </a:lnTo>
                  <a:lnTo>
                    <a:pt x="60950" y="32367"/>
                  </a:lnTo>
                  <a:close/>
                  <a:moveTo>
                    <a:pt x="74083" y="32367"/>
                  </a:moveTo>
                  <a:lnTo>
                    <a:pt x="74083" y="38451"/>
                  </a:lnTo>
                  <a:lnTo>
                    <a:pt x="67677" y="38451"/>
                  </a:lnTo>
                  <a:lnTo>
                    <a:pt x="67677" y="32367"/>
                  </a:lnTo>
                  <a:close/>
                  <a:moveTo>
                    <a:pt x="80809" y="32367"/>
                  </a:moveTo>
                  <a:lnTo>
                    <a:pt x="80809" y="38451"/>
                  </a:lnTo>
                  <a:lnTo>
                    <a:pt x="74422" y="38451"/>
                  </a:lnTo>
                  <a:lnTo>
                    <a:pt x="74422" y="32367"/>
                  </a:lnTo>
                  <a:close/>
                  <a:moveTo>
                    <a:pt x="87554" y="32367"/>
                  </a:moveTo>
                  <a:lnTo>
                    <a:pt x="87554" y="38451"/>
                  </a:lnTo>
                  <a:lnTo>
                    <a:pt x="81148" y="38451"/>
                  </a:lnTo>
                  <a:lnTo>
                    <a:pt x="81148" y="32367"/>
                  </a:lnTo>
                  <a:close/>
                  <a:moveTo>
                    <a:pt x="94281" y="32367"/>
                  </a:moveTo>
                  <a:lnTo>
                    <a:pt x="94281" y="38451"/>
                  </a:lnTo>
                  <a:lnTo>
                    <a:pt x="87893" y="38451"/>
                  </a:lnTo>
                  <a:lnTo>
                    <a:pt x="87893" y="32367"/>
                  </a:lnTo>
                  <a:close/>
                  <a:moveTo>
                    <a:pt x="101025" y="32367"/>
                  </a:moveTo>
                  <a:lnTo>
                    <a:pt x="101025" y="38451"/>
                  </a:lnTo>
                  <a:lnTo>
                    <a:pt x="94620" y="38451"/>
                  </a:lnTo>
                  <a:lnTo>
                    <a:pt x="94620" y="32367"/>
                  </a:lnTo>
                  <a:close/>
                  <a:moveTo>
                    <a:pt x="107752" y="32367"/>
                  </a:moveTo>
                  <a:lnTo>
                    <a:pt x="107752" y="38451"/>
                  </a:lnTo>
                  <a:lnTo>
                    <a:pt x="101346" y="38451"/>
                  </a:lnTo>
                  <a:lnTo>
                    <a:pt x="101346" y="32367"/>
                  </a:lnTo>
                  <a:close/>
                  <a:moveTo>
                    <a:pt x="114478" y="32367"/>
                  </a:moveTo>
                  <a:lnTo>
                    <a:pt x="114478" y="38451"/>
                  </a:lnTo>
                  <a:lnTo>
                    <a:pt x="108091" y="38451"/>
                  </a:lnTo>
                  <a:lnTo>
                    <a:pt x="108091" y="32367"/>
                  </a:lnTo>
                  <a:close/>
                  <a:moveTo>
                    <a:pt x="121223" y="32367"/>
                  </a:moveTo>
                  <a:lnTo>
                    <a:pt x="121223" y="38451"/>
                  </a:lnTo>
                  <a:lnTo>
                    <a:pt x="114817" y="38451"/>
                  </a:lnTo>
                  <a:lnTo>
                    <a:pt x="114817" y="32367"/>
                  </a:lnTo>
                  <a:close/>
                  <a:moveTo>
                    <a:pt x="127950" y="32367"/>
                  </a:moveTo>
                  <a:lnTo>
                    <a:pt x="127950" y="38451"/>
                  </a:lnTo>
                  <a:lnTo>
                    <a:pt x="121562" y="38451"/>
                  </a:lnTo>
                  <a:lnTo>
                    <a:pt x="121562" y="32367"/>
                  </a:lnTo>
                  <a:close/>
                  <a:moveTo>
                    <a:pt x="134694" y="32367"/>
                  </a:moveTo>
                  <a:lnTo>
                    <a:pt x="134694" y="38451"/>
                  </a:lnTo>
                  <a:lnTo>
                    <a:pt x="128289" y="38451"/>
                  </a:lnTo>
                  <a:lnTo>
                    <a:pt x="128289" y="32367"/>
                  </a:lnTo>
                  <a:close/>
                  <a:moveTo>
                    <a:pt x="141421" y="32367"/>
                  </a:moveTo>
                  <a:lnTo>
                    <a:pt x="141421" y="38451"/>
                  </a:lnTo>
                  <a:lnTo>
                    <a:pt x="135033" y="38451"/>
                  </a:lnTo>
                  <a:lnTo>
                    <a:pt x="135033" y="32367"/>
                  </a:lnTo>
                  <a:close/>
                  <a:moveTo>
                    <a:pt x="148148" y="32367"/>
                  </a:moveTo>
                  <a:lnTo>
                    <a:pt x="148148" y="38451"/>
                  </a:lnTo>
                  <a:lnTo>
                    <a:pt x="141760" y="38451"/>
                  </a:lnTo>
                  <a:lnTo>
                    <a:pt x="141760" y="32367"/>
                  </a:lnTo>
                  <a:close/>
                  <a:moveTo>
                    <a:pt x="154892" y="32367"/>
                  </a:moveTo>
                  <a:lnTo>
                    <a:pt x="154892" y="38451"/>
                  </a:lnTo>
                  <a:lnTo>
                    <a:pt x="148487" y="38451"/>
                  </a:lnTo>
                  <a:lnTo>
                    <a:pt x="148487" y="32367"/>
                  </a:lnTo>
                  <a:close/>
                  <a:moveTo>
                    <a:pt x="161619" y="32367"/>
                  </a:moveTo>
                  <a:lnTo>
                    <a:pt x="161619" y="38451"/>
                  </a:lnTo>
                  <a:lnTo>
                    <a:pt x="155231" y="38451"/>
                  </a:lnTo>
                  <a:lnTo>
                    <a:pt x="155231" y="32367"/>
                  </a:lnTo>
                  <a:close/>
                  <a:moveTo>
                    <a:pt x="168363" y="32367"/>
                  </a:moveTo>
                  <a:lnTo>
                    <a:pt x="168363" y="38451"/>
                  </a:lnTo>
                  <a:lnTo>
                    <a:pt x="161958" y="38451"/>
                  </a:lnTo>
                  <a:lnTo>
                    <a:pt x="161958" y="32367"/>
                  </a:lnTo>
                  <a:close/>
                  <a:moveTo>
                    <a:pt x="175090" y="32349"/>
                  </a:moveTo>
                  <a:lnTo>
                    <a:pt x="175090" y="38451"/>
                  </a:lnTo>
                  <a:lnTo>
                    <a:pt x="168702" y="38451"/>
                  </a:lnTo>
                  <a:lnTo>
                    <a:pt x="168702" y="32349"/>
                  </a:lnTo>
                  <a:close/>
                  <a:moveTo>
                    <a:pt x="181834" y="32349"/>
                  </a:moveTo>
                  <a:lnTo>
                    <a:pt x="181834" y="38451"/>
                  </a:lnTo>
                  <a:lnTo>
                    <a:pt x="175429" y="38451"/>
                  </a:lnTo>
                  <a:lnTo>
                    <a:pt x="175429" y="32349"/>
                  </a:lnTo>
                  <a:close/>
                  <a:moveTo>
                    <a:pt x="188561" y="32349"/>
                  </a:moveTo>
                  <a:lnTo>
                    <a:pt x="188561" y="38451"/>
                  </a:lnTo>
                  <a:lnTo>
                    <a:pt x="182173" y="38451"/>
                  </a:lnTo>
                  <a:lnTo>
                    <a:pt x="182173" y="32349"/>
                  </a:lnTo>
                  <a:close/>
                  <a:moveTo>
                    <a:pt x="195288" y="32349"/>
                  </a:moveTo>
                  <a:lnTo>
                    <a:pt x="195288" y="38451"/>
                  </a:lnTo>
                  <a:lnTo>
                    <a:pt x="188900" y="38451"/>
                  </a:lnTo>
                  <a:lnTo>
                    <a:pt x="188900" y="32349"/>
                  </a:lnTo>
                  <a:close/>
                  <a:moveTo>
                    <a:pt x="202032" y="32349"/>
                  </a:moveTo>
                  <a:lnTo>
                    <a:pt x="202032" y="38451"/>
                  </a:lnTo>
                  <a:lnTo>
                    <a:pt x="195627" y="38451"/>
                  </a:lnTo>
                  <a:lnTo>
                    <a:pt x="195627" y="32349"/>
                  </a:lnTo>
                  <a:close/>
                  <a:moveTo>
                    <a:pt x="208759" y="32367"/>
                  </a:moveTo>
                  <a:lnTo>
                    <a:pt x="208759" y="38451"/>
                  </a:lnTo>
                  <a:lnTo>
                    <a:pt x="202371" y="38451"/>
                  </a:lnTo>
                  <a:lnTo>
                    <a:pt x="202371" y="32367"/>
                  </a:lnTo>
                  <a:close/>
                  <a:moveTo>
                    <a:pt x="215504" y="32367"/>
                  </a:moveTo>
                  <a:lnTo>
                    <a:pt x="215504" y="38451"/>
                  </a:lnTo>
                  <a:lnTo>
                    <a:pt x="209098" y="38451"/>
                  </a:lnTo>
                  <a:lnTo>
                    <a:pt x="209098" y="32367"/>
                  </a:lnTo>
                  <a:close/>
                  <a:moveTo>
                    <a:pt x="222230" y="32367"/>
                  </a:moveTo>
                  <a:lnTo>
                    <a:pt x="222230" y="38451"/>
                  </a:lnTo>
                  <a:lnTo>
                    <a:pt x="215843" y="38451"/>
                  </a:lnTo>
                  <a:lnTo>
                    <a:pt x="215843" y="32367"/>
                  </a:lnTo>
                  <a:close/>
                  <a:moveTo>
                    <a:pt x="228975" y="32367"/>
                  </a:moveTo>
                  <a:lnTo>
                    <a:pt x="228975" y="38451"/>
                  </a:lnTo>
                  <a:lnTo>
                    <a:pt x="222569" y="38451"/>
                  </a:lnTo>
                  <a:lnTo>
                    <a:pt x="222569" y="32367"/>
                  </a:lnTo>
                  <a:close/>
                  <a:moveTo>
                    <a:pt x="235701" y="32367"/>
                  </a:moveTo>
                  <a:lnTo>
                    <a:pt x="235701" y="38451"/>
                  </a:lnTo>
                  <a:lnTo>
                    <a:pt x="229296" y="38451"/>
                  </a:lnTo>
                  <a:lnTo>
                    <a:pt x="229296" y="32367"/>
                  </a:lnTo>
                  <a:close/>
                  <a:moveTo>
                    <a:pt x="242428" y="32367"/>
                  </a:moveTo>
                  <a:lnTo>
                    <a:pt x="242428" y="38451"/>
                  </a:lnTo>
                  <a:lnTo>
                    <a:pt x="236040" y="38451"/>
                  </a:lnTo>
                  <a:lnTo>
                    <a:pt x="236040" y="32367"/>
                  </a:lnTo>
                  <a:close/>
                  <a:moveTo>
                    <a:pt x="249173" y="32367"/>
                  </a:moveTo>
                  <a:lnTo>
                    <a:pt x="249173" y="38451"/>
                  </a:lnTo>
                  <a:lnTo>
                    <a:pt x="242767" y="38451"/>
                  </a:lnTo>
                  <a:lnTo>
                    <a:pt x="242767" y="32367"/>
                  </a:lnTo>
                  <a:close/>
                  <a:moveTo>
                    <a:pt x="255899" y="32367"/>
                  </a:moveTo>
                  <a:lnTo>
                    <a:pt x="255899" y="38451"/>
                  </a:lnTo>
                  <a:lnTo>
                    <a:pt x="249512" y="38451"/>
                  </a:lnTo>
                  <a:lnTo>
                    <a:pt x="249512" y="32367"/>
                  </a:lnTo>
                  <a:close/>
                  <a:moveTo>
                    <a:pt x="262644" y="32367"/>
                  </a:moveTo>
                  <a:lnTo>
                    <a:pt x="262644" y="38451"/>
                  </a:lnTo>
                  <a:lnTo>
                    <a:pt x="256238" y="38451"/>
                  </a:lnTo>
                  <a:lnTo>
                    <a:pt x="256238" y="32367"/>
                  </a:lnTo>
                  <a:close/>
                  <a:moveTo>
                    <a:pt x="269370" y="32367"/>
                  </a:moveTo>
                  <a:lnTo>
                    <a:pt x="269370" y="38451"/>
                  </a:lnTo>
                  <a:lnTo>
                    <a:pt x="262983" y="38451"/>
                  </a:lnTo>
                  <a:lnTo>
                    <a:pt x="262983" y="32367"/>
                  </a:lnTo>
                  <a:close/>
                  <a:moveTo>
                    <a:pt x="276115" y="32367"/>
                  </a:moveTo>
                  <a:lnTo>
                    <a:pt x="276115" y="38451"/>
                  </a:lnTo>
                  <a:lnTo>
                    <a:pt x="269709" y="38451"/>
                  </a:lnTo>
                  <a:lnTo>
                    <a:pt x="269709" y="32367"/>
                  </a:lnTo>
                  <a:close/>
                  <a:moveTo>
                    <a:pt x="282842" y="32367"/>
                  </a:moveTo>
                  <a:lnTo>
                    <a:pt x="282842" y="38451"/>
                  </a:lnTo>
                  <a:lnTo>
                    <a:pt x="276436" y="38451"/>
                  </a:lnTo>
                  <a:lnTo>
                    <a:pt x="276436" y="32367"/>
                  </a:lnTo>
                  <a:close/>
                  <a:moveTo>
                    <a:pt x="6745" y="38772"/>
                  </a:moveTo>
                  <a:lnTo>
                    <a:pt x="6745" y="44856"/>
                  </a:lnTo>
                  <a:lnTo>
                    <a:pt x="339" y="44856"/>
                  </a:lnTo>
                  <a:lnTo>
                    <a:pt x="339" y="38772"/>
                  </a:lnTo>
                  <a:close/>
                  <a:moveTo>
                    <a:pt x="13471" y="38772"/>
                  </a:moveTo>
                  <a:lnTo>
                    <a:pt x="13471" y="44856"/>
                  </a:lnTo>
                  <a:lnTo>
                    <a:pt x="7066" y="44856"/>
                  </a:lnTo>
                  <a:lnTo>
                    <a:pt x="7066" y="38772"/>
                  </a:lnTo>
                  <a:close/>
                  <a:moveTo>
                    <a:pt x="20198" y="38772"/>
                  </a:moveTo>
                  <a:lnTo>
                    <a:pt x="20198" y="44856"/>
                  </a:lnTo>
                  <a:lnTo>
                    <a:pt x="13810" y="44856"/>
                  </a:lnTo>
                  <a:lnTo>
                    <a:pt x="13810" y="38772"/>
                  </a:lnTo>
                  <a:close/>
                  <a:moveTo>
                    <a:pt x="26942" y="38772"/>
                  </a:moveTo>
                  <a:lnTo>
                    <a:pt x="26942" y="44856"/>
                  </a:lnTo>
                  <a:lnTo>
                    <a:pt x="20537" y="44856"/>
                  </a:lnTo>
                  <a:lnTo>
                    <a:pt x="20537" y="38772"/>
                  </a:lnTo>
                  <a:close/>
                  <a:moveTo>
                    <a:pt x="33669" y="38772"/>
                  </a:moveTo>
                  <a:lnTo>
                    <a:pt x="33669" y="44856"/>
                  </a:lnTo>
                  <a:lnTo>
                    <a:pt x="27281" y="44856"/>
                  </a:lnTo>
                  <a:lnTo>
                    <a:pt x="27281" y="38772"/>
                  </a:lnTo>
                  <a:close/>
                  <a:moveTo>
                    <a:pt x="40414" y="38772"/>
                  </a:moveTo>
                  <a:lnTo>
                    <a:pt x="40414" y="44856"/>
                  </a:lnTo>
                  <a:lnTo>
                    <a:pt x="34008" y="44856"/>
                  </a:lnTo>
                  <a:lnTo>
                    <a:pt x="34008" y="38772"/>
                  </a:lnTo>
                  <a:close/>
                  <a:moveTo>
                    <a:pt x="47140" y="38772"/>
                  </a:moveTo>
                  <a:lnTo>
                    <a:pt x="47140" y="44856"/>
                  </a:lnTo>
                  <a:lnTo>
                    <a:pt x="40753" y="44856"/>
                  </a:lnTo>
                  <a:lnTo>
                    <a:pt x="40753" y="38772"/>
                  </a:lnTo>
                  <a:close/>
                  <a:moveTo>
                    <a:pt x="53885" y="38772"/>
                  </a:moveTo>
                  <a:lnTo>
                    <a:pt x="53885" y="44856"/>
                  </a:lnTo>
                  <a:lnTo>
                    <a:pt x="47479" y="44856"/>
                  </a:lnTo>
                  <a:lnTo>
                    <a:pt x="47479" y="38772"/>
                  </a:lnTo>
                  <a:close/>
                  <a:moveTo>
                    <a:pt x="60611" y="38772"/>
                  </a:moveTo>
                  <a:lnTo>
                    <a:pt x="60611" y="44856"/>
                  </a:lnTo>
                  <a:lnTo>
                    <a:pt x="54206" y="44856"/>
                  </a:lnTo>
                  <a:lnTo>
                    <a:pt x="54206" y="38772"/>
                  </a:lnTo>
                  <a:close/>
                  <a:moveTo>
                    <a:pt x="67338" y="38772"/>
                  </a:moveTo>
                  <a:lnTo>
                    <a:pt x="67338" y="44856"/>
                  </a:lnTo>
                  <a:lnTo>
                    <a:pt x="60950" y="44856"/>
                  </a:lnTo>
                  <a:lnTo>
                    <a:pt x="60950" y="38772"/>
                  </a:lnTo>
                  <a:close/>
                  <a:moveTo>
                    <a:pt x="74083" y="38772"/>
                  </a:moveTo>
                  <a:lnTo>
                    <a:pt x="74083" y="44856"/>
                  </a:lnTo>
                  <a:lnTo>
                    <a:pt x="67677" y="44856"/>
                  </a:lnTo>
                  <a:lnTo>
                    <a:pt x="67677" y="38772"/>
                  </a:lnTo>
                  <a:close/>
                  <a:moveTo>
                    <a:pt x="80809" y="38772"/>
                  </a:moveTo>
                  <a:lnTo>
                    <a:pt x="80809" y="44856"/>
                  </a:lnTo>
                  <a:lnTo>
                    <a:pt x="74422" y="44856"/>
                  </a:lnTo>
                  <a:lnTo>
                    <a:pt x="74422" y="38772"/>
                  </a:lnTo>
                  <a:close/>
                  <a:moveTo>
                    <a:pt x="87554" y="38772"/>
                  </a:moveTo>
                  <a:lnTo>
                    <a:pt x="87554" y="44856"/>
                  </a:lnTo>
                  <a:lnTo>
                    <a:pt x="81148" y="44856"/>
                  </a:lnTo>
                  <a:lnTo>
                    <a:pt x="81148" y="38772"/>
                  </a:lnTo>
                  <a:close/>
                  <a:moveTo>
                    <a:pt x="94281" y="38772"/>
                  </a:moveTo>
                  <a:lnTo>
                    <a:pt x="94281" y="44856"/>
                  </a:lnTo>
                  <a:lnTo>
                    <a:pt x="87893" y="44856"/>
                  </a:lnTo>
                  <a:lnTo>
                    <a:pt x="87893" y="38772"/>
                  </a:lnTo>
                  <a:close/>
                  <a:moveTo>
                    <a:pt x="101025" y="38772"/>
                  </a:moveTo>
                  <a:lnTo>
                    <a:pt x="101025" y="44856"/>
                  </a:lnTo>
                  <a:lnTo>
                    <a:pt x="94620" y="44856"/>
                  </a:lnTo>
                  <a:lnTo>
                    <a:pt x="94620" y="38772"/>
                  </a:lnTo>
                  <a:close/>
                  <a:moveTo>
                    <a:pt x="107752" y="38772"/>
                  </a:moveTo>
                  <a:lnTo>
                    <a:pt x="107752" y="44856"/>
                  </a:lnTo>
                  <a:lnTo>
                    <a:pt x="101346" y="44856"/>
                  </a:lnTo>
                  <a:lnTo>
                    <a:pt x="101346" y="38772"/>
                  </a:lnTo>
                  <a:close/>
                  <a:moveTo>
                    <a:pt x="114478" y="38772"/>
                  </a:moveTo>
                  <a:lnTo>
                    <a:pt x="114478" y="44856"/>
                  </a:lnTo>
                  <a:lnTo>
                    <a:pt x="108091" y="44856"/>
                  </a:lnTo>
                  <a:lnTo>
                    <a:pt x="108091" y="38772"/>
                  </a:lnTo>
                  <a:close/>
                  <a:moveTo>
                    <a:pt x="121223" y="38772"/>
                  </a:moveTo>
                  <a:lnTo>
                    <a:pt x="121223" y="44856"/>
                  </a:lnTo>
                  <a:lnTo>
                    <a:pt x="114817" y="44856"/>
                  </a:lnTo>
                  <a:lnTo>
                    <a:pt x="114817" y="38772"/>
                  </a:lnTo>
                  <a:close/>
                  <a:moveTo>
                    <a:pt x="127950" y="38772"/>
                  </a:moveTo>
                  <a:lnTo>
                    <a:pt x="127950" y="44856"/>
                  </a:lnTo>
                  <a:lnTo>
                    <a:pt x="121562" y="44856"/>
                  </a:lnTo>
                  <a:lnTo>
                    <a:pt x="121562" y="38772"/>
                  </a:lnTo>
                  <a:close/>
                  <a:moveTo>
                    <a:pt x="134694" y="38772"/>
                  </a:moveTo>
                  <a:lnTo>
                    <a:pt x="134694" y="44856"/>
                  </a:lnTo>
                  <a:lnTo>
                    <a:pt x="128289" y="44856"/>
                  </a:lnTo>
                  <a:lnTo>
                    <a:pt x="128289" y="38772"/>
                  </a:lnTo>
                  <a:close/>
                  <a:moveTo>
                    <a:pt x="141421" y="38772"/>
                  </a:moveTo>
                  <a:lnTo>
                    <a:pt x="141421" y="44856"/>
                  </a:lnTo>
                  <a:lnTo>
                    <a:pt x="135033" y="44856"/>
                  </a:lnTo>
                  <a:lnTo>
                    <a:pt x="135033" y="38772"/>
                  </a:lnTo>
                  <a:close/>
                  <a:moveTo>
                    <a:pt x="148148" y="38772"/>
                  </a:moveTo>
                  <a:lnTo>
                    <a:pt x="148148" y="44856"/>
                  </a:lnTo>
                  <a:lnTo>
                    <a:pt x="141760" y="44856"/>
                  </a:lnTo>
                  <a:lnTo>
                    <a:pt x="141760" y="38772"/>
                  </a:lnTo>
                  <a:close/>
                  <a:moveTo>
                    <a:pt x="154892" y="38772"/>
                  </a:moveTo>
                  <a:lnTo>
                    <a:pt x="154892" y="44856"/>
                  </a:lnTo>
                  <a:lnTo>
                    <a:pt x="148487" y="44856"/>
                  </a:lnTo>
                  <a:lnTo>
                    <a:pt x="148487" y="38772"/>
                  </a:lnTo>
                  <a:close/>
                  <a:moveTo>
                    <a:pt x="161619" y="38772"/>
                  </a:moveTo>
                  <a:lnTo>
                    <a:pt x="161619" y="44856"/>
                  </a:lnTo>
                  <a:lnTo>
                    <a:pt x="155231" y="44856"/>
                  </a:lnTo>
                  <a:lnTo>
                    <a:pt x="155231" y="38772"/>
                  </a:lnTo>
                  <a:close/>
                  <a:moveTo>
                    <a:pt x="168363" y="38772"/>
                  </a:moveTo>
                  <a:lnTo>
                    <a:pt x="168363" y="44856"/>
                  </a:lnTo>
                  <a:lnTo>
                    <a:pt x="161958" y="44856"/>
                  </a:lnTo>
                  <a:lnTo>
                    <a:pt x="161958" y="38772"/>
                  </a:lnTo>
                  <a:close/>
                  <a:moveTo>
                    <a:pt x="175090" y="38772"/>
                  </a:moveTo>
                  <a:lnTo>
                    <a:pt x="175090" y="44856"/>
                  </a:lnTo>
                  <a:lnTo>
                    <a:pt x="168702" y="44856"/>
                  </a:lnTo>
                  <a:lnTo>
                    <a:pt x="168702" y="38772"/>
                  </a:lnTo>
                  <a:close/>
                  <a:moveTo>
                    <a:pt x="181834" y="38772"/>
                  </a:moveTo>
                  <a:lnTo>
                    <a:pt x="181834" y="44856"/>
                  </a:lnTo>
                  <a:lnTo>
                    <a:pt x="175429" y="44856"/>
                  </a:lnTo>
                  <a:lnTo>
                    <a:pt x="175429" y="38772"/>
                  </a:lnTo>
                  <a:close/>
                  <a:moveTo>
                    <a:pt x="188561" y="38772"/>
                  </a:moveTo>
                  <a:lnTo>
                    <a:pt x="188561" y="44856"/>
                  </a:lnTo>
                  <a:lnTo>
                    <a:pt x="182173" y="44856"/>
                  </a:lnTo>
                  <a:lnTo>
                    <a:pt x="182173" y="38772"/>
                  </a:lnTo>
                  <a:close/>
                  <a:moveTo>
                    <a:pt x="195288" y="38772"/>
                  </a:moveTo>
                  <a:lnTo>
                    <a:pt x="195288" y="44856"/>
                  </a:lnTo>
                  <a:lnTo>
                    <a:pt x="188900" y="44856"/>
                  </a:lnTo>
                  <a:lnTo>
                    <a:pt x="188900" y="38772"/>
                  </a:lnTo>
                  <a:close/>
                  <a:moveTo>
                    <a:pt x="202032" y="38772"/>
                  </a:moveTo>
                  <a:lnTo>
                    <a:pt x="202032" y="44856"/>
                  </a:lnTo>
                  <a:lnTo>
                    <a:pt x="195627" y="44856"/>
                  </a:lnTo>
                  <a:lnTo>
                    <a:pt x="195627" y="38772"/>
                  </a:lnTo>
                  <a:close/>
                  <a:moveTo>
                    <a:pt x="208759" y="38772"/>
                  </a:moveTo>
                  <a:lnTo>
                    <a:pt x="208759" y="44856"/>
                  </a:lnTo>
                  <a:lnTo>
                    <a:pt x="202371" y="44856"/>
                  </a:lnTo>
                  <a:lnTo>
                    <a:pt x="202371" y="38772"/>
                  </a:lnTo>
                  <a:close/>
                  <a:moveTo>
                    <a:pt x="215504" y="38772"/>
                  </a:moveTo>
                  <a:lnTo>
                    <a:pt x="215504" y="44856"/>
                  </a:lnTo>
                  <a:lnTo>
                    <a:pt x="209098" y="44856"/>
                  </a:lnTo>
                  <a:lnTo>
                    <a:pt x="209098" y="38772"/>
                  </a:lnTo>
                  <a:close/>
                  <a:moveTo>
                    <a:pt x="222230" y="38772"/>
                  </a:moveTo>
                  <a:lnTo>
                    <a:pt x="222230" y="44856"/>
                  </a:lnTo>
                  <a:lnTo>
                    <a:pt x="215843" y="44856"/>
                  </a:lnTo>
                  <a:lnTo>
                    <a:pt x="215843" y="38772"/>
                  </a:lnTo>
                  <a:close/>
                  <a:moveTo>
                    <a:pt x="228975" y="38772"/>
                  </a:moveTo>
                  <a:lnTo>
                    <a:pt x="228975" y="44856"/>
                  </a:lnTo>
                  <a:lnTo>
                    <a:pt x="222569" y="44856"/>
                  </a:lnTo>
                  <a:lnTo>
                    <a:pt x="222569" y="38772"/>
                  </a:lnTo>
                  <a:close/>
                  <a:moveTo>
                    <a:pt x="235701" y="38772"/>
                  </a:moveTo>
                  <a:lnTo>
                    <a:pt x="235701" y="44856"/>
                  </a:lnTo>
                  <a:lnTo>
                    <a:pt x="229296" y="44856"/>
                  </a:lnTo>
                  <a:lnTo>
                    <a:pt x="229296" y="38772"/>
                  </a:lnTo>
                  <a:close/>
                  <a:moveTo>
                    <a:pt x="242428" y="38772"/>
                  </a:moveTo>
                  <a:lnTo>
                    <a:pt x="242428" y="44856"/>
                  </a:lnTo>
                  <a:lnTo>
                    <a:pt x="236040" y="44856"/>
                  </a:lnTo>
                  <a:lnTo>
                    <a:pt x="236040" y="38772"/>
                  </a:lnTo>
                  <a:close/>
                  <a:moveTo>
                    <a:pt x="249173" y="38772"/>
                  </a:moveTo>
                  <a:lnTo>
                    <a:pt x="249173" y="44856"/>
                  </a:lnTo>
                  <a:lnTo>
                    <a:pt x="242767" y="44856"/>
                  </a:lnTo>
                  <a:lnTo>
                    <a:pt x="242767" y="38772"/>
                  </a:lnTo>
                  <a:close/>
                  <a:moveTo>
                    <a:pt x="255899" y="38772"/>
                  </a:moveTo>
                  <a:lnTo>
                    <a:pt x="255899" y="44856"/>
                  </a:lnTo>
                  <a:lnTo>
                    <a:pt x="249512" y="44856"/>
                  </a:lnTo>
                  <a:lnTo>
                    <a:pt x="249512" y="38772"/>
                  </a:lnTo>
                  <a:close/>
                  <a:moveTo>
                    <a:pt x="262644" y="38772"/>
                  </a:moveTo>
                  <a:lnTo>
                    <a:pt x="262644" y="44856"/>
                  </a:lnTo>
                  <a:lnTo>
                    <a:pt x="256238" y="44856"/>
                  </a:lnTo>
                  <a:lnTo>
                    <a:pt x="256238" y="38772"/>
                  </a:lnTo>
                  <a:close/>
                  <a:moveTo>
                    <a:pt x="269370" y="38772"/>
                  </a:moveTo>
                  <a:lnTo>
                    <a:pt x="269370" y="44856"/>
                  </a:lnTo>
                  <a:lnTo>
                    <a:pt x="262983" y="44856"/>
                  </a:lnTo>
                  <a:lnTo>
                    <a:pt x="262983" y="38772"/>
                  </a:lnTo>
                  <a:close/>
                  <a:moveTo>
                    <a:pt x="276115" y="38772"/>
                  </a:moveTo>
                  <a:lnTo>
                    <a:pt x="276115" y="44856"/>
                  </a:lnTo>
                  <a:lnTo>
                    <a:pt x="269709" y="44856"/>
                  </a:lnTo>
                  <a:lnTo>
                    <a:pt x="269709" y="38772"/>
                  </a:lnTo>
                  <a:close/>
                  <a:moveTo>
                    <a:pt x="282842" y="38772"/>
                  </a:moveTo>
                  <a:lnTo>
                    <a:pt x="282842" y="44856"/>
                  </a:lnTo>
                  <a:lnTo>
                    <a:pt x="276436" y="44856"/>
                  </a:lnTo>
                  <a:lnTo>
                    <a:pt x="276436" y="38772"/>
                  </a:lnTo>
                  <a:close/>
                  <a:moveTo>
                    <a:pt x="6745" y="45178"/>
                  </a:moveTo>
                  <a:lnTo>
                    <a:pt x="6745" y="51262"/>
                  </a:lnTo>
                  <a:lnTo>
                    <a:pt x="339" y="51262"/>
                  </a:lnTo>
                  <a:lnTo>
                    <a:pt x="339" y="45178"/>
                  </a:lnTo>
                  <a:close/>
                  <a:moveTo>
                    <a:pt x="13471" y="45178"/>
                  </a:moveTo>
                  <a:lnTo>
                    <a:pt x="13471" y="51262"/>
                  </a:lnTo>
                  <a:lnTo>
                    <a:pt x="7066" y="51262"/>
                  </a:lnTo>
                  <a:lnTo>
                    <a:pt x="7066" y="45178"/>
                  </a:lnTo>
                  <a:close/>
                  <a:moveTo>
                    <a:pt x="20198" y="45178"/>
                  </a:moveTo>
                  <a:lnTo>
                    <a:pt x="20198" y="51262"/>
                  </a:lnTo>
                  <a:lnTo>
                    <a:pt x="13810" y="51262"/>
                  </a:lnTo>
                  <a:lnTo>
                    <a:pt x="13810" y="45178"/>
                  </a:lnTo>
                  <a:close/>
                  <a:moveTo>
                    <a:pt x="26942" y="45178"/>
                  </a:moveTo>
                  <a:lnTo>
                    <a:pt x="26942" y="51262"/>
                  </a:lnTo>
                  <a:lnTo>
                    <a:pt x="20537" y="51262"/>
                  </a:lnTo>
                  <a:lnTo>
                    <a:pt x="20537" y="45178"/>
                  </a:lnTo>
                  <a:close/>
                  <a:moveTo>
                    <a:pt x="33669" y="45178"/>
                  </a:moveTo>
                  <a:lnTo>
                    <a:pt x="33669" y="51262"/>
                  </a:lnTo>
                  <a:lnTo>
                    <a:pt x="27281" y="51262"/>
                  </a:lnTo>
                  <a:lnTo>
                    <a:pt x="27281" y="45178"/>
                  </a:lnTo>
                  <a:close/>
                  <a:moveTo>
                    <a:pt x="40414" y="45178"/>
                  </a:moveTo>
                  <a:lnTo>
                    <a:pt x="40414" y="51262"/>
                  </a:lnTo>
                  <a:lnTo>
                    <a:pt x="34008" y="51262"/>
                  </a:lnTo>
                  <a:lnTo>
                    <a:pt x="34008" y="45178"/>
                  </a:lnTo>
                  <a:close/>
                  <a:moveTo>
                    <a:pt x="47140" y="45178"/>
                  </a:moveTo>
                  <a:lnTo>
                    <a:pt x="47140" y="51262"/>
                  </a:lnTo>
                  <a:lnTo>
                    <a:pt x="40753" y="51262"/>
                  </a:lnTo>
                  <a:lnTo>
                    <a:pt x="40753" y="45178"/>
                  </a:lnTo>
                  <a:close/>
                  <a:moveTo>
                    <a:pt x="53885" y="45178"/>
                  </a:moveTo>
                  <a:lnTo>
                    <a:pt x="53885" y="51262"/>
                  </a:lnTo>
                  <a:lnTo>
                    <a:pt x="47479" y="51262"/>
                  </a:lnTo>
                  <a:lnTo>
                    <a:pt x="47479" y="45178"/>
                  </a:lnTo>
                  <a:close/>
                  <a:moveTo>
                    <a:pt x="60611" y="45178"/>
                  </a:moveTo>
                  <a:lnTo>
                    <a:pt x="60611" y="51262"/>
                  </a:lnTo>
                  <a:lnTo>
                    <a:pt x="54206" y="51262"/>
                  </a:lnTo>
                  <a:lnTo>
                    <a:pt x="54206" y="45178"/>
                  </a:lnTo>
                  <a:close/>
                  <a:moveTo>
                    <a:pt x="67338" y="45178"/>
                  </a:moveTo>
                  <a:lnTo>
                    <a:pt x="67338" y="51262"/>
                  </a:lnTo>
                  <a:lnTo>
                    <a:pt x="60950" y="51262"/>
                  </a:lnTo>
                  <a:lnTo>
                    <a:pt x="60950" y="45178"/>
                  </a:lnTo>
                  <a:close/>
                  <a:moveTo>
                    <a:pt x="74083" y="45178"/>
                  </a:moveTo>
                  <a:lnTo>
                    <a:pt x="74083" y="51262"/>
                  </a:lnTo>
                  <a:lnTo>
                    <a:pt x="67677" y="51262"/>
                  </a:lnTo>
                  <a:lnTo>
                    <a:pt x="67677" y="45178"/>
                  </a:lnTo>
                  <a:close/>
                  <a:moveTo>
                    <a:pt x="80809" y="45178"/>
                  </a:moveTo>
                  <a:lnTo>
                    <a:pt x="80809" y="51262"/>
                  </a:lnTo>
                  <a:lnTo>
                    <a:pt x="74422" y="51262"/>
                  </a:lnTo>
                  <a:lnTo>
                    <a:pt x="74422" y="45178"/>
                  </a:lnTo>
                  <a:close/>
                  <a:moveTo>
                    <a:pt x="87554" y="45178"/>
                  </a:moveTo>
                  <a:lnTo>
                    <a:pt x="87554" y="51262"/>
                  </a:lnTo>
                  <a:lnTo>
                    <a:pt x="81148" y="51262"/>
                  </a:lnTo>
                  <a:lnTo>
                    <a:pt x="81148" y="45178"/>
                  </a:lnTo>
                  <a:close/>
                  <a:moveTo>
                    <a:pt x="94281" y="45178"/>
                  </a:moveTo>
                  <a:lnTo>
                    <a:pt x="94281" y="51262"/>
                  </a:lnTo>
                  <a:lnTo>
                    <a:pt x="87893" y="51262"/>
                  </a:lnTo>
                  <a:lnTo>
                    <a:pt x="87893" y="45178"/>
                  </a:lnTo>
                  <a:close/>
                  <a:moveTo>
                    <a:pt x="101025" y="45178"/>
                  </a:moveTo>
                  <a:lnTo>
                    <a:pt x="101025" y="51262"/>
                  </a:lnTo>
                  <a:lnTo>
                    <a:pt x="94620" y="51262"/>
                  </a:lnTo>
                  <a:lnTo>
                    <a:pt x="94620" y="45178"/>
                  </a:lnTo>
                  <a:close/>
                  <a:moveTo>
                    <a:pt x="107752" y="45178"/>
                  </a:moveTo>
                  <a:lnTo>
                    <a:pt x="107752" y="51262"/>
                  </a:lnTo>
                  <a:lnTo>
                    <a:pt x="101346" y="51262"/>
                  </a:lnTo>
                  <a:lnTo>
                    <a:pt x="101346" y="45178"/>
                  </a:lnTo>
                  <a:close/>
                  <a:moveTo>
                    <a:pt x="114478" y="45178"/>
                  </a:moveTo>
                  <a:lnTo>
                    <a:pt x="114478" y="51262"/>
                  </a:lnTo>
                  <a:lnTo>
                    <a:pt x="108091" y="51262"/>
                  </a:lnTo>
                  <a:lnTo>
                    <a:pt x="108091" y="45178"/>
                  </a:lnTo>
                  <a:close/>
                  <a:moveTo>
                    <a:pt x="121223" y="45178"/>
                  </a:moveTo>
                  <a:lnTo>
                    <a:pt x="121223" y="51262"/>
                  </a:lnTo>
                  <a:lnTo>
                    <a:pt x="114817" y="51262"/>
                  </a:lnTo>
                  <a:lnTo>
                    <a:pt x="114817" y="45178"/>
                  </a:lnTo>
                  <a:close/>
                  <a:moveTo>
                    <a:pt x="127950" y="45178"/>
                  </a:moveTo>
                  <a:lnTo>
                    <a:pt x="127950" y="51262"/>
                  </a:lnTo>
                  <a:lnTo>
                    <a:pt x="121562" y="51262"/>
                  </a:lnTo>
                  <a:lnTo>
                    <a:pt x="121562" y="45178"/>
                  </a:lnTo>
                  <a:close/>
                  <a:moveTo>
                    <a:pt x="134694" y="45178"/>
                  </a:moveTo>
                  <a:lnTo>
                    <a:pt x="134694" y="51262"/>
                  </a:lnTo>
                  <a:lnTo>
                    <a:pt x="128289" y="51262"/>
                  </a:lnTo>
                  <a:lnTo>
                    <a:pt x="128289" y="45178"/>
                  </a:lnTo>
                  <a:close/>
                  <a:moveTo>
                    <a:pt x="141421" y="45178"/>
                  </a:moveTo>
                  <a:lnTo>
                    <a:pt x="141421" y="51262"/>
                  </a:lnTo>
                  <a:lnTo>
                    <a:pt x="135033" y="51262"/>
                  </a:lnTo>
                  <a:lnTo>
                    <a:pt x="135033" y="45178"/>
                  </a:lnTo>
                  <a:close/>
                  <a:moveTo>
                    <a:pt x="148148" y="45178"/>
                  </a:moveTo>
                  <a:lnTo>
                    <a:pt x="148148" y="51262"/>
                  </a:lnTo>
                  <a:lnTo>
                    <a:pt x="141760" y="51262"/>
                  </a:lnTo>
                  <a:lnTo>
                    <a:pt x="141760" y="45178"/>
                  </a:lnTo>
                  <a:close/>
                  <a:moveTo>
                    <a:pt x="154892" y="45178"/>
                  </a:moveTo>
                  <a:lnTo>
                    <a:pt x="154892" y="51262"/>
                  </a:lnTo>
                  <a:lnTo>
                    <a:pt x="148487" y="51262"/>
                  </a:lnTo>
                  <a:lnTo>
                    <a:pt x="148487" y="45178"/>
                  </a:lnTo>
                  <a:close/>
                  <a:moveTo>
                    <a:pt x="161619" y="45178"/>
                  </a:moveTo>
                  <a:lnTo>
                    <a:pt x="161619" y="51262"/>
                  </a:lnTo>
                  <a:lnTo>
                    <a:pt x="155231" y="51262"/>
                  </a:lnTo>
                  <a:lnTo>
                    <a:pt x="155231" y="45178"/>
                  </a:lnTo>
                  <a:close/>
                  <a:moveTo>
                    <a:pt x="168363" y="45178"/>
                  </a:moveTo>
                  <a:lnTo>
                    <a:pt x="168363" y="51262"/>
                  </a:lnTo>
                  <a:lnTo>
                    <a:pt x="161958" y="51262"/>
                  </a:lnTo>
                  <a:lnTo>
                    <a:pt x="161958" y="45178"/>
                  </a:lnTo>
                  <a:close/>
                  <a:moveTo>
                    <a:pt x="175090" y="45178"/>
                  </a:moveTo>
                  <a:lnTo>
                    <a:pt x="175090" y="51262"/>
                  </a:lnTo>
                  <a:lnTo>
                    <a:pt x="168702" y="51262"/>
                  </a:lnTo>
                  <a:lnTo>
                    <a:pt x="168702" y="45178"/>
                  </a:lnTo>
                  <a:close/>
                  <a:moveTo>
                    <a:pt x="181834" y="45178"/>
                  </a:moveTo>
                  <a:lnTo>
                    <a:pt x="181834" y="51262"/>
                  </a:lnTo>
                  <a:lnTo>
                    <a:pt x="175429" y="51262"/>
                  </a:lnTo>
                  <a:lnTo>
                    <a:pt x="175429" y="45178"/>
                  </a:lnTo>
                  <a:close/>
                  <a:moveTo>
                    <a:pt x="188561" y="45178"/>
                  </a:moveTo>
                  <a:lnTo>
                    <a:pt x="188561" y="51262"/>
                  </a:lnTo>
                  <a:lnTo>
                    <a:pt x="182173" y="51262"/>
                  </a:lnTo>
                  <a:lnTo>
                    <a:pt x="182173" y="45178"/>
                  </a:lnTo>
                  <a:close/>
                  <a:moveTo>
                    <a:pt x="195288" y="45178"/>
                  </a:moveTo>
                  <a:lnTo>
                    <a:pt x="195288" y="51262"/>
                  </a:lnTo>
                  <a:lnTo>
                    <a:pt x="188900" y="51262"/>
                  </a:lnTo>
                  <a:lnTo>
                    <a:pt x="188900" y="45178"/>
                  </a:lnTo>
                  <a:close/>
                  <a:moveTo>
                    <a:pt x="202032" y="45178"/>
                  </a:moveTo>
                  <a:lnTo>
                    <a:pt x="202032" y="51262"/>
                  </a:lnTo>
                  <a:lnTo>
                    <a:pt x="195627" y="51262"/>
                  </a:lnTo>
                  <a:lnTo>
                    <a:pt x="195627" y="45178"/>
                  </a:lnTo>
                  <a:close/>
                  <a:moveTo>
                    <a:pt x="208759" y="45178"/>
                  </a:moveTo>
                  <a:lnTo>
                    <a:pt x="208759" y="51262"/>
                  </a:lnTo>
                  <a:lnTo>
                    <a:pt x="202371" y="51262"/>
                  </a:lnTo>
                  <a:lnTo>
                    <a:pt x="202371" y="45178"/>
                  </a:lnTo>
                  <a:close/>
                  <a:moveTo>
                    <a:pt x="215504" y="45178"/>
                  </a:moveTo>
                  <a:lnTo>
                    <a:pt x="215504" y="51262"/>
                  </a:lnTo>
                  <a:lnTo>
                    <a:pt x="209098" y="51262"/>
                  </a:lnTo>
                  <a:lnTo>
                    <a:pt x="209098" y="45178"/>
                  </a:lnTo>
                  <a:close/>
                  <a:moveTo>
                    <a:pt x="222230" y="45178"/>
                  </a:moveTo>
                  <a:lnTo>
                    <a:pt x="222230" y="51262"/>
                  </a:lnTo>
                  <a:lnTo>
                    <a:pt x="215843" y="51262"/>
                  </a:lnTo>
                  <a:lnTo>
                    <a:pt x="215843" y="45178"/>
                  </a:lnTo>
                  <a:close/>
                  <a:moveTo>
                    <a:pt x="228975" y="45178"/>
                  </a:moveTo>
                  <a:lnTo>
                    <a:pt x="228975" y="51262"/>
                  </a:lnTo>
                  <a:lnTo>
                    <a:pt x="222569" y="51262"/>
                  </a:lnTo>
                  <a:lnTo>
                    <a:pt x="222569" y="45178"/>
                  </a:lnTo>
                  <a:close/>
                  <a:moveTo>
                    <a:pt x="235701" y="45178"/>
                  </a:moveTo>
                  <a:lnTo>
                    <a:pt x="235701" y="51262"/>
                  </a:lnTo>
                  <a:lnTo>
                    <a:pt x="229296" y="51262"/>
                  </a:lnTo>
                  <a:lnTo>
                    <a:pt x="229296" y="45178"/>
                  </a:lnTo>
                  <a:close/>
                  <a:moveTo>
                    <a:pt x="242428" y="45178"/>
                  </a:moveTo>
                  <a:lnTo>
                    <a:pt x="242428" y="51262"/>
                  </a:lnTo>
                  <a:lnTo>
                    <a:pt x="236040" y="51262"/>
                  </a:lnTo>
                  <a:lnTo>
                    <a:pt x="236040" y="45178"/>
                  </a:lnTo>
                  <a:close/>
                  <a:moveTo>
                    <a:pt x="249173" y="45178"/>
                  </a:moveTo>
                  <a:lnTo>
                    <a:pt x="249173" y="51262"/>
                  </a:lnTo>
                  <a:lnTo>
                    <a:pt x="242767" y="51262"/>
                  </a:lnTo>
                  <a:lnTo>
                    <a:pt x="242767" y="45178"/>
                  </a:lnTo>
                  <a:close/>
                  <a:moveTo>
                    <a:pt x="255899" y="45178"/>
                  </a:moveTo>
                  <a:lnTo>
                    <a:pt x="255899" y="51262"/>
                  </a:lnTo>
                  <a:lnTo>
                    <a:pt x="249512" y="51262"/>
                  </a:lnTo>
                  <a:lnTo>
                    <a:pt x="249512" y="45178"/>
                  </a:lnTo>
                  <a:close/>
                  <a:moveTo>
                    <a:pt x="262644" y="45178"/>
                  </a:moveTo>
                  <a:lnTo>
                    <a:pt x="262644" y="51262"/>
                  </a:lnTo>
                  <a:lnTo>
                    <a:pt x="256238" y="51262"/>
                  </a:lnTo>
                  <a:lnTo>
                    <a:pt x="256238" y="45178"/>
                  </a:lnTo>
                  <a:close/>
                  <a:moveTo>
                    <a:pt x="269370" y="45178"/>
                  </a:moveTo>
                  <a:lnTo>
                    <a:pt x="269370" y="51262"/>
                  </a:lnTo>
                  <a:lnTo>
                    <a:pt x="262983" y="51262"/>
                  </a:lnTo>
                  <a:lnTo>
                    <a:pt x="262983" y="45178"/>
                  </a:lnTo>
                  <a:close/>
                  <a:moveTo>
                    <a:pt x="276115" y="45178"/>
                  </a:moveTo>
                  <a:lnTo>
                    <a:pt x="276115" y="51262"/>
                  </a:lnTo>
                  <a:lnTo>
                    <a:pt x="269709" y="51262"/>
                  </a:lnTo>
                  <a:lnTo>
                    <a:pt x="269709" y="45178"/>
                  </a:lnTo>
                  <a:close/>
                  <a:moveTo>
                    <a:pt x="282842" y="45178"/>
                  </a:moveTo>
                  <a:lnTo>
                    <a:pt x="282842" y="51262"/>
                  </a:lnTo>
                  <a:lnTo>
                    <a:pt x="276436" y="51262"/>
                  </a:lnTo>
                  <a:lnTo>
                    <a:pt x="276436" y="45178"/>
                  </a:lnTo>
                  <a:close/>
                  <a:moveTo>
                    <a:pt x="6745" y="51583"/>
                  </a:moveTo>
                  <a:lnTo>
                    <a:pt x="6745" y="57667"/>
                  </a:lnTo>
                  <a:lnTo>
                    <a:pt x="339" y="57667"/>
                  </a:lnTo>
                  <a:lnTo>
                    <a:pt x="339" y="51583"/>
                  </a:lnTo>
                  <a:close/>
                  <a:moveTo>
                    <a:pt x="13471" y="51583"/>
                  </a:moveTo>
                  <a:lnTo>
                    <a:pt x="13471" y="57667"/>
                  </a:lnTo>
                  <a:lnTo>
                    <a:pt x="7066" y="57667"/>
                  </a:lnTo>
                  <a:lnTo>
                    <a:pt x="7066" y="51583"/>
                  </a:lnTo>
                  <a:close/>
                  <a:moveTo>
                    <a:pt x="20198" y="51583"/>
                  </a:moveTo>
                  <a:lnTo>
                    <a:pt x="20198" y="57667"/>
                  </a:lnTo>
                  <a:lnTo>
                    <a:pt x="13810" y="57667"/>
                  </a:lnTo>
                  <a:lnTo>
                    <a:pt x="13810" y="51583"/>
                  </a:lnTo>
                  <a:close/>
                  <a:moveTo>
                    <a:pt x="26942" y="51583"/>
                  </a:moveTo>
                  <a:lnTo>
                    <a:pt x="26942" y="57667"/>
                  </a:lnTo>
                  <a:lnTo>
                    <a:pt x="20537" y="57667"/>
                  </a:lnTo>
                  <a:lnTo>
                    <a:pt x="20537" y="51583"/>
                  </a:lnTo>
                  <a:close/>
                  <a:moveTo>
                    <a:pt x="33669" y="51583"/>
                  </a:moveTo>
                  <a:lnTo>
                    <a:pt x="33669" y="57667"/>
                  </a:lnTo>
                  <a:lnTo>
                    <a:pt x="27281" y="57667"/>
                  </a:lnTo>
                  <a:lnTo>
                    <a:pt x="27281" y="51583"/>
                  </a:lnTo>
                  <a:close/>
                  <a:moveTo>
                    <a:pt x="40414" y="51583"/>
                  </a:moveTo>
                  <a:lnTo>
                    <a:pt x="40414" y="57667"/>
                  </a:lnTo>
                  <a:lnTo>
                    <a:pt x="34008" y="57667"/>
                  </a:lnTo>
                  <a:lnTo>
                    <a:pt x="34008" y="51583"/>
                  </a:lnTo>
                  <a:close/>
                  <a:moveTo>
                    <a:pt x="47140" y="51583"/>
                  </a:moveTo>
                  <a:lnTo>
                    <a:pt x="47140" y="57667"/>
                  </a:lnTo>
                  <a:lnTo>
                    <a:pt x="40753" y="57667"/>
                  </a:lnTo>
                  <a:lnTo>
                    <a:pt x="40753" y="51583"/>
                  </a:lnTo>
                  <a:close/>
                  <a:moveTo>
                    <a:pt x="53885" y="51583"/>
                  </a:moveTo>
                  <a:lnTo>
                    <a:pt x="53885" y="57667"/>
                  </a:lnTo>
                  <a:lnTo>
                    <a:pt x="47479" y="57667"/>
                  </a:lnTo>
                  <a:lnTo>
                    <a:pt x="47479" y="51583"/>
                  </a:lnTo>
                  <a:close/>
                  <a:moveTo>
                    <a:pt x="60611" y="51583"/>
                  </a:moveTo>
                  <a:lnTo>
                    <a:pt x="60611" y="57667"/>
                  </a:lnTo>
                  <a:lnTo>
                    <a:pt x="54206" y="57667"/>
                  </a:lnTo>
                  <a:lnTo>
                    <a:pt x="54206" y="51583"/>
                  </a:lnTo>
                  <a:close/>
                  <a:moveTo>
                    <a:pt x="67338" y="51583"/>
                  </a:moveTo>
                  <a:lnTo>
                    <a:pt x="67338" y="57667"/>
                  </a:lnTo>
                  <a:lnTo>
                    <a:pt x="60950" y="57667"/>
                  </a:lnTo>
                  <a:lnTo>
                    <a:pt x="60950" y="51583"/>
                  </a:lnTo>
                  <a:close/>
                  <a:moveTo>
                    <a:pt x="74083" y="51583"/>
                  </a:moveTo>
                  <a:lnTo>
                    <a:pt x="74083" y="57667"/>
                  </a:lnTo>
                  <a:lnTo>
                    <a:pt x="67677" y="57667"/>
                  </a:lnTo>
                  <a:lnTo>
                    <a:pt x="67677" y="51583"/>
                  </a:lnTo>
                  <a:close/>
                  <a:moveTo>
                    <a:pt x="80809" y="51583"/>
                  </a:moveTo>
                  <a:lnTo>
                    <a:pt x="80809" y="57667"/>
                  </a:lnTo>
                  <a:lnTo>
                    <a:pt x="74422" y="57667"/>
                  </a:lnTo>
                  <a:lnTo>
                    <a:pt x="74422" y="51583"/>
                  </a:lnTo>
                  <a:close/>
                  <a:moveTo>
                    <a:pt x="87554" y="51583"/>
                  </a:moveTo>
                  <a:lnTo>
                    <a:pt x="87554" y="57667"/>
                  </a:lnTo>
                  <a:lnTo>
                    <a:pt x="81148" y="57667"/>
                  </a:lnTo>
                  <a:lnTo>
                    <a:pt x="81148" y="51583"/>
                  </a:lnTo>
                  <a:close/>
                  <a:moveTo>
                    <a:pt x="94281" y="51583"/>
                  </a:moveTo>
                  <a:lnTo>
                    <a:pt x="94281" y="57667"/>
                  </a:lnTo>
                  <a:lnTo>
                    <a:pt x="87893" y="57667"/>
                  </a:lnTo>
                  <a:lnTo>
                    <a:pt x="87893" y="51583"/>
                  </a:lnTo>
                  <a:close/>
                  <a:moveTo>
                    <a:pt x="101025" y="51583"/>
                  </a:moveTo>
                  <a:lnTo>
                    <a:pt x="101025" y="57667"/>
                  </a:lnTo>
                  <a:lnTo>
                    <a:pt x="94620" y="57667"/>
                  </a:lnTo>
                  <a:lnTo>
                    <a:pt x="94620" y="51583"/>
                  </a:lnTo>
                  <a:close/>
                  <a:moveTo>
                    <a:pt x="107752" y="51583"/>
                  </a:moveTo>
                  <a:lnTo>
                    <a:pt x="107752" y="57667"/>
                  </a:lnTo>
                  <a:lnTo>
                    <a:pt x="101346" y="57667"/>
                  </a:lnTo>
                  <a:lnTo>
                    <a:pt x="101346" y="51583"/>
                  </a:lnTo>
                  <a:close/>
                  <a:moveTo>
                    <a:pt x="114478" y="51583"/>
                  </a:moveTo>
                  <a:lnTo>
                    <a:pt x="114478" y="57667"/>
                  </a:lnTo>
                  <a:lnTo>
                    <a:pt x="108091" y="57667"/>
                  </a:lnTo>
                  <a:lnTo>
                    <a:pt x="108091" y="51583"/>
                  </a:lnTo>
                  <a:close/>
                  <a:moveTo>
                    <a:pt x="121223" y="51583"/>
                  </a:moveTo>
                  <a:lnTo>
                    <a:pt x="121223" y="57667"/>
                  </a:lnTo>
                  <a:lnTo>
                    <a:pt x="114817" y="57667"/>
                  </a:lnTo>
                  <a:lnTo>
                    <a:pt x="114817" y="51583"/>
                  </a:lnTo>
                  <a:close/>
                  <a:moveTo>
                    <a:pt x="127950" y="51583"/>
                  </a:moveTo>
                  <a:lnTo>
                    <a:pt x="127950" y="57667"/>
                  </a:lnTo>
                  <a:lnTo>
                    <a:pt x="121562" y="57667"/>
                  </a:lnTo>
                  <a:lnTo>
                    <a:pt x="121562" y="51583"/>
                  </a:lnTo>
                  <a:close/>
                  <a:moveTo>
                    <a:pt x="134694" y="51583"/>
                  </a:moveTo>
                  <a:lnTo>
                    <a:pt x="134694" y="57667"/>
                  </a:lnTo>
                  <a:lnTo>
                    <a:pt x="128289" y="57667"/>
                  </a:lnTo>
                  <a:lnTo>
                    <a:pt x="128289" y="51583"/>
                  </a:lnTo>
                  <a:close/>
                  <a:moveTo>
                    <a:pt x="141421" y="51583"/>
                  </a:moveTo>
                  <a:lnTo>
                    <a:pt x="141421" y="57667"/>
                  </a:lnTo>
                  <a:lnTo>
                    <a:pt x="135033" y="57667"/>
                  </a:lnTo>
                  <a:lnTo>
                    <a:pt x="135033" y="51583"/>
                  </a:lnTo>
                  <a:close/>
                  <a:moveTo>
                    <a:pt x="148148" y="51583"/>
                  </a:moveTo>
                  <a:lnTo>
                    <a:pt x="148148" y="57667"/>
                  </a:lnTo>
                  <a:lnTo>
                    <a:pt x="141760" y="57667"/>
                  </a:lnTo>
                  <a:lnTo>
                    <a:pt x="141760" y="51583"/>
                  </a:lnTo>
                  <a:close/>
                  <a:moveTo>
                    <a:pt x="154892" y="51583"/>
                  </a:moveTo>
                  <a:lnTo>
                    <a:pt x="154892" y="57667"/>
                  </a:lnTo>
                  <a:lnTo>
                    <a:pt x="148487" y="57667"/>
                  </a:lnTo>
                  <a:lnTo>
                    <a:pt x="148487" y="51583"/>
                  </a:lnTo>
                  <a:close/>
                  <a:moveTo>
                    <a:pt x="161619" y="51583"/>
                  </a:moveTo>
                  <a:lnTo>
                    <a:pt x="161619" y="57667"/>
                  </a:lnTo>
                  <a:lnTo>
                    <a:pt x="155231" y="57667"/>
                  </a:lnTo>
                  <a:lnTo>
                    <a:pt x="155231" y="51583"/>
                  </a:lnTo>
                  <a:close/>
                  <a:moveTo>
                    <a:pt x="168363" y="51583"/>
                  </a:moveTo>
                  <a:lnTo>
                    <a:pt x="168363" y="57667"/>
                  </a:lnTo>
                  <a:lnTo>
                    <a:pt x="161958" y="57667"/>
                  </a:lnTo>
                  <a:lnTo>
                    <a:pt x="161958" y="51583"/>
                  </a:lnTo>
                  <a:close/>
                  <a:moveTo>
                    <a:pt x="175090" y="51583"/>
                  </a:moveTo>
                  <a:lnTo>
                    <a:pt x="175090" y="57667"/>
                  </a:lnTo>
                  <a:lnTo>
                    <a:pt x="168702" y="57667"/>
                  </a:lnTo>
                  <a:lnTo>
                    <a:pt x="168702" y="51583"/>
                  </a:lnTo>
                  <a:close/>
                  <a:moveTo>
                    <a:pt x="181834" y="51583"/>
                  </a:moveTo>
                  <a:lnTo>
                    <a:pt x="181834" y="57667"/>
                  </a:lnTo>
                  <a:lnTo>
                    <a:pt x="175429" y="57667"/>
                  </a:lnTo>
                  <a:lnTo>
                    <a:pt x="175429" y="51583"/>
                  </a:lnTo>
                  <a:close/>
                  <a:moveTo>
                    <a:pt x="188561" y="51583"/>
                  </a:moveTo>
                  <a:lnTo>
                    <a:pt x="188561" y="57667"/>
                  </a:lnTo>
                  <a:lnTo>
                    <a:pt x="182173" y="57667"/>
                  </a:lnTo>
                  <a:lnTo>
                    <a:pt x="182173" y="51583"/>
                  </a:lnTo>
                  <a:close/>
                  <a:moveTo>
                    <a:pt x="195288" y="51583"/>
                  </a:moveTo>
                  <a:lnTo>
                    <a:pt x="195288" y="57667"/>
                  </a:lnTo>
                  <a:lnTo>
                    <a:pt x="188900" y="57667"/>
                  </a:lnTo>
                  <a:lnTo>
                    <a:pt x="188900" y="51583"/>
                  </a:lnTo>
                  <a:close/>
                  <a:moveTo>
                    <a:pt x="202032" y="51583"/>
                  </a:moveTo>
                  <a:lnTo>
                    <a:pt x="202032" y="57667"/>
                  </a:lnTo>
                  <a:lnTo>
                    <a:pt x="195627" y="57667"/>
                  </a:lnTo>
                  <a:lnTo>
                    <a:pt x="195627" y="51583"/>
                  </a:lnTo>
                  <a:close/>
                  <a:moveTo>
                    <a:pt x="208759" y="51583"/>
                  </a:moveTo>
                  <a:lnTo>
                    <a:pt x="208759" y="57667"/>
                  </a:lnTo>
                  <a:lnTo>
                    <a:pt x="202371" y="57667"/>
                  </a:lnTo>
                  <a:lnTo>
                    <a:pt x="202371" y="51583"/>
                  </a:lnTo>
                  <a:close/>
                  <a:moveTo>
                    <a:pt x="215504" y="51583"/>
                  </a:moveTo>
                  <a:lnTo>
                    <a:pt x="215504" y="57667"/>
                  </a:lnTo>
                  <a:lnTo>
                    <a:pt x="209098" y="57667"/>
                  </a:lnTo>
                  <a:lnTo>
                    <a:pt x="209098" y="51583"/>
                  </a:lnTo>
                  <a:close/>
                  <a:moveTo>
                    <a:pt x="222230" y="51583"/>
                  </a:moveTo>
                  <a:lnTo>
                    <a:pt x="222230" y="57667"/>
                  </a:lnTo>
                  <a:lnTo>
                    <a:pt x="215843" y="57667"/>
                  </a:lnTo>
                  <a:lnTo>
                    <a:pt x="215843" y="51583"/>
                  </a:lnTo>
                  <a:close/>
                  <a:moveTo>
                    <a:pt x="228975" y="51583"/>
                  </a:moveTo>
                  <a:lnTo>
                    <a:pt x="228975" y="57667"/>
                  </a:lnTo>
                  <a:lnTo>
                    <a:pt x="222569" y="57667"/>
                  </a:lnTo>
                  <a:lnTo>
                    <a:pt x="222569" y="51583"/>
                  </a:lnTo>
                  <a:close/>
                  <a:moveTo>
                    <a:pt x="235701" y="51583"/>
                  </a:moveTo>
                  <a:lnTo>
                    <a:pt x="235701" y="57667"/>
                  </a:lnTo>
                  <a:lnTo>
                    <a:pt x="229296" y="57667"/>
                  </a:lnTo>
                  <a:lnTo>
                    <a:pt x="229296" y="51583"/>
                  </a:lnTo>
                  <a:close/>
                  <a:moveTo>
                    <a:pt x="242428" y="51583"/>
                  </a:moveTo>
                  <a:lnTo>
                    <a:pt x="242428" y="57667"/>
                  </a:lnTo>
                  <a:lnTo>
                    <a:pt x="236040" y="57667"/>
                  </a:lnTo>
                  <a:lnTo>
                    <a:pt x="236040" y="51583"/>
                  </a:lnTo>
                  <a:close/>
                  <a:moveTo>
                    <a:pt x="249173" y="51583"/>
                  </a:moveTo>
                  <a:lnTo>
                    <a:pt x="249173" y="57667"/>
                  </a:lnTo>
                  <a:lnTo>
                    <a:pt x="242767" y="57667"/>
                  </a:lnTo>
                  <a:lnTo>
                    <a:pt x="242767" y="51583"/>
                  </a:lnTo>
                  <a:close/>
                  <a:moveTo>
                    <a:pt x="255899" y="51583"/>
                  </a:moveTo>
                  <a:lnTo>
                    <a:pt x="255899" y="57667"/>
                  </a:lnTo>
                  <a:lnTo>
                    <a:pt x="249512" y="57667"/>
                  </a:lnTo>
                  <a:lnTo>
                    <a:pt x="249512" y="51583"/>
                  </a:lnTo>
                  <a:close/>
                  <a:moveTo>
                    <a:pt x="262644" y="51583"/>
                  </a:moveTo>
                  <a:lnTo>
                    <a:pt x="262644" y="57667"/>
                  </a:lnTo>
                  <a:lnTo>
                    <a:pt x="256238" y="57667"/>
                  </a:lnTo>
                  <a:lnTo>
                    <a:pt x="256238" y="51583"/>
                  </a:lnTo>
                  <a:close/>
                  <a:moveTo>
                    <a:pt x="269370" y="51583"/>
                  </a:moveTo>
                  <a:lnTo>
                    <a:pt x="269370" y="57667"/>
                  </a:lnTo>
                  <a:lnTo>
                    <a:pt x="262983" y="57667"/>
                  </a:lnTo>
                  <a:lnTo>
                    <a:pt x="262983" y="51583"/>
                  </a:lnTo>
                  <a:close/>
                  <a:moveTo>
                    <a:pt x="276115" y="51583"/>
                  </a:moveTo>
                  <a:lnTo>
                    <a:pt x="276115" y="57667"/>
                  </a:lnTo>
                  <a:lnTo>
                    <a:pt x="269709" y="57667"/>
                  </a:lnTo>
                  <a:lnTo>
                    <a:pt x="269709" y="51583"/>
                  </a:lnTo>
                  <a:close/>
                  <a:moveTo>
                    <a:pt x="282842" y="51583"/>
                  </a:moveTo>
                  <a:lnTo>
                    <a:pt x="282842" y="57667"/>
                  </a:lnTo>
                  <a:lnTo>
                    <a:pt x="276436" y="57667"/>
                  </a:lnTo>
                  <a:lnTo>
                    <a:pt x="276436" y="51583"/>
                  </a:lnTo>
                  <a:close/>
                  <a:moveTo>
                    <a:pt x="6745" y="57989"/>
                  </a:moveTo>
                  <a:lnTo>
                    <a:pt x="6745" y="64073"/>
                  </a:lnTo>
                  <a:lnTo>
                    <a:pt x="339" y="64073"/>
                  </a:lnTo>
                  <a:lnTo>
                    <a:pt x="339" y="57989"/>
                  </a:lnTo>
                  <a:close/>
                  <a:moveTo>
                    <a:pt x="13471" y="57989"/>
                  </a:moveTo>
                  <a:lnTo>
                    <a:pt x="13471" y="64073"/>
                  </a:lnTo>
                  <a:lnTo>
                    <a:pt x="7066" y="64073"/>
                  </a:lnTo>
                  <a:lnTo>
                    <a:pt x="7066" y="57989"/>
                  </a:lnTo>
                  <a:close/>
                  <a:moveTo>
                    <a:pt x="20198" y="57989"/>
                  </a:moveTo>
                  <a:lnTo>
                    <a:pt x="20198" y="64073"/>
                  </a:lnTo>
                  <a:lnTo>
                    <a:pt x="13810" y="64073"/>
                  </a:lnTo>
                  <a:lnTo>
                    <a:pt x="13810" y="57989"/>
                  </a:lnTo>
                  <a:close/>
                  <a:moveTo>
                    <a:pt x="26942" y="57989"/>
                  </a:moveTo>
                  <a:lnTo>
                    <a:pt x="26942" y="64073"/>
                  </a:lnTo>
                  <a:lnTo>
                    <a:pt x="20537" y="64073"/>
                  </a:lnTo>
                  <a:lnTo>
                    <a:pt x="20537" y="57989"/>
                  </a:lnTo>
                  <a:close/>
                  <a:moveTo>
                    <a:pt x="33669" y="57989"/>
                  </a:moveTo>
                  <a:lnTo>
                    <a:pt x="33669" y="64073"/>
                  </a:lnTo>
                  <a:lnTo>
                    <a:pt x="27281" y="64073"/>
                  </a:lnTo>
                  <a:lnTo>
                    <a:pt x="27281" y="57989"/>
                  </a:lnTo>
                  <a:close/>
                  <a:moveTo>
                    <a:pt x="40414" y="57989"/>
                  </a:moveTo>
                  <a:lnTo>
                    <a:pt x="40414" y="64073"/>
                  </a:lnTo>
                  <a:lnTo>
                    <a:pt x="34008" y="64073"/>
                  </a:lnTo>
                  <a:lnTo>
                    <a:pt x="34008" y="57989"/>
                  </a:lnTo>
                  <a:close/>
                  <a:moveTo>
                    <a:pt x="47140" y="57989"/>
                  </a:moveTo>
                  <a:lnTo>
                    <a:pt x="47140" y="64073"/>
                  </a:lnTo>
                  <a:lnTo>
                    <a:pt x="40753" y="64073"/>
                  </a:lnTo>
                  <a:lnTo>
                    <a:pt x="40753" y="57989"/>
                  </a:lnTo>
                  <a:close/>
                  <a:moveTo>
                    <a:pt x="53885" y="57989"/>
                  </a:moveTo>
                  <a:lnTo>
                    <a:pt x="53885" y="64073"/>
                  </a:lnTo>
                  <a:lnTo>
                    <a:pt x="47479" y="64073"/>
                  </a:lnTo>
                  <a:lnTo>
                    <a:pt x="47479" y="57989"/>
                  </a:lnTo>
                  <a:close/>
                  <a:moveTo>
                    <a:pt x="60611" y="57989"/>
                  </a:moveTo>
                  <a:lnTo>
                    <a:pt x="60611" y="64073"/>
                  </a:lnTo>
                  <a:lnTo>
                    <a:pt x="54206" y="64073"/>
                  </a:lnTo>
                  <a:lnTo>
                    <a:pt x="54206" y="57989"/>
                  </a:lnTo>
                  <a:close/>
                  <a:moveTo>
                    <a:pt x="67338" y="57989"/>
                  </a:moveTo>
                  <a:lnTo>
                    <a:pt x="67338" y="64073"/>
                  </a:lnTo>
                  <a:lnTo>
                    <a:pt x="60950" y="64073"/>
                  </a:lnTo>
                  <a:lnTo>
                    <a:pt x="60950" y="57989"/>
                  </a:lnTo>
                  <a:close/>
                  <a:moveTo>
                    <a:pt x="74083" y="57989"/>
                  </a:moveTo>
                  <a:lnTo>
                    <a:pt x="74083" y="64073"/>
                  </a:lnTo>
                  <a:lnTo>
                    <a:pt x="67677" y="64073"/>
                  </a:lnTo>
                  <a:lnTo>
                    <a:pt x="67677" y="57989"/>
                  </a:lnTo>
                  <a:close/>
                  <a:moveTo>
                    <a:pt x="80809" y="57989"/>
                  </a:moveTo>
                  <a:lnTo>
                    <a:pt x="80809" y="64073"/>
                  </a:lnTo>
                  <a:lnTo>
                    <a:pt x="74422" y="64073"/>
                  </a:lnTo>
                  <a:lnTo>
                    <a:pt x="74422" y="57989"/>
                  </a:lnTo>
                  <a:close/>
                  <a:moveTo>
                    <a:pt x="87554" y="57989"/>
                  </a:moveTo>
                  <a:lnTo>
                    <a:pt x="87554" y="64073"/>
                  </a:lnTo>
                  <a:lnTo>
                    <a:pt x="81148" y="64073"/>
                  </a:lnTo>
                  <a:lnTo>
                    <a:pt x="81148" y="57989"/>
                  </a:lnTo>
                  <a:close/>
                  <a:moveTo>
                    <a:pt x="94281" y="57989"/>
                  </a:moveTo>
                  <a:lnTo>
                    <a:pt x="94281" y="64073"/>
                  </a:lnTo>
                  <a:lnTo>
                    <a:pt x="87893" y="64073"/>
                  </a:lnTo>
                  <a:lnTo>
                    <a:pt x="87893" y="57989"/>
                  </a:lnTo>
                  <a:close/>
                  <a:moveTo>
                    <a:pt x="101007" y="57989"/>
                  </a:moveTo>
                  <a:lnTo>
                    <a:pt x="101007" y="64073"/>
                  </a:lnTo>
                  <a:lnTo>
                    <a:pt x="94620" y="64073"/>
                  </a:lnTo>
                  <a:lnTo>
                    <a:pt x="94620" y="57989"/>
                  </a:lnTo>
                  <a:close/>
                  <a:moveTo>
                    <a:pt x="107752" y="57989"/>
                  </a:moveTo>
                  <a:lnTo>
                    <a:pt x="107752" y="64073"/>
                  </a:lnTo>
                  <a:lnTo>
                    <a:pt x="101346" y="64073"/>
                  </a:lnTo>
                  <a:lnTo>
                    <a:pt x="101346" y="57989"/>
                  </a:lnTo>
                  <a:close/>
                  <a:moveTo>
                    <a:pt x="114478" y="57989"/>
                  </a:moveTo>
                  <a:lnTo>
                    <a:pt x="114478" y="64073"/>
                  </a:lnTo>
                  <a:lnTo>
                    <a:pt x="108091" y="64073"/>
                  </a:lnTo>
                  <a:lnTo>
                    <a:pt x="108091" y="57989"/>
                  </a:lnTo>
                  <a:close/>
                  <a:moveTo>
                    <a:pt x="121223" y="57989"/>
                  </a:moveTo>
                  <a:lnTo>
                    <a:pt x="121223" y="64073"/>
                  </a:lnTo>
                  <a:lnTo>
                    <a:pt x="114817" y="64073"/>
                  </a:lnTo>
                  <a:lnTo>
                    <a:pt x="114817" y="57989"/>
                  </a:lnTo>
                  <a:close/>
                  <a:moveTo>
                    <a:pt x="127950" y="57989"/>
                  </a:moveTo>
                  <a:lnTo>
                    <a:pt x="127950" y="64073"/>
                  </a:lnTo>
                  <a:lnTo>
                    <a:pt x="121562" y="64073"/>
                  </a:lnTo>
                  <a:lnTo>
                    <a:pt x="121562" y="57989"/>
                  </a:lnTo>
                  <a:close/>
                  <a:moveTo>
                    <a:pt x="134694" y="57989"/>
                  </a:moveTo>
                  <a:lnTo>
                    <a:pt x="134694" y="64073"/>
                  </a:lnTo>
                  <a:lnTo>
                    <a:pt x="128289" y="64073"/>
                  </a:lnTo>
                  <a:lnTo>
                    <a:pt x="128289" y="57989"/>
                  </a:lnTo>
                  <a:close/>
                  <a:moveTo>
                    <a:pt x="141421" y="57989"/>
                  </a:moveTo>
                  <a:lnTo>
                    <a:pt x="141421" y="64073"/>
                  </a:lnTo>
                  <a:lnTo>
                    <a:pt x="135033" y="64073"/>
                  </a:lnTo>
                  <a:lnTo>
                    <a:pt x="135033" y="57989"/>
                  </a:lnTo>
                  <a:close/>
                  <a:moveTo>
                    <a:pt x="148148" y="57989"/>
                  </a:moveTo>
                  <a:lnTo>
                    <a:pt x="148148" y="64073"/>
                  </a:lnTo>
                  <a:lnTo>
                    <a:pt x="141760" y="64073"/>
                  </a:lnTo>
                  <a:lnTo>
                    <a:pt x="141760" y="57989"/>
                  </a:lnTo>
                  <a:close/>
                  <a:moveTo>
                    <a:pt x="154892" y="57989"/>
                  </a:moveTo>
                  <a:lnTo>
                    <a:pt x="154892" y="64073"/>
                  </a:lnTo>
                  <a:lnTo>
                    <a:pt x="148487" y="64073"/>
                  </a:lnTo>
                  <a:lnTo>
                    <a:pt x="148487" y="57989"/>
                  </a:lnTo>
                  <a:close/>
                  <a:moveTo>
                    <a:pt x="161619" y="57989"/>
                  </a:moveTo>
                  <a:lnTo>
                    <a:pt x="161619" y="64073"/>
                  </a:lnTo>
                  <a:lnTo>
                    <a:pt x="155231" y="64073"/>
                  </a:lnTo>
                  <a:lnTo>
                    <a:pt x="155231" y="57989"/>
                  </a:lnTo>
                  <a:close/>
                  <a:moveTo>
                    <a:pt x="168363" y="57989"/>
                  </a:moveTo>
                  <a:lnTo>
                    <a:pt x="168363" y="64073"/>
                  </a:lnTo>
                  <a:lnTo>
                    <a:pt x="161958" y="64073"/>
                  </a:lnTo>
                  <a:lnTo>
                    <a:pt x="161958" y="57989"/>
                  </a:lnTo>
                  <a:close/>
                  <a:moveTo>
                    <a:pt x="175090" y="57989"/>
                  </a:moveTo>
                  <a:lnTo>
                    <a:pt x="175090" y="64073"/>
                  </a:lnTo>
                  <a:lnTo>
                    <a:pt x="168702" y="64073"/>
                  </a:lnTo>
                  <a:lnTo>
                    <a:pt x="168702" y="57989"/>
                  </a:lnTo>
                  <a:close/>
                  <a:moveTo>
                    <a:pt x="181834" y="57989"/>
                  </a:moveTo>
                  <a:lnTo>
                    <a:pt x="181834" y="64073"/>
                  </a:lnTo>
                  <a:lnTo>
                    <a:pt x="175429" y="64073"/>
                  </a:lnTo>
                  <a:lnTo>
                    <a:pt x="175429" y="57989"/>
                  </a:lnTo>
                  <a:close/>
                  <a:moveTo>
                    <a:pt x="188561" y="57989"/>
                  </a:moveTo>
                  <a:lnTo>
                    <a:pt x="188561" y="64073"/>
                  </a:lnTo>
                  <a:lnTo>
                    <a:pt x="182173" y="64073"/>
                  </a:lnTo>
                  <a:lnTo>
                    <a:pt x="182173" y="57989"/>
                  </a:lnTo>
                  <a:close/>
                  <a:moveTo>
                    <a:pt x="195288" y="57989"/>
                  </a:moveTo>
                  <a:lnTo>
                    <a:pt x="195288" y="64073"/>
                  </a:lnTo>
                  <a:lnTo>
                    <a:pt x="188900" y="64073"/>
                  </a:lnTo>
                  <a:lnTo>
                    <a:pt x="188900" y="57989"/>
                  </a:lnTo>
                  <a:close/>
                  <a:moveTo>
                    <a:pt x="202032" y="57989"/>
                  </a:moveTo>
                  <a:lnTo>
                    <a:pt x="202032" y="64073"/>
                  </a:lnTo>
                  <a:lnTo>
                    <a:pt x="195627" y="64073"/>
                  </a:lnTo>
                  <a:lnTo>
                    <a:pt x="195627" y="57989"/>
                  </a:lnTo>
                  <a:close/>
                  <a:moveTo>
                    <a:pt x="208759" y="57989"/>
                  </a:moveTo>
                  <a:lnTo>
                    <a:pt x="208759" y="64073"/>
                  </a:lnTo>
                  <a:lnTo>
                    <a:pt x="202371" y="64073"/>
                  </a:lnTo>
                  <a:lnTo>
                    <a:pt x="202371" y="57989"/>
                  </a:lnTo>
                  <a:close/>
                  <a:moveTo>
                    <a:pt x="215504" y="57989"/>
                  </a:moveTo>
                  <a:lnTo>
                    <a:pt x="215504" y="64073"/>
                  </a:lnTo>
                  <a:lnTo>
                    <a:pt x="209098" y="64073"/>
                  </a:lnTo>
                  <a:lnTo>
                    <a:pt x="209098" y="57989"/>
                  </a:lnTo>
                  <a:close/>
                  <a:moveTo>
                    <a:pt x="222230" y="57989"/>
                  </a:moveTo>
                  <a:lnTo>
                    <a:pt x="222230" y="64073"/>
                  </a:lnTo>
                  <a:lnTo>
                    <a:pt x="215843" y="64073"/>
                  </a:lnTo>
                  <a:lnTo>
                    <a:pt x="215843" y="57989"/>
                  </a:lnTo>
                  <a:close/>
                  <a:moveTo>
                    <a:pt x="228975" y="57989"/>
                  </a:moveTo>
                  <a:lnTo>
                    <a:pt x="228975" y="64073"/>
                  </a:lnTo>
                  <a:lnTo>
                    <a:pt x="222569" y="64073"/>
                  </a:lnTo>
                  <a:lnTo>
                    <a:pt x="222569" y="57989"/>
                  </a:lnTo>
                  <a:close/>
                  <a:moveTo>
                    <a:pt x="235701" y="57989"/>
                  </a:moveTo>
                  <a:lnTo>
                    <a:pt x="235701" y="64073"/>
                  </a:lnTo>
                  <a:lnTo>
                    <a:pt x="229296" y="64073"/>
                  </a:lnTo>
                  <a:lnTo>
                    <a:pt x="229296" y="57989"/>
                  </a:lnTo>
                  <a:close/>
                  <a:moveTo>
                    <a:pt x="242428" y="57989"/>
                  </a:moveTo>
                  <a:lnTo>
                    <a:pt x="242428" y="64073"/>
                  </a:lnTo>
                  <a:lnTo>
                    <a:pt x="236040" y="64073"/>
                  </a:lnTo>
                  <a:lnTo>
                    <a:pt x="236040" y="57989"/>
                  </a:lnTo>
                  <a:close/>
                  <a:moveTo>
                    <a:pt x="249173" y="57989"/>
                  </a:moveTo>
                  <a:lnTo>
                    <a:pt x="249173" y="64073"/>
                  </a:lnTo>
                  <a:lnTo>
                    <a:pt x="242767" y="64073"/>
                  </a:lnTo>
                  <a:lnTo>
                    <a:pt x="242767" y="57989"/>
                  </a:lnTo>
                  <a:close/>
                  <a:moveTo>
                    <a:pt x="255899" y="57989"/>
                  </a:moveTo>
                  <a:lnTo>
                    <a:pt x="255899" y="64073"/>
                  </a:lnTo>
                  <a:lnTo>
                    <a:pt x="249512" y="64073"/>
                  </a:lnTo>
                  <a:lnTo>
                    <a:pt x="249512" y="57989"/>
                  </a:lnTo>
                  <a:close/>
                  <a:moveTo>
                    <a:pt x="262644" y="57989"/>
                  </a:moveTo>
                  <a:lnTo>
                    <a:pt x="262644" y="64073"/>
                  </a:lnTo>
                  <a:lnTo>
                    <a:pt x="256238" y="64073"/>
                  </a:lnTo>
                  <a:lnTo>
                    <a:pt x="256238" y="57989"/>
                  </a:lnTo>
                  <a:close/>
                  <a:moveTo>
                    <a:pt x="269370" y="57989"/>
                  </a:moveTo>
                  <a:lnTo>
                    <a:pt x="269370" y="64073"/>
                  </a:lnTo>
                  <a:lnTo>
                    <a:pt x="262983" y="64073"/>
                  </a:lnTo>
                  <a:lnTo>
                    <a:pt x="262983" y="57989"/>
                  </a:lnTo>
                  <a:close/>
                  <a:moveTo>
                    <a:pt x="276115" y="57989"/>
                  </a:moveTo>
                  <a:lnTo>
                    <a:pt x="276115" y="64073"/>
                  </a:lnTo>
                  <a:lnTo>
                    <a:pt x="269709" y="64073"/>
                  </a:lnTo>
                  <a:lnTo>
                    <a:pt x="269709" y="57989"/>
                  </a:lnTo>
                  <a:close/>
                  <a:moveTo>
                    <a:pt x="282842" y="57989"/>
                  </a:moveTo>
                  <a:lnTo>
                    <a:pt x="282842" y="64073"/>
                  </a:lnTo>
                  <a:lnTo>
                    <a:pt x="276436" y="64073"/>
                  </a:lnTo>
                  <a:lnTo>
                    <a:pt x="276436" y="57989"/>
                  </a:lnTo>
                  <a:close/>
                  <a:moveTo>
                    <a:pt x="6745" y="64394"/>
                  </a:moveTo>
                  <a:lnTo>
                    <a:pt x="6745" y="70478"/>
                  </a:lnTo>
                  <a:lnTo>
                    <a:pt x="339" y="70478"/>
                  </a:lnTo>
                  <a:lnTo>
                    <a:pt x="339" y="64394"/>
                  </a:lnTo>
                  <a:close/>
                  <a:moveTo>
                    <a:pt x="13471" y="64394"/>
                  </a:moveTo>
                  <a:lnTo>
                    <a:pt x="13471" y="70478"/>
                  </a:lnTo>
                  <a:lnTo>
                    <a:pt x="7066" y="70478"/>
                  </a:lnTo>
                  <a:lnTo>
                    <a:pt x="7066" y="64394"/>
                  </a:lnTo>
                  <a:close/>
                  <a:moveTo>
                    <a:pt x="20198" y="64394"/>
                  </a:moveTo>
                  <a:lnTo>
                    <a:pt x="20198" y="70478"/>
                  </a:lnTo>
                  <a:lnTo>
                    <a:pt x="13810" y="70478"/>
                  </a:lnTo>
                  <a:lnTo>
                    <a:pt x="13810" y="64394"/>
                  </a:lnTo>
                  <a:close/>
                  <a:moveTo>
                    <a:pt x="26942" y="64394"/>
                  </a:moveTo>
                  <a:lnTo>
                    <a:pt x="26942" y="70478"/>
                  </a:lnTo>
                  <a:lnTo>
                    <a:pt x="20537" y="70478"/>
                  </a:lnTo>
                  <a:lnTo>
                    <a:pt x="20537" y="64394"/>
                  </a:lnTo>
                  <a:close/>
                  <a:moveTo>
                    <a:pt x="33669" y="64394"/>
                  </a:moveTo>
                  <a:lnTo>
                    <a:pt x="33669" y="70478"/>
                  </a:lnTo>
                  <a:lnTo>
                    <a:pt x="27281" y="70478"/>
                  </a:lnTo>
                  <a:lnTo>
                    <a:pt x="27281" y="64394"/>
                  </a:lnTo>
                  <a:close/>
                  <a:moveTo>
                    <a:pt x="40414" y="64394"/>
                  </a:moveTo>
                  <a:lnTo>
                    <a:pt x="40414" y="70478"/>
                  </a:lnTo>
                  <a:lnTo>
                    <a:pt x="34008" y="70478"/>
                  </a:lnTo>
                  <a:lnTo>
                    <a:pt x="34008" y="64394"/>
                  </a:lnTo>
                  <a:close/>
                  <a:moveTo>
                    <a:pt x="47140" y="64394"/>
                  </a:moveTo>
                  <a:lnTo>
                    <a:pt x="47140" y="70478"/>
                  </a:lnTo>
                  <a:lnTo>
                    <a:pt x="40753" y="70478"/>
                  </a:lnTo>
                  <a:lnTo>
                    <a:pt x="40753" y="64394"/>
                  </a:lnTo>
                  <a:close/>
                  <a:moveTo>
                    <a:pt x="53885" y="64394"/>
                  </a:moveTo>
                  <a:lnTo>
                    <a:pt x="53885" y="70478"/>
                  </a:lnTo>
                  <a:lnTo>
                    <a:pt x="47479" y="70478"/>
                  </a:lnTo>
                  <a:lnTo>
                    <a:pt x="47479" y="64394"/>
                  </a:lnTo>
                  <a:close/>
                  <a:moveTo>
                    <a:pt x="60611" y="64394"/>
                  </a:moveTo>
                  <a:lnTo>
                    <a:pt x="60611" y="70478"/>
                  </a:lnTo>
                  <a:lnTo>
                    <a:pt x="54206" y="70478"/>
                  </a:lnTo>
                  <a:lnTo>
                    <a:pt x="54206" y="64394"/>
                  </a:lnTo>
                  <a:close/>
                  <a:moveTo>
                    <a:pt x="67338" y="64394"/>
                  </a:moveTo>
                  <a:lnTo>
                    <a:pt x="67338" y="70478"/>
                  </a:lnTo>
                  <a:lnTo>
                    <a:pt x="60950" y="70478"/>
                  </a:lnTo>
                  <a:lnTo>
                    <a:pt x="60950" y="64394"/>
                  </a:lnTo>
                  <a:close/>
                  <a:moveTo>
                    <a:pt x="74083" y="64394"/>
                  </a:moveTo>
                  <a:lnTo>
                    <a:pt x="74083" y="70478"/>
                  </a:lnTo>
                  <a:lnTo>
                    <a:pt x="67677" y="70478"/>
                  </a:lnTo>
                  <a:lnTo>
                    <a:pt x="67677" y="64394"/>
                  </a:lnTo>
                  <a:close/>
                  <a:moveTo>
                    <a:pt x="80809" y="64394"/>
                  </a:moveTo>
                  <a:lnTo>
                    <a:pt x="80809" y="70478"/>
                  </a:lnTo>
                  <a:lnTo>
                    <a:pt x="74422" y="70478"/>
                  </a:lnTo>
                  <a:lnTo>
                    <a:pt x="74422" y="64394"/>
                  </a:lnTo>
                  <a:close/>
                  <a:moveTo>
                    <a:pt x="87554" y="64394"/>
                  </a:moveTo>
                  <a:lnTo>
                    <a:pt x="87554" y="70478"/>
                  </a:lnTo>
                  <a:lnTo>
                    <a:pt x="81148" y="70478"/>
                  </a:lnTo>
                  <a:lnTo>
                    <a:pt x="81148" y="64394"/>
                  </a:lnTo>
                  <a:close/>
                  <a:moveTo>
                    <a:pt x="94281" y="64394"/>
                  </a:moveTo>
                  <a:lnTo>
                    <a:pt x="94281" y="70478"/>
                  </a:lnTo>
                  <a:lnTo>
                    <a:pt x="87893" y="70478"/>
                  </a:lnTo>
                  <a:lnTo>
                    <a:pt x="87893" y="64394"/>
                  </a:lnTo>
                  <a:close/>
                  <a:moveTo>
                    <a:pt x="101007" y="64394"/>
                  </a:moveTo>
                  <a:lnTo>
                    <a:pt x="101007" y="70478"/>
                  </a:lnTo>
                  <a:lnTo>
                    <a:pt x="94620" y="70478"/>
                  </a:lnTo>
                  <a:lnTo>
                    <a:pt x="94620" y="64394"/>
                  </a:lnTo>
                  <a:close/>
                  <a:moveTo>
                    <a:pt x="107752" y="64394"/>
                  </a:moveTo>
                  <a:lnTo>
                    <a:pt x="107752" y="70478"/>
                  </a:lnTo>
                  <a:lnTo>
                    <a:pt x="101346" y="70478"/>
                  </a:lnTo>
                  <a:lnTo>
                    <a:pt x="101346" y="64394"/>
                  </a:lnTo>
                  <a:close/>
                  <a:moveTo>
                    <a:pt x="114478" y="64394"/>
                  </a:moveTo>
                  <a:lnTo>
                    <a:pt x="114478" y="70478"/>
                  </a:lnTo>
                  <a:lnTo>
                    <a:pt x="108091" y="70478"/>
                  </a:lnTo>
                  <a:lnTo>
                    <a:pt x="108091" y="64394"/>
                  </a:lnTo>
                  <a:close/>
                  <a:moveTo>
                    <a:pt x="121223" y="64394"/>
                  </a:moveTo>
                  <a:lnTo>
                    <a:pt x="121223" y="70478"/>
                  </a:lnTo>
                  <a:lnTo>
                    <a:pt x="114817" y="70478"/>
                  </a:lnTo>
                  <a:lnTo>
                    <a:pt x="114817" y="64394"/>
                  </a:lnTo>
                  <a:close/>
                  <a:moveTo>
                    <a:pt x="127950" y="64394"/>
                  </a:moveTo>
                  <a:lnTo>
                    <a:pt x="127950" y="70478"/>
                  </a:lnTo>
                  <a:lnTo>
                    <a:pt x="121562" y="70478"/>
                  </a:lnTo>
                  <a:lnTo>
                    <a:pt x="121562" y="64394"/>
                  </a:lnTo>
                  <a:close/>
                  <a:moveTo>
                    <a:pt x="134694" y="64394"/>
                  </a:moveTo>
                  <a:lnTo>
                    <a:pt x="134694" y="70478"/>
                  </a:lnTo>
                  <a:lnTo>
                    <a:pt x="128289" y="70478"/>
                  </a:lnTo>
                  <a:lnTo>
                    <a:pt x="128289" y="64394"/>
                  </a:lnTo>
                  <a:close/>
                  <a:moveTo>
                    <a:pt x="141421" y="64394"/>
                  </a:moveTo>
                  <a:lnTo>
                    <a:pt x="141421" y="70478"/>
                  </a:lnTo>
                  <a:lnTo>
                    <a:pt x="135033" y="70478"/>
                  </a:lnTo>
                  <a:lnTo>
                    <a:pt x="135033" y="64394"/>
                  </a:lnTo>
                  <a:close/>
                  <a:moveTo>
                    <a:pt x="148148" y="64394"/>
                  </a:moveTo>
                  <a:lnTo>
                    <a:pt x="148148" y="70478"/>
                  </a:lnTo>
                  <a:lnTo>
                    <a:pt x="141760" y="70478"/>
                  </a:lnTo>
                  <a:lnTo>
                    <a:pt x="141760" y="64394"/>
                  </a:lnTo>
                  <a:close/>
                  <a:moveTo>
                    <a:pt x="154892" y="64394"/>
                  </a:moveTo>
                  <a:lnTo>
                    <a:pt x="154892" y="70478"/>
                  </a:lnTo>
                  <a:lnTo>
                    <a:pt x="148487" y="70478"/>
                  </a:lnTo>
                  <a:lnTo>
                    <a:pt x="148487" y="64394"/>
                  </a:lnTo>
                  <a:close/>
                  <a:moveTo>
                    <a:pt x="161619" y="64394"/>
                  </a:moveTo>
                  <a:lnTo>
                    <a:pt x="161619" y="70478"/>
                  </a:lnTo>
                  <a:lnTo>
                    <a:pt x="155231" y="70478"/>
                  </a:lnTo>
                  <a:lnTo>
                    <a:pt x="155231" y="64394"/>
                  </a:lnTo>
                  <a:close/>
                  <a:moveTo>
                    <a:pt x="168363" y="64394"/>
                  </a:moveTo>
                  <a:lnTo>
                    <a:pt x="168363" y="70478"/>
                  </a:lnTo>
                  <a:lnTo>
                    <a:pt x="161958" y="70478"/>
                  </a:lnTo>
                  <a:lnTo>
                    <a:pt x="161958" y="64394"/>
                  </a:lnTo>
                  <a:close/>
                  <a:moveTo>
                    <a:pt x="175090" y="64394"/>
                  </a:moveTo>
                  <a:lnTo>
                    <a:pt x="175090" y="70478"/>
                  </a:lnTo>
                  <a:lnTo>
                    <a:pt x="168702" y="70478"/>
                  </a:lnTo>
                  <a:lnTo>
                    <a:pt x="168702" y="64394"/>
                  </a:lnTo>
                  <a:close/>
                  <a:moveTo>
                    <a:pt x="181834" y="64394"/>
                  </a:moveTo>
                  <a:lnTo>
                    <a:pt x="181834" y="70478"/>
                  </a:lnTo>
                  <a:lnTo>
                    <a:pt x="175429" y="70478"/>
                  </a:lnTo>
                  <a:lnTo>
                    <a:pt x="175429" y="64394"/>
                  </a:lnTo>
                  <a:close/>
                  <a:moveTo>
                    <a:pt x="188561" y="64394"/>
                  </a:moveTo>
                  <a:lnTo>
                    <a:pt x="188561" y="70478"/>
                  </a:lnTo>
                  <a:lnTo>
                    <a:pt x="182173" y="70478"/>
                  </a:lnTo>
                  <a:lnTo>
                    <a:pt x="182173" y="64394"/>
                  </a:lnTo>
                  <a:close/>
                  <a:moveTo>
                    <a:pt x="195288" y="64394"/>
                  </a:moveTo>
                  <a:lnTo>
                    <a:pt x="195288" y="70478"/>
                  </a:lnTo>
                  <a:lnTo>
                    <a:pt x="188900" y="70478"/>
                  </a:lnTo>
                  <a:lnTo>
                    <a:pt x="188900" y="64394"/>
                  </a:lnTo>
                  <a:close/>
                  <a:moveTo>
                    <a:pt x="202032" y="64394"/>
                  </a:moveTo>
                  <a:lnTo>
                    <a:pt x="202032" y="70478"/>
                  </a:lnTo>
                  <a:lnTo>
                    <a:pt x="195627" y="70478"/>
                  </a:lnTo>
                  <a:lnTo>
                    <a:pt x="195627" y="64394"/>
                  </a:lnTo>
                  <a:close/>
                  <a:moveTo>
                    <a:pt x="208759" y="64394"/>
                  </a:moveTo>
                  <a:lnTo>
                    <a:pt x="208759" y="70478"/>
                  </a:lnTo>
                  <a:lnTo>
                    <a:pt x="202371" y="70478"/>
                  </a:lnTo>
                  <a:lnTo>
                    <a:pt x="202371" y="64394"/>
                  </a:lnTo>
                  <a:close/>
                  <a:moveTo>
                    <a:pt x="215504" y="64394"/>
                  </a:moveTo>
                  <a:lnTo>
                    <a:pt x="215504" y="70478"/>
                  </a:lnTo>
                  <a:lnTo>
                    <a:pt x="209098" y="70478"/>
                  </a:lnTo>
                  <a:lnTo>
                    <a:pt x="209098" y="64394"/>
                  </a:lnTo>
                  <a:close/>
                  <a:moveTo>
                    <a:pt x="222230" y="64394"/>
                  </a:moveTo>
                  <a:lnTo>
                    <a:pt x="222230" y="70478"/>
                  </a:lnTo>
                  <a:lnTo>
                    <a:pt x="215843" y="70478"/>
                  </a:lnTo>
                  <a:lnTo>
                    <a:pt x="215843" y="64394"/>
                  </a:lnTo>
                  <a:close/>
                  <a:moveTo>
                    <a:pt x="228975" y="64394"/>
                  </a:moveTo>
                  <a:lnTo>
                    <a:pt x="228975" y="70478"/>
                  </a:lnTo>
                  <a:lnTo>
                    <a:pt x="222569" y="70478"/>
                  </a:lnTo>
                  <a:lnTo>
                    <a:pt x="222569" y="64394"/>
                  </a:lnTo>
                  <a:close/>
                  <a:moveTo>
                    <a:pt x="235701" y="64394"/>
                  </a:moveTo>
                  <a:lnTo>
                    <a:pt x="235701" y="70478"/>
                  </a:lnTo>
                  <a:lnTo>
                    <a:pt x="229296" y="70478"/>
                  </a:lnTo>
                  <a:lnTo>
                    <a:pt x="229296" y="64394"/>
                  </a:lnTo>
                  <a:close/>
                  <a:moveTo>
                    <a:pt x="242428" y="64394"/>
                  </a:moveTo>
                  <a:lnTo>
                    <a:pt x="242428" y="70478"/>
                  </a:lnTo>
                  <a:lnTo>
                    <a:pt x="236040" y="70478"/>
                  </a:lnTo>
                  <a:lnTo>
                    <a:pt x="236040" y="64394"/>
                  </a:lnTo>
                  <a:close/>
                  <a:moveTo>
                    <a:pt x="249173" y="64394"/>
                  </a:moveTo>
                  <a:lnTo>
                    <a:pt x="249173" y="70478"/>
                  </a:lnTo>
                  <a:lnTo>
                    <a:pt x="242767" y="70478"/>
                  </a:lnTo>
                  <a:lnTo>
                    <a:pt x="242767" y="64394"/>
                  </a:lnTo>
                  <a:close/>
                  <a:moveTo>
                    <a:pt x="255899" y="64394"/>
                  </a:moveTo>
                  <a:lnTo>
                    <a:pt x="255899" y="70478"/>
                  </a:lnTo>
                  <a:lnTo>
                    <a:pt x="249512" y="70478"/>
                  </a:lnTo>
                  <a:lnTo>
                    <a:pt x="249512" y="64394"/>
                  </a:lnTo>
                  <a:close/>
                  <a:moveTo>
                    <a:pt x="262644" y="64394"/>
                  </a:moveTo>
                  <a:lnTo>
                    <a:pt x="262644" y="70478"/>
                  </a:lnTo>
                  <a:lnTo>
                    <a:pt x="256238" y="70478"/>
                  </a:lnTo>
                  <a:lnTo>
                    <a:pt x="256238" y="64394"/>
                  </a:lnTo>
                  <a:close/>
                  <a:moveTo>
                    <a:pt x="269370" y="64394"/>
                  </a:moveTo>
                  <a:lnTo>
                    <a:pt x="269370" y="70478"/>
                  </a:lnTo>
                  <a:lnTo>
                    <a:pt x="262983" y="70478"/>
                  </a:lnTo>
                  <a:lnTo>
                    <a:pt x="262983" y="64394"/>
                  </a:lnTo>
                  <a:close/>
                  <a:moveTo>
                    <a:pt x="276115" y="64394"/>
                  </a:moveTo>
                  <a:lnTo>
                    <a:pt x="276115" y="70478"/>
                  </a:lnTo>
                  <a:lnTo>
                    <a:pt x="269709" y="70478"/>
                  </a:lnTo>
                  <a:lnTo>
                    <a:pt x="269709" y="64394"/>
                  </a:lnTo>
                  <a:close/>
                  <a:moveTo>
                    <a:pt x="282842" y="64394"/>
                  </a:moveTo>
                  <a:lnTo>
                    <a:pt x="282842" y="70478"/>
                  </a:lnTo>
                  <a:lnTo>
                    <a:pt x="276436" y="70478"/>
                  </a:lnTo>
                  <a:lnTo>
                    <a:pt x="276436" y="64394"/>
                  </a:lnTo>
                  <a:close/>
                  <a:moveTo>
                    <a:pt x="6745" y="70800"/>
                  </a:moveTo>
                  <a:lnTo>
                    <a:pt x="6745" y="76884"/>
                  </a:lnTo>
                  <a:lnTo>
                    <a:pt x="339" y="76884"/>
                  </a:lnTo>
                  <a:lnTo>
                    <a:pt x="339" y="70800"/>
                  </a:lnTo>
                  <a:close/>
                  <a:moveTo>
                    <a:pt x="13471" y="70800"/>
                  </a:moveTo>
                  <a:lnTo>
                    <a:pt x="13471" y="76884"/>
                  </a:lnTo>
                  <a:lnTo>
                    <a:pt x="7066" y="76884"/>
                  </a:lnTo>
                  <a:lnTo>
                    <a:pt x="7066" y="70800"/>
                  </a:lnTo>
                  <a:close/>
                  <a:moveTo>
                    <a:pt x="20198" y="70800"/>
                  </a:moveTo>
                  <a:lnTo>
                    <a:pt x="20198" y="76884"/>
                  </a:lnTo>
                  <a:lnTo>
                    <a:pt x="13810" y="76884"/>
                  </a:lnTo>
                  <a:lnTo>
                    <a:pt x="13810" y="70800"/>
                  </a:lnTo>
                  <a:close/>
                  <a:moveTo>
                    <a:pt x="26942" y="70800"/>
                  </a:moveTo>
                  <a:lnTo>
                    <a:pt x="26942" y="76884"/>
                  </a:lnTo>
                  <a:lnTo>
                    <a:pt x="20537" y="76884"/>
                  </a:lnTo>
                  <a:lnTo>
                    <a:pt x="20537" y="70800"/>
                  </a:lnTo>
                  <a:close/>
                  <a:moveTo>
                    <a:pt x="33669" y="70800"/>
                  </a:moveTo>
                  <a:lnTo>
                    <a:pt x="33669" y="76884"/>
                  </a:lnTo>
                  <a:lnTo>
                    <a:pt x="27281" y="76884"/>
                  </a:lnTo>
                  <a:lnTo>
                    <a:pt x="27281" y="70800"/>
                  </a:lnTo>
                  <a:close/>
                  <a:moveTo>
                    <a:pt x="40414" y="70800"/>
                  </a:moveTo>
                  <a:lnTo>
                    <a:pt x="40414" y="76884"/>
                  </a:lnTo>
                  <a:lnTo>
                    <a:pt x="34008" y="76884"/>
                  </a:lnTo>
                  <a:lnTo>
                    <a:pt x="34008" y="70800"/>
                  </a:lnTo>
                  <a:close/>
                  <a:moveTo>
                    <a:pt x="47140" y="70800"/>
                  </a:moveTo>
                  <a:lnTo>
                    <a:pt x="47140" y="76884"/>
                  </a:lnTo>
                  <a:lnTo>
                    <a:pt x="40753" y="76884"/>
                  </a:lnTo>
                  <a:lnTo>
                    <a:pt x="40753" y="70800"/>
                  </a:lnTo>
                  <a:close/>
                  <a:moveTo>
                    <a:pt x="53885" y="70800"/>
                  </a:moveTo>
                  <a:lnTo>
                    <a:pt x="53885" y="76884"/>
                  </a:lnTo>
                  <a:lnTo>
                    <a:pt x="47479" y="76884"/>
                  </a:lnTo>
                  <a:lnTo>
                    <a:pt x="47479" y="70800"/>
                  </a:lnTo>
                  <a:close/>
                  <a:moveTo>
                    <a:pt x="60611" y="70800"/>
                  </a:moveTo>
                  <a:lnTo>
                    <a:pt x="60611" y="76884"/>
                  </a:lnTo>
                  <a:lnTo>
                    <a:pt x="54206" y="76884"/>
                  </a:lnTo>
                  <a:lnTo>
                    <a:pt x="54206" y="70800"/>
                  </a:lnTo>
                  <a:close/>
                  <a:moveTo>
                    <a:pt x="67338" y="70800"/>
                  </a:moveTo>
                  <a:lnTo>
                    <a:pt x="67338" y="76884"/>
                  </a:lnTo>
                  <a:lnTo>
                    <a:pt x="60950" y="76884"/>
                  </a:lnTo>
                  <a:lnTo>
                    <a:pt x="60950" y="70800"/>
                  </a:lnTo>
                  <a:close/>
                  <a:moveTo>
                    <a:pt x="74083" y="70800"/>
                  </a:moveTo>
                  <a:lnTo>
                    <a:pt x="74083" y="76884"/>
                  </a:lnTo>
                  <a:lnTo>
                    <a:pt x="67677" y="76884"/>
                  </a:lnTo>
                  <a:lnTo>
                    <a:pt x="67677" y="70800"/>
                  </a:lnTo>
                  <a:close/>
                  <a:moveTo>
                    <a:pt x="80809" y="70800"/>
                  </a:moveTo>
                  <a:lnTo>
                    <a:pt x="80809" y="76884"/>
                  </a:lnTo>
                  <a:lnTo>
                    <a:pt x="74422" y="76884"/>
                  </a:lnTo>
                  <a:lnTo>
                    <a:pt x="74422" y="70800"/>
                  </a:lnTo>
                  <a:close/>
                  <a:moveTo>
                    <a:pt x="87554" y="70800"/>
                  </a:moveTo>
                  <a:lnTo>
                    <a:pt x="87554" y="76884"/>
                  </a:lnTo>
                  <a:lnTo>
                    <a:pt x="81148" y="76884"/>
                  </a:lnTo>
                  <a:lnTo>
                    <a:pt x="81148" y="70800"/>
                  </a:lnTo>
                  <a:close/>
                  <a:moveTo>
                    <a:pt x="94281" y="70800"/>
                  </a:moveTo>
                  <a:lnTo>
                    <a:pt x="94281" y="76884"/>
                  </a:lnTo>
                  <a:lnTo>
                    <a:pt x="87893" y="76884"/>
                  </a:lnTo>
                  <a:lnTo>
                    <a:pt x="87893" y="70800"/>
                  </a:lnTo>
                  <a:close/>
                  <a:moveTo>
                    <a:pt x="101007" y="70800"/>
                  </a:moveTo>
                  <a:lnTo>
                    <a:pt x="101007" y="76884"/>
                  </a:lnTo>
                  <a:lnTo>
                    <a:pt x="94620" y="76884"/>
                  </a:lnTo>
                  <a:lnTo>
                    <a:pt x="94620" y="70800"/>
                  </a:lnTo>
                  <a:close/>
                  <a:moveTo>
                    <a:pt x="107752" y="70800"/>
                  </a:moveTo>
                  <a:lnTo>
                    <a:pt x="107752" y="76884"/>
                  </a:lnTo>
                  <a:lnTo>
                    <a:pt x="101346" y="76884"/>
                  </a:lnTo>
                  <a:lnTo>
                    <a:pt x="101346" y="70800"/>
                  </a:lnTo>
                  <a:close/>
                  <a:moveTo>
                    <a:pt x="114478" y="70800"/>
                  </a:moveTo>
                  <a:lnTo>
                    <a:pt x="114478" y="76884"/>
                  </a:lnTo>
                  <a:lnTo>
                    <a:pt x="108091" y="76884"/>
                  </a:lnTo>
                  <a:lnTo>
                    <a:pt x="108091" y="70800"/>
                  </a:lnTo>
                  <a:close/>
                  <a:moveTo>
                    <a:pt x="121223" y="70800"/>
                  </a:moveTo>
                  <a:lnTo>
                    <a:pt x="121223" y="76884"/>
                  </a:lnTo>
                  <a:lnTo>
                    <a:pt x="114817" y="76884"/>
                  </a:lnTo>
                  <a:lnTo>
                    <a:pt x="114817" y="70800"/>
                  </a:lnTo>
                  <a:close/>
                  <a:moveTo>
                    <a:pt x="127950" y="70800"/>
                  </a:moveTo>
                  <a:lnTo>
                    <a:pt x="127950" y="76884"/>
                  </a:lnTo>
                  <a:lnTo>
                    <a:pt x="121562" y="76884"/>
                  </a:lnTo>
                  <a:lnTo>
                    <a:pt x="121562" y="70800"/>
                  </a:lnTo>
                  <a:close/>
                  <a:moveTo>
                    <a:pt x="134694" y="70800"/>
                  </a:moveTo>
                  <a:lnTo>
                    <a:pt x="134694" y="76884"/>
                  </a:lnTo>
                  <a:lnTo>
                    <a:pt x="128289" y="76884"/>
                  </a:lnTo>
                  <a:lnTo>
                    <a:pt x="128289" y="70800"/>
                  </a:lnTo>
                  <a:close/>
                  <a:moveTo>
                    <a:pt x="141421" y="70800"/>
                  </a:moveTo>
                  <a:lnTo>
                    <a:pt x="141421" y="76884"/>
                  </a:lnTo>
                  <a:lnTo>
                    <a:pt x="135033" y="76884"/>
                  </a:lnTo>
                  <a:lnTo>
                    <a:pt x="135033" y="70800"/>
                  </a:lnTo>
                  <a:close/>
                  <a:moveTo>
                    <a:pt x="148148" y="70800"/>
                  </a:moveTo>
                  <a:lnTo>
                    <a:pt x="148148" y="76884"/>
                  </a:lnTo>
                  <a:lnTo>
                    <a:pt x="141760" y="76884"/>
                  </a:lnTo>
                  <a:lnTo>
                    <a:pt x="141760" y="70800"/>
                  </a:lnTo>
                  <a:close/>
                  <a:moveTo>
                    <a:pt x="154892" y="70800"/>
                  </a:moveTo>
                  <a:lnTo>
                    <a:pt x="154892" y="76884"/>
                  </a:lnTo>
                  <a:lnTo>
                    <a:pt x="148487" y="76884"/>
                  </a:lnTo>
                  <a:lnTo>
                    <a:pt x="148487" y="70800"/>
                  </a:lnTo>
                  <a:close/>
                  <a:moveTo>
                    <a:pt x="161619" y="70800"/>
                  </a:moveTo>
                  <a:lnTo>
                    <a:pt x="161619" y="76884"/>
                  </a:lnTo>
                  <a:lnTo>
                    <a:pt x="155231" y="76884"/>
                  </a:lnTo>
                  <a:lnTo>
                    <a:pt x="155231" y="70800"/>
                  </a:lnTo>
                  <a:close/>
                  <a:moveTo>
                    <a:pt x="168363" y="70800"/>
                  </a:moveTo>
                  <a:lnTo>
                    <a:pt x="168363" y="76884"/>
                  </a:lnTo>
                  <a:lnTo>
                    <a:pt x="161958" y="76884"/>
                  </a:lnTo>
                  <a:lnTo>
                    <a:pt x="161958" y="70800"/>
                  </a:lnTo>
                  <a:close/>
                  <a:moveTo>
                    <a:pt x="175090" y="70800"/>
                  </a:moveTo>
                  <a:lnTo>
                    <a:pt x="175090" y="76884"/>
                  </a:lnTo>
                  <a:lnTo>
                    <a:pt x="168702" y="76884"/>
                  </a:lnTo>
                  <a:lnTo>
                    <a:pt x="168702" y="70800"/>
                  </a:lnTo>
                  <a:close/>
                  <a:moveTo>
                    <a:pt x="181834" y="70800"/>
                  </a:moveTo>
                  <a:lnTo>
                    <a:pt x="181834" y="76884"/>
                  </a:lnTo>
                  <a:lnTo>
                    <a:pt x="175429" y="76884"/>
                  </a:lnTo>
                  <a:lnTo>
                    <a:pt x="175429" y="70800"/>
                  </a:lnTo>
                  <a:close/>
                  <a:moveTo>
                    <a:pt x="188561" y="70800"/>
                  </a:moveTo>
                  <a:lnTo>
                    <a:pt x="188561" y="76884"/>
                  </a:lnTo>
                  <a:lnTo>
                    <a:pt x="182173" y="76884"/>
                  </a:lnTo>
                  <a:lnTo>
                    <a:pt x="182173" y="70800"/>
                  </a:lnTo>
                  <a:close/>
                  <a:moveTo>
                    <a:pt x="195288" y="70800"/>
                  </a:moveTo>
                  <a:lnTo>
                    <a:pt x="195288" y="76884"/>
                  </a:lnTo>
                  <a:lnTo>
                    <a:pt x="188900" y="76884"/>
                  </a:lnTo>
                  <a:lnTo>
                    <a:pt x="188900" y="70800"/>
                  </a:lnTo>
                  <a:close/>
                  <a:moveTo>
                    <a:pt x="202032" y="70800"/>
                  </a:moveTo>
                  <a:lnTo>
                    <a:pt x="202032" y="76884"/>
                  </a:lnTo>
                  <a:lnTo>
                    <a:pt x="195627" y="76884"/>
                  </a:lnTo>
                  <a:lnTo>
                    <a:pt x="195627" y="70800"/>
                  </a:lnTo>
                  <a:close/>
                  <a:moveTo>
                    <a:pt x="208759" y="70800"/>
                  </a:moveTo>
                  <a:lnTo>
                    <a:pt x="208759" y="76884"/>
                  </a:lnTo>
                  <a:lnTo>
                    <a:pt x="202371" y="76884"/>
                  </a:lnTo>
                  <a:lnTo>
                    <a:pt x="202371" y="70800"/>
                  </a:lnTo>
                  <a:close/>
                  <a:moveTo>
                    <a:pt x="215504" y="70800"/>
                  </a:moveTo>
                  <a:lnTo>
                    <a:pt x="215504" y="76884"/>
                  </a:lnTo>
                  <a:lnTo>
                    <a:pt x="209098" y="76884"/>
                  </a:lnTo>
                  <a:lnTo>
                    <a:pt x="209098" y="70800"/>
                  </a:lnTo>
                  <a:close/>
                  <a:moveTo>
                    <a:pt x="222230" y="70800"/>
                  </a:moveTo>
                  <a:lnTo>
                    <a:pt x="222230" y="76884"/>
                  </a:lnTo>
                  <a:lnTo>
                    <a:pt x="215843" y="76884"/>
                  </a:lnTo>
                  <a:lnTo>
                    <a:pt x="215843" y="70800"/>
                  </a:lnTo>
                  <a:close/>
                  <a:moveTo>
                    <a:pt x="228975" y="70800"/>
                  </a:moveTo>
                  <a:lnTo>
                    <a:pt x="228975" y="76884"/>
                  </a:lnTo>
                  <a:lnTo>
                    <a:pt x="222569" y="76884"/>
                  </a:lnTo>
                  <a:lnTo>
                    <a:pt x="222569" y="70800"/>
                  </a:lnTo>
                  <a:close/>
                  <a:moveTo>
                    <a:pt x="235701" y="70800"/>
                  </a:moveTo>
                  <a:lnTo>
                    <a:pt x="235701" y="76884"/>
                  </a:lnTo>
                  <a:lnTo>
                    <a:pt x="229296" y="76884"/>
                  </a:lnTo>
                  <a:lnTo>
                    <a:pt x="229296" y="70800"/>
                  </a:lnTo>
                  <a:close/>
                  <a:moveTo>
                    <a:pt x="242428" y="70800"/>
                  </a:moveTo>
                  <a:lnTo>
                    <a:pt x="242428" y="76884"/>
                  </a:lnTo>
                  <a:lnTo>
                    <a:pt x="236040" y="76884"/>
                  </a:lnTo>
                  <a:lnTo>
                    <a:pt x="236040" y="70800"/>
                  </a:lnTo>
                  <a:close/>
                  <a:moveTo>
                    <a:pt x="249173" y="70800"/>
                  </a:moveTo>
                  <a:lnTo>
                    <a:pt x="249173" y="76884"/>
                  </a:lnTo>
                  <a:lnTo>
                    <a:pt x="242767" y="76884"/>
                  </a:lnTo>
                  <a:lnTo>
                    <a:pt x="242767" y="70800"/>
                  </a:lnTo>
                  <a:close/>
                  <a:moveTo>
                    <a:pt x="255899" y="70800"/>
                  </a:moveTo>
                  <a:lnTo>
                    <a:pt x="255899" y="76884"/>
                  </a:lnTo>
                  <a:lnTo>
                    <a:pt x="249512" y="76884"/>
                  </a:lnTo>
                  <a:lnTo>
                    <a:pt x="249512" y="70800"/>
                  </a:lnTo>
                  <a:close/>
                  <a:moveTo>
                    <a:pt x="262644" y="70800"/>
                  </a:moveTo>
                  <a:lnTo>
                    <a:pt x="262644" y="76884"/>
                  </a:lnTo>
                  <a:lnTo>
                    <a:pt x="256238" y="76884"/>
                  </a:lnTo>
                  <a:lnTo>
                    <a:pt x="256238" y="70800"/>
                  </a:lnTo>
                  <a:close/>
                  <a:moveTo>
                    <a:pt x="269370" y="70800"/>
                  </a:moveTo>
                  <a:lnTo>
                    <a:pt x="269370" y="76884"/>
                  </a:lnTo>
                  <a:lnTo>
                    <a:pt x="262983" y="76884"/>
                  </a:lnTo>
                  <a:lnTo>
                    <a:pt x="262983" y="70800"/>
                  </a:lnTo>
                  <a:close/>
                  <a:moveTo>
                    <a:pt x="276115" y="70800"/>
                  </a:moveTo>
                  <a:lnTo>
                    <a:pt x="276115" y="76884"/>
                  </a:lnTo>
                  <a:lnTo>
                    <a:pt x="269709" y="76884"/>
                  </a:lnTo>
                  <a:lnTo>
                    <a:pt x="269709" y="70800"/>
                  </a:lnTo>
                  <a:close/>
                  <a:moveTo>
                    <a:pt x="282842" y="70800"/>
                  </a:moveTo>
                  <a:lnTo>
                    <a:pt x="282842" y="76884"/>
                  </a:lnTo>
                  <a:lnTo>
                    <a:pt x="276436" y="76884"/>
                  </a:lnTo>
                  <a:lnTo>
                    <a:pt x="276436" y="70800"/>
                  </a:lnTo>
                  <a:close/>
                  <a:moveTo>
                    <a:pt x="6745" y="77205"/>
                  </a:moveTo>
                  <a:lnTo>
                    <a:pt x="6745" y="83289"/>
                  </a:lnTo>
                  <a:lnTo>
                    <a:pt x="339" y="83289"/>
                  </a:lnTo>
                  <a:lnTo>
                    <a:pt x="339" y="77205"/>
                  </a:lnTo>
                  <a:close/>
                  <a:moveTo>
                    <a:pt x="13471" y="77205"/>
                  </a:moveTo>
                  <a:lnTo>
                    <a:pt x="13471" y="83289"/>
                  </a:lnTo>
                  <a:lnTo>
                    <a:pt x="7066" y="83289"/>
                  </a:lnTo>
                  <a:lnTo>
                    <a:pt x="7066" y="77205"/>
                  </a:lnTo>
                  <a:close/>
                  <a:moveTo>
                    <a:pt x="20198" y="77205"/>
                  </a:moveTo>
                  <a:lnTo>
                    <a:pt x="20198" y="83289"/>
                  </a:lnTo>
                  <a:lnTo>
                    <a:pt x="13810" y="83289"/>
                  </a:lnTo>
                  <a:lnTo>
                    <a:pt x="13810" y="77205"/>
                  </a:lnTo>
                  <a:close/>
                  <a:moveTo>
                    <a:pt x="26942" y="77205"/>
                  </a:moveTo>
                  <a:lnTo>
                    <a:pt x="26942" y="83289"/>
                  </a:lnTo>
                  <a:lnTo>
                    <a:pt x="20537" y="83289"/>
                  </a:lnTo>
                  <a:lnTo>
                    <a:pt x="20537" y="77205"/>
                  </a:lnTo>
                  <a:close/>
                  <a:moveTo>
                    <a:pt x="33669" y="77205"/>
                  </a:moveTo>
                  <a:lnTo>
                    <a:pt x="33669" y="83289"/>
                  </a:lnTo>
                  <a:lnTo>
                    <a:pt x="27281" y="83289"/>
                  </a:lnTo>
                  <a:lnTo>
                    <a:pt x="27281" y="77205"/>
                  </a:lnTo>
                  <a:close/>
                  <a:moveTo>
                    <a:pt x="40414" y="77205"/>
                  </a:moveTo>
                  <a:lnTo>
                    <a:pt x="40414" y="83289"/>
                  </a:lnTo>
                  <a:lnTo>
                    <a:pt x="34008" y="83289"/>
                  </a:lnTo>
                  <a:lnTo>
                    <a:pt x="34008" y="77205"/>
                  </a:lnTo>
                  <a:close/>
                  <a:moveTo>
                    <a:pt x="47140" y="77205"/>
                  </a:moveTo>
                  <a:lnTo>
                    <a:pt x="47140" y="83289"/>
                  </a:lnTo>
                  <a:lnTo>
                    <a:pt x="40753" y="83289"/>
                  </a:lnTo>
                  <a:lnTo>
                    <a:pt x="40753" y="77205"/>
                  </a:lnTo>
                  <a:close/>
                  <a:moveTo>
                    <a:pt x="53885" y="77205"/>
                  </a:moveTo>
                  <a:lnTo>
                    <a:pt x="53885" y="83289"/>
                  </a:lnTo>
                  <a:lnTo>
                    <a:pt x="47479" y="83289"/>
                  </a:lnTo>
                  <a:lnTo>
                    <a:pt x="47479" y="77205"/>
                  </a:lnTo>
                  <a:close/>
                  <a:moveTo>
                    <a:pt x="60611" y="77205"/>
                  </a:moveTo>
                  <a:lnTo>
                    <a:pt x="60611" y="83289"/>
                  </a:lnTo>
                  <a:lnTo>
                    <a:pt x="54206" y="83289"/>
                  </a:lnTo>
                  <a:lnTo>
                    <a:pt x="54206" y="77205"/>
                  </a:lnTo>
                  <a:close/>
                  <a:moveTo>
                    <a:pt x="67338" y="77205"/>
                  </a:moveTo>
                  <a:lnTo>
                    <a:pt x="67338" y="83289"/>
                  </a:lnTo>
                  <a:lnTo>
                    <a:pt x="60950" y="83289"/>
                  </a:lnTo>
                  <a:lnTo>
                    <a:pt x="60950" y="77205"/>
                  </a:lnTo>
                  <a:close/>
                  <a:moveTo>
                    <a:pt x="74083" y="77205"/>
                  </a:moveTo>
                  <a:lnTo>
                    <a:pt x="74083" y="83289"/>
                  </a:lnTo>
                  <a:lnTo>
                    <a:pt x="67677" y="83289"/>
                  </a:lnTo>
                  <a:lnTo>
                    <a:pt x="67677" y="77205"/>
                  </a:lnTo>
                  <a:close/>
                  <a:moveTo>
                    <a:pt x="80809" y="77205"/>
                  </a:moveTo>
                  <a:lnTo>
                    <a:pt x="80809" y="83289"/>
                  </a:lnTo>
                  <a:lnTo>
                    <a:pt x="74422" y="83289"/>
                  </a:lnTo>
                  <a:lnTo>
                    <a:pt x="74422" y="77205"/>
                  </a:lnTo>
                  <a:close/>
                  <a:moveTo>
                    <a:pt x="87554" y="77205"/>
                  </a:moveTo>
                  <a:lnTo>
                    <a:pt x="87554" y="83289"/>
                  </a:lnTo>
                  <a:lnTo>
                    <a:pt x="81148" y="83289"/>
                  </a:lnTo>
                  <a:lnTo>
                    <a:pt x="81148" y="77205"/>
                  </a:lnTo>
                  <a:close/>
                  <a:moveTo>
                    <a:pt x="94281" y="77205"/>
                  </a:moveTo>
                  <a:lnTo>
                    <a:pt x="94281" y="83289"/>
                  </a:lnTo>
                  <a:lnTo>
                    <a:pt x="87893" y="83289"/>
                  </a:lnTo>
                  <a:lnTo>
                    <a:pt x="87893" y="77205"/>
                  </a:lnTo>
                  <a:close/>
                  <a:moveTo>
                    <a:pt x="101007" y="77205"/>
                  </a:moveTo>
                  <a:lnTo>
                    <a:pt x="101007" y="83289"/>
                  </a:lnTo>
                  <a:lnTo>
                    <a:pt x="94620" y="83289"/>
                  </a:lnTo>
                  <a:lnTo>
                    <a:pt x="94620" y="77205"/>
                  </a:lnTo>
                  <a:close/>
                  <a:moveTo>
                    <a:pt x="107752" y="77205"/>
                  </a:moveTo>
                  <a:lnTo>
                    <a:pt x="107752" y="83289"/>
                  </a:lnTo>
                  <a:lnTo>
                    <a:pt x="101346" y="83289"/>
                  </a:lnTo>
                  <a:lnTo>
                    <a:pt x="101346" y="77205"/>
                  </a:lnTo>
                  <a:close/>
                  <a:moveTo>
                    <a:pt x="114478" y="77205"/>
                  </a:moveTo>
                  <a:lnTo>
                    <a:pt x="114478" y="83289"/>
                  </a:lnTo>
                  <a:lnTo>
                    <a:pt x="108091" y="83289"/>
                  </a:lnTo>
                  <a:lnTo>
                    <a:pt x="108091" y="77205"/>
                  </a:lnTo>
                  <a:close/>
                  <a:moveTo>
                    <a:pt x="121223" y="77205"/>
                  </a:moveTo>
                  <a:lnTo>
                    <a:pt x="121223" y="83289"/>
                  </a:lnTo>
                  <a:lnTo>
                    <a:pt x="114817" y="83289"/>
                  </a:lnTo>
                  <a:lnTo>
                    <a:pt x="114817" y="77205"/>
                  </a:lnTo>
                  <a:close/>
                  <a:moveTo>
                    <a:pt x="127950" y="77205"/>
                  </a:moveTo>
                  <a:lnTo>
                    <a:pt x="127950" y="83289"/>
                  </a:lnTo>
                  <a:lnTo>
                    <a:pt x="121562" y="83289"/>
                  </a:lnTo>
                  <a:lnTo>
                    <a:pt x="121562" y="77205"/>
                  </a:lnTo>
                  <a:close/>
                  <a:moveTo>
                    <a:pt x="134694" y="77205"/>
                  </a:moveTo>
                  <a:lnTo>
                    <a:pt x="134694" y="83289"/>
                  </a:lnTo>
                  <a:lnTo>
                    <a:pt x="128289" y="83289"/>
                  </a:lnTo>
                  <a:lnTo>
                    <a:pt x="128289" y="77205"/>
                  </a:lnTo>
                  <a:close/>
                  <a:moveTo>
                    <a:pt x="141421" y="77205"/>
                  </a:moveTo>
                  <a:lnTo>
                    <a:pt x="141421" y="83289"/>
                  </a:lnTo>
                  <a:lnTo>
                    <a:pt x="135033" y="83289"/>
                  </a:lnTo>
                  <a:lnTo>
                    <a:pt x="135033" y="77205"/>
                  </a:lnTo>
                  <a:close/>
                  <a:moveTo>
                    <a:pt x="148148" y="77205"/>
                  </a:moveTo>
                  <a:lnTo>
                    <a:pt x="148148" y="83289"/>
                  </a:lnTo>
                  <a:lnTo>
                    <a:pt x="141760" y="83289"/>
                  </a:lnTo>
                  <a:lnTo>
                    <a:pt x="141760" y="77205"/>
                  </a:lnTo>
                  <a:close/>
                  <a:moveTo>
                    <a:pt x="154892" y="77205"/>
                  </a:moveTo>
                  <a:lnTo>
                    <a:pt x="154892" y="83289"/>
                  </a:lnTo>
                  <a:lnTo>
                    <a:pt x="148487" y="83289"/>
                  </a:lnTo>
                  <a:lnTo>
                    <a:pt x="148487" y="77205"/>
                  </a:lnTo>
                  <a:close/>
                  <a:moveTo>
                    <a:pt x="161619" y="77205"/>
                  </a:moveTo>
                  <a:lnTo>
                    <a:pt x="161619" y="83289"/>
                  </a:lnTo>
                  <a:lnTo>
                    <a:pt x="155231" y="83289"/>
                  </a:lnTo>
                  <a:lnTo>
                    <a:pt x="155231" y="77205"/>
                  </a:lnTo>
                  <a:close/>
                  <a:moveTo>
                    <a:pt x="168363" y="77205"/>
                  </a:moveTo>
                  <a:lnTo>
                    <a:pt x="168363" y="83289"/>
                  </a:lnTo>
                  <a:lnTo>
                    <a:pt x="161958" y="83289"/>
                  </a:lnTo>
                  <a:lnTo>
                    <a:pt x="161958" y="77205"/>
                  </a:lnTo>
                  <a:close/>
                  <a:moveTo>
                    <a:pt x="175090" y="77205"/>
                  </a:moveTo>
                  <a:lnTo>
                    <a:pt x="175090" y="83289"/>
                  </a:lnTo>
                  <a:lnTo>
                    <a:pt x="168702" y="83289"/>
                  </a:lnTo>
                  <a:lnTo>
                    <a:pt x="168702" y="77205"/>
                  </a:lnTo>
                  <a:close/>
                  <a:moveTo>
                    <a:pt x="181834" y="77205"/>
                  </a:moveTo>
                  <a:lnTo>
                    <a:pt x="181834" y="83289"/>
                  </a:lnTo>
                  <a:lnTo>
                    <a:pt x="175429" y="83289"/>
                  </a:lnTo>
                  <a:lnTo>
                    <a:pt x="175429" y="77205"/>
                  </a:lnTo>
                  <a:close/>
                  <a:moveTo>
                    <a:pt x="188561" y="77205"/>
                  </a:moveTo>
                  <a:lnTo>
                    <a:pt x="188561" y="83289"/>
                  </a:lnTo>
                  <a:lnTo>
                    <a:pt x="182173" y="83289"/>
                  </a:lnTo>
                  <a:lnTo>
                    <a:pt x="182173" y="77205"/>
                  </a:lnTo>
                  <a:close/>
                  <a:moveTo>
                    <a:pt x="195288" y="77205"/>
                  </a:moveTo>
                  <a:lnTo>
                    <a:pt x="195288" y="83289"/>
                  </a:lnTo>
                  <a:lnTo>
                    <a:pt x="188900" y="83289"/>
                  </a:lnTo>
                  <a:lnTo>
                    <a:pt x="188900" y="77205"/>
                  </a:lnTo>
                  <a:close/>
                  <a:moveTo>
                    <a:pt x="202032" y="77205"/>
                  </a:moveTo>
                  <a:lnTo>
                    <a:pt x="202032" y="83289"/>
                  </a:lnTo>
                  <a:lnTo>
                    <a:pt x="195627" y="83289"/>
                  </a:lnTo>
                  <a:lnTo>
                    <a:pt x="195627" y="77205"/>
                  </a:lnTo>
                  <a:close/>
                  <a:moveTo>
                    <a:pt x="208759" y="77205"/>
                  </a:moveTo>
                  <a:lnTo>
                    <a:pt x="208759" y="83289"/>
                  </a:lnTo>
                  <a:lnTo>
                    <a:pt x="202371" y="83289"/>
                  </a:lnTo>
                  <a:lnTo>
                    <a:pt x="202371" y="77205"/>
                  </a:lnTo>
                  <a:close/>
                  <a:moveTo>
                    <a:pt x="215504" y="77205"/>
                  </a:moveTo>
                  <a:lnTo>
                    <a:pt x="215504" y="83289"/>
                  </a:lnTo>
                  <a:lnTo>
                    <a:pt x="209098" y="83289"/>
                  </a:lnTo>
                  <a:lnTo>
                    <a:pt x="209098" y="77205"/>
                  </a:lnTo>
                  <a:close/>
                  <a:moveTo>
                    <a:pt x="222230" y="77205"/>
                  </a:moveTo>
                  <a:lnTo>
                    <a:pt x="222230" y="83289"/>
                  </a:lnTo>
                  <a:lnTo>
                    <a:pt x="215843" y="83289"/>
                  </a:lnTo>
                  <a:lnTo>
                    <a:pt x="215843" y="77205"/>
                  </a:lnTo>
                  <a:close/>
                  <a:moveTo>
                    <a:pt x="228975" y="77205"/>
                  </a:moveTo>
                  <a:lnTo>
                    <a:pt x="228975" y="83289"/>
                  </a:lnTo>
                  <a:lnTo>
                    <a:pt x="222569" y="83289"/>
                  </a:lnTo>
                  <a:lnTo>
                    <a:pt x="222569" y="77205"/>
                  </a:lnTo>
                  <a:close/>
                  <a:moveTo>
                    <a:pt x="235701" y="77205"/>
                  </a:moveTo>
                  <a:lnTo>
                    <a:pt x="235701" y="83289"/>
                  </a:lnTo>
                  <a:lnTo>
                    <a:pt x="229296" y="83289"/>
                  </a:lnTo>
                  <a:lnTo>
                    <a:pt x="229296" y="77205"/>
                  </a:lnTo>
                  <a:close/>
                  <a:moveTo>
                    <a:pt x="242428" y="77205"/>
                  </a:moveTo>
                  <a:lnTo>
                    <a:pt x="242428" y="83289"/>
                  </a:lnTo>
                  <a:lnTo>
                    <a:pt x="236040" y="83289"/>
                  </a:lnTo>
                  <a:lnTo>
                    <a:pt x="236040" y="77205"/>
                  </a:lnTo>
                  <a:close/>
                  <a:moveTo>
                    <a:pt x="249173" y="77205"/>
                  </a:moveTo>
                  <a:lnTo>
                    <a:pt x="249173" y="83289"/>
                  </a:lnTo>
                  <a:lnTo>
                    <a:pt x="242767" y="83289"/>
                  </a:lnTo>
                  <a:lnTo>
                    <a:pt x="242767" y="77205"/>
                  </a:lnTo>
                  <a:close/>
                  <a:moveTo>
                    <a:pt x="255899" y="77205"/>
                  </a:moveTo>
                  <a:lnTo>
                    <a:pt x="255899" y="83289"/>
                  </a:lnTo>
                  <a:lnTo>
                    <a:pt x="249512" y="83289"/>
                  </a:lnTo>
                  <a:lnTo>
                    <a:pt x="249512" y="77205"/>
                  </a:lnTo>
                  <a:close/>
                  <a:moveTo>
                    <a:pt x="262644" y="77205"/>
                  </a:moveTo>
                  <a:lnTo>
                    <a:pt x="262644" y="83289"/>
                  </a:lnTo>
                  <a:lnTo>
                    <a:pt x="256238" y="83289"/>
                  </a:lnTo>
                  <a:lnTo>
                    <a:pt x="256238" y="77205"/>
                  </a:lnTo>
                  <a:close/>
                  <a:moveTo>
                    <a:pt x="269370" y="77205"/>
                  </a:moveTo>
                  <a:lnTo>
                    <a:pt x="269370" y="83289"/>
                  </a:lnTo>
                  <a:lnTo>
                    <a:pt x="262983" y="83289"/>
                  </a:lnTo>
                  <a:lnTo>
                    <a:pt x="262983" y="77205"/>
                  </a:lnTo>
                  <a:close/>
                  <a:moveTo>
                    <a:pt x="276115" y="77205"/>
                  </a:moveTo>
                  <a:lnTo>
                    <a:pt x="276115" y="83289"/>
                  </a:lnTo>
                  <a:lnTo>
                    <a:pt x="269709" y="83289"/>
                  </a:lnTo>
                  <a:lnTo>
                    <a:pt x="269709" y="77205"/>
                  </a:lnTo>
                  <a:close/>
                  <a:moveTo>
                    <a:pt x="282842" y="77205"/>
                  </a:moveTo>
                  <a:lnTo>
                    <a:pt x="282842" y="83289"/>
                  </a:lnTo>
                  <a:lnTo>
                    <a:pt x="276436" y="83289"/>
                  </a:lnTo>
                  <a:lnTo>
                    <a:pt x="276436" y="77205"/>
                  </a:lnTo>
                  <a:close/>
                  <a:moveTo>
                    <a:pt x="6745" y="83611"/>
                  </a:moveTo>
                  <a:lnTo>
                    <a:pt x="6745" y="89695"/>
                  </a:lnTo>
                  <a:lnTo>
                    <a:pt x="339" y="89695"/>
                  </a:lnTo>
                  <a:lnTo>
                    <a:pt x="339" y="83611"/>
                  </a:lnTo>
                  <a:close/>
                  <a:moveTo>
                    <a:pt x="13471" y="83611"/>
                  </a:moveTo>
                  <a:lnTo>
                    <a:pt x="13471" y="89695"/>
                  </a:lnTo>
                  <a:lnTo>
                    <a:pt x="7066" y="89695"/>
                  </a:lnTo>
                  <a:lnTo>
                    <a:pt x="7066" y="83611"/>
                  </a:lnTo>
                  <a:close/>
                  <a:moveTo>
                    <a:pt x="20198" y="83611"/>
                  </a:moveTo>
                  <a:lnTo>
                    <a:pt x="20198" y="89695"/>
                  </a:lnTo>
                  <a:lnTo>
                    <a:pt x="13810" y="89695"/>
                  </a:lnTo>
                  <a:lnTo>
                    <a:pt x="13810" y="83611"/>
                  </a:lnTo>
                  <a:close/>
                  <a:moveTo>
                    <a:pt x="26942" y="83611"/>
                  </a:moveTo>
                  <a:lnTo>
                    <a:pt x="26942" y="89695"/>
                  </a:lnTo>
                  <a:lnTo>
                    <a:pt x="20537" y="89695"/>
                  </a:lnTo>
                  <a:lnTo>
                    <a:pt x="20537" y="83611"/>
                  </a:lnTo>
                  <a:close/>
                  <a:moveTo>
                    <a:pt x="33669" y="83611"/>
                  </a:moveTo>
                  <a:lnTo>
                    <a:pt x="33669" y="89695"/>
                  </a:lnTo>
                  <a:lnTo>
                    <a:pt x="27281" y="89695"/>
                  </a:lnTo>
                  <a:lnTo>
                    <a:pt x="27281" y="83611"/>
                  </a:lnTo>
                  <a:close/>
                  <a:moveTo>
                    <a:pt x="40414" y="83611"/>
                  </a:moveTo>
                  <a:lnTo>
                    <a:pt x="40414" y="89695"/>
                  </a:lnTo>
                  <a:lnTo>
                    <a:pt x="34008" y="89695"/>
                  </a:lnTo>
                  <a:lnTo>
                    <a:pt x="34008" y="83611"/>
                  </a:lnTo>
                  <a:close/>
                  <a:moveTo>
                    <a:pt x="47140" y="83611"/>
                  </a:moveTo>
                  <a:lnTo>
                    <a:pt x="47140" y="89695"/>
                  </a:lnTo>
                  <a:lnTo>
                    <a:pt x="40753" y="89695"/>
                  </a:lnTo>
                  <a:lnTo>
                    <a:pt x="40753" y="83611"/>
                  </a:lnTo>
                  <a:close/>
                  <a:moveTo>
                    <a:pt x="53885" y="83611"/>
                  </a:moveTo>
                  <a:lnTo>
                    <a:pt x="53885" y="89695"/>
                  </a:lnTo>
                  <a:lnTo>
                    <a:pt x="47479" y="89695"/>
                  </a:lnTo>
                  <a:lnTo>
                    <a:pt x="47479" y="83611"/>
                  </a:lnTo>
                  <a:close/>
                  <a:moveTo>
                    <a:pt x="60611" y="83611"/>
                  </a:moveTo>
                  <a:lnTo>
                    <a:pt x="60611" y="89695"/>
                  </a:lnTo>
                  <a:lnTo>
                    <a:pt x="54206" y="89695"/>
                  </a:lnTo>
                  <a:lnTo>
                    <a:pt x="54206" y="83611"/>
                  </a:lnTo>
                  <a:close/>
                  <a:moveTo>
                    <a:pt x="67338" y="83611"/>
                  </a:moveTo>
                  <a:lnTo>
                    <a:pt x="67338" y="89695"/>
                  </a:lnTo>
                  <a:lnTo>
                    <a:pt x="60950" y="89695"/>
                  </a:lnTo>
                  <a:lnTo>
                    <a:pt x="60950" y="83611"/>
                  </a:lnTo>
                  <a:close/>
                  <a:moveTo>
                    <a:pt x="74083" y="83611"/>
                  </a:moveTo>
                  <a:lnTo>
                    <a:pt x="74083" y="89695"/>
                  </a:lnTo>
                  <a:lnTo>
                    <a:pt x="67677" y="89695"/>
                  </a:lnTo>
                  <a:lnTo>
                    <a:pt x="67677" y="83611"/>
                  </a:lnTo>
                  <a:close/>
                  <a:moveTo>
                    <a:pt x="80809" y="83611"/>
                  </a:moveTo>
                  <a:lnTo>
                    <a:pt x="80809" y="89695"/>
                  </a:lnTo>
                  <a:lnTo>
                    <a:pt x="74422" y="89695"/>
                  </a:lnTo>
                  <a:lnTo>
                    <a:pt x="74422" y="83611"/>
                  </a:lnTo>
                  <a:close/>
                  <a:moveTo>
                    <a:pt x="87554" y="83611"/>
                  </a:moveTo>
                  <a:lnTo>
                    <a:pt x="87554" y="89695"/>
                  </a:lnTo>
                  <a:lnTo>
                    <a:pt x="81148" y="89695"/>
                  </a:lnTo>
                  <a:lnTo>
                    <a:pt x="81148" y="83611"/>
                  </a:lnTo>
                  <a:close/>
                  <a:moveTo>
                    <a:pt x="94281" y="83611"/>
                  </a:moveTo>
                  <a:lnTo>
                    <a:pt x="94281" y="89695"/>
                  </a:lnTo>
                  <a:lnTo>
                    <a:pt x="87893" y="89695"/>
                  </a:lnTo>
                  <a:lnTo>
                    <a:pt x="87893" y="83611"/>
                  </a:lnTo>
                  <a:close/>
                  <a:moveTo>
                    <a:pt x="101007" y="83611"/>
                  </a:moveTo>
                  <a:lnTo>
                    <a:pt x="101007" y="89695"/>
                  </a:lnTo>
                  <a:lnTo>
                    <a:pt x="94620" y="89695"/>
                  </a:lnTo>
                  <a:lnTo>
                    <a:pt x="94620" y="83611"/>
                  </a:lnTo>
                  <a:close/>
                  <a:moveTo>
                    <a:pt x="107752" y="83611"/>
                  </a:moveTo>
                  <a:lnTo>
                    <a:pt x="107752" y="89695"/>
                  </a:lnTo>
                  <a:lnTo>
                    <a:pt x="101346" y="89695"/>
                  </a:lnTo>
                  <a:lnTo>
                    <a:pt x="101346" y="83611"/>
                  </a:lnTo>
                  <a:close/>
                  <a:moveTo>
                    <a:pt x="114478" y="83611"/>
                  </a:moveTo>
                  <a:lnTo>
                    <a:pt x="114478" y="89695"/>
                  </a:lnTo>
                  <a:lnTo>
                    <a:pt x="108091" y="89695"/>
                  </a:lnTo>
                  <a:lnTo>
                    <a:pt x="108091" y="83611"/>
                  </a:lnTo>
                  <a:close/>
                  <a:moveTo>
                    <a:pt x="121223" y="83611"/>
                  </a:moveTo>
                  <a:lnTo>
                    <a:pt x="121223" y="89695"/>
                  </a:lnTo>
                  <a:lnTo>
                    <a:pt x="114817" y="89695"/>
                  </a:lnTo>
                  <a:lnTo>
                    <a:pt x="114817" y="83611"/>
                  </a:lnTo>
                  <a:close/>
                  <a:moveTo>
                    <a:pt x="127950" y="83611"/>
                  </a:moveTo>
                  <a:lnTo>
                    <a:pt x="127950" y="89695"/>
                  </a:lnTo>
                  <a:lnTo>
                    <a:pt x="121562" y="89695"/>
                  </a:lnTo>
                  <a:lnTo>
                    <a:pt x="121562" y="83611"/>
                  </a:lnTo>
                  <a:close/>
                  <a:moveTo>
                    <a:pt x="134694" y="83611"/>
                  </a:moveTo>
                  <a:lnTo>
                    <a:pt x="134694" y="89695"/>
                  </a:lnTo>
                  <a:lnTo>
                    <a:pt x="128289" y="89695"/>
                  </a:lnTo>
                  <a:lnTo>
                    <a:pt x="128289" y="83611"/>
                  </a:lnTo>
                  <a:close/>
                  <a:moveTo>
                    <a:pt x="141421" y="83611"/>
                  </a:moveTo>
                  <a:lnTo>
                    <a:pt x="141421" y="89695"/>
                  </a:lnTo>
                  <a:lnTo>
                    <a:pt x="135033" y="89695"/>
                  </a:lnTo>
                  <a:lnTo>
                    <a:pt x="135033" y="83611"/>
                  </a:lnTo>
                  <a:close/>
                  <a:moveTo>
                    <a:pt x="148148" y="83611"/>
                  </a:moveTo>
                  <a:lnTo>
                    <a:pt x="148148" y="89695"/>
                  </a:lnTo>
                  <a:lnTo>
                    <a:pt x="141760" y="89695"/>
                  </a:lnTo>
                  <a:lnTo>
                    <a:pt x="141760" y="83611"/>
                  </a:lnTo>
                  <a:close/>
                  <a:moveTo>
                    <a:pt x="154892" y="83611"/>
                  </a:moveTo>
                  <a:lnTo>
                    <a:pt x="154892" y="89695"/>
                  </a:lnTo>
                  <a:lnTo>
                    <a:pt x="148487" y="89695"/>
                  </a:lnTo>
                  <a:lnTo>
                    <a:pt x="148487" y="83611"/>
                  </a:lnTo>
                  <a:close/>
                  <a:moveTo>
                    <a:pt x="161619" y="83611"/>
                  </a:moveTo>
                  <a:lnTo>
                    <a:pt x="161619" y="89695"/>
                  </a:lnTo>
                  <a:lnTo>
                    <a:pt x="155231" y="89695"/>
                  </a:lnTo>
                  <a:lnTo>
                    <a:pt x="155231" y="83611"/>
                  </a:lnTo>
                  <a:close/>
                  <a:moveTo>
                    <a:pt x="168363" y="83611"/>
                  </a:moveTo>
                  <a:lnTo>
                    <a:pt x="168363" y="89695"/>
                  </a:lnTo>
                  <a:lnTo>
                    <a:pt x="161958" y="89695"/>
                  </a:lnTo>
                  <a:lnTo>
                    <a:pt x="161958" y="83611"/>
                  </a:lnTo>
                  <a:close/>
                  <a:moveTo>
                    <a:pt x="175090" y="83611"/>
                  </a:moveTo>
                  <a:lnTo>
                    <a:pt x="175090" y="89695"/>
                  </a:lnTo>
                  <a:lnTo>
                    <a:pt x="168702" y="89695"/>
                  </a:lnTo>
                  <a:lnTo>
                    <a:pt x="168702" y="83611"/>
                  </a:lnTo>
                  <a:close/>
                  <a:moveTo>
                    <a:pt x="181834" y="83611"/>
                  </a:moveTo>
                  <a:lnTo>
                    <a:pt x="181834" y="89695"/>
                  </a:lnTo>
                  <a:lnTo>
                    <a:pt x="175429" y="89695"/>
                  </a:lnTo>
                  <a:lnTo>
                    <a:pt x="175429" y="83611"/>
                  </a:lnTo>
                  <a:close/>
                  <a:moveTo>
                    <a:pt x="188561" y="83611"/>
                  </a:moveTo>
                  <a:lnTo>
                    <a:pt x="188561" y="89695"/>
                  </a:lnTo>
                  <a:lnTo>
                    <a:pt x="182173" y="89695"/>
                  </a:lnTo>
                  <a:lnTo>
                    <a:pt x="182173" y="83611"/>
                  </a:lnTo>
                  <a:close/>
                  <a:moveTo>
                    <a:pt x="195288" y="83611"/>
                  </a:moveTo>
                  <a:lnTo>
                    <a:pt x="195288" y="89695"/>
                  </a:lnTo>
                  <a:lnTo>
                    <a:pt x="188900" y="89695"/>
                  </a:lnTo>
                  <a:lnTo>
                    <a:pt x="188900" y="83611"/>
                  </a:lnTo>
                  <a:close/>
                  <a:moveTo>
                    <a:pt x="202032" y="83611"/>
                  </a:moveTo>
                  <a:lnTo>
                    <a:pt x="202032" y="89695"/>
                  </a:lnTo>
                  <a:lnTo>
                    <a:pt x="195627" y="89695"/>
                  </a:lnTo>
                  <a:lnTo>
                    <a:pt x="195627" y="83611"/>
                  </a:lnTo>
                  <a:close/>
                  <a:moveTo>
                    <a:pt x="208759" y="83611"/>
                  </a:moveTo>
                  <a:lnTo>
                    <a:pt x="208759" y="89695"/>
                  </a:lnTo>
                  <a:lnTo>
                    <a:pt x="202371" y="89695"/>
                  </a:lnTo>
                  <a:lnTo>
                    <a:pt x="202371" y="83611"/>
                  </a:lnTo>
                  <a:close/>
                  <a:moveTo>
                    <a:pt x="215504" y="83611"/>
                  </a:moveTo>
                  <a:lnTo>
                    <a:pt x="215504" y="89695"/>
                  </a:lnTo>
                  <a:lnTo>
                    <a:pt x="209098" y="89695"/>
                  </a:lnTo>
                  <a:lnTo>
                    <a:pt x="209098" y="83611"/>
                  </a:lnTo>
                  <a:close/>
                  <a:moveTo>
                    <a:pt x="222230" y="83611"/>
                  </a:moveTo>
                  <a:lnTo>
                    <a:pt x="222230" y="89695"/>
                  </a:lnTo>
                  <a:lnTo>
                    <a:pt x="215843" y="89695"/>
                  </a:lnTo>
                  <a:lnTo>
                    <a:pt x="215843" y="83611"/>
                  </a:lnTo>
                  <a:close/>
                  <a:moveTo>
                    <a:pt x="228975" y="83611"/>
                  </a:moveTo>
                  <a:lnTo>
                    <a:pt x="228975" y="89695"/>
                  </a:lnTo>
                  <a:lnTo>
                    <a:pt x="222569" y="89695"/>
                  </a:lnTo>
                  <a:lnTo>
                    <a:pt x="222569" y="83611"/>
                  </a:lnTo>
                  <a:close/>
                  <a:moveTo>
                    <a:pt x="235701" y="83611"/>
                  </a:moveTo>
                  <a:lnTo>
                    <a:pt x="235701" y="89695"/>
                  </a:lnTo>
                  <a:lnTo>
                    <a:pt x="229296" y="89695"/>
                  </a:lnTo>
                  <a:lnTo>
                    <a:pt x="229296" y="83611"/>
                  </a:lnTo>
                  <a:close/>
                  <a:moveTo>
                    <a:pt x="242428" y="83611"/>
                  </a:moveTo>
                  <a:lnTo>
                    <a:pt x="242428" y="89695"/>
                  </a:lnTo>
                  <a:lnTo>
                    <a:pt x="236040" y="89695"/>
                  </a:lnTo>
                  <a:lnTo>
                    <a:pt x="236040" y="83611"/>
                  </a:lnTo>
                  <a:close/>
                  <a:moveTo>
                    <a:pt x="249173" y="83611"/>
                  </a:moveTo>
                  <a:lnTo>
                    <a:pt x="249173" y="89695"/>
                  </a:lnTo>
                  <a:lnTo>
                    <a:pt x="242767" y="89695"/>
                  </a:lnTo>
                  <a:lnTo>
                    <a:pt x="242767" y="83611"/>
                  </a:lnTo>
                  <a:close/>
                  <a:moveTo>
                    <a:pt x="255899" y="83611"/>
                  </a:moveTo>
                  <a:lnTo>
                    <a:pt x="255899" y="89695"/>
                  </a:lnTo>
                  <a:lnTo>
                    <a:pt x="249512" y="89695"/>
                  </a:lnTo>
                  <a:lnTo>
                    <a:pt x="249512" y="83611"/>
                  </a:lnTo>
                  <a:close/>
                  <a:moveTo>
                    <a:pt x="262644" y="83611"/>
                  </a:moveTo>
                  <a:lnTo>
                    <a:pt x="262644" y="89695"/>
                  </a:lnTo>
                  <a:lnTo>
                    <a:pt x="256238" y="89695"/>
                  </a:lnTo>
                  <a:lnTo>
                    <a:pt x="256238" y="83611"/>
                  </a:lnTo>
                  <a:close/>
                  <a:moveTo>
                    <a:pt x="269370" y="83611"/>
                  </a:moveTo>
                  <a:lnTo>
                    <a:pt x="269370" y="89695"/>
                  </a:lnTo>
                  <a:lnTo>
                    <a:pt x="262983" y="89695"/>
                  </a:lnTo>
                  <a:lnTo>
                    <a:pt x="262983" y="83611"/>
                  </a:lnTo>
                  <a:close/>
                  <a:moveTo>
                    <a:pt x="276115" y="83611"/>
                  </a:moveTo>
                  <a:lnTo>
                    <a:pt x="276115" y="89695"/>
                  </a:lnTo>
                  <a:lnTo>
                    <a:pt x="269709" y="89695"/>
                  </a:lnTo>
                  <a:lnTo>
                    <a:pt x="269709" y="83611"/>
                  </a:lnTo>
                  <a:close/>
                  <a:moveTo>
                    <a:pt x="282842" y="83611"/>
                  </a:moveTo>
                  <a:lnTo>
                    <a:pt x="282842" y="89695"/>
                  </a:lnTo>
                  <a:lnTo>
                    <a:pt x="276436" y="89695"/>
                  </a:lnTo>
                  <a:lnTo>
                    <a:pt x="276436" y="83611"/>
                  </a:lnTo>
                  <a:close/>
                  <a:moveTo>
                    <a:pt x="6745" y="90016"/>
                  </a:moveTo>
                  <a:lnTo>
                    <a:pt x="6745" y="96100"/>
                  </a:lnTo>
                  <a:lnTo>
                    <a:pt x="339" y="96100"/>
                  </a:lnTo>
                  <a:lnTo>
                    <a:pt x="339" y="90016"/>
                  </a:lnTo>
                  <a:close/>
                  <a:moveTo>
                    <a:pt x="13471" y="90016"/>
                  </a:moveTo>
                  <a:lnTo>
                    <a:pt x="13471" y="96100"/>
                  </a:lnTo>
                  <a:lnTo>
                    <a:pt x="7066" y="96100"/>
                  </a:lnTo>
                  <a:lnTo>
                    <a:pt x="7066" y="90016"/>
                  </a:lnTo>
                  <a:close/>
                  <a:moveTo>
                    <a:pt x="20198" y="90016"/>
                  </a:moveTo>
                  <a:lnTo>
                    <a:pt x="20198" y="96100"/>
                  </a:lnTo>
                  <a:lnTo>
                    <a:pt x="13810" y="96100"/>
                  </a:lnTo>
                  <a:lnTo>
                    <a:pt x="13810" y="90016"/>
                  </a:lnTo>
                  <a:close/>
                  <a:moveTo>
                    <a:pt x="26942" y="90016"/>
                  </a:moveTo>
                  <a:lnTo>
                    <a:pt x="26942" y="96100"/>
                  </a:lnTo>
                  <a:lnTo>
                    <a:pt x="20537" y="96100"/>
                  </a:lnTo>
                  <a:lnTo>
                    <a:pt x="20537" y="90016"/>
                  </a:lnTo>
                  <a:close/>
                  <a:moveTo>
                    <a:pt x="33669" y="90016"/>
                  </a:moveTo>
                  <a:lnTo>
                    <a:pt x="33669" y="96100"/>
                  </a:lnTo>
                  <a:lnTo>
                    <a:pt x="27281" y="96100"/>
                  </a:lnTo>
                  <a:lnTo>
                    <a:pt x="27281" y="90016"/>
                  </a:lnTo>
                  <a:close/>
                  <a:moveTo>
                    <a:pt x="40414" y="90016"/>
                  </a:moveTo>
                  <a:lnTo>
                    <a:pt x="40414" y="96100"/>
                  </a:lnTo>
                  <a:lnTo>
                    <a:pt x="34008" y="96100"/>
                  </a:lnTo>
                  <a:lnTo>
                    <a:pt x="34008" y="90016"/>
                  </a:lnTo>
                  <a:close/>
                  <a:moveTo>
                    <a:pt x="47140" y="90016"/>
                  </a:moveTo>
                  <a:lnTo>
                    <a:pt x="47140" y="96100"/>
                  </a:lnTo>
                  <a:lnTo>
                    <a:pt x="40753" y="96100"/>
                  </a:lnTo>
                  <a:lnTo>
                    <a:pt x="40753" y="90016"/>
                  </a:lnTo>
                  <a:close/>
                  <a:moveTo>
                    <a:pt x="53885" y="90016"/>
                  </a:moveTo>
                  <a:lnTo>
                    <a:pt x="53885" y="96100"/>
                  </a:lnTo>
                  <a:lnTo>
                    <a:pt x="47479" y="96100"/>
                  </a:lnTo>
                  <a:lnTo>
                    <a:pt x="47479" y="90016"/>
                  </a:lnTo>
                  <a:close/>
                  <a:moveTo>
                    <a:pt x="60611" y="90016"/>
                  </a:moveTo>
                  <a:lnTo>
                    <a:pt x="60611" y="96100"/>
                  </a:lnTo>
                  <a:lnTo>
                    <a:pt x="54206" y="96100"/>
                  </a:lnTo>
                  <a:lnTo>
                    <a:pt x="54206" y="90016"/>
                  </a:lnTo>
                  <a:close/>
                  <a:moveTo>
                    <a:pt x="67338" y="90016"/>
                  </a:moveTo>
                  <a:lnTo>
                    <a:pt x="67338" y="96100"/>
                  </a:lnTo>
                  <a:lnTo>
                    <a:pt x="60950" y="96100"/>
                  </a:lnTo>
                  <a:lnTo>
                    <a:pt x="60950" y="90016"/>
                  </a:lnTo>
                  <a:close/>
                  <a:moveTo>
                    <a:pt x="74083" y="90016"/>
                  </a:moveTo>
                  <a:lnTo>
                    <a:pt x="74083" y="96100"/>
                  </a:lnTo>
                  <a:lnTo>
                    <a:pt x="67677" y="96100"/>
                  </a:lnTo>
                  <a:lnTo>
                    <a:pt x="67677" y="90016"/>
                  </a:lnTo>
                  <a:close/>
                  <a:moveTo>
                    <a:pt x="80809" y="90016"/>
                  </a:moveTo>
                  <a:lnTo>
                    <a:pt x="80809" y="96100"/>
                  </a:lnTo>
                  <a:lnTo>
                    <a:pt x="74422" y="96100"/>
                  </a:lnTo>
                  <a:lnTo>
                    <a:pt x="74422" y="90016"/>
                  </a:lnTo>
                  <a:close/>
                  <a:moveTo>
                    <a:pt x="87554" y="90016"/>
                  </a:moveTo>
                  <a:lnTo>
                    <a:pt x="87554" y="96100"/>
                  </a:lnTo>
                  <a:lnTo>
                    <a:pt x="81148" y="96100"/>
                  </a:lnTo>
                  <a:lnTo>
                    <a:pt x="81148" y="90016"/>
                  </a:lnTo>
                  <a:close/>
                  <a:moveTo>
                    <a:pt x="94281" y="90016"/>
                  </a:moveTo>
                  <a:lnTo>
                    <a:pt x="94281" y="96100"/>
                  </a:lnTo>
                  <a:lnTo>
                    <a:pt x="87893" y="96100"/>
                  </a:lnTo>
                  <a:lnTo>
                    <a:pt x="87893" y="90016"/>
                  </a:lnTo>
                  <a:close/>
                  <a:moveTo>
                    <a:pt x="101007" y="90016"/>
                  </a:moveTo>
                  <a:lnTo>
                    <a:pt x="101007" y="96100"/>
                  </a:lnTo>
                  <a:lnTo>
                    <a:pt x="94620" y="96100"/>
                  </a:lnTo>
                  <a:lnTo>
                    <a:pt x="94620" y="90016"/>
                  </a:lnTo>
                  <a:close/>
                  <a:moveTo>
                    <a:pt x="107752" y="90016"/>
                  </a:moveTo>
                  <a:lnTo>
                    <a:pt x="107752" y="96100"/>
                  </a:lnTo>
                  <a:lnTo>
                    <a:pt x="101346" y="96100"/>
                  </a:lnTo>
                  <a:lnTo>
                    <a:pt x="101346" y="90016"/>
                  </a:lnTo>
                  <a:close/>
                  <a:moveTo>
                    <a:pt x="114478" y="90016"/>
                  </a:moveTo>
                  <a:lnTo>
                    <a:pt x="114478" y="96100"/>
                  </a:lnTo>
                  <a:lnTo>
                    <a:pt x="108091" y="96100"/>
                  </a:lnTo>
                  <a:lnTo>
                    <a:pt x="108091" y="90016"/>
                  </a:lnTo>
                  <a:close/>
                  <a:moveTo>
                    <a:pt x="121223" y="90016"/>
                  </a:moveTo>
                  <a:lnTo>
                    <a:pt x="121223" y="96100"/>
                  </a:lnTo>
                  <a:lnTo>
                    <a:pt x="114817" y="96100"/>
                  </a:lnTo>
                  <a:lnTo>
                    <a:pt x="114817" y="90016"/>
                  </a:lnTo>
                  <a:close/>
                  <a:moveTo>
                    <a:pt x="127950" y="90016"/>
                  </a:moveTo>
                  <a:lnTo>
                    <a:pt x="127950" y="96100"/>
                  </a:lnTo>
                  <a:lnTo>
                    <a:pt x="121562" y="96100"/>
                  </a:lnTo>
                  <a:lnTo>
                    <a:pt x="121562" y="90016"/>
                  </a:lnTo>
                  <a:close/>
                  <a:moveTo>
                    <a:pt x="134694" y="90016"/>
                  </a:moveTo>
                  <a:lnTo>
                    <a:pt x="134694" y="96100"/>
                  </a:lnTo>
                  <a:lnTo>
                    <a:pt x="128289" y="96100"/>
                  </a:lnTo>
                  <a:lnTo>
                    <a:pt x="128289" y="90016"/>
                  </a:lnTo>
                  <a:close/>
                  <a:moveTo>
                    <a:pt x="141421" y="90016"/>
                  </a:moveTo>
                  <a:lnTo>
                    <a:pt x="141421" y="96100"/>
                  </a:lnTo>
                  <a:lnTo>
                    <a:pt x="135033" y="96100"/>
                  </a:lnTo>
                  <a:lnTo>
                    <a:pt x="135033" y="90016"/>
                  </a:lnTo>
                  <a:close/>
                  <a:moveTo>
                    <a:pt x="148148" y="90016"/>
                  </a:moveTo>
                  <a:lnTo>
                    <a:pt x="148148" y="96100"/>
                  </a:lnTo>
                  <a:lnTo>
                    <a:pt x="141760" y="96100"/>
                  </a:lnTo>
                  <a:lnTo>
                    <a:pt x="141760" y="90016"/>
                  </a:lnTo>
                  <a:close/>
                  <a:moveTo>
                    <a:pt x="154892" y="90016"/>
                  </a:moveTo>
                  <a:lnTo>
                    <a:pt x="154892" y="96100"/>
                  </a:lnTo>
                  <a:lnTo>
                    <a:pt x="148487" y="96100"/>
                  </a:lnTo>
                  <a:lnTo>
                    <a:pt x="148487" y="90016"/>
                  </a:lnTo>
                  <a:close/>
                  <a:moveTo>
                    <a:pt x="161619" y="90016"/>
                  </a:moveTo>
                  <a:lnTo>
                    <a:pt x="161619" y="96100"/>
                  </a:lnTo>
                  <a:lnTo>
                    <a:pt x="155231" y="96100"/>
                  </a:lnTo>
                  <a:lnTo>
                    <a:pt x="155231" y="90016"/>
                  </a:lnTo>
                  <a:close/>
                  <a:moveTo>
                    <a:pt x="168363" y="90016"/>
                  </a:moveTo>
                  <a:lnTo>
                    <a:pt x="168363" y="96100"/>
                  </a:lnTo>
                  <a:lnTo>
                    <a:pt x="161958" y="96100"/>
                  </a:lnTo>
                  <a:lnTo>
                    <a:pt x="161958" y="90016"/>
                  </a:lnTo>
                  <a:close/>
                  <a:moveTo>
                    <a:pt x="175090" y="90016"/>
                  </a:moveTo>
                  <a:lnTo>
                    <a:pt x="175090" y="96100"/>
                  </a:lnTo>
                  <a:lnTo>
                    <a:pt x="168702" y="96100"/>
                  </a:lnTo>
                  <a:lnTo>
                    <a:pt x="168702" y="90016"/>
                  </a:lnTo>
                  <a:close/>
                  <a:moveTo>
                    <a:pt x="181834" y="90016"/>
                  </a:moveTo>
                  <a:lnTo>
                    <a:pt x="181834" y="96100"/>
                  </a:lnTo>
                  <a:lnTo>
                    <a:pt x="175429" y="96100"/>
                  </a:lnTo>
                  <a:lnTo>
                    <a:pt x="175429" y="90016"/>
                  </a:lnTo>
                  <a:close/>
                  <a:moveTo>
                    <a:pt x="188561" y="90016"/>
                  </a:moveTo>
                  <a:lnTo>
                    <a:pt x="188561" y="96100"/>
                  </a:lnTo>
                  <a:lnTo>
                    <a:pt x="182173" y="96100"/>
                  </a:lnTo>
                  <a:lnTo>
                    <a:pt x="182173" y="90016"/>
                  </a:lnTo>
                  <a:close/>
                  <a:moveTo>
                    <a:pt x="195288" y="90016"/>
                  </a:moveTo>
                  <a:lnTo>
                    <a:pt x="195288" y="96100"/>
                  </a:lnTo>
                  <a:lnTo>
                    <a:pt x="188900" y="96100"/>
                  </a:lnTo>
                  <a:lnTo>
                    <a:pt x="188900" y="90016"/>
                  </a:lnTo>
                  <a:close/>
                  <a:moveTo>
                    <a:pt x="202032" y="90016"/>
                  </a:moveTo>
                  <a:lnTo>
                    <a:pt x="202032" y="96100"/>
                  </a:lnTo>
                  <a:lnTo>
                    <a:pt x="195627" y="96100"/>
                  </a:lnTo>
                  <a:lnTo>
                    <a:pt x="195627" y="90016"/>
                  </a:lnTo>
                  <a:close/>
                  <a:moveTo>
                    <a:pt x="208759" y="90016"/>
                  </a:moveTo>
                  <a:lnTo>
                    <a:pt x="208759" y="96100"/>
                  </a:lnTo>
                  <a:lnTo>
                    <a:pt x="202371" y="96100"/>
                  </a:lnTo>
                  <a:lnTo>
                    <a:pt x="202371" y="90016"/>
                  </a:lnTo>
                  <a:close/>
                  <a:moveTo>
                    <a:pt x="215504" y="90016"/>
                  </a:moveTo>
                  <a:lnTo>
                    <a:pt x="215504" y="96100"/>
                  </a:lnTo>
                  <a:lnTo>
                    <a:pt x="209098" y="96100"/>
                  </a:lnTo>
                  <a:lnTo>
                    <a:pt x="209098" y="90016"/>
                  </a:lnTo>
                  <a:close/>
                  <a:moveTo>
                    <a:pt x="222230" y="90016"/>
                  </a:moveTo>
                  <a:lnTo>
                    <a:pt x="222230" y="96100"/>
                  </a:lnTo>
                  <a:lnTo>
                    <a:pt x="215843" y="96100"/>
                  </a:lnTo>
                  <a:lnTo>
                    <a:pt x="215843" y="90016"/>
                  </a:lnTo>
                  <a:close/>
                  <a:moveTo>
                    <a:pt x="228975" y="90016"/>
                  </a:moveTo>
                  <a:lnTo>
                    <a:pt x="228975" y="96100"/>
                  </a:lnTo>
                  <a:lnTo>
                    <a:pt x="222569" y="96100"/>
                  </a:lnTo>
                  <a:lnTo>
                    <a:pt x="222569" y="90016"/>
                  </a:lnTo>
                  <a:close/>
                  <a:moveTo>
                    <a:pt x="235701" y="90016"/>
                  </a:moveTo>
                  <a:lnTo>
                    <a:pt x="235701" y="96100"/>
                  </a:lnTo>
                  <a:lnTo>
                    <a:pt x="229296" y="96100"/>
                  </a:lnTo>
                  <a:lnTo>
                    <a:pt x="229296" y="90016"/>
                  </a:lnTo>
                  <a:close/>
                  <a:moveTo>
                    <a:pt x="242428" y="90016"/>
                  </a:moveTo>
                  <a:lnTo>
                    <a:pt x="242428" y="96100"/>
                  </a:lnTo>
                  <a:lnTo>
                    <a:pt x="236040" y="96100"/>
                  </a:lnTo>
                  <a:lnTo>
                    <a:pt x="236040" y="90016"/>
                  </a:lnTo>
                  <a:close/>
                  <a:moveTo>
                    <a:pt x="249173" y="90016"/>
                  </a:moveTo>
                  <a:lnTo>
                    <a:pt x="249173" y="96100"/>
                  </a:lnTo>
                  <a:lnTo>
                    <a:pt x="242767" y="96100"/>
                  </a:lnTo>
                  <a:lnTo>
                    <a:pt x="242767" y="90016"/>
                  </a:lnTo>
                  <a:close/>
                  <a:moveTo>
                    <a:pt x="255899" y="90016"/>
                  </a:moveTo>
                  <a:lnTo>
                    <a:pt x="255899" y="96100"/>
                  </a:lnTo>
                  <a:lnTo>
                    <a:pt x="249512" y="96100"/>
                  </a:lnTo>
                  <a:lnTo>
                    <a:pt x="249512" y="90016"/>
                  </a:lnTo>
                  <a:close/>
                  <a:moveTo>
                    <a:pt x="262644" y="90016"/>
                  </a:moveTo>
                  <a:lnTo>
                    <a:pt x="262644" y="96100"/>
                  </a:lnTo>
                  <a:lnTo>
                    <a:pt x="256238" y="96100"/>
                  </a:lnTo>
                  <a:lnTo>
                    <a:pt x="256238" y="90016"/>
                  </a:lnTo>
                  <a:close/>
                  <a:moveTo>
                    <a:pt x="269370" y="90016"/>
                  </a:moveTo>
                  <a:lnTo>
                    <a:pt x="269370" y="96100"/>
                  </a:lnTo>
                  <a:lnTo>
                    <a:pt x="262983" y="96100"/>
                  </a:lnTo>
                  <a:lnTo>
                    <a:pt x="262983" y="90016"/>
                  </a:lnTo>
                  <a:close/>
                  <a:moveTo>
                    <a:pt x="276115" y="90016"/>
                  </a:moveTo>
                  <a:lnTo>
                    <a:pt x="276115" y="96100"/>
                  </a:lnTo>
                  <a:lnTo>
                    <a:pt x="269709" y="96100"/>
                  </a:lnTo>
                  <a:lnTo>
                    <a:pt x="269709" y="90016"/>
                  </a:lnTo>
                  <a:close/>
                  <a:moveTo>
                    <a:pt x="282842" y="90016"/>
                  </a:moveTo>
                  <a:lnTo>
                    <a:pt x="282842" y="96100"/>
                  </a:lnTo>
                  <a:lnTo>
                    <a:pt x="276436" y="96100"/>
                  </a:lnTo>
                  <a:lnTo>
                    <a:pt x="276436" y="90016"/>
                  </a:lnTo>
                  <a:close/>
                  <a:moveTo>
                    <a:pt x="6745" y="96422"/>
                  </a:moveTo>
                  <a:lnTo>
                    <a:pt x="6745" y="102524"/>
                  </a:lnTo>
                  <a:lnTo>
                    <a:pt x="339" y="102524"/>
                  </a:lnTo>
                  <a:lnTo>
                    <a:pt x="339" y="96422"/>
                  </a:lnTo>
                  <a:close/>
                  <a:moveTo>
                    <a:pt x="13471" y="96422"/>
                  </a:moveTo>
                  <a:lnTo>
                    <a:pt x="13471" y="102524"/>
                  </a:lnTo>
                  <a:lnTo>
                    <a:pt x="7066" y="102524"/>
                  </a:lnTo>
                  <a:lnTo>
                    <a:pt x="7066" y="96422"/>
                  </a:lnTo>
                  <a:close/>
                  <a:moveTo>
                    <a:pt x="20198" y="96422"/>
                  </a:moveTo>
                  <a:lnTo>
                    <a:pt x="20198" y="102524"/>
                  </a:lnTo>
                  <a:lnTo>
                    <a:pt x="13810" y="102524"/>
                  </a:lnTo>
                  <a:lnTo>
                    <a:pt x="13810" y="96422"/>
                  </a:lnTo>
                  <a:close/>
                  <a:moveTo>
                    <a:pt x="26942" y="96422"/>
                  </a:moveTo>
                  <a:lnTo>
                    <a:pt x="26942" y="102524"/>
                  </a:lnTo>
                  <a:lnTo>
                    <a:pt x="20537" y="102524"/>
                  </a:lnTo>
                  <a:lnTo>
                    <a:pt x="20537" y="96422"/>
                  </a:lnTo>
                  <a:close/>
                  <a:moveTo>
                    <a:pt x="33669" y="96422"/>
                  </a:moveTo>
                  <a:lnTo>
                    <a:pt x="33669" y="102524"/>
                  </a:lnTo>
                  <a:lnTo>
                    <a:pt x="27281" y="102524"/>
                  </a:lnTo>
                  <a:lnTo>
                    <a:pt x="27281" y="96422"/>
                  </a:lnTo>
                  <a:close/>
                  <a:moveTo>
                    <a:pt x="40414" y="96422"/>
                  </a:moveTo>
                  <a:lnTo>
                    <a:pt x="40414" y="102524"/>
                  </a:lnTo>
                  <a:lnTo>
                    <a:pt x="34008" y="102524"/>
                  </a:lnTo>
                  <a:lnTo>
                    <a:pt x="34008" y="96422"/>
                  </a:lnTo>
                  <a:close/>
                  <a:moveTo>
                    <a:pt x="47140" y="96422"/>
                  </a:moveTo>
                  <a:lnTo>
                    <a:pt x="47140" y="102524"/>
                  </a:lnTo>
                  <a:lnTo>
                    <a:pt x="40753" y="102524"/>
                  </a:lnTo>
                  <a:lnTo>
                    <a:pt x="40753" y="96422"/>
                  </a:lnTo>
                  <a:close/>
                  <a:moveTo>
                    <a:pt x="53885" y="96422"/>
                  </a:moveTo>
                  <a:lnTo>
                    <a:pt x="53885" y="102524"/>
                  </a:lnTo>
                  <a:lnTo>
                    <a:pt x="47479" y="102524"/>
                  </a:lnTo>
                  <a:lnTo>
                    <a:pt x="47479" y="96422"/>
                  </a:lnTo>
                  <a:close/>
                  <a:moveTo>
                    <a:pt x="60611" y="96422"/>
                  </a:moveTo>
                  <a:lnTo>
                    <a:pt x="60611" y="102524"/>
                  </a:lnTo>
                  <a:lnTo>
                    <a:pt x="54206" y="102524"/>
                  </a:lnTo>
                  <a:lnTo>
                    <a:pt x="54206" y="96422"/>
                  </a:lnTo>
                  <a:close/>
                  <a:moveTo>
                    <a:pt x="67338" y="96422"/>
                  </a:moveTo>
                  <a:lnTo>
                    <a:pt x="67338" y="102524"/>
                  </a:lnTo>
                  <a:lnTo>
                    <a:pt x="60950" y="102524"/>
                  </a:lnTo>
                  <a:lnTo>
                    <a:pt x="60950" y="96422"/>
                  </a:lnTo>
                  <a:close/>
                  <a:moveTo>
                    <a:pt x="74083" y="96422"/>
                  </a:moveTo>
                  <a:lnTo>
                    <a:pt x="74083" y="102524"/>
                  </a:lnTo>
                  <a:lnTo>
                    <a:pt x="67677" y="102524"/>
                  </a:lnTo>
                  <a:lnTo>
                    <a:pt x="67677" y="96422"/>
                  </a:lnTo>
                  <a:close/>
                  <a:moveTo>
                    <a:pt x="80809" y="96422"/>
                  </a:moveTo>
                  <a:lnTo>
                    <a:pt x="80809" y="102524"/>
                  </a:lnTo>
                  <a:lnTo>
                    <a:pt x="74422" y="102524"/>
                  </a:lnTo>
                  <a:lnTo>
                    <a:pt x="74422" y="96422"/>
                  </a:lnTo>
                  <a:close/>
                  <a:moveTo>
                    <a:pt x="87554" y="96422"/>
                  </a:moveTo>
                  <a:lnTo>
                    <a:pt x="87554" y="102524"/>
                  </a:lnTo>
                  <a:lnTo>
                    <a:pt x="81148" y="102524"/>
                  </a:lnTo>
                  <a:lnTo>
                    <a:pt x="81148" y="96422"/>
                  </a:lnTo>
                  <a:close/>
                  <a:moveTo>
                    <a:pt x="94281" y="96422"/>
                  </a:moveTo>
                  <a:lnTo>
                    <a:pt x="94281" y="102524"/>
                  </a:lnTo>
                  <a:lnTo>
                    <a:pt x="87893" y="102524"/>
                  </a:lnTo>
                  <a:lnTo>
                    <a:pt x="87893" y="96422"/>
                  </a:lnTo>
                  <a:close/>
                  <a:moveTo>
                    <a:pt x="101007" y="96422"/>
                  </a:moveTo>
                  <a:lnTo>
                    <a:pt x="101007" y="102524"/>
                  </a:lnTo>
                  <a:lnTo>
                    <a:pt x="94620" y="102524"/>
                  </a:lnTo>
                  <a:lnTo>
                    <a:pt x="94620" y="96422"/>
                  </a:lnTo>
                  <a:close/>
                  <a:moveTo>
                    <a:pt x="107752" y="96422"/>
                  </a:moveTo>
                  <a:lnTo>
                    <a:pt x="107752" y="102524"/>
                  </a:lnTo>
                  <a:lnTo>
                    <a:pt x="101346" y="102524"/>
                  </a:lnTo>
                  <a:lnTo>
                    <a:pt x="101346" y="96422"/>
                  </a:lnTo>
                  <a:close/>
                  <a:moveTo>
                    <a:pt x="114478" y="96422"/>
                  </a:moveTo>
                  <a:lnTo>
                    <a:pt x="114478" y="102524"/>
                  </a:lnTo>
                  <a:lnTo>
                    <a:pt x="108091" y="102524"/>
                  </a:lnTo>
                  <a:lnTo>
                    <a:pt x="108091" y="96422"/>
                  </a:lnTo>
                  <a:close/>
                  <a:moveTo>
                    <a:pt x="121223" y="96422"/>
                  </a:moveTo>
                  <a:lnTo>
                    <a:pt x="121223" y="102524"/>
                  </a:lnTo>
                  <a:lnTo>
                    <a:pt x="114817" y="102524"/>
                  </a:lnTo>
                  <a:lnTo>
                    <a:pt x="114817" y="96422"/>
                  </a:lnTo>
                  <a:close/>
                  <a:moveTo>
                    <a:pt x="127950" y="96422"/>
                  </a:moveTo>
                  <a:lnTo>
                    <a:pt x="127950" y="102524"/>
                  </a:lnTo>
                  <a:lnTo>
                    <a:pt x="121562" y="102524"/>
                  </a:lnTo>
                  <a:lnTo>
                    <a:pt x="121562" y="96422"/>
                  </a:lnTo>
                  <a:close/>
                  <a:moveTo>
                    <a:pt x="134694" y="96422"/>
                  </a:moveTo>
                  <a:lnTo>
                    <a:pt x="134694" y="102524"/>
                  </a:lnTo>
                  <a:lnTo>
                    <a:pt x="128289" y="102524"/>
                  </a:lnTo>
                  <a:lnTo>
                    <a:pt x="128289" y="96422"/>
                  </a:lnTo>
                  <a:close/>
                  <a:moveTo>
                    <a:pt x="141421" y="96422"/>
                  </a:moveTo>
                  <a:lnTo>
                    <a:pt x="141421" y="102524"/>
                  </a:lnTo>
                  <a:lnTo>
                    <a:pt x="135033" y="102524"/>
                  </a:lnTo>
                  <a:lnTo>
                    <a:pt x="135033" y="96422"/>
                  </a:lnTo>
                  <a:close/>
                  <a:moveTo>
                    <a:pt x="148148" y="96422"/>
                  </a:moveTo>
                  <a:lnTo>
                    <a:pt x="148148" y="102524"/>
                  </a:lnTo>
                  <a:lnTo>
                    <a:pt x="141760" y="102524"/>
                  </a:lnTo>
                  <a:lnTo>
                    <a:pt x="141760" y="96422"/>
                  </a:lnTo>
                  <a:close/>
                  <a:moveTo>
                    <a:pt x="154892" y="96422"/>
                  </a:moveTo>
                  <a:lnTo>
                    <a:pt x="154892" y="102524"/>
                  </a:lnTo>
                  <a:lnTo>
                    <a:pt x="148487" y="102524"/>
                  </a:lnTo>
                  <a:lnTo>
                    <a:pt x="148487" y="96422"/>
                  </a:lnTo>
                  <a:close/>
                  <a:moveTo>
                    <a:pt x="161619" y="96422"/>
                  </a:moveTo>
                  <a:lnTo>
                    <a:pt x="161619" y="102524"/>
                  </a:lnTo>
                  <a:lnTo>
                    <a:pt x="155231" y="102524"/>
                  </a:lnTo>
                  <a:lnTo>
                    <a:pt x="155231" y="96422"/>
                  </a:lnTo>
                  <a:close/>
                  <a:moveTo>
                    <a:pt x="168363" y="96422"/>
                  </a:moveTo>
                  <a:lnTo>
                    <a:pt x="168363" y="102524"/>
                  </a:lnTo>
                  <a:lnTo>
                    <a:pt x="161958" y="102524"/>
                  </a:lnTo>
                  <a:lnTo>
                    <a:pt x="161958" y="96422"/>
                  </a:lnTo>
                  <a:close/>
                  <a:moveTo>
                    <a:pt x="175090" y="96422"/>
                  </a:moveTo>
                  <a:lnTo>
                    <a:pt x="175090" y="102524"/>
                  </a:lnTo>
                  <a:lnTo>
                    <a:pt x="168702" y="102524"/>
                  </a:lnTo>
                  <a:lnTo>
                    <a:pt x="168702" y="96422"/>
                  </a:lnTo>
                  <a:close/>
                  <a:moveTo>
                    <a:pt x="181834" y="96422"/>
                  </a:moveTo>
                  <a:lnTo>
                    <a:pt x="181834" y="102524"/>
                  </a:lnTo>
                  <a:lnTo>
                    <a:pt x="175429" y="102524"/>
                  </a:lnTo>
                  <a:lnTo>
                    <a:pt x="175429" y="96422"/>
                  </a:lnTo>
                  <a:close/>
                  <a:moveTo>
                    <a:pt x="188561" y="96422"/>
                  </a:moveTo>
                  <a:lnTo>
                    <a:pt x="188561" y="102524"/>
                  </a:lnTo>
                  <a:lnTo>
                    <a:pt x="182173" y="102524"/>
                  </a:lnTo>
                  <a:lnTo>
                    <a:pt x="182173" y="96422"/>
                  </a:lnTo>
                  <a:close/>
                  <a:moveTo>
                    <a:pt x="195288" y="96422"/>
                  </a:moveTo>
                  <a:lnTo>
                    <a:pt x="195288" y="102524"/>
                  </a:lnTo>
                  <a:lnTo>
                    <a:pt x="188900" y="102524"/>
                  </a:lnTo>
                  <a:lnTo>
                    <a:pt x="188900" y="96422"/>
                  </a:lnTo>
                  <a:close/>
                  <a:moveTo>
                    <a:pt x="202032" y="96422"/>
                  </a:moveTo>
                  <a:lnTo>
                    <a:pt x="202032" y="102524"/>
                  </a:lnTo>
                  <a:lnTo>
                    <a:pt x="195627" y="102524"/>
                  </a:lnTo>
                  <a:lnTo>
                    <a:pt x="195627" y="96422"/>
                  </a:lnTo>
                  <a:close/>
                  <a:moveTo>
                    <a:pt x="208759" y="96422"/>
                  </a:moveTo>
                  <a:lnTo>
                    <a:pt x="208759" y="102524"/>
                  </a:lnTo>
                  <a:lnTo>
                    <a:pt x="202371" y="102524"/>
                  </a:lnTo>
                  <a:lnTo>
                    <a:pt x="202371" y="96422"/>
                  </a:lnTo>
                  <a:close/>
                  <a:moveTo>
                    <a:pt x="215504" y="96422"/>
                  </a:moveTo>
                  <a:lnTo>
                    <a:pt x="215504" y="102524"/>
                  </a:lnTo>
                  <a:lnTo>
                    <a:pt x="209098" y="102524"/>
                  </a:lnTo>
                  <a:lnTo>
                    <a:pt x="209098" y="96422"/>
                  </a:lnTo>
                  <a:close/>
                  <a:moveTo>
                    <a:pt x="222230" y="96422"/>
                  </a:moveTo>
                  <a:lnTo>
                    <a:pt x="222230" y="102524"/>
                  </a:lnTo>
                  <a:lnTo>
                    <a:pt x="215843" y="102524"/>
                  </a:lnTo>
                  <a:lnTo>
                    <a:pt x="215843" y="96422"/>
                  </a:lnTo>
                  <a:close/>
                  <a:moveTo>
                    <a:pt x="228975" y="96422"/>
                  </a:moveTo>
                  <a:lnTo>
                    <a:pt x="228975" y="102524"/>
                  </a:lnTo>
                  <a:lnTo>
                    <a:pt x="222569" y="102524"/>
                  </a:lnTo>
                  <a:lnTo>
                    <a:pt x="222569" y="96422"/>
                  </a:lnTo>
                  <a:close/>
                  <a:moveTo>
                    <a:pt x="235701" y="96422"/>
                  </a:moveTo>
                  <a:lnTo>
                    <a:pt x="235701" y="102524"/>
                  </a:lnTo>
                  <a:lnTo>
                    <a:pt x="229296" y="102524"/>
                  </a:lnTo>
                  <a:lnTo>
                    <a:pt x="229296" y="96422"/>
                  </a:lnTo>
                  <a:close/>
                  <a:moveTo>
                    <a:pt x="242428" y="96422"/>
                  </a:moveTo>
                  <a:lnTo>
                    <a:pt x="242428" y="102524"/>
                  </a:lnTo>
                  <a:lnTo>
                    <a:pt x="236040" y="102524"/>
                  </a:lnTo>
                  <a:lnTo>
                    <a:pt x="236040" y="96422"/>
                  </a:lnTo>
                  <a:close/>
                  <a:moveTo>
                    <a:pt x="249173" y="96422"/>
                  </a:moveTo>
                  <a:lnTo>
                    <a:pt x="249173" y="102524"/>
                  </a:lnTo>
                  <a:lnTo>
                    <a:pt x="242767" y="102524"/>
                  </a:lnTo>
                  <a:lnTo>
                    <a:pt x="242767" y="96422"/>
                  </a:lnTo>
                  <a:close/>
                  <a:moveTo>
                    <a:pt x="255899" y="96422"/>
                  </a:moveTo>
                  <a:lnTo>
                    <a:pt x="255899" y="102524"/>
                  </a:lnTo>
                  <a:lnTo>
                    <a:pt x="249512" y="102524"/>
                  </a:lnTo>
                  <a:lnTo>
                    <a:pt x="249512" y="96422"/>
                  </a:lnTo>
                  <a:close/>
                  <a:moveTo>
                    <a:pt x="262644" y="96422"/>
                  </a:moveTo>
                  <a:lnTo>
                    <a:pt x="262644" y="102524"/>
                  </a:lnTo>
                  <a:lnTo>
                    <a:pt x="256238" y="102524"/>
                  </a:lnTo>
                  <a:lnTo>
                    <a:pt x="256238" y="96422"/>
                  </a:lnTo>
                  <a:close/>
                  <a:moveTo>
                    <a:pt x="269370" y="96422"/>
                  </a:moveTo>
                  <a:lnTo>
                    <a:pt x="269370" y="102524"/>
                  </a:lnTo>
                  <a:lnTo>
                    <a:pt x="262983" y="102524"/>
                  </a:lnTo>
                  <a:lnTo>
                    <a:pt x="262983" y="96422"/>
                  </a:lnTo>
                  <a:close/>
                  <a:moveTo>
                    <a:pt x="276115" y="96422"/>
                  </a:moveTo>
                  <a:lnTo>
                    <a:pt x="276115" y="102524"/>
                  </a:lnTo>
                  <a:lnTo>
                    <a:pt x="269709" y="102524"/>
                  </a:lnTo>
                  <a:lnTo>
                    <a:pt x="269709" y="96422"/>
                  </a:lnTo>
                  <a:close/>
                  <a:moveTo>
                    <a:pt x="282842" y="96422"/>
                  </a:moveTo>
                  <a:lnTo>
                    <a:pt x="282842" y="102524"/>
                  </a:lnTo>
                  <a:lnTo>
                    <a:pt x="276436" y="102524"/>
                  </a:lnTo>
                  <a:lnTo>
                    <a:pt x="276436" y="96422"/>
                  </a:lnTo>
                  <a:close/>
                  <a:moveTo>
                    <a:pt x="6745" y="102827"/>
                  </a:moveTo>
                  <a:lnTo>
                    <a:pt x="6745" y="108929"/>
                  </a:lnTo>
                  <a:lnTo>
                    <a:pt x="339" y="108929"/>
                  </a:lnTo>
                  <a:lnTo>
                    <a:pt x="339" y="102827"/>
                  </a:lnTo>
                  <a:close/>
                  <a:moveTo>
                    <a:pt x="13471" y="102827"/>
                  </a:moveTo>
                  <a:lnTo>
                    <a:pt x="13471" y="108929"/>
                  </a:lnTo>
                  <a:lnTo>
                    <a:pt x="7066" y="108929"/>
                  </a:lnTo>
                  <a:lnTo>
                    <a:pt x="7066" y="102827"/>
                  </a:lnTo>
                  <a:close/>
                  <a:moveTo>
                    <a:pt x="20198" y="102827"/>
                  </a:moveTo>
                  <a:lnTo>
                    <a:pt x="20198" y="108929"/>
                  </a:lnTo>
                  <a:lnTo>
                    <a:pt x="13810" y="108929"/>
                  </a:lnTo>
                  <a:lnTo>
                    <a:pt x="13810" y="102827"/>
                  </a:lnTo>
                  <a:close/>
                  <a:moveTo>
                    <a:pt x="26942" y="102827"/>
                  </a:moveTo>
                  <a:lnTo>
                    <a:pt x="26942" y="108929"/>
                  </a:lnTo>
                  <a:lnTo>
                    <a:pt x="20537" y="108929"/>
                  </a:lnTo>
                  <a:lnTo>
                    <a:pt x="20537" y="102827"/>
                  </a:lnTo>
                  <a:close/>
                  <a:moveTo>
                    <a:pt x="33669" y="102827"/>
                  </a:moveTo>
                  <a:lnTo>
                    <a:pt x="33669" y="108929"/>
                  </a:lnTo>
                  <a:lnTo>
                    <a:pt x="27281" y="108929"/>
                  </a:lnTo>
                  <a:lnTo>
                    <a:pt x="27281" y="102827"/>
                  </a:lnTo>
                  <a:close/>
                  <a:moveTo>
                    <a:pt x="40414" y="102827"/>
                  </a:moveTo>
                  <a:lnTo>
                    <a:pt x="40414" y="108929"/>
                  </a:lnTo>
                  <a:lnTo>
                    <a:pt x="34008" y="108929"/>
                  </a:lnTo>
                  <a:lnTo>
                    <a:pt x="34008" y="102827"/>
                  </a:lnTo>
                  <a:close/>
                  <a:moveTo>
                    <a:pt x="47140" y="102827"/>
                  </a:moveTo>
                  <a:lnTo>
                    <a:pt x="47140" y="108929"/>
                  </a:lnTo>
                  <a:lnTo>
                    <a:pt x="40753" y="108929"/>
                  </a:lnTo>
                  <a:lnTo>
                    <a:pt x="40753" y="102827"/>
                  </a:lnTo>
                  <a:close/>
                  <a:moveTo>
                    <a:pt x="53885" y="102827"/>
                  </a:moveTo>
                  <a:lnTo>
                    <a:pt x="53885" y="108929"/>
                  </a:lnTo>
                  <a:lnTo>
                    <a:pt x="47479" y="108929"/>
                  </a:lnTo>
                  <a:lnTo>
                    <a:pt x="47479" y="102827"/>
                  </a:lnTo>
                  <a:close/>
                  <a:moveTo>
                    <a:pt x="60611" y="102827"/>
                  </a:moveTo>
                  <a:lnTo>
                    <a:pt x="60611" y="108929"/>
                  </a:lnTo>
                  <a:lnTo>
                    <a:pt x="54206" y="108929"/>
                  </a:lnTo>
                  <a:lnTo>
                    <a:pt x="54206" y="102827"/>
                  </a:lnTo>
                  <a:close/>
                  <a:moveTo>
                    <a:pt x="67338" y="102827"/>
                  </a:moveTo>
                  <a:lnTo>
                    <a:pt x="67338" y="108929"/>
                  </a:lnTo>
                  <a:lnTo>
                    <a:pt x="60950" y="108929"/>
                  </a:lnTo>
                  <a:lnTo>
                    <a:pt x="60950" y="102827"/>
                  </a:lnTo>
                  <a:close/>
                  <a:moveTo>
                    <a:pt x="74083" y="102827"/>
                  </a:moveTo>
                  <a:lnTo>
                    <a:pt x="74083" y="108929"/>
                  </a:lnTo>
                  <a:lnTo>
                    <a:pt x="67677" y="108929"/>
                  </a:lnTo>
                  <a:lnTo>
                    <a:pt x="67677" y="102827"/>
                  </a:lnTo>
                  <a:close/>
                  <a:moveTo>
                    <a:pt x="80809" y="102827"/>
                  </a:moveTo>
                  <a:lnTo>
                    <a:pt x="80809" y="108929"/>
                  </a:lnTo>
                  <a:lnTo>
                    <a:pt x="74422" y="108929"/>
                  </a:lnTo>
                  <a:lnTo>
                    <a:pt x="74422" y="102827"/>
                  </a:lnTo>
                  <a:close/>
                  <a:moveTo>
                    <a:pt x="87554" y="102827"/>
                  </a:moveTo>
                  <a:lnTo>
                    <a:pt x="87554" y="108929"/>
                  </a:lnTo>
                  <a:lnTo>
                    <a:pt x="81148" y="108929"/>
                  </a:lnTo>
                  <a:lnTo>
                    <a:pt x="81148" y="102827"/>
                  </a:lnTo>
                  <a:close/>
                  <a:moveTo>
                    <a:pt x="94281" y="102827"/>
                  </a:moveTo>
                  <a:lnTo>
                    <a:pt x="94281" y="108929"/>
                  </a:lnTo>
                  <a:lnTo>
                    <a:pt x="87893" y="108929"/>
                  </a:lnTo>
                  <a:lnTo>
                    <a:pt x="87893" y="102827"/>
                  </a:lnTo>
                  <a:close/>
                  <a:moveTo>
                    <a:pt x="101007" y="102827"/>
                  </a:moveTo>
                  <a:lnTo>
                    <a:pt x="101007" y="108929"/>
                  </a:lnTo>
                  <a:lnTo>
                    <a:pt x="94620" y="108929"/>
                  </a:lnTo>
                  <a:lnTo>
                    <a:pt x="94620" y="102827"/>
                  </a:lnTo>
                  <a:close/>
                  <a:moveTo>
                    <a:pt x="107752" y="102827"/>
                  </a:moveTo>
                  <a:lnTo>
                    <a:pt x="107752" y="108929"/>
                  </a:lnTo>
                  <a:lnTo>
                    <a:pt x="101346" y="108929"/>
                  </a:lnTo>
                  <a:lnTo>
                    <a:pt x="101346" y="102827"/>
                  </a:lnTo>
                  <a:close/>
                  <a:moveTo>
                    <a:pt x="114478" y="102827"/>
                  </a:moveTo>
                  <a:lnTo>
                    <a:pt x="114478" y="108929"/>
                  </a:lnTo>
                  <a:lnTo>
                    <a:pt x="108091" y="108929"/>
                  </a:lnTo>
                  <a:lnTo>
                    <a:pt x="108091" y="102827"/>
                  </a:lnTo>
                  <a:close/>
                  <a:moveTo>
                    <a:pt x="121223" y="102827"/>
                  </a:moveTo>
                  <a:lnTo>
                    <a:pt x="121223" y="108929"/>
                  </a:lnTo>
                  <a:lnTo>
                    <a:pt x="114817" y="108929"/>
                  </a:lnTo>
                  <a:lnTo>
                    <a:pt x="114817" y="102827"/>
                  </a:lnTo>
                  <a:close/>
                  <a:moveTo>
                    <a:pt x="127950" y="102827"/>
                  </a:moveTo>
                  <a:lnTo>
                    <a:pt x="127950" y="108929"/>
                  </a:lnTo>
                  <a:lnTo>
                    <a:pt x="121562" y="108929"/>
                  </a:lnTo>
                  <a:lnTo>
                    <a:pt x="121562" y="102827"/>
                  </a:lnTo>
                  <a:close/>
                  <a:moveTo>
                    <a:pt x="134694" y="102827"/>
                  </a:moveTo>
                  <a:lnTo>
                    <a:pt x="134694" y="108929"/>
                  </a:lnTo>
                  <a:lnTo>
                    <a:pt x="128289" y="108929"/>
                  </a:lnTo>
                  <a:lnTo>
                    <a:pt x="128289" y="102827"/>
                  </a:lnTo>
                  <a:close/>
                  <a:moveTo>
                    <a:pt x="141421" y="102827"/>
                  </a:moveTo>
                  <a:lnTo>
                    <a:pt x="141421" y="108929"/>
                  </a:lnTo>
                  <a:lnTo>
                    <a:pt x="135033" y="108929"/>
                  </a:lnTo>
                  <a:lnTo>
                    <a:pt x="135033" y="102827"/>
                  </a:lnTo>
                  <a:close/>
                  <a:moveTo>
                    <a:pt x="148148" y="102827"/>
                  </a:moveTo>
                  <a:lnTo>
                    <a:pt x="148148" y="108929"/>
                  </a:lnTo>
                  <a:lnTo>
                    <a:pt x="141760" y="108929"/>
                  </a:lnTo>
                  <a:lnTo>
                    <a:pt x="141760" y="102827"/>
                  </a:lnTo>
                  <a:close/>
                  <a:moveTo>
                    <a:pt x="154892" y="102827"/>
                  </a:moveTo>
                  <a:lnTo>
                    <a:pt x="154892" y="108929"/>
                  </a:lnTo>
                  <a:lnTo>
                    <a:pt x="148487" y="108929"/>
                  </a:lnTo>
                  <a:lnTo>
                    <a:pt x="148487" y="102827"/>
                  </a:lnTo>
                  <a:close/>
                  <a:moveTo>
                    <a:pt x="161619" y="102827"/>
                  </a:moveTo>
                  <a:lnTo>
                    <a:pt x="161619" y="108929"/>
                  </a:lnTo>
                  <a:lnTo>
                    <a:pt x="155231" y="108929"/>
                  </a:lnTo>
                  <a:lnTo>
                    <a:pt x="155231" y="102827"/>
                  </a:lnTo>
                  <a:close/>
                  <a:moveTo>
                    <a:pt x="168363" y="102827"/>
                  </a:moveTo>
                  <a:lnTo>
                    <a:pt x="168363" y="108929"/>
                  </a:lnTo>
                  <a:lnTo>
                    <a:pt x="161958" y="108929"/>
                  </a:lnTo>
                  <a:lnTo>
                    <a:pt x="161958" y="102827"/>
                  </a:lnTo>
                  <a:close/>
                  <a:moveTo>
                    <a:pt x="175090" y="102827"/>
                  </a:moveTo>
                  <a:lnTo>
                    <a:pt x="175090" y="108929"/>
                  </a:lnTo>
                  <a:lnTo>
                    <a:pt x="168702" y="108929"/>
                  </a:lnTo>
                  <a:lnTo>
                    <a:pt x="168702" y="102827"/>
                  </a:lnTo>
                  <a:close/>
                  <a:moveTo>
                    <a:pt x="181834" y="102827"/>
                  </a:moveTo>
                  <a:lnTo>
                    <a:pt x="181834" y="108929"/>
                  </a:lnTo>
                  <a:lnTo>
                    <a:pt x="175429" y="108929"/>
                  </a:lnTo>
                  <a:lnTo>
                    <a:pt x="175429" y="102827"/>
                  </a:lnTo>
                  <a:close/>
                  <a:moveTo>
                    <a:pt x="188561" y="102827"/>
                  </a:moveTo>
                  <a:lnTo>
                    <a:pt x="188561" y="108929"/>
                  </a:lnTo>
                  <a:lnTo>
                    <a:pt x="182173" y="108929"/>
                  </a:lnTo>
                  <a:lnTo>
                    <a:pt x="182173" y="102827"/>
                  </a:lnTo>
                  <a:close/>
                  <a:moveTo>
                    <a:pt x="195288" y="102827"/>
                  </a:moveTo>
                  <a:lnTo>
                    <a:pt x="195288" y="108929"/>
                  </a:lnTo>
                  <a:lnTo>
                    <a:pt x="188900" y="108929"/>
                  </a:lnTo>
                  <a:lnTo>
                    <a:pt x="188900" y="102827"/>
                  </a:lnTo>
                  <a:close/>
                  <a:moveTo>
                    <a:pt x="202032" y="102827"/>
                  </a:moveTo>
                  <a:lnTo>
                    <a:pt x="202032" y="108929"/>
                  </a:lnTo>
                  <a:lnTo>
                    <a:pt x="195627" y="108929"/>
                  </a:lnTo>
                  <a:lnTo>
                    <a:pt x="195627" y="102827"/>
                  </a:lnTo>
                  <a:close/>
                  <a:moveTo>
                    <a:pt x="208759" y="102827"/>
                  </a:moveTo>
                  <a:lnTo>
                    <a:pt x="208759" y="108929"/>
                  </a:lnTo>
                  <a:lnTo>
                    <a:pt x="202371" y="108929"/>
                  </a:lnTo>
                  <a:lnTo>
                    <a:pt x="202371" y="102827"/>
                  </a:lnTo>
                  <a:close/>
                  <a:moveTo>
                    <a:pt x="215504" y="102827"/>
                  </a:moveTo>
                  <a:lnTo>
                    <a:pt x="215504" y="108929"/>
                  </a:lnTo>
                  <a:lnTo>
                    <a:pt x="209098" y="108929"/>
                  </a:lnTo>
                  <a:lnTo>
                    <a:pt x="209098" y="102827"/>
                  </a:lnTo>
                  <a:close/>
                  <a:moveTo>
                    <a:pt x="222230" y="102827"/>
                  </a:moveTo>
                  <a:lnTo>
                    <a:pt x="222230" y="108929"/>
                  </a:lnTo>
                  <a:lnTo>
                    <a:pt x="215843" y="108929"/>
                  </a:lnTo>
                  <a:lnTo>
                    <a:pt x="215843" y="102827"/>
                  </a:lnTo>
                  <a:close/>
                  <a:moveTo>
                    <a:pt x="228975" y="102827"/>
                  </a:moveTo>
                  <a:lnTo>
                    <a:pt x="228975" y="108929"/>
                  </a:lnTo>
                  <a:lnTo>
                    <a:pt x="222569" y="108929"/>
                  </a:lnTo>
                  <a:lnTo>
                    <a:pt x="222569" y="102827"/>
                  </a:lnTo>
                  <a:close/>
                  <a:moveTo>
                    <a:pt x="235701" y="102827"/>
                  </a:moveTo>
                  <a:lnTo>
                    <a:pt x="235701" y="108929"/>
                  </a:lnTo>
                  <a:lnTo>
                    <a:pt x="229296" y="108929"/>
                  </a:lnTo>
                  <a:lnTo>
                    <a:pt x="229296" y="102827"/>
                  </a:lnTo>
                  <a:close/>
                  <a:moveTo>
                    <a:pt x="242428" y="102827"/>
                  </a:moveTo>
                  <a:lnTo>
                    <a:pt x="242428" y="108929"/>
                  </a:lnTo>
                  <a:lnTo>
                    <a:pt x="236040" y="108929"/>
                  </a:lnTo>
                  <a:lnTo>
                    <a:pt x="236040" y="102827"/>
                  </a:lnTo>
                  <a:close/>
                  <a:moveTo>
                    <a:pt x="249173" y="102827"/>
                  </a:moveTo>
                  <a:lnTo>
                    <a:pt x="249173" y="108929"/>
                  </a:lnTo>
                  <a:lnTo>
                    <a:pt x="242767" y="108929"/>
                  </a:lnTo>
                  <a:lnTo>
                    <a:pt x="242767" y="102827"/>
                  </a:lnTo>
                  <a:close/>
                  <a:moveTo>
                    <a:pt x="255899" y="102827"/>
                  </a:moveTo>
                  <a:lnTo>
                    <a:pt x="255899" y="108929"/>
                  </a:lnTo>
                  <a:lnTo>
                    <a:pt x="249512" y="108929"/>
                  </a:lnTo>
                  <a:lnTo>
                    <a:pt x="249512" y="102827"/>
                  </a:lnTo>
                  <a:close/>
                  <a:moveTo>
                    <a:pt x="262644" y="102827"/>
                  </a:moveTo>
                  <a:lnTo>
                    <a:pt x="262644" y="108929"/>
                  </a:lnTo>
                  <a:lnTo>
                    <a:pt x="256238" y="108929"/>
                  </a:lnTo>
                  <a:lnTo>
                    <a:pt x="256238" y="102827"/>
                  </a:lnTo>
                  <a:close/>
                  <a:moveTo>
                    <a:pt x="269370" y="102827"/>
                  </a:moveTo>
                  <a:lnTo>
                    <a:pt x="269370" y="108929"/>
                  </a:lnTo>
                  <a:lnTo>
                    <a:pt x="262983" y="108929"/>
                  </a:lnTo>
                  <a:lnTo>
                    <a:pt x="262983" y="102827"/>
                  </a:lnTo>
                  <a:close/>
                  <a:moveTo>
                    <a:pt x="276115" y="102827"/>
                  </a:moveTo>
                  <a:lnTo>
                    <a:pt x="276115" y="108929"/>
                  </a:lnTo>
                  <a:lnTo>
                    <a:pt x="269709" y="108929"/>
                  </a:lnTo>
                  <a:lnTo>
                    <a:pt x="269709" y="102827"/>
                  </a:lnTo>
                  <a:close/>
                  <a:moveTo>
                    <a:pt x="282842" y="102827"/>
                  </a:moveTo>
                  <a:lnTo>
                    <a:pt x="282842" y="108929"/>
                  </a:lnTo>
                  <a:lnTo>
                    <a:pt x="276436" y="108929"/>
                  </a:lnTo>
                  <a:lnTo>
                    <a:pt x="276436" y="102827"/>
                  </a:lnTo>
                  <a:close/>
                  <a:moveTo>
                    <a:pt x="6745" y="109250"/>
                  </a:moveTo>
                  <a:lnTo>
                    <a:pt x="6745" y="115335"/>
                  </a:lnTo>
                  <a:lnTo>
                    <a:pt x="339" y="115335"/>
                  </a:lnTo>
                  <a:lnTo>
                    <a:pt x="339" y="109250"/>
                  </a:lnTo>
                  <a:close/>
                  <a:moveTo>
                    <a:pt x="13471" y="109250"/>
                  </a:moveTo>
                  <a:lnTo>
                    <a:pt x="13471" y="115335"/>
                  </a:lnTo>
                  <a:lnTo>
                    <a:pt x="7066" y="115335"/>
                  </a:lnTo>
                  <a:lnTo>
                    <a:pt x="7066" y="109250"/>
                  </a:lnTo>
                  <a:close/>
                  <a:moveTo>
                    <a:pt x="20198" y="109250"/>
                  </a:moveTo>
                  <a:lnTo>
                    <a:pt x="20198" y="115335"/>
                  </a:lnTo>
                  <a:lnTo>
                    <a:pt x="13810" y="115335"/>
                  </a:lnTo>
                  <a:lnTo>
                    <a:pt x="13810" y="109250"/>
                  </a:lnTo>
                  <a:close/>
                  <a:moveTo>
                    <a:pt x="26942" y="109250"/>
                  </a:moveTo>
                  <a:lnTo>
                    <a:pt x="26942" y="115335"/>
                  </a:lnTo>
                  <a:lnTo>
                    <a:pt x="20537" y="115335"/>
                  </a:lnTo>
                  <a:lnTo>
                    <a:pt x="20537" y="109250"/>
                  </a:lnTo>
                  <a:close/>
                  <a:moveTo>
                    <a:pt x="33669" y="109250"/>
                  </a:moveTo>
                  <a:lnTo>
                    <a:pt x="33669" y="115335"/>
                  </a:lnTo>
                  <a:lnTo>
                    <a:pt x="27281" y="115335"/>
                  </a:lnTo>
                  <a:lnTo>
                    <a:pt x="27281" y="109250"/>
                  </a:lnTo>
                  <a:close/>
                  <a:moveTo>
                    <a:pt x="40414" y="109250"/>
                  </a:moveTo>
                  <a:lnTo>
                    <a:pt x="40414" y="115335"/>
                  </a:lnTo>
                  <a:lnTo>
                    <a:pt x="34008" y="115335"/>
                  </a:lnTo>
                  <a:lnTo>
                    <a:pt x="34008" y="109250"/>
                  </a:lnTo>
                  <a:close/>
                  <a:moveTo>
                    <a:pt x="47140" y="109250"/>
                  </a:moveTo>
                  <a:lnTo>
                    <a:pt x="47140" y="115335"/>
                  </a:lnTo>
                  <a:lnTo>
                    <a:pt x="40753" y="115335"/>
                  </a:lnTo>
                  <a:lnTo>
                    <a:pt x="40753" y="109250"/>
                  </a:lnTo>
                  <a:close/>
                  <a:moveTo>
                    <a:pt x="53885" y="109250"/>
                  </a:moveTo>
                  <a:lnTo>
                    <a:pt x="53885" y="115335"/>
                  </a:lnTo>
                  <a:lnTo>
                    <a:pt x="47479" y="115335"/>
                  </a:lnTo>
                  <a:lnTo>
                    <a:pt x="47479" y="109250"/>
                  </a:lnTo>
                  <a:close/>
                  <a:moveTo>
                    <a:pt x="60611" y="109250"/>
                  </a:moveTo>
                  <a:lnTo>
                    <a:pt x="60611" y="115335"/>
                  </a:lnTo>
                  <a:lnTo>
                    <a:pt x="54206" y="115335"/>
                  </a:lnTo>
                  <a:lnTo>
                    <a:pt x="54206" y="109250"/>
                  </a:lnTo>
                  <a:close/>
                  <a:moveTo>
                    <a:pt x="67338" y="109250"/>
                  </a:moveTo>
                  <a:lnTo>
                    <a:pt x="67338" y="115335"/>
                  </a:lnTo>
                  <a:lnTo>
                    <a:pt x="60950" y="115335"/>
                  </a:lnTo>
                  <a:lnTo>
                    <a:pt x="60950" y="109250"/>
                  </a:lnTo>
                  <a:close/>
                  <a:moveTo>
                    <a:pt x="74083" y="109250"/>
                  </a:moveTo>
                  <a:lnTo>
                    <a:pt x="74083" y="115335"/>
                  </a:lnTo>
                  <a:lnTo>
                    <a:pt x="67677" y="115335"/>
                  </a:lnTo>
                  <a:lnTo>
                    <a:pt x="67677" y="109250"/>
                  </a:lnTo>
                  <a:close/>
                  <a:moveTo>
                    <a:pt x="80809" y="109250"/>
                  </a:moveTo>
                  <a:lnTo>
                    <a:pt x="80809" y="115335"/>
                  </a:lnTo>
                  <a:lnTo>
                    <a:pt x="74422" y="115335"/>
                  </a:lnTo>
                  <a:lnTo>
                    <a:pt x="74422" y="109250"/>
                  </a:lnTo>
                  <a:close/>
                  <a:moveTo>
                    <a:pt x="87554" y="109250"/>
                  </a:moveTo>
                  <a:lnTo>
                    <a:pt x="87554" y="115335"/>
                  </a:lnTo>
                  <a:lnTo>
                    <a:pt x="81148" y="115335"/>
                  </a:lnTo>
                  <a:lnTo>
                    <a:pt x="81148" y="109250"/>
                  </a:lnTo>
                  <a:close/>
                  <a:moveTo>
                    <a:pt x="94281" y="109250"/>
                  </a:moveTo>
                  <a:lnTo>
                    <a:pt x="94281" y="115335"/>
                  </a:lnTo>
                  <a:lnTo>
                    <a:pt x="87893" y="115335"/>
                  </a:lnTo>
                  <a:lnTo>
                    <a:pt x="87893" y="109250"/>
                  </a:lnTo>
                  <a:close/>
                  <a:moveTo>
                    <a:pt x="101007" y="109250"/>
                  </a:moveTo>
                  <a:lnTo>
                    <a:pt x="101007" y="115335"/>
                  </a:lnTo>
                  <a:lnTo>
                    <a:pt x="94620" y="115335"/>
                  </a:lnTo>
                  <a:lnTo>
                    <a:pt x="94620" y="109250"/>
                  </a:lnTo>
                  <a:close/>
                  <a:moveTo>
                    <a:pt x="107752" y="109250"/>
                  </a:moveTo>
                  <a:lnTo>
                    <a:pt x="107752" y="115335"/>
                  </a:lnTo>
                  <a:lnTo>
                    <a:pt x="101346" y="115335"/>
                  </a:lnTo>
                  <a:lnTo>
                    <a:pt x="101346" y="109250"/>
                  </a:lnTo>
                  <a:close/>
                  <a:moveTo>
                    <a:pt x="114478" y="109250"/>
                  </a:moveTo>
                  <a:lnTo>
                    <a:pt x="114478" y="115335"/>
                  </a:lnTo>
                  <a:lnTo>
                    <a:pt x="108091" y="115335"/>
                  </a:lnTo>
                  <a:lnTo>
                    <a:pt x="108091" y="109250"/>
                  </a:lnTo>
                  <a:close/>
                  <a:moveTo>
                    <a:pt x="121223" y="109250"/>
                  </a:moveTo>
                  <a:lnTo>
                    <a:pt x="121223" y="115335"/>
                  </a:lnTo>
                  <a:lnTo>
                    <a:pt x="114817" y="115335"/>
                  </a:lnTo>
                  <a:lnTo>
                    <a:pt x="114817" y="109250"/>
                  </a:lnTo>
                  <a:close/>
                  <a:moveTo>
                    <a:pt x="127950" y="109250"/>
                  </a:moveTo>
                  <a:lnTo>
                    <a:pt x="127950" y="115335"/>
                  </a:lnTo>
                  <a:lnTo>
                    <a:pt x="121562" y="115335"/>
                  </a:lnTo>
                  <a:lnTo>
                    <a:pt x="121562" y="109250"/>
                  </a:lnTo>
                  <a:close/>
                  <a:moveTo>
                    <a:pt x="134694" y="109250"/>
                  </a:moveTo>
                  <a:lnTo>
                    <a:pt x="134694" y="115335"/>
                  </a:lnTo>
                  <a:lnTo>
                    <a:pt x="128289" y="115335"/>
                  </a:lnTo>
                  <a:lnTo>
                    <a:pt x="128289" y="109250"/>
                  </a:lnTo>
                  <a:close/>
                  <a:moveTo>
                    <a:pt x="141421" y="109250"/>
                  </a:moveTo>
                  <a:lnTo>
                    <a:pt x="141421" y="115335"/>
                  </a:lnTo>
                  <a:lnTo>
                    <a:pt x="135033" y="115335"/>
                  </a:lnTo>
                  <a:lnTo>
                    <a:pt x="135033" y="109250"/>
                  </a:lnTo>
                  <a:close/>
                  <a:moveTo>
                    <a:pt x="148148" y="109250"/>
                  </a:moveTo>
                  <a:lnTo>
                    <a:pt x="148148" y="115335"/>
                  </a:lnTo>
                  <a:lnTo>
                    <a:pt x="141760" y="115335"/>
                  </a:lnTo>
                  <a:lnTo>
                    <a:pt x="141760" y="109250"/>
                  </a:lnTo>
                  <a:close/>
                  <a:moveTo>
                    <a:pt x="154892" y="109250"/>
                  </a:moveTo>
                  <a:lnTo>
                    <a:pt x="154892" y="115335"/>
                  </a:lnTo>
                  <a:lnTo>
                    <a:pt x="148487" y="115335"/>
                  </a:lnTo>
                  <a:lnTo>
                    <a:pt x="148487" y="109250"/>
                  </a:lnTo>
                  <a:close/>
                  <a:moveTo>
                    <a:pt x="161619" y="109250"/>
                  </a:moveTo>
                  <a:lnTo>
                    <a:pt x="161619" y="115335"/>
                  </a:lnTo>
                  <a:lnTo>
                    <a:pt x="155231" y="115335"/>
                  </a:lnTo>
                  <a:lnTo>
                    <a:pt x="155231" y="109250"/>
                  </a:lnTo>
                  <a:close/>
                  <a:moveTo>
                    <a:pt x="168363" y="109250"/>
                  </a:moveTo>
                  <a:lnTo>
                    <a:pt x="168363" y="115335"/>
                  </a:lnTo>
                  <a:lnTo>
                    <a:pt x="161958" y="115335"/>
                  </a:lnTo>
                  <a:lnTo>
                    <a:pt x="161958" y="109250"/>
                  </a:lnTo>
                  <a:close/>
                  <a:moveTo>
                    <a:pt x="175090" y="109250"/>
                  </a:moveTo>
                  <a:lnTo>
                    <a:pt x="175090" y="115335"/>
                  </a:lnTo>
                  <a:lnTo>
                    <a:pt x="168702" y="115335"/>
                  </a:lnTo>
                  <a:lnTo>
                    <a:pt x="168702" y="109250"/>
                  </a:lnTo>
                  <a:close/>
                  <a:moveTo>
                    <a:pt x="181834" y="109250"/>
                  </a:moveTo>
                  <a:lnTo>
                    <a:pt x="181834" y="115335"/>
                  </a:lnTo>
                  <a:lnTo>
                    <a:pt x="175429" y="115335"/>
                  </a:lnTo>
                  <a:lnTo>
                    <a:pt x="175429" y="109250"/>
                  </a:lnTo>
                  <a:close/>
                  <a:moveTo>
                    <a:pt x="188561" y="109250"/>
                  </a:moveTo>
                  <a:lnTo>
                    <a:pt x="188561" y="115335"/>
                  </a:lnTo>
                  <a:lnTo>
                    <a:pt x="182173" y="115335"/>
                  </a:lnTo>
                  <a:lnTo>
                    <a:pt x="182173" y="109250"/>
                  </a:lnTo>
                  <a:close/>
                  <a:moveTo>
                    <a:pt x="195288" y="109250"/>
                  </a:moveTo>
                  <a:lnTo>
                    <a:pt x="195288" y="115335"/>
                  </a:lnTo>
                  <a:lnTo>
                    <a:pt x="188900" y="115335"/>
                  </a:lnTo>
                  <a:lnTo>
                    <a:pt x="188900" y="109250"/>
                  </a:lnTo>
                  <a:close/>
                  <a:moveTo>
                    <a:pt x="202032" y="109250"/>
                  </a:moveTo>
                  <a:lnTo>
                    <a:pt x="202032" y="115335"/>
                  </a:lnTo>
                  <a:lnTo>
                    <a:pt x="195627" y="115335"/>
                  </a:lnTo>
                  <a:lnTo>
                    <a:pt x="195627" y="109250"/>
                  </a:lnTo>
                  <a:close/>
                  <a:moveTo>
                    <a:pt x="208759" y="109250"/>
                  </a:moveTo>
                  <a:lnTo>
                    <a:pt x="208759" y="115335"/>
                  </a:lnTo>
                  <a:lnTo>
                    <a:pt x="202371" y="115335"/>
                  </a:lnTo>
                  <a:lnTo>
                    <a:pt x="202371" y="109250"/>
                  </a:lnTo>
                  <a:close/>
                  <a:moveTo>
                    <a:pt x="215504" y="109250"/>
                  </a:moveTo>
                  <a:lnTo>
                    <a:pt x="215504" y="115335"/>
                  </a:lnTo>
                  <a:lnTo>
                    <a:pt x="209098" y="115335"/>
                  </a:lnTo>
                  <a:lnTo>
                    <a:pt x="209098" y="109250"/>
                  </a:lnTo>
                  <a:close/>
                  <a:moveTo>
                    <a:pt x="222230" y="109250"/>
                  </a:moveTo>
                  <a:lnTo>
                    <a:pt x="222230" y="115335"/>
                  </a:lnTo>
                  <a:lnTo>
                    <a:pt x="215843" y="115335"/>
                  </a:lnTo>
                  <a:lnTo>
                    <a:pt x="215843" y="109250"/>
                  </a:lnTo>
                  <a:close/>
                  <a:moveTo>
                    <a:pt x="228975" y="109250"/>
                  </a:moveTo>
                  <a:lnTo>
                    <a:pt x="228975" y="115335"/>
                  </a:lnTo>
                  <a:lnTo>
                    <a:pt x="222569" y="115335"/>
                  </a:lnTo>
                  <a:lnTo>
                    <a:pt x="222569" y="109250"/>
                  </a:lnTo>
                  <a:close/>
                  <a:moveTo>
                    <a:pt x="235701" y="109250"/>
                  </a:moveTo>
                  <a:lnTo>
                    <a:pt x="235701" y="115335"/>
                  </a:lnTo>
                  <a:lnTo>
                    <a:pt x="229296" y="115335"/>
                  </a:lnTo>
                  <a:lnTo>
                    <a:pt x="229296" y="109250"/>
                  </a:lnTo>
                  <a:close/>
                  <a:moveTo>
                    <a:pt x="242428" y="109250"/>
                  </a:moveTo>
                  <a:lnTo>
                    <a:pt x="242428" y="115335"/>
                  </a:lnTo>
                  <a:lnTo>
                    <a:pt x="236040" y="115335"/>
                  </a:lnTo>
                  <a:lnTo>
                    <a:pt x="236040" y="109250"/>
                  </a:lnTo>
                  <a:close/>
                  <a:moveTo>
                    <a:pt x="249173" y="109250"/>
                  </a:moveTo>
                  <a:lnTo>
                    <a:pt x="249173" y="115335"/>
                  </a:lnTo>
                  <a:lnTo>
                    <a:pt x="242767" y="115335"/>
                  </a:lnTo>
                  <a:lnTo>
                    <a:pt x="242767" y="109250"/>
                  </a:lnTo>
                  <a:close/>
                  <a:moveTo>
                    <a:pt x="255899" y="109250"/>
                  </a:moveTo>
                  <a:lnTo>
                    <a:pt x="255899" y="115335"/>
                  </a:lnTo>
                  <a:lnTo>
                    <a:pt x="249512" y="115335"/>
                  </a:lnTo>
                  <a:lnTo>
                    <a:pt x="249512" y="109250"/>
                  </a:lnTo>
                  <a:close/>
                  <a:moveTo>
                    <a:pt x="262644" y="109250"/>
                  </a:moveTo>
                  <a:lnTo>
                    <a:pt x="262644" y="115335"/>
                  </a:lnTo>
                  <a:lnTo>
                    <a:pt x="256238" y="115335"/>
                  </a:lnTo>
                  <a:lnTo>
                    <a:pt x="256238" y="109250"/>
                  </a:lnTo>
                  <a:close/>
                  <a:moveTo>
                    <a:pt x="269370" y="109250"/>
                  </a:moveTo>
                  <a:lnTo>
                    <a:pt x="269370" y="115335"/>
                  </a:lnTo>
                  <a:lnTo>
                    <a:pt x="262983" y="115335"/>
                  </a:lnTo>
                  <a:lnTo>
                    <a:pt x="262983" y="109250"/>
                  </a:lnTo>
                  <a:close/>
                  <a:moveTo>
                    <a:pt x="276115" y="109250"/>
                  </a:moveTo>
                  <a:lnTo>
                    <a:pt x="276115" y="115335"/>
                  </a:lnTo>
                  <a:lnTo>
                    <a:pt x="269709" y="115335"/>
                  </a:lnTo>
                  <a:lnTo>
                    <a:pt x="269709" y="109250"/>
                  </a:lnTo>
                  <a:close/>
                  <a:moveTo>
                    <a:pt x="282842" y="109250"/>
                  </a:moveTo>
                  <a:lnTo>
                    <a:pt x="282842" y="115335"/>
                  </a:lnTo>
                  <a:lnTo>
                    <a:pt x="276436" y="115335"/>
                  </a:lnTo>
                  <a:lnTo>
                    <a:pt x="276436" y="109250"/>
                  </a:lnTo>
                  <a:close/>
                  <a:moveTo>
                    <a:pt x="6745" y="115656"/>
                  </a:moveTo>
                  <a:lnTo>
                    <a:pt x="6745" y="121740"/>
                  </a:lnTo>
                  <a:lnTo>
                    <a:pt x="339" y="121740"/>
                  </a:lnTo>
                  <a:lnTo>
                    <a:pt x="339" y="115656"/>
                  </a:lnTo>
                  <a:close/>
                  <a:moveTo>
                    <a:pt x="13471" y="115656"/>
                  </a:moveTo>
                  <a:lnTo>
                    <a:pt x="13471" y="121740"/>
                  </a:lnTo>
                  <a:lnTo>
                    <a:pt x="7066" y="121740"/>
                  </a:lnTo>
                  <a:lnTo>
                    <a:pt x="7066" y="115656"/>
                  </a:lnTo>
                  <a:close/>
                  <a:moveTo>
                    <a:pt x="20198" y="115656"/>
                  </a:moveTo>
                  <a:lnTo>
                    <a:pt x="20198" y="121740"/>
                  </a:lnTo>
                  <a:lnTo>
                    <a:pt x="13810" y="121740"/>
                  </a:lnTo>
                  <a:lnTo>
                    <a:pt x="13810" y="115656"/>
                  </a:lnTo>
                  <a:close/>
                  <a:moveTo>
                    <a:pt x="26942" y="115656"/>
                  </a:moveTo>
                  <a:lnTo>
                    <a:pt x="26942" y="121740"/>
                  </a:lnTo>
                  <a:lnTo>
                    <a:pt x="20537" y="121740"/>
                  </a:lnTo>
                  <a:lnTo>
                    <a:pt x="20537" y="115656"/>
                  </a:lnTo>
                  <a:close/>
                  <a:moveTo>
                    <a:pt x="33669" y="115656"/>
                  </a:moveTo>
                  <a:lnTo>
                    <a:pt x="33669" y="121740"/>
                  </a:lnTo>
                  <a:lnTo>
                    <a:pt x="27281" y="121740"/>
                  </a:lnTo>
                  <a:lnTo>
                    <a:pt x="27281" y="115656"/>
                  </a:lnTo>
                  <a:close/>
                  <a:moveTo>
                    <a:pt x="40414" y="115656"/>
                  </a:moveTo>
                  <a:lnTo>
                    <a:pt x="40414" y="121740"/>
                  </a:lnTo>
                  <a:lnTo>
                    <a:pt x="34008" y="121740"/>
                  </a:lnTo>
                  <a:lnTo>
                    <a:pt x="34008" y="115656"/>
                  </a:lnTo>
                  <a:close/>
                  <a:moveTo>
                    <a:pt x="47140" y="115656"/>
                  </a:moveTo>
                  <a:lnTo>
                    <a:pt x="47140" y="121740"/>
                  </a:lnTo>
                  <a:lnTo>
                    <a:pt x="40753" y="121740"/>
                  </a:lnTo>
                  <a:lnTo>
                    <a:pt x="40753" y="115656"/>
                  </a:lnTo>
                  <a:close/>
                  <a:moveTo>
                    <a:pt x="53885" y="115656"/>
                  </a:moveTo>
                  <a:lnTo>
                    <a:pt x="53885" y="121740"/>
                  </a:lnTo>
                  <a:lnTo>
                    <a:pt x="47479" y="121740"/>
                  </a:lnTo>
                  <a:lnTo>
                    <a:pt x="47479" y="115656"/>
                  </a:lnTo>
                  <a:close/>
                  <a:moveTo>
                    <a:pt x="60611" y="115656"/>
                  </a:moveTo>
                  <a:lnTo>
                    <a:pt x="60611" y="121740"/>
                  </a:lnTo>
                  <a:lnTo>
                    <a:pt x="54206" y="121740"/>
                  </a:lnTo>
                  <a:lnTo>
                    <a:pt x="54206" y="115656"/>
                  </a:lnTo>
                  <a:close/>
                  <a:moveTo>
                    <a:pt x="67338" y="115656"/>
                  </a:moveTo>
                  <a:lnTo>
                    <a:pt x="67338" y="121740"/>
                  </a:lnTo>
                  <a:lnTo>
                    <a:pt x="60950" y="121740"/>
                  </a:lnTo>
                  <a:lnTo>
                    <a:pt x="60950" y="115656"/>
                  </a:lnTo>
                  <a:close/>
                  <a:moveTo>
                    <a:pt x="74083" y="115656"/>
                  </a:moveTo>
                  <a:lnTo>
                    <a:pt x="74083" y="121740"/>
                  </a:lnTo>
                  <a:lnTo>
                    <a:pt x="67677" y="121740"/>
                  </a:lnTo>
                  <a:lnTo>
                    <a:pt x="67677" y="115656"/>
                  </a:lnTo>
                  <a:close/>
                  <a:moveTo>
                    <a:pt x="80809" y="115656"/>
                  </a:moveTo>
                  <a:lnTo>
                    <a:pt x="80809" y="121740"/>
                  </a:lnTo>
                  <a:lnTo>
                    <a:pt x="74422" y="121740"/>
                  </a:lnTo>
                  <a:lnTo>
                    <a:pt x="74422" y="115656"/>
                  </a:lnTo>
                  <a:close/>
                  <a:moveTo>
                    <a:pt x="87554" y="115656"/>
                  </a:moveTo>
                  <a:lnTo>
                    <a:pt x="87554" y="121740"/>
                  </a:lnTo>
                  <a:lnTo>
                    <a:pt x="81148" y="121740"/>
                  </a:lnTo>
                  <a:lnTo>
                    <a:pt x="81148" y="115656"/>
                  </a:lnTo>
                  <a:close/>
                  <a:moveTo>
                    <a:pt x="94281" y="115656"/>
                  </a:moveTo>
                  <a:lnTo>
                    <a:pt x="94281" y="121740"/>
                  </a:lnTo>
                  <a:lnTo>
                    <a:pt x="87893" y="121740"/>
                  </a:lnTo>
                  <a:lnTo>
                    <a:pt x="87893" y="115656"/>
                  </a:lnTo>
                  <a:close/>
                  <a:moveTo>
                    <a:pt x="101007" y="115656"/>
                  </a:moveTo>
                  <a:lnTo>
                    <a:pt x="101007" y="121740"/>
                  </a:lnTo>
                  <a:lnTo>
                    <a:pt x="94620" y="121740"/>
                  </a:lnTo>
                  <a:lnTo>
                    <a:pt x="94620" y="115656"/>
                  </a:lnTo>
                  <a:close/>
                  <a:moveTo>
                    <a:pt x="107752" y="115656"/>
                  </a:moveTo>
                  <a:lnTo>
                    <a:pt x="107752" y="121740"/>
                  </a:lnTo>
                  <a:lnTo>
                    <a:pt x="101346" y="121740"/>
                  </a:lnTo>
                  <a:lnTo>
                    <a:pt x="101346" y="115656"/>
                  </a:lnTo>
                  <a:close/>
                  <a:moveTo>
                    <a:pt x="114478" y="115656"/>
                  </a:moveTo>
                  <a:lnTo>
                    <a:pt x="114478" y="121740"/>
                  </a:lnTo>
                  <a:lnTo>
                    <a:pt x="108091" y="121740"/>
                  </a:lnTo>
                  <a:lnTo>
                    <a:pt x="108091" y="115656"/>
                  </a:lnTo>
                  <a:close/>
                  <a:moveTo>
                    <a:pt x="121223" y="115656"/>
                  </a:moveTo>
                  <a:lnTo>
                    <a:pt x="121223" y="121740"/>
                  </a:lnTo>
                  <a:lnTo>
                    <a:pt x="114817" y="121740"/>
                  </a:lnTo>
                  <a:lnTo>
                    <a:pt x="114817" y="115656"/>
                  </a:lnTo>
                  <a:close/>
                  <a:moveTo>
                    <a:pt x="127950" y="115656"/>
                  </a:moveTo>
                  <a:lnTo>
                    <a:pt x="127950" y="121740"/>
                  </a:lnTo>
                  <a:lnTo>
                    <a:pt x="121562" y="121740"/>
                  </a:lnTo>
                  <a:lnTo>
                    <a:pt x="121562" y="115656"/>
                  </a:lnTo>
                  <a:close/>
                  <a:moveTo>
                    <a:pt x="134694" y="115656"/>
                  </a:moveTo>
                  <a:lnTo>
                    <a:pt x="134694" y="121740"/>
                  </a:lnTo>
                  <a:lnTo>
                    <a:pt x="128289" y="121740"/>
                  </a:lnTo>
                  <a:lnTo>
                    <a:pt x="128289" y="115656"/>
                  </a:lnTo>
                  <a:close/>
                  <a:moveTo>
                    <a:pt x="141421" y="115656"/>
                  </a:moveTo>
                  <a:lnTo>
                    <a:pt x="141421" y="121740"/>
                  </a:lnTo>
                  <a:lnTo>
                    <a:pt x="135033" y="121740"/>
                  </a:lnTo>
                  <a:lnTo>
                    <a:pt x="135033" y="115656"/>
                  </a:lnTo>
                  <a:close/>
                  <a:moveTo>
                    <a:pt x="148148" y="115656"/>
                  </a:moveTo>
                  <a:lnTo>
                    <a:pt x="148148" y="121740"/>
                  </a:lnTo>
                  <a:lnTo>
                    <a:pt x="141760" y="121740"/>
                  </a:lnTo>
                  <a:lnTo>
                    <a:pt x="141760" y="115656"/>
                  </a:lnTo>
                  <a:close/>
                  <a:moveTo>
                    <a:pt x="154892" y="115656"/>
                  </a:moveTo>
                  <a:lnTo>
                    <a:pt x="154892" y="121740"/>
                  </a:lnTo>
                  <a:lnTo>
                    <a:pt x="148487" y="121740"/>
                  </a:lnTo>
                  <a:lnTo>
                    <a:pt x="148487" y="115656"/>
                  </a:lnTo>
                  <a:close/>
                  <a:moveTo>
                    <a:pt x="161619" y="115656"/>
                  </a:moveTo>
                  <a:lnTo>
                    <a:pt x="161619" y="121740"/>
                  </a:lnTo>
                  <a:lnTo>
                    <a:pt x="155231" y="121740"/>
                  </a:lnTo>
                  <a:lnTo>
                    <a:pt x="155231" y="115656"/>
                  </a:lnTo>
                  <a:close/>
                  <a:moveTo>
                    <a:pt x="168363" y="115656"/>
                  </a:moveTo>
                  <a:lnTo>
                    <a:pt x="168363" y="121740"/>
                  </a:lnTo>
                  <a:lnTo>
                    <a:pt x="161958" y="121740"/>
                  </a:lnTo>
                  <a:lnTo>
                    <a:pt x="161958" y="115656"/>
                  </a:lnTo>
                  <a:close/>
                  <a:moveTo>
                    <a:pt x="175090" y="115656"/>
                  </a:moveTo>
                  <a:lnTo>
                    <a:pt x="175090" y="121740"/>
                  </a:lnTo>
                  <a:lnTo>
                    <a:pt x="168702" y="121740"/>
                  </a:lnTo>
                  <a:lnTo>
                    <a:pt x="168702" y="115656"/>
                  </a:lnTo>
                  <a:close/>
                  <a:moveTo>
                    <a:pt x="181834" y="115656"/>
                  </a:moveTo>
                  <a:lnTo>
                    <a:pt x="181834" y="121740"/>
                  </a:lnTo>
                  <a:lnTo>
                    <a:pt x="175429" y="121740"/>
                  </a:lnTo>
                  <a:lnTo>
                    <a:pt x="175429" y="115656"/>
                  </a:lnTo>
                  <a:close/>
                  <a:moveTo>
                    <a:pt x="188561" y="115656"/>
                  </a:moveTo>
                  <a:lnTo>
                    <a:pt x="188561" y="121740"/>
                  </a:lnTo>
                  <a:lnTo>
                    <a:pt x="182173" y="121740"/>
                  </a:lnTo>
                  <a:lnTo>
                    <a:pt x="182173" y="115656"/>
                  </a:lnTo>
                  <a:close/>
                  <a:moveTo>
                    <a:pt x="195288" y="115656"/>
                  </a:moveTo>
                  <a:lnTo>
                    <a:pt x="195288" y="121740"/>
                  </a:lnTo>
                  <a:lnTo>
                    <a:pt x="188900" y="121740"/>
                  </a:lnTo>
                  <a:lnTo>
                    <a:pt x="188900" y="115656"/>
                  </a:lnTo>
                  <a:close/>
                  <a:moveTo>
                    <a:pt x="202032" y="115656"/>
                  </a:moveTo>
                  <a:lnTo>
                    <a:pt x="202032" y="121740"/>
                  </a:lnTo>
                  <a:lnTo>
                    <a:pt x="195627" y="121740"/>
                  </a:lnTo>
                  <a:lnTo>
                    <a:pt x="195627" y="115656"/>
                  </a:lnTo>
                  <a:close/>
                  <a:moveTo>
                    <a:pt x="208759" y="115656"/>
                  </a:moveTo>
                  <a:lnTo>
                    <a:pt x="208759" y="121740"/>
                  </a:lnTo>
                  <a:lnTo>
                    <a:pt x="202371" y="121740"/>
                  </a:lnTo>
                  <a:lnTo>
                    <a:pt x="202371" y="115656"/>
                  </a:lnTo>
                  <a:close/>
                  <a:moveTo>
                    <a:pt x="215504" y="115656"/>
                  </a:moveTo>
                  <a:lnTo>
                    <a:pt x="215504" y="121740"/>
                  </a:lnTo>
                  <a:lnTo>
                    <a:pt x="209098" y="121740"/>
                  </a:lnTo>
                  <a:lnTo>
                    <a:pt x="209098" y="115656"/>
                  </a:lnTo>
                  <a:close/>
                  <a:moveTo>
                    <a:pt x="222230" y="115656"/>
                  </a:moveTo>
                  <a:lnTo>
                    <a:pt x="222230" y="121740"/>
                  </a:lnTo>
                  <a:lnTo>
                    <a:pt x="215843" y="121740"/>
                  </a:lnTo>
                  <a:lnTo>
                    <a:pt x="215843" y="115656"/>
                  </a:lnTo>
                  <a:close/>
                  <a:moveTo>
                    <a:pt x="228975" y="115656"/>
                  </a:moveTo>
                  <a:lnTo>
                    <a:pt x="228975" y="121740"/>
                  </a:lnTo>
                  <a:lnTo>
                    <a:pt x="222569" y="121740"/>
                  </a:lnTo>
                  <a:lnTo>
                    <a:pt x="222569" y="115656"/>
                  </a:lnTo>
                  <a:close/>
                  <a:moveTo>
                    <a:pt x="235701" y="115656"/>
                  </a:moveTo>
                  <a:lnTo>
                    <a:pt x="235701" y="121740"/>
                  </a:lnTo>
                  <a:lnTo>
                    <a:pt x="229296" y="121740"/>
                  </a:lnTo>
                  <a:lnTo>
                    <a:pt x="229296" y="115656"/>
                  </a:lnTo>
                  <a:close/>
                  <a:moveTo>
                    <a:pt x="242428" y="115656"/>
                  </a:moveTo>
                  <a:lnTo>
                    <a:pt x="242428" y="121740"/>
                  </a:lnTo>
                  <a:lnTo>
                    <a:pt x="236040" y="121740"/>
                  </a:lnTo>
                  <a:lnTo>
                    <a:pt x="236040" y="115656"/>
                  </a:lnTo>
                  <a:close/>
                  <a:moveTo>
                    <a:pt x="249173" y="115656"/>
                  </a:moveTo>
                  <a:lnTo>
                    <a:pt x="249173" y="121740"/>
                  </a:lnTo>
                  <a:lnTo>
                    <a:pt x="242767" y="121740"/>
                  </a:lnTo>
                  <a:lnTo>
                    <a:pt x="242767" y="115656"/>
                  </a:lnTo>
                  <a:close/>
                  <a:moveTo>
                    <a:pt x="255899" y="115656"/>
                  </a:moveTo>
                  <a:lnTo>
                    <a:pt x="255899" y="121740"/>
                  </a:lnTo>
                  <a:lnTo>
                    <a:pt x="249512" y="121740"/>
                  </a:lnTo>
                  <a:lnTo>
                    <a:pt x="249512" y="115656"/>
                  </a:lnTo>
                  <a:close/>
                  <a:moveTo>
                    <a:pt x="262644" y="115656"/>
                  </a:moveTo>
                  <a:lnTo>
                    <a:pt x="262644" y="121740"/>
                  </a:lnTo>
                  <a:lnTo>
                    <a:pt x="256238" y="121740"/>
                  </a:lnTo>
                  <a:lnTo>
                    <a:pt x="256238" y="115656"/>
                  </a:lnTo>
                  <a:close/>
                  <a:moveTo>
                    <a:pt x="269370" y="115656"/>
                  </a:moveTo>
                  <a:lnTo>
                    <a:pt x="269370" y="121740"/>
                  </a:lnTo>
                  <a:lnTo>
                    <a:pt x="262983" y="121740"/>
                  </a:lnTo>
                  <a:lnTo>
                    <a:pt x="262983" y="115656"/>
                  </a:lnTo>
                  <a:close/>
                  <a:moveTo>
                    <a:pt x="276115" y="115656"/>
                  </a:moveTo>
                  <a:lnTo>
                    <a:pt x="276115" y="121740"/>
                  </a:lnTo>
                  <a:lnTo>
                    <a:pt x="269709" y="121740"/>
                  </a:lnTo>
                  <a:lnTo>
                    <a:pt x="269709" y="115656"/>
                  </a:lnTo>
                  <a:close/>
                  <a:moveTo>
                    <a:pt x="282842" y="115656"/>
                  </a:moveTo>
                  <a:lnTo>
                    <a:pt x="282842" y="121740"/>
                  </a:lnTo>
                  <a:lnTo>
                    <a:pt x="276436" y="121740"/>
                  </a:lnTo>
                  <a:lnTo>
                    <a:pt x="276436" y="115656"/>
                  </a:lnTo>
                  <a:close/>
                  <a:moveTo>
                    <a:pt x="6745" y="122061"/>
                  </a:moveTo>
                  <a:lnTo>
                    <a:pt x="6745" y="128146"/>
                  </a:lnTo>
                  <a:lnTo>
                    <a:pt x="339" y="128146"/>
                  </a:lnTo>
                  <a:lnTo>
                    <a:pt x="339" y="122061"/>
                  </a:lnTo>
                  <a:close/>
                  <a:moveTo>
                    <a:pt x="13471" y="122061"/>
                  </a:moveTo>
                  <a:lnTo>
                    <a:pt x="13471" y="128146"/>
                  </a:lnTo>
                  <a:lnTo>
                    <a:pt x="7066" y="128146"/>
                  </a:lnTo>
                  <a:lnTo>
                    <a:pt x="7066" y="122061"/>
                  </a:lnTo>
                  <a:close/>
                  <a:moveTo>
                    <a:pt x="20198" y="122061"/>
                  </a:moveTo>
                  <a:lnTo>
                    <a:pt x="20198" y="128146"/>
                  </a:lnTo>
                  <a:lnTo>
                    <a:pt x="13810" y="128146"/>
                  </a:lnTo>
                  <a:lnTo>
                    <a:pt x="13810" y="122061"/>
                  </a:lnTo>
                  <a:close/>
                  <a:moveTo>
                    <a:pt x="26942" y="122061"/>
                  </a:moveTo>
                  <a:lnTo>
                    <a:pt x="26942" y="128146"/>
                  </a:lnTo>
                  <a:lnTo>
                    <a:pt x="20537" y="128146"/>
                  </a:lnTo>
                  <a:lnTo>
                    <a:pt x="20537" y="122061"/>
                  </a:lnTo>
                  <a:close/>
                  <a:moveTo>
                    <a:pt x="33669" y="122061"/>
                  </a:moveTo>
                  <a:lnTo>
                    <a:pt x="33669" y="128146"/>
                  </a:lnTo>
                  <a:lnTo>
                    <a:pt x="27281" y="128146"/>
                  </a:lnTo>
                  <a:lnTo>
                    <a:pt x="27281" y="122061"/>
                  </a:lnTo>
                  <a:close/>
                  <a:moveTo>
                    <a:pt x="40414" y="122061"/>
                  </a:moveTo>
                  <a:lnTo>
                    <a:pt x="40414" y="128146"/>
                  </a:lnTo>
                  <a:lnTo>
                    <a:pt x="34008" y="128146"/>
                  </a:lnTo>
                  <a:lnTo>
                    <a:pt x="34008" y="122061"/>
                  </a:lnTo>
                  <a:close/>
                  <a:moveTo>
                    <a:pt x="47140" y="122061"/>
                  </a:moveTo>
                  <a:lnTo>
                    <a:pt x="47140" y="128146"/>
                  </a:lnTo>
                  <a:lnTo>
                    <a:pt x="40753" y="128146"/>
                  </a:lnTo>
                  <a:lnTo>
                    <a:pt x="40753" y="122061"/>
                  </a:lnTo>
                  <a:close/>
                  <a:moveTo>
                    <a:pt x="53885" y="122061"/>
                  </a:moveTo>
                  <a:lnTo>
                    <a:pt x="53885" y="128146"/>
                  </a:lnTo>
                  <a:lnTo>
                    <a:pt x="47479" y="128146"/>
                  </a:lnTo>
                  <a:lnTo>
                    <a:pt x="47479" y="122061"/>
                  </a:lnTo>
                  <a:close/>
                  <a:moveTo>
                    <a:pt x="60611" y="122061"/>
                  </a:moveTo>
                  <a:lnTo>
                    <a:pt x="60611" y="128146"/>
                  </a:lnTo>
                  <a:lnTo>
                    <a:pt x="54206" y="128146"/>
                  </a:lnTo>
                  <a:lnTo>
                    <a:pt x="54206" y="122061"/>
                  </a:lnTo>
                  <a:close/>
                  <a:moveTo>
                    <a:pt x="67338" y="122061"/>
                  </a:moveTo>
                  <a:lnTo>
                    <a:pt x="67338" y="128146"/>
                  </a:lnTo>
                  <a:lnTo>
                    <a:pt x="60950" y="128146"/>
                  </a:lnTo>
                  <a:lnTo>
                    <a:pt x="60950" y="122061"/>
                  </a:lnTo>
                  <a:close/>
                  <a:moveTo>
                    <a:pt x="74083" y="122061"/>
                  </a:moveTo>
                  <a:lnTo>
                    <a:pt x="74083" y="128146"/>
                  </a:lnTo>
                  <a:lnTo>
                    <a:pt x="67677" y="128146"/>
                  </a:lnTo>
                  <a:lnTo>
                    <a:pt x="67677" y="122061"/>
                  </a:lnTo>
                  <a:close/>
                  <a:moveTo>
                    <a:pt x="80809" y="122061"/>
                  </a:moveTo>
                  <a:lnTo>
                    <a:pt x="80809" y="128146"/>
                  </a:lnTo>
                  <a:lnTo>
                    <a:pt x="74422" y="128146"/>
                  </a:lnTo>
                  <a:lnTo>
                    <a:pt x="74422" y="122061"/>
                  </a:lnTo>
                  <a:close/>
                  <a:moveTo>
                    <a:pt x="87554" y="122061"/>
                  </a:moveTo>
                  <a:lnTo>
                    <a:pt x="87554" y="128146"/>
                  </a:lnTo>
                  <a:lnTo>
                    <a:pt x="81148" y="128146"/>
                  </a:lnTo>
                  <a:lnTo>
                    <a:pt x="81148" y="122061"/>
                  </a:lnTo>
                  <a:close/>
                  <a:moveTo>
                    <a:pt x="94281" y="122061"/>
                  </a:moveTo>
                  <a:lnTo>
                    <a:pt x="94281" y="128146"/>
                  </a:lnTo>
                  <a:lnTo>
                    <a:pt x="87893" y="128146"/>
                  </a:lnTo>
                  <a:lnTo>
                    <a:pt x="87893" y="122061"/>
                  </a:lnTo>
                  <a:close/>
                  <a:moveTo>
                    <a:pt x="101007" y="122061"/>
                  </a:moveTo>
                  <a:lnTo>
                    <a:pt x="101007" y="128146"/>
                  </a:lnTo>
                  <a:lnTo>
                    <a:pt x="94620" y="128146"/>
                  </a:lnTo>
                  <a:lnTo>
                    <a:pt x="94620" y="122061"/>
                  </a:lnTo>
                  <a:close/>
                  <a:moveTo>
                    <a:pt x="107752" y="122061"/>
                  </a:moveTo>
                  <a:lnTo>
                    <a:pt x="107752" y="128146"/>
                  </a:lnTo>
                  <a:lnTo>
                    <a:pt x="101346" y="128146"/>
                  </a:lnTo>
                  <a:lnTo>
                    <a:pt x="101346" y="122061"/>
                  </a:lnTo>
                  <a:close/>
                  <a:moveTo>
                    <a:pt x="114478" y="122061"/>
                  </a:moveTo>
                  <a:lnTo>
                    <a:pt x="114478" y="128146"/>
                  </a:lnTo>
                  <a:lnTo>
                    <a:pt x="108091" y="128146"/>
                  </a:lnTo>
                  <a:lnTo>
                    <a:pt x="108091" y="122061"/>
                  </a:lnTo>
                  <a:close/>
                  <a:moveTo>
                    <a:pt x="121223" y="122061"/>
                  </a:moveTo>
                  <a:lnTo>
                    <a:pt x="121223" y="128146"/>
                  </a:lnTo>
                  <a:lnTo>
                    <a:pt x="114817" y="128146"/>
                  </a:lnTo>
                  <a:lnTo>
                    <a:pt x="114817" y="122061"/>
                  </a:lnTo>
                  <a:close/>
                  <a:moveTo>
                    <a:pt x="127950" y="122061"/>
                  </a:moveTo>
                  <a:lnTo>
                    <a:pt x="127950" y="128146"/>
                  </a:lnTo>
                  <a:lnTo>
                    <a:pt x="121562" y="128146"/>
                  </a:lnTo>
                  <a:lnTo>
                    <a:pt x="121562" y="122061"/>
                  </a:lnTo>
                  <a:close/>
                  <a:moveTo>
                    <a:pt x="134694" y="122061"/>
                  </a:moveTo>
                  <a:lnTo>
                    <a:pt x="134694" y="128146"/>
                  </a:lnTo>
                  <a:lnTo>
                    <a:pt x="128289" y="128146"/>
                  </a:lnTo>
                  <a:lnTo>
                    <a:pt x="128289" y="122061"/>
                  </a:lnTo>
                  <a:close/>
                  <a:moveTo>
                    <a:pt x="141421" y="122061"/>
                  </a:moveTo>
                  <a:lnTo>
                    <a:pt x="141421" y="128146"/>
                  </a:lnTo>
                  <a:lnTo>
                    <a:pt x="135033" y="128146"/>
                  </a:lnTo>
                  <a:lnTo>
                    <a:pt x="135033" y="122061"/>
                  </a:lnTo>
                  <a:close/>
                  <a:moveTo>
                    <a:pt x="148148" y="122061"/>
                  </a:moveTo>
                  <a:lnTo>
                    <a:pt x="148148" y="128146"/>
                  </a:lnTo>
                  <a:lnTo>
                    <a:pt x="141760" y="128146"/>
                  </a:lnTo>
                  <a:lnTo>
                    <a:pt x="141760" y="122061"/>
                  </a:lnTo>
                  <a:close/>
                  <a:moveTo>
                    <a:pt x="154892" y="122061"/>
                  </a:moveTo>
                  <a:lnTo>
                    <a:pt x="154892" y="128146"/>
                  </a:lnTo>
                  <a:lnTo>
                    <a:pt x="148487" y="128146"/>
                  </a:lnTo>
                  <a:lnTo>
                    <a:pt x="148487" y="122061"/>
                  </a:lnTo>
                  <a:close/>
                  <a:moveTo>
                    <a:pt x="161619" y="122061"/>
                  </a:moveTo>
                  <a:lnTo>
                    <a:pt x="161619" y="128146"/>
                  </a:lnTo>
                  <a:lnTo>
                    <a:pt x="155231" y="128146"/>
                  </a:lnTo>
                  <a:lnTo>
                    <a:pt x="155231" y="122061"/>
                  </a:lnTo>
                  <a:close/>
                  <a:moveTo>
                    <a:pt x="168363" y="122061"/>
                  </a:moveTo>
                  <a:lnTo>
                    <a:pt x="168363" y="128146"/>
                  </a:lnTo>
                  <a:lnTo>
                    <a:pt x="161958" y="128146"/>
                  </a:lnTo>
                  <a:lnTo>
                    <a:pt x="161958" y="122061"/>
                  </a:lnTo>
                  <a:close/>
                  <a:moveTo>
                    <a:pt x="175090" y="122061"/>
                  </a:moveTo>
                  <a:lnTo>
                    <a:pt x="175090" y="128146"/>
                  </a:lnTo>
                  <a:lnTo>
                    <a:pt x="168702" y="128146"/>
                  </a:lnTo>
                  <a:lnTo>
                    <a:pt x="168702" y="122061"/>
                  </a:lnTo>
                  <a:close/>
                  <a:moveTo>
                    <a:pt x="181834" y="122061"/>
                  </a:moveTo>
                  <a:lnTo>
                    <a:pt x="181834" y="128146"/>
                  </a:lnTo>
                  <a:lnTo>
                    <a:pt x="175429" y="128146"/>
                  </a:lnTo>
                  <a:lnTo>
                    <a:pt x="175429" y="122061"/>
                  </a:lnTo>
                  <a:close/>
                  <a:moveTo>
                    <a:pt x="188561" y="122061"/>
                  </a:moveTo>
                  <a:lnTo>
                    <a:pt x="188561" y="128146"/>
                  </a:lnTo>
                  <a:lnTo>
                    <a:pt x="182173" y="128146"/>
                  </a:lnTo>
                  <a:lnTo>
                    <a:pt x="182173" y="122061"/>
                  </a:lnTo>
                  <a:close/>
                  <a:moveTo>
                    <a:pt x="195288" y="122061"/>
                  </a:moveTo>
                  <a:lnTo>
                    <a:pt x="195288" y="128146"/>
                  </a:lnTo>
                  <a:lnTo>
                    <a:pt x="188900" y="128146"/>
                  </a:lnTo>
                  <a:lnTo>
                    <a:pt x="188900" y="122061"/>
                  </a:lnTo>
                  <a:close/>
                  <a:moveTo>
                    <a:pt x="202032" y="122061"/>
                  </a:moveTo>
                  <a:lnTo>
                    <a:pt x="202032" y="128146"/>
                  </a:lnTo>
                  <a:lnTo>
                    <a:pt x="195627" y="128146"/>
                  </a:lnTo>
                  <a:lnTo>
                    <a:pt x="195627" y="122061"/>
                  </a:lnTo>
                  <a:close/>
                  <a:moveTo>
                    <a:pt x="208759" y="122061"/>
                  </a:moveTo>
                  <a:lnTo>
                    <a:pt x="208759" y="128146"/>
                  </a:lnTo>
                  <a:lnTo>
                    <a:pt x="202371" y="128146"/>
                  </a:lnTo>
                  <a:lnTo>
                    <a:pt x="202371" y="122061"/>
                  </a:lnTo>
                  <a:close/>
                  <a:moveTo>
                    <a:pt x="215504" y="122061"/>
                  </a:moveTo>
                  <a:lnTo>
                    <a:pt x="215504" y="128146"/>
                  </a:lnTo>
                  <a:lnTo>
                    <a:pt x="209098" y="128146"/>
                  </a:lnTo>
                  <a:lnTo>
                    <a:pt x="209098" y="122061"/>
                  </a:lnTo>
                  <a:close/>
                  <a:moveTo>
                    <a:pt x="222230" y="122061"/>
                  </a:moveTo>
                  <a:lnTo>
                    <a:pt x="222230" y="128146"/>
                  </a:lnTo>
                  <a:lnTo>
                    <a:pt x="215843" y="128146"/>
                  </a:lnTo>
                  <a:lnTo>
                    <a:pt x="215843" y="122061"/>
                  </a:lnTo>
                  <a:close/>
                  <a:moveTo>
                    <a:pt x="228975" y="122061"/>
                  </a:moveTo>
                  <a:lnTo>
                    <a:pt x="228975" y="128146"/>
                  </a:lnTo>
                  <a:lnTo>
                    <a:pt x="222569" y="128146"/>
                  </a:lnTo>
                  <a:lnTo>
                    <a:pt x="222569" y="122061"/>
                  </a:lnTo>
                  <a:close/>
                  <a:moveTo>
                    <a:pt x="235701" y="122061"/>
                  </a:moveTo>
                  <a:lnTo>
                    <a:pt x="235701" y="128146"/>
                  </a:lnTo>
                  <a:lnTo>
                    <a:pt x="229296" y="128146"/>
                  </a:lnTo>
                  <a:lnTo>
                    <a:pt x="229296" y="122061"/>
                  </a:lnTo>
                  <a:close/>
                  <a:moveTo>
                    <a:pt x="242428" y="122061"/>
                  </a:moveTo>
                  <a:lnTo>
                    <a:pt x="242428" y="128146"/>
                  </a:lnTo>
                  <a:lnTo>
                    <a:pt x="236040" y="128146"/>
                  </a:lnTo>
                  <a:lnTo>
                    <a:pt x="236040" y="122061"/>
                  </a:lnTo>
                  <a:close/>
                  <a:moveTo>
                    <a:pt x="249173" y="122061"/>
                  </a:moveTo>
                  <a:lnTo>
                    <a:pt x="249173" y="128146"/>
                  </a:lnTo>
                  <a:lnTo>
                    <a:pt x="242767" y="128146"/>
                  </a:lnTo>
                  <a:lnTo>
                    <a:pt x="242767" y="122061"/>
                  </a:lnTo>
                  <a:close/>
                  <a:moveTo>
                    <a:pt x="255899" y="122061"/>
                  </a:moveTo>
                  <a:lnTo>
                    <a:pt x="255899" y="128146"/>
                  </a:lnTo>
                  <a:lnTo>
                    <a:pt x="249512" y="128146"/>
                  </a:lnTo>
                  <a:lnTo>
                    <a:pt x="249512" y="122061"/>
                  </a:lnTo>
                  <a:close/>
                  <a:moveTo>
                    <a:pt x="262644" y="122061"/>
                  </a:moveTo>
                  <a:lnTo>
                    <a:pt x="262644" y="128146"/>
                  </a:lnTo>
                  <a:lnTo>
                    <a:pt x="256238" y="128146"/>
                  </a:lnTo>
                  <a:lnTo>
                    <a:pt x="256238" y="122061"/>
                  </a:lnTo>
                  <a:close/>
                  <a:moveTo>
                    <a:pt x="269370" y="122061"/>
                  </a:moveTo>
                  <a:lnTo>
                    <a:pt x="269370" y="128146"/>
                  </a:lnTo>
                  <a:lnTo>
                    <a:pt x="262983" y="128146"/>
                  </a:lnTo>
                  <a:lnTo>
                    <a:pt x="262983" y="122061"/>
                  </a:lnTo>
                  <a:close/>
                  <a:moveTo>
                    <a:pt x="276115" y="122061"/>
                  </a:moveTo>
                  <a:lnTo>
                    <a:pt x="276115" y="128146"/>
                  </a:lnTo>
                  <a:lnTo>
                    <a:pt x="269709" y="128146"/>
                  </a:lnTo>
                  <a:lnTo>
                    <a:pt x="269709" y="122061"/>
                  </a:lnTo>
                  <a:close/>
                  <a:moveTo>
                    <a:pt x="282842" y="122061"/>
                  </a:moveTo>
                  <a:lnTo>
                    <a:pt x="282842" y="128146"/>
                  </a:lnTo>
                  <a:lnTo>
                    <a:pt x="276436" y="128146"/>
                  </a:lnTo>
                  <a:lnTo>
                    <a:pt x="276436" y="122061"/>
                  </a:lnTo>
                  <a:close/>
                  <a:moveTo>
                    <a:pt x="6745" y="128467"/>
                  </a:moveTo>
                  <a:lnTo>
                    <a:pt x="6745" y="134551"/>
                  </a:lnTo>
                  <a:lnTo>
                    <a:pt x="339" y="134551"/>
                  </a:lnTo>
                  <a:lnTo>
                    <a:pt x="339" y="128467"/>
                  </a:lnTo>
                  <a:close/>
                  <a:moveTo>
                    <a:pt x="13471" y="128467"/>
                  </a:moveTo>
                  <a:lnTo>
                    <a:pt x="13471" y="134551"/>
                  </a:lnTo>
                  <a:lnTo>
                    <a:pt x="7066" y="134551"/>
                  </a:lnTo>
                  <a:lnTo>
                    <a:pt x="7066" y="128467"/>
                  </a:lnTo>
                  <a:close/>
                  <a:moveTo>
                    <a:pt x="20198" y="128467"/>
                  </a:moveTo>
                  <a:lnTo>
                    <a:pt x="20198" y="134551"/>
                  </a:lnTo>
                  <a:lnTo>
                    <a:pt x="13810" y="134551"/>
                  </a:lnTo>
                  <a:lnTo>
                    <a:pt x="13810" y="128467"/>
                  </a:lnTo>
                  <a:close/>
                  <a:moveTo>
                    <a:pt x="26942" y="128467"/>
                  </a:moveTo>
                  <a:lnTo>
                    <a:pt x="26942" y="134551"/>
                  </a:lnTo>
                  <a:lnTo>
                    <a:pt x="20537" y="134551"/>
                  </a:lnTo>
                  <a:lnTo>
                    <a:pt x="20537" y="128467"/>
                  </a:lnTo>
                  <a:close/>
                  <a:moveTo>
                    <a:pt x="33669" y="128467"/>
                  </a:moveTo>
                  <a:lnTo>
                    <a:pt x="33669" y="134551"/>
                  </a:lnTo>
                  <a:lnTo>
                    <a:pt x="27281" y="134551"/>
                  </a:lnTo>
                  <a:lnTo>
                    <a:pt x="27281" y="128467"/>
                  </a:lnTo>
                  <a:close/>
                  <a:moveTo>
                    <a:pt x="40414" y="128467"/>
                  </a:moveTo>
                  <a:lnTo>
                    <a:pt x="40414" y="134551"/>
                  </a:lnTo>
                  <a:lnTo>
                    <a:pt x="34008" y="134551"/>
                  </a:lnTo>
                  <a:lnTo>
                    <a:pt x="34008" y="128467"/>
                  </a:lnTo>
                  <a:close/>
                  <a:moveTo>
                    <a:pt x="47140" y="128467"/>
                  </a:moveTo>
                  <a:lnTo>
                    <a:pt x="47140" y="134551"/>
                  </a:lnTo>
                  <a:lnTo>
                    <a:pt x="40753" y="134551"/>
                  </a:lnTo>
                  <a:lnTo>
                    <a:pt x="40753" y="128467"/>
                  </a:lnTo>
                  <a:close/>
                  <a:moveTo>
                    <a:pt x="53885" y="128467"/>
                  </a:moveTo>
                  <a:lnTo>
                    <a:pt x="53885" y="134551"/>
                  </a:lnTo>
                  <a:lnTo>
                    <a:pt x="47479" y="134551"/>
                  </a:lnTo>
                  <a:lnTo>
                    <a:pt x="47479" y="128467"/>
                  </a:lnTo>
                  <a:close/>
                  <a:moveTo>
                    <a:pt x="60611" y="128467"/>
                  </a:moveTo>
                  <a:lnTo>
                    <a:pt x="60611" y="134551"/>
                  </a:lnTo>
                  <a:lnTo>
                    <a:pt x="54206" y="134551"/>
                  </a:lnTo>
                  <a:lnTo>
                    <a:pt x="54206" y="128467"/>
                  </a:lnTo>
                  <a:close/>
                  <a:moveTo>
                    <a:pt x="67338" y="128467"/>
                  </a:moveTo>
                  <a:lnTo>
                    <a:pt x="67338" y="134551"/>
                  </a:lnTo>
                  <a:lnTo>
                    <a:pt x="60950" y="134551"/>
                  </a:lnTo>
                  <a:lnTo>
                    <a:pt x="60950" y="128467"/>
                  </a:lnTo>
                  <a:close/>
                  <a:moveTo>
                    <a:pt x="74083" y="128467"/>
                  </a:moveTo>
                  <a:lnTo>
                    <a:pt x="74083" y="134551"/>
                  </a:lnTo>
                  <a:lnTo>
                    <a:pt x="67677" y="134551"/>
                  </a:lnTo>
                  <a:lnTo>
                    <a:pt x="67677" y="128467"/>
                  </a:lnTo>
                  <a:close/>
                  <a:moveTo>
                    <a:pt x="80809" y="128467"/>
                  </a:moveTo>
                  <a:lnTo>
                    <a:pt x="80809" y="134551"/>
                  </a:lnTo>
                  <a:lnTo>
                    <a:pt x="74422" y="134551"/>
                  </a:lnTo>
                  <a:lnTo>
                    <a:pt x="74422" y="128467"/>
                  </a:lnTo>
                  <a:close/>
                  <a:moveTo>
                    <a:pt x="87554" y="128467"/>
                  </a:moveTo>
                  <a:lnTo>
                    <a:pt x="87554" y="134551"/>
                  </a:lnTo>
                  <a:lnTo>
                    <a:pt x="81148" y="134551"/>
                  </a:lnTo>
                  <a:lnTo>
                    <a:pt x="81148" y="128467"/>
                  </a:lnTo>
                  <a:close/>
                  <a:moveTo>
                    <a:pt x="94281" y="128467"/>
                  </a:moveTo>
                  <a:lnTo>
                    <a:pt x="94281" y="134551"/>
                  </a:lnTo>
                  <a:lnTo>
                    <a:pt x="87893" y="134551"/>
                  </a:lnTo>
                  <a:lnTo>
                    <a:pt x="87893" y="128467"/>
                  </a:lnTo>
                  <a:close/>
                  <a:moveTo>
                    <a:pt x="101007" y="128467"/>
                  </a:moveTo>
                  <a:lnTo>
                    <a:pt x="101007" y="134551"/>
                  </a:lnTo>
                  <a:lnTo>
                    <a:pt x="94620" y="134551"/>
                  </a:lnTo>
                  <a:lnTo>
                    <a:pt x="94620" y="128467"/>
                  </a:lnTo>
                  <a:close/>
                  <a:moveTo>
                    <a:pt x="107752" y="128467"/>
                  </a:moveTo>
                  <a:lnTo>
                    <a:pt x="107752" y="134551"/>
                  </a:lnTo>
                  <a:lnTo>
                    <a:pt x="101346" y="134551"/>
                  </a:lnTo>
                  <a:lnTo>
                    <a:pt x="101346" y="128467"/>
                  </a:lnTo>
                  <a:close/>
                  <a:moveTo>
                    <a:pt x="114478" y="128467"/>
                  </a:moveTo>
                  <a:lnTo>
                    <a:pt x="114478" y="134551"/>
                  </a:lnTo>
                  <a:lnTo>
                    <a:pt x="108091" y="134551"/>
                  </a:lnTo>
                  <a:lnTo>
                    <a:pt x="108091" y="128467"/>
                  </a:lnTo>
                  <a:close/>
                  <a:moveTo>
                    <a:pt x="121223" y="128467"/>
                  </a:moveTo>
                  <a:lnTo>
                    <a:pt x="121223" y="134551"/>
                  </a:lnTo>
                  <a:lnTo>
                    <a:pt x="114817" y="134551"/>
                  </a:lnTo>
                  <a:lnTo>
                    <a:pt x="114817" y="128467"/>
                  </a:lnTo>
                  <a:close/>
                  <a:moveTo>
                    <a:pt x="127950" y="128467"/>
                  </a:moveTo>
                  <a:lnTo>
                    <a:pt x="127950" y="134551"/>
                  </a:lnTo>
                  <a:lnTo>
                    <a:pt x="121562" y="134551"/>
                  </a:lnTo>
                  <a:lnTo>
                    <a:pt x="121562" y="128467"/>
                  </a:lnTo>
                  <a:close/>
                  <a:moveTo>
                    <a:pt x="134694" y="128467"/>
                  </a:moveTo>
                  <a:lnTo>
                    <a:pt x="134694" y="134551"/>
                  </a:lnTo>
                  <a:lnTo>
                    <a:pt x="128289" y="134551"/>
                  </a:lnTo>
                  <a:lnTo>
                    <a:pt x="128289" y="128467"/>
                  </a:lnTo>
                  <a:close/>
                  <a:moveTo>
                    <a:pt x="141421" y="128467"/>
                  </a:moveTo>
                  <a:lnTo>
                    <a:pt x="141421" y="134551"/>
                  </a:lnTo>
                  <a:lnTo>
                    <a:pt x="135033" y="134551"/>
                  </a:lnTo>
                  <a:lnTo>
                    <a:pt x="135033" y="128467"/>
                  </a:lnTo>
                  <a:close/>
                  <a:moveTo>
                    <a:pt x="148148" y="128467"/>
                  </a:moveTo>
                  <a:lnTo>
                    <a:pt x="148148" y="134551"/>
                  </a:lnTo>
                  <a:lnTo>
                    <a:pt x="141760" y="134551"/>
                  </a:lnTo>
                  <a:lnTo>
                    <a:pt x="141760" y="128467"/>
                  </a:lnTo>
                  <a:close/>
                  <a:moveTo>
                    <a:pt x="154892" y="128467"/>
                  </a:moveTo>
                  <a:lnTo>
                    <a:pt x="154892" y="134551"/>
                  </a:lnTo>
                  <a:lnTo>
                    <a:pt x="148487" y="134551"/>
                  </a:lnTo>
                  <a:lnTo>
                    <a:pt x="148487" y="128467"/>
                  </a:lnTo>
                  <a:close/>
                  <a:moveTo>
                    <a:pt x="161619" y="128467"/>
                  </a:moveTo>
                  <a:lnTo>
                    <a:pt x="161619" y="134551"/>
                  </a:lnTo>
                  <a:lnTo>
                    <a:pt x="155231" y="134551"/>
                  </a:lnTo>
                  <a:lnTo>
                    <a:pt x="155231" y="128467"/>
                  </a:lnTo>
                  <a:close/>
                  <a:moveTo>
                    <a:pt x="168363" y="128467"/>
                  </a:moveTo>
                  <a:lnTo>
                    <a:pt x="168363" y="134551"/>
                  </a:lnTo>
                  <a:lnTo>
                    <a:pt x="161958" y="134551"/>
                  </a:lnTo>
                  <a:lnTo>
                    <a:pt x="161958" y="128467"/>
                  </a:lnTo>
                  <a:close/>
                  <a:moveTo>
                    <a:pt x="175090" y="128467"/>
                  </a:moveTo>
                  <a:lnTo>
                    <a:pt x="175090" y="134551"/>
                  </a:lnTo>
                  <a:lnTo>
                    <a:pt x="168702" y="134551"/>
                  </a:lnTo>
                  <a:lnTo>
                    <a:pt x="168702" y="128467"/>
                  </a:lnTo>
                  <a:close/>
                  <a:moveTo>
                    <a:pt x="181834" y="128467"/>
                  </a:moveTo>
                  <a:lnTo>
                    <a:pt x="181834" y="134551"/>
                  </a:lnTo>
                  <a:lnTo>
                    <a:pt x="175429" y="134551"/>
                  </a:lnTo>
                  <a:lnTo>
                    <a:pt x="175429" y="128467"/>
                  </a:lnTo>
                  <a:close/>
                  <a:moveTo>
                    <a:pt x="188561" y="128467"/>
                  </a:moveTo>
                  <a:lnTo>
                    <a:pt x="188561" y="134551"/>
                  </a:lnTo>
                  <a:lnTo>
                    <a:pt x="182173" y="134551"/>
                  </a:lnTo>
                  <a:lnTo>
                    <a:pt x="182173" y="128467"/>
                  </a:lnTo>
                  <a:close/>
                  <a:moveTo>
                    <a:pt x="195288" y="128467"/>
                  </a:moveTo>
                  <a:lnTo>
                    <a:pt x="195288" y="134551"/>
                  </a:lnTo>
                  <a:lnTo>
                    <a:pt x="188900" y="134551"/>
                  </a:lnTo>
                  <a:lnTo>
                    <a:pt x="188900" y="128467"/>
                  </a:lnTo>
                  <a:close/>
                  <a:moveTo>
                    <a:pt x="202032" y="128467"/>
                  </a:moveTo>
                  <a:lnTo>
                    <a:pt x="202032" y="134551"/>
                  </a:lnTo>
                  <a:lnTo>
                    <a:pt x="195627" y="134551"/>
                  </a:lnTo>
                  <a:lnTo>
                    <a:pt x="195627" y="128467"/>
                  </a:lnTo>
                  <a:close/>
                  <a:moveTo>
                    <a:pt x="208759" y="128467"/>
                  </a:moveTo>
                  <a:lnTo>
                    <a:pt x="208759" y="134551"/>
                  </a:lnTo>
                  <a:lnTo>
                    <a:pt x="202371" y="134551"/>
                  </a:lnTo>
                  <a:lnTo>
                    <a:pt x="202371" y="128467"/>
                  </a:lnTo>
                  <a:close/>
                  <a:moveTo>
                    <a:pt x="215504" y="128467"/>
                  </a:moveTo>
                  <a:lnTo>
                    <a:pt x="215504" y="134551"/>
                  </a:lnTo>
                  <a:lnTo>
                    <a:pt x="209098" y="134551"/>
                  </a:lnTo>
                  <a:lnTo>
                    <a:pt x="209098" y="128467"/>
                  </a:lnTo>
                  <a:close/>
                  <a:moveTo>
                    <a:pt x="222230" y="128467"/>
                  </a:moveTo>
                  <a:lnTo>
                    <a:pt x="222230" y="134551"/>
                  </a:lnTo>
                  <a:lnTo>
                    <a:pt x="215843" y="134551"/>
                  </a:lnTo>
                  <a:lnTo>
                    <a:pt x="215843" y="128467"/>
                  </a:lnTo>
                  <a:close/>
                  <a:moveTo>
                    <a:pt x="228975" y="128467"/>
                  </a:moveTo>
                  <a:lnTo>
                    <a:pt x="228975" y="134551"/>
                  </a:lnTo>
                  <a:lnTo>
                    <a:pt x="222569" y="134551"/>
                  </a:lnTo>
                  <a:lnTo>
                    <a:pt x="222569" y="128467"/>
                  </a:lnTo>
                  <a:close/>
                  <a:moveTo>
                    <a:pt x="235701" y="128467"/>
                  </a:moveTo>
                  <a:lnTo>
                    <a:pt x="235701" y="134551"/>
                  </a:lnTo>
                  <a:lnTo>
                    <a:pt x="229296" y="134551"/>
                  </a:lnTo>
                  <a:lnTo>
                    <a:pt x="229296" y="128467"/>
                  </a:lnTo>
                  <a:close/>
                  <a:moveTo>
                    <a:pt x="242428" y="128467"/>
                  </a:moveTo>
                  <a:lnTo>
                    <a:pt x="242428" y="134551"/>
                  </a:lnTo>
                  <a:lnTo>
                    <a:pt x="236040" y="134551"/>
                  </a:lnTo>
                  <a:lnTo>
                    <a:pt x="236040" y="128467"/>
                  </a:lnTo>
                  <a:close/>
                  <a:moveTo>
                    <a:pt x="249173" y="128467"/>
                  </a:moveTo>
                  <a:lnTo>
                    <a:pt x="249173" y="134551"/>
                  </a:lnTo>
                  <a:lnTo>
                    <a:pt x="242767" y="134551"/>
                  </a:lnTo>
                  <a:lnTo>
                    <a:pt x="242767" y="128467"/>
                  </a:lnTo>
                  <a:close/>
                  <a:moveTo>
                    <a:pt x="255899" y="128467"/>
                  </a:moveTo>
                  <a:lnTo>
                    <a:pt x="255899" y="134551"/>
                  </a:lnTo>
                  <a:lnTo>
                    <a:pt x="249512" y="134551"/>
                  </a:lnTo>
                  <a:lnTo>
                    <a:pt x="249512" y="128467"/>
                  </a:lnTo>
                  <a:close/>
                  <a:moveTo>
                    <a:pt x="262644" y="128467"/>
                  </a:moveTo>
                  <a:lnTo>
                    <a:pt x="262644" y="134551"/>
                  </a:lnTo>
                  <a:lnTo>
                    <a:pt x="256238" y="134551"/>
                  </a:lnTo>
                  <a:lnTo>
                    <a:pt x="256238" y="128467"/>
                  </a:lnTo>
                  <a:close/>
                  <a:moveTo>
                    <a:pt x="269370" y="128467"/>
                  </a:moveTo>
                  <a:lnTo>
                    <a:pt x="269370" y="134551"/>
                  </a:lnTo>
                  <a:lnTo>
                    <a:pt x="262983" y="134551"/>
                  </a:lnTo>
                  <a:lnTo>
                    <a:pt x="262983" y="128467"/>
                  </a:lnTo>
                  <a:close/>
                  <a:moveTo>
                    <a:pt x="276115" y="128467"/>
                  </a:moveTo>
                  <a:lnTo>
                    <a:pt x="276115" y="134551"/>
                  </a:lnTo>
                  <a:lnTo>
                    <a:pt x="269709" y="134551"/>
                  </a:lnTo>
                  <a:lnTo>
                    <a:pt x="269709" y="128467"/>
                  </a:lnTo>
                  <a:close/>
                  <a:moveTo>
                    <a:pt x="282842" y="128467"/>
                  </a:moveTo>
                  <a:lnTo>
                    <a:pt x="282842" y="134551"/>
                  </a:lnTo>
                  <a:lnTo>
                    <a:pt x="276436" y="134551"/>
                  </a:lnTo>
                  <a:lnTo>
                    <a:pt x="276436" y="128467"/>
                  </a:lnTo>
                  <a:close/>
                  <a:moveTo>
                    <a:pt x="6745" y="134872"/>
                  </a:moveTo>
                  <a:lnTo>
                    <a:pt x="6745" y="140957"/>
                  </a:lnTo>
                  <a:lnTo>
                    <a:pt x="339" y="140957"/>
                  </a:lnTo>
                  <a:lnTo>
                    <a:pt x="339" y="134872"/>
                  </a:lnTo>
                  <a:close/>
                  <a:moveTo>
                    <a:pt x="13471" y="134872"/>
                  </a:moveTo>
                  <a:lnTo>
                    <a:pt x="13471" y="140957"/>
                  </a:lnTo>
                  <a:lnTo>
                    <a:pt x="7066" y="140957"/>
                  </a:lnTo>
                  <a:lnTo>
                    <a:pt x="7066" y="134872"/>
                  </a:lnTo>
                  <a:close/>
                  <a:moveTo>
                    <a:pt x="20198" y="134872"/>
                  </a:moveTo>
                  <a:lnTo>
                    <a:pt x="20198" y="140957"/>
                  </a:lnTo>
                  <a:lnTo>
                    <a:pt x="13810" y="140957"/>
                  </a:lnTo>
                  <a:lnTo>
                    <a:pt x="13810" y="134872"/>
                  </a:lnTo>
                  <a:close/>
                  <a:moveTo>
                    <a:pt x="26942" y="134872"/>
                  </a:moveTo>
                  <a:lnTo>
                    <a:pt x="26942" y="140957"/>
                  </a:lnTo>
                  <a:lnTo>
                    <a:pt x="20537" y="140957"/>
                  </a:lnTo>
                  <a:lnTo>
                    <a:pt x="20537" y="134872"/>
                  </a:lnTo>
                  <a:close/>
                  <a:moveTo>
                    <a:pt x="33669" y="134872"/>
                  </a:moveTo>
                  <a:lnTo>
                    <a:pt x="33669" y="140957"/>
                  </a:lnTo>
                  <a:lnTo>
                    <a:pt x="27281" y="140957"/>
                  </a:lnTo>
                  <a:lnTo>
                    <a:pt x="27281" y="134872"/>
                  </a:lnTo>
                  <a:close/>
                  <a:moveTo>
                    <a:pt x="40414" y="134872"/>
                  </a:moveTo>
                  <a:lnTo>
                    <a:pt x="40414" y="140957"/>
                  </a:lnTo>
                  <a:lnTo>
                    <a:pt x="34008" y="140957"/>
                  </a:lnTo>
                  <a:lnTo>
                    <a:pt x="34008" y="134872"/>
                  </a:lnTo>
                  <a:close/>
                  <a:moveTo>
                    <a:pt x="47140" y="134872"/>
                  </a:moveTo>
                  <a:lnTo>
                    <a:pt x="47140" y="140957"/>
                  </a:lnTo>
                  <a:lnTo>
                    <a:pt x="40753" y="140957"/>
                  </a:lnTo>
                  <a:lnTo>
                    <a:pt x="40753" y="134872"/>
                  </a:lnTo>
                  <a:close/>
                  <a:moveTo>
                    <a:pt x="53885" y="134872"/>
                  </a:moveTo>
                  <a:lnTo>
                    <a:pt x="53885" y="140957"/>
                  </a:lnTo>
                  <a:lnTo>
                    <a:pt x="47479" y="140957"/>
                  </a:lnTo>
                  <a:lnTo>
                    <a:pt x="47479" y="134872"/>
                  </a:lnTo>
                  <a:close/>
                  <a:moveTo>
                    <a:pt x="60611" y="134872"/>
                  </a:moveTo>
                  <a:lnTo>
                    <a:pt x="60611" y="140957"/>
                  </a:lnTo>
                  <a:lnTo>
                    <a:pt x="54206" y="140957"/>
                  </a:lnTo>
                  <a:lnTo>
                    <a:pt x="54206" y="134872"/>
                  </a:lnTo>
                  <a:close/>
                  <a:moveTo>
                    <a:pt x="67338" y="134872"/>
                  </a:moveTo>
                  <a:lnTo>
                    <a:pt x="67338" y="140957"/>
                  </a:lnTo>
                  <a:lnTo>
                    <a:pt x="60950" y="140957"/>
                  </a:lnTo>
                  <a:lnTo>
                    <a:pt x="60950" y="134872"/>
                  </a:lnTo>
                  <a:close/>
                  <a:moveTo>
                    <a:pt x="74083" y="134872"/>
                  </a:moveTo>
                  <a:lnTo>
                    <a:pt x="74083" y="140957"/>
                  </a:lnTo>
                  <a:lnTo>
                    <a:pt x="67677" y="140957"/>
                  </a:lnTo>
                  <a:lnTo>
                    <a:pt x="67677" y="134872"/>
                  </a:lnTo>
                  <a:close/>
                  <a:moveTo>
                    <a:pt x="80809" y="134872"/>
                  </a:moveTo>
                  <a:lnTo>
                    <a:pt x="80809" y="140957"/>
                  </a:lnTo>
                  <a:lnTo>
                    <a:pt x="74422" y="140957"/>
                  </a:lnTo>
                  <a:lnTo>
                    <a:pt x="74422" y="134872"/>
                  </a:lnTo>
                  <a:close/>
                  <a:moveTo>
                    <a:pt x="87554" y="134872"/>
                  </a:moveTo>
                  <a:lnTo>
                    <a:pt x="87554" y="140957"/>
                  </a:lnTo>
                  <a:lnTo>
                    <a:pt x="81148" y="140957"/>
                  </a:lnTo>
                  <a:lnTo>
                    <a:pt x="81148" y="134872"/>
                  </a:lnTo>
                  <a:close/>
                  <a:moveTo>
                    <a:pt x="94281" y="134872"/>
                  </a:moveTo>
                  <a:lnTo>
                    <a:pt x="94281" y="140957"/>
                  </a:lnTo>
                  <a:lnTo>
                    <a:pt x="87893" y="140957"/>
                  </a:lnTo>
                  <a:lnTo>
                    <a:pt x="87893" y="134872"/>
                  </a:lnTo>
                  <a:close/>
                  <a:moveTo>
                    <a:pt x="101007" y="134872"/>
                  </a:moveTo>
                  <a:lnTo>
                    <a:pt x="101007" y="140957"/>
                  </a:lnTo>
                  <a:lnTo>
                    <a:pt x="94620" y="140957"/>
                  </a:lnTo>
                  <a:lnTo>
                    <a:pt x="94620" y="134872"/>
                  </a:lnTo>
                  <a:close/>
                  <a:moveTo>
                    <a:pt x="107752" y="134872"/>
                  </a:moveTo>
                  <a:lnTo>
                    <a:pt x="107752" y="140957"/>
                  </a:lnTo>
                  <a:lnTo>
                    <a:pt x="101346" y="140957"/>
                  </a:lnTo>
                  <a:lnTo>
                    <a:pt x="101346" y="134872"/>
                  </a:lnTo>
                  <a:close/>
                  <a:moveTo>
                    <a:pt x="114478" y="134872"/>
                  </a:moveTo>
                  <a:lnTo>
                    <a:pt x="114478" y="140957"/>
                  </a:lnTo>
                  <a:lnTo>
                    <a:pt x="108091" y="140957"/>
                  </a:lnTo>
                  <a:lnTo>
                    <a:pt x="108091" y="134872"/>
                  </a:lnTo>
                  <a:close/>
                  <a:moveTo>
                    <a:pt x="121223" y="134872"/>
                  </a:moveTo>
                  <a:lnTo>
                    <a:pt x="121223" y="140957"/>
                  </a:lnTo>
                  <a:lnTo>
                    <a:pt x="114817" y="140957"/>
                  </a:lnTo>
                  <a:lnTo>
                    <a:pt x="114817" y="134872"/>
                  </a:lnTo>
                  <a:close/>
                  <a:moveTo>
                    <a:pt x="127950" y="134872"/>
                  </a:moveTo>
                  <a:lnTo>
                    <a:pt x="127950" y="140957"/>
                  </a:lnTo>
                  <a:lnTo>
                    <a:pt x="121562" y="140957"/>
                  </a:lnTo>
                  <a:lnTo>
                    <a:pt x="121562" y="134872"/>
                  </a:lnTo>
                  <a:close/>
                  <a:moveTo>
                    <a:pt x="134694" y="134872"/>
                  </a:moveTo>
                  <a:lnTo>
                    <a:pt x="134694" y="140957"/>
                  </a:lnTo>
                  <a:lnTo>
                    <a:pt x="128289" y="140957"/>
                  </a:lnTo>
                  <a:lnTo>
                    <a:pt x="128289" y="134872"/>
                  </a:lnTo>
                  <a:close/>
                  <a:moveTo>
                    <a:pt x="141421" y="134872"/>
                  </a:moveTo>
                  <a:lnTo>
                    <a:pt x="141421" y="140957"/>
                  </a:lnTo>
                  <a:lnTo>
                    <a:pt x="135033" y="140957"/>
                  </a:lnTo>
                  <a:lnTo>
                    <a:pt x="135033" y="134872"/>
                  </a:lnTo>
                  <a:close/>
                  <a:moveTo>
                    <a:pt x="148148" y="134872"/>
                  </a:moveTo>
                  <a:lnTo>
                    <a:pt x="148148" y="140957"/>
                  </a:lnTo>
                  <a:lnTo>
                    <a:pt x="141760" y="140957"/>
                  </a:lnTo>
                  <a:lnTo>
                    <a:pt x="141760" y="134872"/>
                  </a:lnTo>
                  <a:close/>
                  <a:moveTo>
                    <a:pt x="154892" y="134872"/>
                  </a:moveTo>
                  <a:lnTo>
                    <a:pt x="154892" y="140957"/>
                  </a:lnTo>
                  <a:lnTo>
                    <a:pt x="148487" y="140957"/>
                  </a:lnTo>
                  <a:lnTo>
                    <a:pt x="148487" y="134872"/>
                  </a:lnTo>
                  <a:close/>
                  <a:moveTo>
                    <a:pt x="161619" y="134872"/>
                  </a:moveTo>
                  <a:lnTo>
                    <a:pt x="161619" y="140957"/>
                  </a:lnTo>
                  <a:lnTo>
                    <a:pt x="155231" y="140957"/>
                  </a:lnTo>
                  <a:lnTo>
                    <a:pt x="155231" y="134872"/>
                  </a:lnTo>
                  <a:close/>
                  <a:moveTo>
                    <a:pt x="168363" y="134872"/>
                  </a:moveTo>
                  <a:lnTo>
                    <a:pt x="168363" y="140957"/>
                  </a:lnTo>
                  <a:lnTo>
                    <a:pt x="161958" y="140957"/>
                  </a:lnTo>
                  <a:lnTo>
                    <a:pt x="161958" y="134872"/>
                  </a:lnTo>
                  <a:close/>
                  <a:moveTo>
                    <a:pt x="175090" y="134872"/>
                  </a:moveTo>
                  <a:lnTo>
                    <a:pt x="175090" y="140957"/>
                  </a:lnTo>
                  <a:lnTo>
                    <a:pt x="168702" y="140957"/>
                  </a:lnTo>
                  <a:lnTo>
                    <a:pt x="168702" y="134872"/>
                  </a:lnTo>
                  <a:close/>
                  <a:moveTo>
                    <a:pt x="181834" y="134872"/>
                  </a:moveTo>
                  <a:lnTo>
                    <a:pt x="181834" y="140957"/>
                  </a:lnTo>
                  <a:lnTo>
                    <a:pt x="175429" y="140957"/>
                  </a:lnTo>
                  <a:lnTo>
                    <a:pt x="175429" y="134872"/>
                  </a:lnTo>
                  <a:close/>
                  <a:moveTo>
                    <a:pt x="188561" y="134872"/>
                  </a:moveTo>
                  <a:lnTo>
                    <a:pt x="188561" y="140957"/>
                  </a:lnTo>
                  <a:lnTo>
                    <a:pt x="182173" y="140957"/>
                  </a:lnTo>
                  <a:lnTo>
                    <a:pt x="182173" y="134872"/>
                  </a:lnTo>
                  <a:close/>
                  <a:moveTo>
                    <a:pt x="195288" y="134872"/>
                  </a:moveTo>
                  <a:lnTo>
                    <a:pt x="195288" y="140957"/>
                  </a:lnTo>
                  <a:lnTo>
                    <a:pt x="188900" y="140957"/>
                  </a:lnTo>
                  <a:lnTo>
                    <a:pt x="188900" y="134872"/>
                  </a:lnTo>
                  <a:close/>
                  <a:moveTo>
                    <a:pt x="202032" y="134872"/>
                  </a:moveTo>
                  <a:lnTo>
                    <a:pt x="202032" y="140957"/>
                  </a:lnTo>
                  <a:lnTo>
                    <a:pt x="195627" y="140957"/>
                  </a:lnTo>
                  <a:lnTo>
                    <a:pt x="195627" y="134872"/>
                  </a:lnTo>
                  <a:close/>
                  <a:moveTo>
                    <a:pt x="208759" y="134872"/>
                  </a:moveTo>
                  <a:lnTo>
                    <a:pt x="208759" y="140957"/>
                  </a:lnTo>
                  <a:lnTo>
                    <a:pt x="202371" y="140957"/>
                  </a:lnTo>
                  <a:lnTo>
                    <a:pt x="202371" y="134872"/>
                  </a:lnTo>
                  <a:close/>
                  <a:moveTo>
                    <a:pt x="215504" y="134872"/>
                  </a:moveTo>
                  <a:lnTo>
                    <a:pt x="215504" y="140957"/>
                  </a:lnTo>
                  <a:lnTo>
                    <a:pt x="209098" y="140957"/>
                  </a:lnTo>
                  <a:lnTo>
                    <a:pt x="209098" y="134872"/>
                  </a:lnTo>
                  <a:close/>
                  <a:moveTo>
                    <a:pt x="222230" y="134872"/>
                  </a:moveTo>
                  <a:lnTo>
                    <a:pt x="222230" y="140957"/>
                  </a:lnTo>
                  <a:lnTo>
                    <a:pt x="215843" y="140957"/>
                  </a:lnTo>
                  <a:lnTo>
                    <a:pt x="215843" y="134872"/>
                  </a:lnTo>
                  <a:close/>
                  <a:moveTo>
                    <a:pt x="228975" y="134872"/>
                  </a:moveTo>
                  <a:lnTo>
                    <a:pt x="228975" y="140957"/>
                  </a:lnTo>
                  <a:lnTo>
                    <a:pt x="222569" y="140957"/>
                  </a:lnTo>
                  <a:lnTo>
                    <a:pt x="222569" y="134872"/>
                  </a:lnTo>
                  <a:close/>
                  <a:moveTo>
                    <a:pt x="235701" y="134872"/>
                  </a:moveTo>
                  <a:lnTo>
                    <a:pt x="235701" y="140957"/>
                  </a:lnTo>
                  <a:lnTo>
                    <a:pt x="229296" y="140957"/>
                  </a:lnTo>
                  <a:lnTo>
                    <a:pt x="229296" y="134872"/>
                  </a:lnTo>
                  <a:close/>
                  <a:moveTo>
                    <a:pt x="242428" y="134872"/>
                  </a:moveTo>
                  <a:lnTo>
                    <a:pt x="242428" y="140957"/>
                  </a:lnTo>
                  <a:lnTo>
                    <a:pt x="236040" y="140957"/>
                  </a:lnTo>
                  <a:lnTo>
                    <a:pt x="236040" y="134872"/>
                  </a:lnTo>
                  <a:close/>
                  <a:moveTo>
                    <a:pt x="249173" y="134872"/>
                  </a:moveTo>
                  <a:lnTo>
                    <a:pt x="249173" y="140957"/>
                  </a:lnTo>
                  <a:lnTo>
                    <a:pt x="242767" y="140957"/>
                  </a:lnTo>
                  <a:lnTo>
                    <a:pt x="242767" y="134872"/>
                  </a:lnTo>
                  <a:close/>
                  <a:moveTo>
                    <a:pt x="255899" y="134872"/>
                  </a:moveTo>
                  <a:lnTo>
                    <a:pt x="255899" y="140957"/>
                  </a:lnTo>
                  <a:lnTo>
                    <a:pt x="249512" y="140957"/>
                  </a:lnTo>
                  <a:lnTo>
                    <a:pt x="249512" y="134872"/>
                  </a:lnTo>
                  <a:close/>
                  <a:moveTo>
                    <a:pt x="262644" y="134872"/>
                  </a:moveTo>
                  <a:lnTo>
                    <a:pt x="262644" y="140957"/>
                  </a:lnTo>
                  <a:lnTo>
                    <a:pt x="256238" y="140957"/>
                  </a:lnTo>
                  <a:lnTo>
                    <a:pt x="256238" y="134872"/>
                  </a:lnTo>
                  <a:close/>
                  <a:moveTo>
                    <a:pt x="269370" y="134872"/>
                  </a:moveTo>
                  <a:lnTo>
                    <a:pt x="269370" y="140957"/>
                  </a:lnTo>
                  <a:lnTo>
                    <a:pt x="262983" y="140957"/>
                  </a:lnTo>
                  <a:lnTo>
                    <a:pt x="262983" y="134872"/>
                  </a:lnTo>
                  <a:close/>
                  <a:moveTo>
                    <a:pt x="276115" y="134872"/>
                  </a:moveTo>
                  <a:lnTo>
                    <a:pt x="276115" y="140957"/>
                  </a:lnTo>
                  <a:lnTo>
                    <a:pt x="269709" y="140957"/>
                  </a:lnTo>
                  <a:lnTo>
                    <a:pt x="269709" y="134872"/>
                  </a:lnTo>
                  <a:close/>
                  <a:moveTo>
                    <a:pt x="282842" y="134872"/>
                  </a:moveTo>
                  <a:lnTo>
                    <a:pt x="282842" y="140957"/>
                  </a:lnTo>
                  <a:lnTo>
                    <a:pt x="276436" y="140957"/>
                  </a:lnTo>
                  <a:lnTo>
                    <a:pt x="276436" y="134872"/>
                  </a:lnTo>
                  <a:close/>
                  <a:moveTo>
                    <a:pt x="6745" y="141278"/>
                  </a:moveTo>
                  <a:lnTo>
                    <a:pt x="6745" y="147362"/>
                  </a:lnTo>
                  <a:lnTo>
                    <a:pt x="339" y="147362"/>
                  </a:lnTo>
                  <a:lnTo>
                    <a:pt x="339" y="141278"/>
                  </a:lnTo>
                  <a:close/>
                  <a:moveTo>
                    <a:pt x="13471" y="141278"/>
                  </a:moveTo>
                  <a:lnTo>
                    <a:pt x="13471" y="147362"/>
                  </a:lnTo>
                  <a:lnTo>
                    <a:pt x="7066" y="147362"/>
                  </a:lnTo>
                  <a:lnTo>
                    <a:pt x="7066" y="141278"/>
                  </a:lnTo>
                  <a:close/>
                  <a:moveTo>
                    <a:pt x="20198" y="141278"/>
                  </a:moveTo>
                  <a:lnTo>
                    <a:pt x="20198" y="147362"/>
                  </a:lnTo>
                  <a:lnTo>
                    <a:pt x="13810" y="147362"/>
                  </a:lnTo>
                  <a:lnTo>
                    <a:pt x="13810" y="141278"/>
                  </a:lnTo>
                  <a:close/>
                  <a:moveTo>
                    <a:pt x="26942" y="141278"/>
                  </a:moveTo>
                  <a:lnTo>
                    <a:pt x="26942" y="147362"/>
                  </a:lnTo>
                  <a:lnTo>
                    <a:pt x="20537" y="147362"/>
                  </a:lnTo>
                  <a:lnTo>
                    <a:pt x="20537" y="141278"/>
                  </a:lnTo>
                  <a:close/>
                  <a:moveTo>
                    <a:pt x="33669" y="141278"/>
                  </a:moveTo>
                  <a:lnTo>
                    <a:pt x="33669" y="147362"/>
                  </a:lnTo>
                  <a:lnTo>
                    <a:pt x="27281" y="147362"/>
                  </a:lnTo>
                  <a:lnTo>
                    <a:pt x="27281" y="141278"/>
                  </a:lnTo>
                  <a:close/>
                  <a:moveTo>
                    <a:pt x="40414" y="141278"/>
                  </a:moveTo>
                  <a:lnTo>
                    <a:pt x="40414" y="147362"/>
                  </a:lnTo>
                  <a:lnTo>
                    <a:pt x="34008" y="147362"/>
                  </a:lnTo>
                  <a:lnTo>
                    <a:pt x="34008" y="141278"/>
                  </a:lnTo>
                  <a:close/>
                  <a:moveTo>
                    <a:pt x="47140" y="141278"/>
                  </a:moveTo>
                  <a:lnTo>
                    <a:pt x="47140" y="147362"/>
                  </a:lnTo>
                  <a:lnTo>
                    <a:pt x="40753" y="147362"/>
                  </a:lnTo>
                  <a:lnTo>
                    <a:pt x="40753" y="141278"/>
                  </a:lnTo>
                  <a:close/>
                  <a:moveTo>
                    <a:pt x="53885" y="141278"/>
                  </a:moveTo>
                  <a:lnTo>
                    <a:pt x="53885" y="147362"/>
                  </a:lnTo>
                  <a:lnTo>
                    <a:pt x="47479" y="147362"/>
                  </a:lnTo>
                  <a:lnTo>
                    <a:pt x="47479" y="141278"/>
                  </a:lnTo>
                  <a:close/>
                  <a:moveTo>
                    <a:pt x="60611" y="141278"/>
                  </a:moveTo>
                  <a:lnTo>
                    <a:pt x="60611" y="147362"/>
                  </a:lnTo>
                  <a:lnTo>
                    <a:pt x="54206" y="147362"/>
                  </a:lnTo>
                  <a:lnTo>
                    <a:pt x="54206" y="141278"/>
                  </a:lnTo>
                  <a:close/>
                  <a:moveTo>
                    <a:pt x="67338" y="141278"/>
                  </a:moveTo>
                  <a:lnTo>
                    <a:pt x="67338" y="147362"/>
                  </a:lnTo>
                  <a:lnTo>
                    <a:pt x="60950" y="147362"/>
                  </a:lnTo>
                  <a:lnTo>
                    <a:pt x="60950" y="141278"/>
                  </a:lnTo>
                  <a:close/>
                  <a:moveTo>
                    <a:pt x="74083" y="141278"/>
                  </a:moveTo>
                  <a:lnTo>
                    <a:pt x="74083" y="147362"/>
                  </a:lnTo>
                  <a:lnTo>
                    <a:pt x="67677" y="147362"/>
                  </a:lnTo>
                  <a:lnTo>
                    <a:pt x="67677" y="141278"/>
                  </a:lnTo>
                  <a:close/>
                  <a:moveTo>
                    <a:pt x="80809" y="141278"/>
                  </a:moveTo>
                  <a:lnTo>
                    <a:pt x="80809" y="147362"/>
                  </a:lnTo>
                  <a:lnTo>
                    <a:pt x="74422" y="147362"/>
                  </a:lnTo>
                  <a:lnTo>
                    <a:pt x="74422" y="141278"/>
                  </a:lnTo>
                  <a:close/>
                  <a:moveTo>
                    <a:pt x="87554" y="141278"/>
                  </a:moveTo>
                  <a:lnTo>
                    <a:pt x="87554" y="147362"/>
                  </a:lnTo>
                  <a:lnTo>
                    <a:pt x="81148" y="147362"/>
                  </a:lnTo>
                  <a:lnTo>
                    <a:pt x="81148" y="141278"/>
                  </a:lnTo>
                  <a:close/>
                  <a:moveTo>
                    <a:pt x="94281" y="141278"/>
                  </a:moveTo>
                  <a:lnTo>
                    <a:pt x="94281" y="147362"/>
                  </a:lnTo>
                  <a:lnTo>
                    <a:pt x="87893" y="147362"/>
                  </a:lnTo>
                  <a:lnTo>
                    <a:pt x="87893" y="141278"/>
                  </a:lnTo>
                  <a:close/>
                  <a:moveTo>
                    <a:pt x="101007" y="141278"/>
                  </a:moveTo>
                  <a:lnTo>
                    <a:pt x="101007" y="147362"/>
                  </a:lnTo>
                  <a:lnTo>
                    <a:pt x="94620" y="147362"/>
                  </a:lnTo>
                  <a:lnTo>
                    <a:pt x="94620" y="141278"/>
                  </a:lnTo>
                  <a:close/>
                  <a:moveTo>
                    <a:pt x="107752" y="141278"/>
                  </a:moveTo>
                  <a:lnTo>
                    <a:pt x="107752" y="147362"/>
                  </a:lnTo>
                  <a:lnTo>
                    <a:pt x="101346" y="147362"/>
                  </a:lnTo>
                  <a:lnTo>
                    <a:pt x="101346" y="141278"/>
                  </a:lnTo>
                  <a:close/>
                  <a:moveTo>
                    <a:pt x="114478" y="141278"/>
                  </a:moveTo>
                  <a:lnTo>
                    <a:pt x="114478" y="147362"/>
                  </a:lnTo>
                  <a:lnTo>
                    <a:pt x="108091" y="147362"/>
                  </a:lnTo>
                  <a:lnTo>
                    <a:pt x="108091" y="141278"/>
                  </a:lnTo>
                  <a:close/>
                  <a:moveTo>
                    <a:pt x="121223" y="141278"/>
                  </a:moveTo>
                  <a:lnTo>
                    <a:pt x="121223" y="147362"/>
                  </a:lnTo>
                  <a:lnTo>
                    <a:pt x="114817" y="147362"/>
                  </a:lnTo>
                  <a:lnTo>
                    <a:pt x="114817" y="141278"/>
                  </a:lnTo>
                  <a:close/>
                  <a:moveTo>
                    <a:pt x="127950" y="141278"/>
                  </a:moveTo>
                  <a:lnTo>
                    <a:pt x="127950" y="147362"/>
                  </a:lnTo>
                  <a:lnTo>
                    <a:pt x="121562" y="147362"/>
                  </a:lnTo>
                  <a:lnTo>
                    <a:pt x="121562" y="141278"/>
                  </a:lnTo>
                  <a:close/>
                  <a:moveTo>
                    <a:pt x="134694" y="141278"/>
                  </a:moveTo>
                  <a:lnTo>
                    <a:pt x="134694" y="147362"/>
                  </a:lnTo>
                  <a:lnTo>
                    <a:pt x="128289" y="147362"/>
                  </a:lnTo>
                  <a:lnTo>
                    <a:pt x="128289" y="141278"/>
                  </a:lnTo>
                  <a:close/>
                  <a:moveTo>
                    <a:pt x="141421" y="141278"/>
                  </a:moveTo>
                  <a:lnTo>
                    <a:pt x="141421" y="147362"/>
                  </a:lnTo>
                  <a:lnTo>
                    <a:pt x="135033" y="147362"/>
                  </a:lnTo>
                  <a:lnTo>
                    <a:pt x="135033" y="141278"/>
                  </a:lnTo>
                  <a:close/>
                  <a:moveTo>
                    <a:pt x="148148" y="141278"/>
                  </a:moveTo>
                  <a:lnTo>
                    <a:pt x="148148" y="147362"/>
                  </a:lnTo>
                  <a:lnTo>
                    <a:pt x="141760" y="147362"/>
                  </a:lnTo>
                  <a:lnTo>
                    <a:pt x="141760" y="141278"/>
                  </a:lnTo>
                  <a:close/>
                  <a:moveTo>
                    <a:pt x="154892" y="141278"/>
                  </a:moveTo>
                  <a:lnTo>
                    <a:pt x="154892" y="147362"/>
                  </a:lnTo>
                  <a:lnTo>
                    <a:pt x="148487" y="147362"/>
                  </a:lnTo>
                  <a:lnTo>
                    <a:pt x="148487" y="141278"/>
                  </a:lnTo>
                  <a:close/>
                  <a:moveTo>
                    <a:pt x="161619" y="141278"/>
                  </a:moveTo>
                  <a:lnTo>
                    <a:pt x="161619" y="147362"/>
                  </a:lnTo>
                  <a:lnTo>
                    <a:pt x="155231" y="147362"/>
                  </a:lnTo>
                  <a:lnTo>
                    <a:pt x="155231" y="141278"/>
                  </a:lnTo>
                  <a:close/>
                  <a:moveTo>
                    <a:pt x="168363" y="141278"/>
                  </a:moveTo>
                  <a:lnTo>
                    <a:pt x="168363" y="147362"/>
                  </a:lnTo>
                  <a:lnTo>
                    <a:pt x="161958" y="147362"/>
                  </a:lnTo>
                  <a:lnTo>
                    <a:pt x="161958" y="141278"/>
                  </a:lnTo>
                  <a:close/>
                  <a:moveTo>
                    <a:pt x="175090" y="141278"/>
                  </a:moveTo>
                  <a:lnTo>
                    <a:pt x="175090" y="147362"/>
                  </a:lnTo>
                  <a:lnTo>
                    <a:pt x="168702" y="147362"/>
                  </a:lnTo>
                  <a:lnTo>
                    <a:pt x="168702" y="141278"/>
                  </a:lnTo>
                  <a:close/>
                  <a:moveTo>
                    <a:pt x="181834" y="141278"/>
                  </a:moveTo>
                  <a:lnTo>
                    <a:pt x="181834" y="147362"/>
                  </a:lnTo>
                  <a:lnTo>
                    <a:pt x="175429" y="147362"/>
                  </a:lnTo>
                  <a:lnTo>
                    <a:pt x="175429" y="141278"/>
                  </a:lnTo>
                  <a:close/>
                  <a:moveTo>
                    <a:pt x="188561" y="141278"/>
                  </a:moveTo>
                  <a:lnTo>
                    <a:pt x="188561" y="147362"/>
                  </a:lnTo>
                  <a:lnTo>
                    <a:pt x="182173" y="147362"/>
                  </a:lnTo>
                  <a:lnTo>
                    <a:pt x="182173" y="141278"/>
                  </a:lnTo>
                  <a:close/>
                  <a:moveTo>
                    <a:pt x="195288" y="141278"/>
                  </a:moveTo>
                  <a:lnTo>
                    <a:pt x="195288" y="147362"/>
                  </a:lnTo>
                  <a:lnTo>
                    <a:pt x="188900" y="147362"/>
                  </a:lnTo>
                  <a:lnTo>
                    <a:pt x="188900" y="141278"/>
                  </a:lnTo>
                  <a:close/>
                  <a:moveTo>
                    <a:pt x="202032" y="141278"/>
                  </a:moveTo>
                  <a:lnTo>
                    <a:pt x="202032" y="147362"/>
                  </a:lnTo>
                  <a:lnTo>
                    <a:pt x="195627" y="147362"/>
                  </a:lnTo>
                  <a:lnTo>
                    <a:pt x="195627" y="141278"/>
                  </a:lnTo>
                  <a:close/>
                  <a:moveTo>
                    <a:pt x="208759" y="141278"/>
                  </a:moveTo>
                  <a:lnTo>
                    <a:pt x="208759" y="147362"/>
                  </a:lnTo>
                  <a:lnTo>
                    <a:pt x="202371" y="147362"/>
                  </a:lnTo>
                  <a:lnTo>
                    <a:pt x="202371" y="141278"/>
                  </a:lnTo>
                  <a:close/>
                  <a:moveTo>
                    <a:pt x="215504" y="141278"/>
                  </a:moveTo>
                  <a:lnTo>
                    <a:pt x="215504" y="147362"/>
                  </a:lnTo>
                  <a:lnTo>
                    <a:pt x="209098" y="147362"/>
                  </a:lnTo>
                  <a:lnTo>
                    <a:pt x="209098" y="141278"/>
                  </a:lnTo>
                  <a:close/>
                  <a:moveTo>
                    <a:pt x="222230" y="141278"/>
                  </a:moveTo>
                  <a:lnTo>
                    <a:pt x="222230" y="147362"/>
                  </a:lnTo>
                  <a:lnTo>
                    <a:pt x="215843" y="147362"/>
                  </a:lnTo>
                  <a:lnTo>
                    <a:pt x="215843" y="141278"/>
                  </a:lnTo>
                  <a:close/>
                  <a:moveTo>
                    <a:pt x="228975" y="141278"/>
                  </a:moveTo>
                  <a:lnTo>
                    <a:pt x="228975" y="147362"/>
                  </a:lnTo>
                  <a:lnTo>
                    <a:pt x="222569" y="147362"/>
                  </a:lnTo>
                  <a:lnTo>
                    <a:pt x="222569" y="141278"/>
                  </a:lnTo>
                  <a:close/>
                  <a:moveTo>
                    <a:pt x="235701" y="141278"/>
                  </a:moveTo>
                  <a:lnTo>
                    <a:pt x="235701" y="147362"/>
                  </a:lnTo>
                  <a:lnTo>
                    <a:pt x="229296" y="147362"/>
                  </a:lnTo>
                  <a:lnTo>
                    <a:pt x="229296" y="141278"/>
                  </a:lnTo>
                  <a:close/>
                  <a:moveTo>
                    <a:pt x="242428" y="141278"/>
                  </a:moveTo>
                  <a:lnTo>
                    <a:pt x="242428" y="147362"/>
                  </a:lnTo>
                  <a:lnTo>
                    <a:pt x="236040" y="147362"/>
                  </a:lnTo>
                  <a:lnTo>
                    <a:pt x="236040" y="141278"/>
                  </a:lnTo>
                  <a:close/>
                  <a:moveTo>
                    <a:pt x="249173" y="141278"/>
                  </a:moveTo>
                  <a:lnTo>
                    <a:pt x="249173" y="147362"/>
                  </a:lnTo>
                  <a:lnTo>
                    <a:pt x="242767" y="147362"/>
                  </a:lnTo>
                  <a:lnTo>
                    <a:pt x="242767" y="141278"/>
                  </a:lnTo>
                  <a:close/>
                  <a:moveTo>
                    <a:pt x="255899" y="141278"/>
                  </a:moveTo>
                  <a:lnTo>
                    <a:pt x="255899" y="147362"/>
                  </a:lnTo>
                  <a:lnTo>
                    <a:pt x="249512" y="147362"/>
                  </a:lnTo>
                  <a:lnTo>
                    <a:pt x="249512" y="141278"/>
                  </a:lnTo>
                  <a:close/>
                  <a:moveTo>
                    <a:pt x="262644" y="141278"/>
                  </a:moveTo>
                  <a:lnTo>
                    <a:pt x="262644" y="147362"/>
                  </a:lnTo>
                  <a:lnTo>
                    <a:pt x="256238" y="147362"/>
                  </a:lnTo>
                  <a:lnTo>
                    <a:pt x="256238" y="141278"/>
                  </a:lnTo>
                  <a:close/>
                  <a:moveTo>
                    <a:pt x="269370" y="141278"/>
                  </a:moveTo>
                  <a:lnTo>
                    <a:pt x="269370" y="147362"/>
                  </a:lnTo>
                  <a:lnTo>
                    <a:pt x="262983" y="147362"/>
                  </a:lnTo>
                  <a:lnTo>
                    <a:pt x="262983" y="141278"/>
                  </a:lnTo>
                  <a:close/>
                  <a:moveTo>
                    <a:pt x="276115" y="141278"/>
                  </a:moveTo>
                  <a:lnTo>
                    <a:pt x="276115" y="147362"/>
                  </a:lnTo>
                  <a:lnTo>
                    <a:pt x="269709" y="147362"/>
                  </a:lnTo>
                  <a:lnTo>
                    <a:pt x="269709" y="141278"/>
                  </a:lnTo>
                  <a:close/>
                  <a:moveTo>
                    <a:pt x="282842" y="141278"/>
                  </a:moveTo>
                  <a:lnTo>
                    <a:pt x="282842" y="147362"/>
                  </a:lnTo>
                  <a:lnTo>
                    <a:pt x="276436" y="147362"/>
                  </a:lnTo>
                  <a:lnTo>
                    <a:pt x="276436" y="141278"/>
                  </a:lnTo>
                  <a:close/>
                  <a:moveTo>
                    <a:pt x="6745" y="147683"/>
                  </a:moveTo>
                  <a:lnTo>
                    <a:pt x="6745" y="153768"/>
                  </a:lnTo>
                  <a:lnTo>
                    <a:pt x="339" y="153768"/>
                  </a:lnTo>
                  <a:lnTo>
                    <a:pt x="339" y="147683"/>
                  </a:lnTo>
                  <a:close/>
                  <a:moveTo>
                    <a:pt x="13471" y="147683"/>
                  </a:moveTo>
                  <a:lnTo>
                    <a:pt x="13471" y="153768"/>
                  </a:lnTo>
                  <a:lnTo>
                    <a:pt x="7066" y="153768"/>
                  </a:lnTo>
                  <a:lnTo>
                    <a:pt x="7066" y="147683"/>
                  </a:lnTo>
                  <a:close/>
                  <a:moveTo>
                    <a:pt x="20198" y="147683"/>
                  </a:moveTo>
                  <a:lnTo>
                    <a:pt x="20198" y="153768"/>
                  </a:lnTo>
                  <a:lnTo>
                    <a:pt x="13810" y="153768"/>
                  </a:lnTo>
                  <a:lnTo>
                    <a:pt x="13810" y="147683"/>
                  </a:lnTo>
                  <a:close/>
                  <a:moveTo>
                    <a:pt x="26942" y="147683"/>
                  </a:moveTo>
                  <a:lnTo>
                    <a:pt x="26942" y="153768"/>
                  </a:lnTo>
                  <a:lnTo>
                    <a:pt x="20537" y="153768"/>
                  </a:lnTo>
                  <a:lnTo>
                    <a:pt x="20537" y="147683"/>
                  </a:lnTo>
                  <a:close/>
                  <a:moveTo>
                    <a:pt x="33669" y="147683"/>
                  </a:moveTo>
                  <a:lnTo>
                    <a:pt x="33669" y="153768"/>
                  </a:lnTo>
                  <a:lnTo>
                    <a:pt x="27281" y="153768"/>
                  </a:lnTo>
                  <a:lnTo>
                    <a:pt x="27281" y="147683"/>
                  </a:lnTo>
                  <a:close/>
                  <a:moveTo>
                    <a:pt x="40414" y="147683"/>
                  </a:moveTo>
                  <a:lnTo>
                    <a:pt x="40414" y="153768"/>
                  </a:lnTo>
                  <a:lnTo>
                    <a:pt x="34008" y="153768"/>
                  </a:lnTo>
                  <a:lnTo>
                    <a:pt x="34008" y="147683"/>
                  </a:lnTo>
                  <a:close/>
                  <a:moveTo>
                    <a:pt x="47140" y="147683"/>
                  </a:moveTo>
                  <a:lnTo>
                    <a:pt x="47140" y="153768"/>
                  </a:lnTo>
                  <a:lnTo>
                    <a:pt x="40753" y="153768"/>
                  </a:lnTo>
                  <a:lnTo>
                    <a:pt x="40753" y="147683"/>
                  </a:lnTo>
                  <a:close/>
                  <a:moveTo>
                    <a:pt x="53885" y="147683"/>
                  </a:moveTo>
                  <a:lnTo>
                    <a:pt x="53885" y="153768"/>
                  </a:lnTo>
                  <a:lnTo>
                    <a:pt x="47479" y="153768"/>
                  </a:lnTo>
                  <a:lnTo>
                    <a:pt x="47479" y="147683"/>
                  </a:lnTo>
                  <a:close/>
                  <a:moveTo>
                    <a:pt x="60611" y="147683"/>
                  </a:moveTo>
                  <a:lnTo>
                    <a:pt x="60611" y="153768"/>
                  </a:lnTo>
                  <a:lnTo>
                    <a:pt x="54206" y="153768"/>
                  </a:lnTo>
                  <a:lnTo>
                    <a:pt x="54206" y="147683"/>
                  </a:lnTo>
                  <a:close/>
                  <a:moveTo>
                    <a:pt x="67338" y="147683"/>
                  </a:moveTo>
                  <a:lnTo>
                    <a:pt x="67338" y="153768"/>
                  </a:lnTo>
                  <a:lnTo>
                    <a:pt x="60950" y="153768"/>
                  </a:lnTo>
                  <a:lnTo>
                    <a:pt x="60950" y="147683"/>
                  </a:lnTo>
                  <a:close/>
                  <a:moveTo>
                    <a:pt x="74083" y="147683"/>
                  </a:moveTo>
                  <a:lnTo>
                    <a:pt x="74083" y="153768"/>
                  </a:lnTo>
                  <a:lnTo>
                    <a:pt x="67677" y="153768"/>
                  </a:lnTo>
                  <a:lnTo>
                    <a:pt x="67677" y="147683"/>
                  </a:lnTo>
                  <a:close/>
                  <a:moveTo>
                    <a:pt x="80809" y="147683"/>
                  </a:moveTo>
                  <a:lnTo>
                    <a:pt x="80809" y="153768"/>
                  </a:lnTo>
                  <a:lnTo>
                    <a:pt x="74422" y="153768"/>
                  </a:lnTo>
                  <a:lnTo>
                    <a:pt x="74422" y="147683"/>
                  </a:lnTo>
                  <a:close/>
                  <a:moveTo>
                    <a:pt x="87554" y="147683"/>
                  </a:moveTo>
                  <a:lnTo>
                    <a:pt x="87554" y="153768"/>
                  </a:lnTo>
                  <a:lnTo>
                    <a:pt x="81148" y="153768"/>
                  </a:lnTo>
                  <a:lnTo>
                    <a:pt x="81148" y="147683"/>
                  </a:lnTo>
                  <a:close/>
                  <a:moveTo>
                    <a:pt x="94281" y="147683"/>
                  </a:moveTo>
                  <a:lnTo>
                    <a:pt x="94281" y="153768"/>
                  </a:lnTo>
                  <a:lnTo>
                    <a:pt x="87893" y="153768"/>
                  </a:lnTo>
                  <a:lnTo>
                    <a:pt x="87893" y="147683"/>
                  </a:lnTo>
                  <a:close/>
                  <a:moveTo>
                    <a:pt x="101007" y="147683"/>
                  </a:moveTo>
                  <a:lnTo>
                    <a:pt x="101007" y="153768"/>
                  </a:lnTo>
                  <a:lnTo>
                    <a:pt x="94620" y="153768"/>
                  </a:lnTo>
                  <a:lnTo>
                    <a:pt x="94620" y="147683"/>
                  </a:lnTo>
                  <a:close/>
                  <a:moveTo>
                    <a:pt x="107752" y="147683"/>
                  </a:moveTo>
                  <a:lnTo>
                    <a:pt x="107752" y="153768"/>
                  </a:lnTo>
                  <a:lnTo>
                    <a:pt x="101346" y="153768"/>
                  </a:lnTo>
                  <a:lnTo>
                    <a:pt x="101346" y="147683"/>
                  </a:lnTo>
                  <a:close/>
                  <a:moveTo>
                    <a:pt x="114478" y="147683"/>
                  </a:moveTo>
                  <a:lnTo>
                    <a:pt x="114478" y="153768"/>
                  </a:lnTo>
                  <a:lnTo>
                    <a:pt x="108091" y="153768"/>
                  </a:lnTo>
                  <a:lnTo>
                    <a:pt x="108091" y="147683"/>
                  </a:lnTo>
                  <a:close/>
                  <a:moveTo>
                    <a:pt x="121223" y="147683"/>
                  </a:moveTo>
                  <a:lnTo>
                    <a:pt x="121223" y="153768"/>
                  </a:lnTo>
                  <a:lnTo>
                    <a:pt x="114817" y="153768"/>
                  </a:lnTo>
                  <a:lnTo>
                    <a:pt x="114817" y="147683"/>
                  </a:lnTo>
                  <a:close/>
                  <a:moveTo>
                    <a:pt x="127950" y="147683"/>
                  </a:moveTo>
                  <a:lnTo>
                    <a:pt x="127950" y="153768"/>
                  </a:lnTo>
                  <a:lnTo>
                    <a:pt x="121562" y="153768"/>
                  </a:lnTo>
                  <a:lnTo>
                    <a:pt x="121562" y="147683"/>
                  </a:lnTo>
                  <a:close/>
                  <a:moveTo>
                    <a:pt x="134694" y="147683"/>
                  </a:moveTo>
                  <a:lnTo>
                    <a:pt x="134694" y="153768"/>
                  </a:lnTo>
                  <a:lnTo>
                    <a:pt x="128289" y="153768"/>
                  </a:lnTo>
                  <a:lnTo>
                    <a:pt x="128289" y="147683"/>
                  </a:lnTo>
                  <a:close/>
                  <a:moveTo>
                    <a:pt x="141421" y="147683"/>
                  </a:moveTo>
                  <a:lnTo>
                    <a:pt x="141421" y="153768"/>
                  </a:lnTo>
                  <a:lnTo>
                    <a:pt x="135033" y="153768"/>
                  </a:lnTo>
                  <a:lnTo>
                    <a:pt x="135033" y="147683"/>
                  </a:lnTo>
                  <a:close/>
                  <a:moveTo>
                    <a:pt x="148148" y="147683"/>
                  </a:moveTo>
                  <a:lnTo>
                    <a:pt x="148148" y="153768"/>
                  </a:lnTo>
                  <a:lnTo>
                    <a:pt x="141760" y="153768"/>
                  </a:lnTo>
                  <a:lnTo>
                    <a:pt x="141760" y="147683"/>
                  </a:lnTo>
                  <a:close/>
                  <a:moveTo>
                    <a:pt x="154892" y="147683"/>
                  </a:moveTo>
                  <a:lnTo>
                    <a:pt x="154892" y="153768"/>
                  </a:lnTo>
                  <a:lnTo>
                    <a:pt x="148487" y="153768"/>
                  </a:lnTo>
                  <a:lnTo>
                    <a:pt x="148487" y="147683"/>
                  </a:lnTo>
                  <a:close/>
                  <a:moveTo>
                    <a:pt x="161619" y="147683"/>
                  </a:moveTo>
                  <a:lnTo>
                    <a:pt x="161619" y="153768"/>
                  </a:lnTo>
                  <a:lnTo>
                    <a:pt x="155231" y="153768"/>
                  </a:lnTo>
                  <a:lnTo>
                    <a:pt x="155231" y="147683"/>
                  </a:lnTo>
                  <a:close/>
                  <a:moveTo>
                    <a:pt x="168363" y="147683"/>
                  </a:moveTo>
                  <a:lnTo>
                    <a:pt x="168363" y="153768"/>
                  </a:lnTo>
                  <a:lnTo>
                    <a:pt x="161958" y="153768"/>
                  </a:lnTo>
                  <a:lnTo>
                    <a:pt x="161958" y="147683"/>
                  </a:lnTo>
                  <a:close/>
                  <a:moveTo>
                    <a:pt x="175090" y="147683"/>
                  </a:moveTo>
                  <a:lnTo>
                    <a:pt x="175090" y="153768"/>
                  </a:lnTo>
                  <a:lnTo>
                    <a:pt x="168702" y="153768"/>
                  </a:lnTo>
                  <a:lnTo>
                    <a:pt x="168702" y="147683"/>
                  </a:lnTo>
                  <a:close/>
                  <a:moveTo>
                    <a:pt x="181834" y="147683"/>
                  </a:moveTo>
                  <a:lnTo>
                    <a:pt x="181834" y="153768"/>
                  </a:lnTo>
                  <a:lnTo>
                    <a:pt x="175429" y="153768"/>
                  </a:lnTo>
                  <a:lnTo>
                    <a:pt x="175429" y="147683"/>
                  </a:lnTo>
                  <a:close/>
                  <a:moveTo>
                    <a:pt x="188561" y="147683"/>
                  </a:moveTo>
                  <a:lnTo>
                    <a:pt x="188561" y="153768"/>
                  </a:lnTo>
                  <a:lnTo>
                    <a:pt x="182173" y="153768"/>
                  </a:lnTo>
                  <a:lnTo>
                    <a:pt x="182173" y="147683"/>
                  </a:lnTo>
                  <a:close/>
                  <a:moveTo>
                    <a:pt x="195288" y="147683"/>
                  </a:moveTo>
                  <a:lnTo>
                    <a:pt x="195288" y="153768"/>
                  </a:lnTo>
                  <a:lnTo>
                    <a:pt x="188900" y="153768"/>
                  </a:lnTo>
                  <a:lnTo>
                    <a:pt x="188900" y="147683"/>
                  </a:lnTo>
                  <a:close/>
                  <a:moveTo>
                    <a:pt x="202032" y="147683"/>
                  </a:moveTo>
                  <a:lnTo>
                    <a:pt x="202032" y="153768"/>
                  </a:lnTo>
                  <a:lnTo>
                    <a:pt x="195627" y="153768"/>
                  </a:lnTo>
                  <a:lnTo>
                    <a:pt x="195627" y="147683"/>
                  </a:lnTo>
                  <a:close/>
                  <a:moveTo>
                    <a:pt x="208759" y="147683"/>
                  </a:moveTo>
                  <a:lnTo>
                    <a:pt x="208759" y="153768"/>
                  </a:lnTo>
                  <a:lnTo>
                    <a:pt x="202371" y="153768"/>
                  </a:lnTo>
                  <a:lnTo>
                    <a:pt x="202371" y="147683"/>
                  </a:lnTo>
                  <a:close/>
                  <a:moveTo>
                    <a:pt x="215504" y="147683"/>
                  </a:moveTo>
                  <a:lnTo>
                    <a:pt x="215504" y="153768"/>
                  </a:lnTo>
                  <a:lnTo>
                    <a:pt x="209098" y="153768"/>
                  </a:lnTo>
                  <a:lnTo>
                    <a:pt x="209098" y="147683"/>
                  </a:lnTo>
                  <a:close/>
                  <a:moveTo>
                    <a:pt x="222230" y="147683"/>
                  </a:moveTo>
                  <a:lnTo>
                    <a:pt x="222230" y="153768"/>
                  </a:lnTo>
                  <a:lnTo>
                    <a:pt x="215843" y="153768"/>
                  </a:lnTo>
                  <a:lnTo>
                    <a:pt x="215843" y="147683"/>
                  </a:lnTo>
                  <a:close/>
                  <a:moveTo>
                    <a:pt x="228975" y="147683"/>
                  </a:moveTo>
                  <a:lnTo>
                    <a:pt x="228975" y="153768"/>
                  </a:lnTo>
                  <a:lnTo>
                    <a:pt x="222569" y="153768"/>
                  </a:lnTo>
                  <a:lnTo>
                    <a:pt x="222569" y="147683"/>
                  </a:lnTo>
                  <a:close/>
                  <a:moveTo>
                    <a:pt x="235701" y="147683"/>
                  </a:moveTo>
                  <a:lnTo>
                    <a:pt x="235701" y="153768"/>
                  </a:lnTo>
                  <a:lnTo>
                    <a:pt x="229296" y="153768"/>
                  </a:lnTo>
                  <a:lnTo>
                    <a:pt x="229296" y="147683"/>
                  </a:lnTo>
                  <a:close/>
                  <a:moveTo>
                    <a:pt x="242428" y="147683"/>
                  </a:moveTo>
                  <a:lnTo>
                    <a:pt x="242428" y="153768"/>
                  </a:lnTo>
                  <a:lnTo>
                    <a:pt x="236040" y="153768"/>
                  </a:lnTo>
                  <a:lnTo>
                    <a:pt x="236040" y="147683"/>
                  </a:lnTo>
                  <a:close/>
                  <a:moveTo>
                    <a:pt x="249173" y="147683"/>
                  </a:moveTo>
                  <a:lnTo>
                    <a:pt x="249173" y="153768"/>
                  </a:lnTo>
                  <a:lnTo>
                    <a:pt x="242767" y="153768"/>
                  </a:lnTo>
                  <a:lnTo>
                    <a:pt x="242767" y="147683"/>
                  </a:lnTo>
                  <a:close/>
                  <a:moveTo>
                    <a:pt x="255899" y="147683"/>
                  </a:moveTo>
                  <a:lnTo>
                    <a:pt x="255899" y="153768"/>
                  </a:lnTo>
                  <a:lnTo>
                    <a:pt x="249512" y="153768"/>
                  </a:lnTo>
                  <a:lnTo>
                    <a:pt x="249512" y="147683"/>
                  </a:lnTo>
                  <a:close/>
                  <a:moveTo>
                    <a:pt x="262644" y="147683"/>
                  </a:moveTo>
                  <a:lnTo>
                    <a:pt x="262644" y="153768"/>
                  </a:lnTo>
                  <a:lnTo>
                    <a:pt x="256238" y="153768"/>
                  </a:lnTo>
                  <a:lnTo>
                    <a:pt x="256238" y="147683"/>
                  </a:lnTo>
                  <a:close/>
                  <a:moveTo>
                    <a:pt x="269370" y="147683"/>
                  </a:moveTo>
                  <a:lnTo>
                    <a:pt x="269370" y="153768"/>
                  </a:lnTo>
                  <a:lnTo>
                    <a:pt x="262983" y="153768"/>
                  </a:lnTo>
                  <a:lnTo>
                    <a:pt x="262983" y="147683"/>
                  </a:lnTo>
                  <a:close/>
                  <a:moveTo>
                    <a:pt x="276115" y="147683"/>
                  </a:moveTo>
                  <a:lnTo>
                    <a:pt x="276115" y="153768"/>
                  </a:lnTo>
                  <a:lnTo>
                    <a:pt x="269709" y="153768"/>
                  </a:lnTo>
                  <a:lnTo>
                    <a:pt x="269709" y="147683"/>
                  </a:lnTo>
                  <a:close/>
                  <a:moveTo>
                    <a:pt x="282842" y="147683"/>
                  </a:moveTo>
                  <a:lnTo>
                    <a:pt x="282842" y="153768"/>
                  </a:lnTo>
                  <a:lnTo>
                    <a:pt x="276436" y="153768"/>
                  </a:lnTo>
                  <a:lnTo>
                    <a:pt x="276436" y="147683"/>
                  </a:lnTo>
                  <a:close/>
                  <a:moveTo>
                    <a:pt x="6745" y="154089"/>
                  </a:moveTo>
                  <a:lnTo>
                    <a:pt x="6745" y="160173"/>
                  </a:lnTo>
                  <a:lnTo>
                    <a:pt x="339" y="160173"/>
                  </a:lnTo>
                  <a:lnTo>
                    <a:pt x="339" y="154089"/>
                  </a:lnTo>
                  <a:close/>
                  <a:moveTo>
                    <a:pt x="13471" y="154089"/>
                  </a:moveTo>
                  <a:lnTo>
                    <a:pt x="13471" y="160173"/>
                  </a:lnTo>
                  <a:lnTo>
                    <a:pt x="7066" y="160173"/>
                  </a:lnTo>
                  <a:lnTo>
                    <a:pt x="7066" y="154089"/>
                  </a:lnTo>
                  <a:close/>
                  <a:moveTo>
                    <a:pt x="20198" y="154089"/>
                  </a:moveTo>
                  <a:lnTo>
                    <a:pt x="20198" y="160173"/>
                  </a:lnTo>
                  <a:lnTo>
                    <a:pt x="13810" y="160173"/>
                  </a:lnTo>
                  <a:lnTo>
                    <a:pt x="13810" y="154089"/>
                  </a:lnTo>
                  <a:close/>
                  <a:moveTo>
                    <a:pt x="26942" y="154089"/>
                  </a:moveTo>
                  <a:lnTo>
                    <a:pt x="26942" y="160173"/>
                  </a:lnTo>
                  <a:lnTo>
                    <a:pt x="20537" y="160173"/>
                  </a:lnTo>
                  <a:lnTo>
                    <a:pt x="20537" y="154089"/>
                  </a:lnTo>
                  <a:close/>
                  <a:moveTo>
                    <a:pt x="33669" y="154089"/>
                  </a:moveTo>
                  <a:lnTo>
                    <a:pt x="33669" y="160173"/>
                  </a:lnTo>
                  <a:lnTo>
                    <a:pt x="27281" y="160173"/>
                  </a:lnTo>
                  <a:lnTo>
                    <a:pt x="27281" y="154089"/>
                  </a:lnTo>
                  <a:close/>
                  <a:moveTo>
                    <a:pt x="40414" y="154089"/>
                  </a:moveTo>
                  <a:lnTo>
                    <a:pt x="40414" y="160173"/>
                  </a:lnTo>
                  <a:lnTo>
                    <a:pt x="34008" y="160173"/>
                  </a:lnTo>
                  <a:lnTo>
                    <a:pt x="34008" y="154089"/>
                  </a:lnTo>
                  <a:close/>
                  <a:moveTo>
                    <a:pt x="47140" y="154089"/>
                  </a:moveTo>
                  <a:lnTo>
                    <a:pt x="47140" y="160173"/>
                  </a:lnTo>
                  <a:lnTo>
                    <a:pt x="40753" y="160173"/>
                  </a:lnTo>
                  <a:lnTo>
                    <a:pt x="40753" y="154089"/>
                  </a:lnTo>
                  <a:close/>
                  <a:moveTo>
                    <a:pt x="53885" y="154089"/>
                  </a:moveTo>
                  <a:lnTo>
                    <a:pt x="53885" y="160173"/>
                  </a:lnTo>
                  <a:lnTo>
                    <a:pt x="47479" y="160173"/>
                  </a:lnTo>
                  <a:lnTo>
                    <a:pt x="47479" y="154089"/>
                  </a:lnTo>
                  <a:close/>
                  <a:moveTo>
                    <a:pt x="60611" y="154089"/>
                  </a:moveTo>
                  <a:lnTo>
                    <a:pt x="60611" y="160173"/>
                  </a:lnTo>
                  <a:lnTo>
                    <a:pt x="54206" y="160173"/>
                  </a:lnTo>
                  <a:lnTo>
                    <a:pt x="54206" y="154089"/>
                  </a:lnTo>
                  <a:close/>
                  <a:moveTo>
                    <a:pt x="67338" y="154089"/>
                  </a:moveTo>
                  <a:lnTo>
                    <a:pt x="67338" y="160173"/>
                  </a:lnTo>
                  <a:lnTo>
                    <a:pt x="60950" y="160173"/>
                  </a:lnTo>
                  <a:lnTo>
                    <a:pt x="60950" y="154089"/>
                  </a:lnTo>
                  <a:close/>
                  <a:moveTo>
                    <a:pt x="74083" y="154089"/>
                  </a:moveTo>
                  <a:lnTo>
                    <a:pt x="74083" y="160173"/>
                  </a:lnTo>
                  <a:lnTo>
                    <a:pt x="67677" y="160173"/>
                  </a:lnTo>
                  <a:lnTo>
                    <a:pt x="67677" y="154089"/>
                  </a:lnTo>
                  <a:close/>
                  <a:moveTo>
                    <a:pt x="80809" y="154089"/>
                  </a:moveTo>
                  <a:lnTo>
                    <a:pt x="80809" y="160173"/>
                  </a:lnTo>
                  <a:lnTo>
                    <a:pt x="74422" y="160173"/>
                  </a:lnTo>
                  <a:lnTo>
                    <a:pt x="74422" y="154089"/>
                  </a:lnTo>
                  <a:close/>
                  <a:moveTo>
                    <a:pt x="87554" y="154089"/>
                  </a:moveTo>
                  <a:lnTo>
                    <a:pt x="87554" y="160173"/>
                  </a:lnTo>
                  <a:lnTo>
                    <a:pt x="81148" y="160173"/>
                  </a:lnTo>
                  <a:lnTo>
                    <a:pt x="81148" y="154089"/>
                  </a:lnTo>
                  <a:close/>
                  <a:moveTo>
                    <a:pt x="94281" y="154089"/>
                  </a:moveTo>
                  <a:lnTo>
                    <a:pt x="94281" y="160173"/>
                  </a:lnTo>
                  <a:lnTo>
                    <a:pt x="87893" y="160173"/>
                  </a:lnTo>
                  <a:lnTo>
                    <a:pt x="87893" y="154089"/>
                  </a:lnTo>
                  <a:close/>
                  <a:moveTo>
                    <a:pt x="101007" y="154089"/>
                  </a:moveTo>
                  <a:lnTo>
                    <a:pt x="101007" y="160173"/>
                  </a:lnTo>
                  <a:lnTo>
                    <a:pt x="94620" y="160173"/>
                  </a:lnTo>
                  <a:lnTo>
                    <a:pt x="94620" y="154089"/>
                  </a:lnTo>
                  <a:close/>
                  <a:moveTo>
                    <a:pt x="107752" y="154089"/>
                  </a:moveTo>
                  <a:lnTo>
                    <a:pt x="107752" y="160173"/>
                  </a:lnTo>
                  <a:lnTo>
                    <a:pt x="101346" y="160173"/>
                  </a:lnTo>
                  <a:lnTo>
                    <a:pt x="101346" y="154089"/>
                  </a:lnTo>
                  <a:close/>
                  <a:moveTo>
                    <a:pt x="114478" y="154089"/>
                  </a:moveTo>
                  <a:lnTo>
                    <a:pt x="114478" y="160173"/>
                  </a:lnTo>
                  <a:lnTo>
                    <a:pt x="108091" y="160173"/>
                  </a:lnTo>
                  <a:lnTo>
                    <a:pt x="108091" y="154089"/>
                  </a:lnTo>
                  <a:close/>
                  <a:moveTo>
                    <a:pt x="121223" y="154089"/>
                  </a:moveTo>
                  <a:lnTo>
                    <a:pt x="121223" y="160173"/>
                  </a:lnTo>
                  <a:lnTo>
                    <a:pt x="114817" y="160173"/>
                  </a:lnTo>
                  <a:lnTo>
                    <a:pt x="114817" y="154089"/>
                  </a:lnTo>
                  <a:close/>
                  <a:moveTo>
                    <a:pt x="127950" y="154089"/>
                  </a:moveTo>
                  <a:lnTo>
                    <a:pt x="127950" y="160173"/>
                  </a:lnTo>
                  <a:lnTo>
                    <a:pt x="121562" y="160173"/>
                  </a:lnTo>
                  <a:lnTo>
                    <a:pt x="121562" y="154089"/>
                  </a:lnTo>
                  <a:close/>
                  <a:moveTo>
                    <a:pt x="134694" y="154089"/>
                  </a:moveTo>
                  <a:lnTo>
                    <a:pt x="134694" y="160173"/>
                  </a:lnTo>
                  <a:lnTo>
                    <a:pt x="128289" y="160173"/>
                  </a:lnTo>
                  <a:lnTo>
                    <a:pt x="128289" y="154089"/>
                  </a:lnTo>
                  <a:close/>
                  <a:moveTo>
                    <a:pt x="141421" y="154089"/>
                  </a:moveTo>
                  <a:lnTo>
                    <a:pt x="141421" y="160173"/>
                  </a:lnTo>
                  <a:lnTo>
                    <a:pt x="135033" y="160173"/>
                  </a:lnTo>
                  <a:lnTo>
                    <a:pt x="135033" y="154089"/>
                  </a:lnTo>
                  <a:close/>
                  <a:moveTo>
                    <a:pt x="148148" y="154089"/>
                  </a:moveTo>
                  <a:lnTo>
                    <a:pt x="148148" y="160173"/>
                  </a:lnTo>
                  <a:lnTo>
                    <a:pt x="141760" y="160173"/>
                  </a:lnTo>
                  <a:lnTo>
                    <a:pt x="141760" y="154089"/>
                  </a:lnTo>
                  <a:close/>
                  <a:moveTo>
                    <a:pt x="154892" y="154089"/>
                  </a:moveTo>
                  <a:lnTo>
                    <a:pt x="154892" y="160173"/>
                  </a:lnTo>
                  <a:lnTo>
                    <a:pt x="148487" y="160173"/>
                  </a:lnTo>
                  <a:lnTo>
                    <a:pt x="148487" y="154089"/>
                  </a:lnTo>
                  <a:close/>
                  <a:moveTo>
                    <a:pt x="161619" y="154089"/>
                  </a:moveTo>
                  <a:lnTo>
                    <a:pt x="161619" y="160173"/>
                  </a:lnTo>
                  <a:lnTo>
                    <a:pt x="155231" y="160173"/>
                  </a:lnTo>
                  <a:lnTo>
                    <a:pt x="155231" y="154089"/>
                  </a:lnTo>
                  <a:close/>
                  <a:moveTo>
                    <a:pt x="168363" y="154089"/>
                  </a:moveTo>
                  <a:lnTo>
                    <a:pt x="168363" y="160173"/>
                  </a:lnTo>
                  <a:lnTo>
                    <a:pt x="161958" y="160173"/>
                  </a:lnTo>
                  <a:lnTo>
                    <a:pt x="161958" y="154089"/>
                  </a:lnTo>
                  <a:close/>
                  <a:moveTo>
                    <a:pt x="175090" y="154089"/>
                  </a:moveTo>
                  <a:lnTo>
                    <a:pt x="175090" y="160173"/>
                  </a:lnTo>
                  <a:lnTo>
                    <a:pt x="168702" y="160173"/>
                  </a:lnTo>
                  <a:lnTo>
                    <a:pt x="168702" y="154089"/>
                  </a:lnTo>
                  <a:close/>
                  <a:moveTo>
                    <a:pt x="181834" y="154089"/>
                  </a:moveTo>
                  <a:lnTo>
                    <a:pt x="181834" y="160173"/>
                  </a:lnTo>
                  <a:lnTo>
                    <a:pt x="175429" y="160173"/>
                  </a:lnTo>
                  <a:lnTo>
                    <a:pt x="175429" y="154089"/>
                  </a:lnTo>
                  <a:close/>
                  <a:moveTo>
                    <a:pt x="188561" y="154089"/>
                  </a:moveTo>
                  <a:lnTo>
                    <a:pt x="188561" y="160173"/>
                  </a:lnTo>
                  <a:lnTo>
                    <a:pt x="182173" y="160173"/>
                  </a:lnTo>
                  <a:lnTo>
                    <a:pt x="182173" y="154089"/>
                  </a:lnTo>
                  <a:close/>
                  <a:moveTo>
                    <a:pt x="195288" y="154089"/>
                  </a:moveTo>
                  <a:lnTo>
                    <a:pt x="195288" y="160173"/>
                  </a:lnTo>
                  <a:lnTo>
                    <a:pt x="188900" y="160173"/>
                  </a:lnTo>
                  <a:lnTo>
                    <a:pt x="188900" y="154089"/>
                  </a:lnTo>
                  <a:close/>
                  <a:moveTo>
                    <a:pt x="202032" y="154089"/>
                  </a:moveTo>
                  <a:lnTo>
                    <a:pt x="202032" y="160173"/>
                  </a:lnTo>
                  <a:lnTo>
                    <a:pt x="195627" y="160173"/>
                  </a:lnTo>
                  <a:lnTo>
                    <a:pt x="195627" y="154089"/>
                  </a:lnTo>
                  <a:close/>
                  <a:moveTo>
                    <a:pt x="208759" y="154089"/>
                  </a:moveTo>
                  <a:lnTo>
                    <a:pt x="208759" y="160173"/>
                  </a:lnTo>
                  <a:lnTo>
                    <a:pt x="202371" y="160173"/>
                  </a:lnTo>
                  <a:lnTo>
                    <a:pt x="202371" y="154089"/>
                  </a:lnTo>
                  <a:close/>
                  <a:moveTo>
                    <a:pt x="215504" y="154089"/>
                  </a:moveTo>
                  <a:lnTo>
                    <a:pt x="215504" y="160173"/>
                  </a:lnTo>
                  <a:lnTo>
                    <a:pt x="209098" y="160173"/>
                  </a:lnTo>
                  <a:lnTo>
                    <a:pt x="209098" y="154089"/>
                  </a:lnTo>
                  <a:close/>
                  <a:moveTo>
                    <a:pt x="222230" y="154089"/>
                  </a:moveTo>
                  <a:lnTo>
                    <a:pt x="222230" y="160173"/>
                  </a:lnTo>
                  <a:lnTo>
                    <a:pt x="215843" y="160173"/>
                  </a:lnTo>
                  <a:lnTo>
                    <a:pt x="215843" y="154089"/>
                  </a:lnTo>
                  <a:close/>
                  <a:moveTo>
                    <a:pt x="228975" y="154089"/>
                  </a:moveTo>
                  <a:lnTo>
                    <a:pt x="228975" y="160173"/>
                  </a:lnTo>
                  <a:lnTo>
                    <a:pt x="222569" y="160173"/>
                  </a:lnTo>
                  <a:lnTo>
                    <a:pt x="222569" y="154089"/>
                  </a:lnTo>
                  <a:close/>
                  <a:moveTo>
                    <a:pt x="235701" y="154089"/>
                  </a:moveTo>
                  <a:lnTo>
                    <a:pt x="235701" y="160173"/>
                  </a:lnTo>
                  <a:lnTo>
                    <a:pt x="229296" y="160173"/>
                  </a:lnTo>
                  <a:lnTo>
                    <a:pt x="229296" y="154089"/>
                  </a:lnTo>
                  <a:close/>
                  <a:moveTo>
                    <a:pt x="242428" y="154089"/>
                  </a:moveTo>
                  <a:lnTo>
                    <a:pt x="242428" y="160173"/>
                  </a:lnTo>
                  <a:lnTo>
                    <a:pt x="236040" y="160173"/>
                  </a:lnTo>
                  <a:lnTo>
                    <a:pt x="236040" y="154089"/>
                  </a:lnTo>
                  <a:close/>
                  <a:moveTo>
                    <a:pt x="249173" y="154089"/>
                  </a:moveTo>
                  <a:lnTo>
                    <a:pt x="249173" y="160173"/>
                  </a:lnTo>
                  <a:lnTo>
                    <a:pt x="242767" y="160173"/>
                  </a:lnTo>
                  <a:lnTo>
                    <a:pt x="242767" y="154089"/>
                  </a:lnTo>
                  <a:close/>
                  <a:moveTo>
                    <a:pt x="255899" y="154089"/>
                  </a:moveTo>
                  <a:lnTo>
                    <a:pt x="255899" y="160173"/>
                  </a:lnTo>
                  <a:lnTo>
                    <a:pt x="249512" y="160173"/>
                  </a:lnTo>
                  <a:lnTo>
                    <a:pt x="249512" y="154089"/>
                  </a:lnTo>
                  <a:close/>
                  <a:moveTo>
                    <a:pt x="262644" y="154089"/>
                  </a:moveTo>
                  <a:lnTo>
                    <a:pt x="262644" y="160173"/>
                  </a:lnTo>
                  <a:lnTo>
                    <a:pt x="256238" y="160173"/>
                  </a:lnTo>
                  <a:lnTo>
                    <a:pt x="256238" y="154089"/>
                  </a:lnTo>
                  <a:close/>
                  <a:moveTo>
                    <a:pt x="269370" y="154089"/>
                  </a:moveTo>
                  <a:lnTo>
                    <a:pt x="269370" y="160173"/>
                  </a:lnTo>
                  <a:lnTo>
                    <a:pt x="262983" y="160173"/>
                  </a:lnTo>
                  <a:lnTo>
                    <a:pt x="262983" y="154089"/>
                  </a:lnTo>
                  <a:close/>
                  <a:moveTo>
                    <a:pt x="276115" y="154089"/>
                  </a:moveTo>
                  <a:lnTo>
                    <a:pt x="276115" y="160173"/>
                  </a:lnTo>
                  <a:lnTo>
                    <a:pt x="269709" y="160173"/>
                  </a:lnTo>
                  <a:lnTo>
                    <a:pt x="269709" y="154089"/>
                  </a:lnTo>
                  <a:close/>
                  <a:moveTo>
                    <a:pt x="282842" y="154089"/>
                  </a:moveTo>
                  <a:lnTo>
                    <a:pt x="282842" y="160173"/>
                  </a:lnTo>
                  <a:lnTo>
                    <a:pt x="276436" y="160173"/>
                  </a:lnTo>
                  <a:lnTo>
                    <a:pt x="276436" y="154089"/>
                  </a:lnTo>
                  <a:close/>
                  <a:moveTo>
                    <a:pt x="178" y="0"/>
                  </a:moveTo>
                  <a:lnTo>
                    <a:pt x="178" y="161"/>
                  </a:lnTo>
                  <a:lnTo>
                    <a:pt x="0" y="161"/>
                  </a:lnTo>
                  <a:lnTo>
                    <a:pt x="0" y="160334"/>
                  </a:lnTo>
                  <a:lnTo>
                    <a:pt x="178" y="160334"/>
                  </a:lnTo>
                  <a:lnTo>
                    <a:pt x="178" y="160494"/>
                  </a:lnTo>
                  <a:lnTo>
                    <a:pt x="285482" y="160494"/>
                  </a:lnTo>
                  <a:lnTo>
                    <a:pt x="285482" y="160173"/>
                  </a:lnTo>
                  <a:lnTo>
                    <a:pt x="283181" y="160173"/>
                  </a:lnTo>
                  <a:lnTo>
                    <a:pt x="283181" y="154089"/>
                  </a:lnTo>
                  <a:lnTo>
                    <a:pt x="285482" y="154089"/>
                  </a:lnTo>
                  <a:lnTo>
                    <a:pt x="285482" y="153768"/>
                  </a:lnTo>
                  <a:lnTo>
                    <a:pt x="283181" y="153768"/>
                  </a:lnTo>
                  <a:lnTo>
                    <a:pt x="283181" y="147683"/>
                  </a:lnTo>
                  <a:lnTo>
                    <a:pt x="285482" y="147683"/>
                  </a:lnTo>
                  <a:lnTo>
                    <a:pt x="285482" y="147362"/>
                  </a:lnTo>
                  <a:lnTo>
                    <a:pt x="283181" y="147362"/>
                  </a:lnTo>
                  <a:lnTo>
                    <a:pt x="283181" y="141278"/>
                  </a:lnTo>
                  <a:lnTo>
                    <a:pt x="285482" y="141278"/>
                  </a:lnTo>
                  <a:lnTo>
                    <a:pt x="285482" y="140957"/>
                  </a:lnTo>
                  <a:lnTo>
                    <a:pt x="283181" y="140957"/>
                  </a:lnTo>
                  <a:lnTo>
                    <a:pt x="283181" y="134872"/>
                  </a:lnTo>
                  <a:lnTo>
                    <a:pt x="285482" y="134872"/>
                  </a:lnTo>
                  <a:lnTo>
                    <a:pt x="285482" y="134551"/>
                  </a:lnTo>
                  <a:lnTo>
                    <a:pt x="283181" y="134551"/>
                  </a:lnTo>
                  <a:lnTo>
                    <a:pt x="283181" y="128467"/>
                  </a:lnTo>
                  <a:lnTo>
                    <a:pt x="285482" y="128467"/>
                  </a:lnTo>
                  <a:lnTo>
                    <a:pt x="285482" y="128146"/>
                  </a:lnTo>
                  <a:lnTo>
                    <a:pt x="283181" y="128146"/>
                  </a:lnTo>
                  <a:lnTo>
                    <a:pt x="283181" y="122061"/>
                  </a:lnTo>
                  <a:lnTo>
                    <a:pt x="285482" y="122061"/>
                  </a:lnTo>
                  <a:lnTo>
                    <a:pt x="285482" y="121740"/>
                  </a:lnTo>
                  <a:lnTo>
                    <a:pt x="283181" y="121740"/>
                  </a:lnTo>
                  <a:lnTo>
                    <a:pt x="283181" y="115656"/>
                  </a:lnTo>
                  <a:lnTo>
                    <a:pt x="285482" y="115656"/>
                  </a:lnTo>
                  <a:lnTo>
                    <a:pt x="285482" y="115335"/>
                  </a:lnTo>
                  <a:lnTo>
                    <a:pt x="283181" y="115335"/>
                  </a:lnTo>
                  <a:lnTo>
                    <a:pt x="283181" y="109250"/>
                  </a:lnTo>
                  <a:lnTo>
                    <a:pt x="285482" y="109250"/>
                  </a:lnTo>
                  <a:lnTo>
                    <a:pt x="285482" y="108929"/>
                  </a:lnTo>
                  <a:lnTo>
                    <a:pt x="283181" y="108929"/>
                  </a:lnTo>
                  <a:lnTo>
                    <a:pt x="283181" y="102827"/>
                  </a:lnTo>
                  <a:lnTo>
                    <a:pt x="285482" y="102827"/>
                  </a:lnTo>
                  <a:lnTo>
                    <a:pt x="285482" y="102524"/>
                  </a:lnTo>
                  <a:lnTo>
                    <a:pt x="283181" y="102524"/>
                  </a:lnTo>
                  <a:lnTo>
                    <a:pt x="283181" y="96422"/>
                  </a:lnTo>
                  <a:lnTo>
                    <a:pt x="285482" y="96422"/>
                  </a:lnTo>
                  <a:lnTo>
                    <a:pt x="285482" y="96100"/>
                  </a:lnTo>
                  <a:lnTo>
                    <a:pt x="283181" y="96100"/>
                  </a:lnTo>
                  <a:lnTo>
                    <a:pt x="283181" y="90016"/>
                  </a:lnTo>
                  <a:lnTo>
                    <a:pt x="285482" y="90016"/>
                  </a:lnTo>
                  <a:lnTo>
                    <a:pt x="285482" y="89695"/>
                  </a:lnTo>
                  <a:lnTo>
                    <a:pt x="283181" y="89695"/>
                  </a:lnTo>
                  <a:lnTo>
                    <a:pt x="283181" y="83611"/>
                  </a:lnTo>
                  <a:lnTo>
                    <a:pt x="285482" y="83611"/>
                  </a:lnTo>
                  <a:lnTo>
                    <a:pt x="285482" y="83289"/>
                  </a:lnTo>
                  <a:lnTo>
                    <a:pt x="283181" y="83289"/>
                  </a:lnTo>
                  <a:lnTo>
                    <a:pt x="283181" y="77205"/>
                  </a:lnTo>
                  <a:lnTo>
                    <a:pt x="285482" y="77205"/>
                  </a:lnTo>
                  <a:lnTo>
                    <a:pt x="285482" y="76884"/>
                  </a:lnTo>
                  <a:lnTo>
                    <a:pt x="283181" y="76884"/>
                  </a:lnTo>
                  <a:lnTo>
                    <a:pt x="283181" y="70800"/>
                  </a:lnTo>
                  <a:lnTo>
                    <a:pt x="285482" y="70800"/>
                  </a:lnTo>
                  <a:lnTo>
                    <a:pt x="285482" y="70478"/>
                  </a:lnTo>
                  <a:lnTo>
                    <a:pt x="283181" y="70478"/>
                  </a:lnTo>
                  <a:lnTo>
                    <a:pt x="283181" y="64394"/>
                  </a:lnTo>
                  <a:lnTo>
                    <a:pt x="285482" y="64394"/>
                  </a:lnTo>
                  <a:lnTo>
                    <a:pt x="285482" y="64073"/>
                  </a:lnTo>
                  <a:lnTo>
                    <a:pt x="283181" y="64073"/>
                  </a:lnTo>
                  <a:lnTo>
                    <a:pt x="283181" y="57989"/>
                  </a:lnTo>
                  <a:lnTo>
                    <a:pt x="285482" y="57989"/>
                  </a:lnTo>
                  <a:lnTo>
                    <a:pt x="285482" y="57667"/>
                  </a:lnTo>
                  <a:lnTo>
                    <a:pt x="283181" y="57667"/>
                  </a:lnTo>
                  <a:lnTo>
                    <a:pt x="283181" y="51583"/>
                  </a:lnTo>
                  <a:lnTo>
                    <a:pt x="285482" y="51583"/>
                  </a:lnTo>
                  <a:lnTo>
                    <a:pt x="285482" y="51262"/>
                  </a:lnTo>
                  <a:lnTo>
                    <a:pt x="283181" y="51262"/>
                  </a:lnTo>
                  <a:lnTo>
                    <a:pt x="283181" y="45178"/>
                  </a:lnTo>
                  <a:lnTo>
                    <a:pt x="285482" y="45178"/>
                  </a:lnTo>
                  <a:lnTo>
                    <a:pt x="285482" y="44856"/>
                  </a:lnTo>
                  <a:lnTo>
                    <a:pt x="283181" y="44856"/>
                  </a:lnTo>
                  <a:lnTo>
                    <a:pt x="283181" y="38772"/>
                  </a:lnTo>
                  <a:lnTo>
                    <a:pt x="285482" y="38772"/>
                  </a:lnTo>
                  <a:lnTo>
                    <a:pt x="285482" y="38451"/>
                  </a:lnTo>
                  <a:lnTo>
                    <a:pt x="283181" y="38451"/>
                  </a:lnTo>
                  <a:lnTo>
                    <a:pt x="283181" y="32367"/>
                  </a:lnTo>
                  <a:lnTo>
                    <a:pt x="285482" y="32367"/>
                  </a:lnTo>
                  <a:lnTo>
                    <a:pt x="285482" y="32028"/>
                  </a:lnTo>
                  <a:lnTo>
                    <a:pt x="283181" y="32028"/>
                  </a:lnTo>
                  <a:lnTo>
                    <a:pt x="283181" y="25943"/>
                  </a:lnTo>
                  <a:lnTo>
                    <a:pt x="285482" y="25943"/>
                  </a:lnTo>
                  <a:lnTo>
                    <a:pt x="285482" y="25622"/>
                  </a:lnTo>
                  <a:lnTo>
                    <a:pt x="283181" y="25622"/>
                  </a:lnTo>
                  <a:lnTo>
                    <a:pt x="283181" y="19538"/>
                  </a:lnTo>
                  <a:lnTo>
                    <a:pt x="285482" y="19538"/>
                  </a:lnTo>
                  <a:lnTo>
                    <a:pt x="285482" y="19217"/>
                  </a:lnTo>
                  <a:lnTo>
                    <a:pt x="283181" y="19217"/>
                  </a:lnTo>
                  <a:lnTo>
                    <a:pt x="283181" y="13132"/>
                  </a:lnTo>
                  <a:lnTo>
                    <a:pt x="285482" y="13132"/>
                  </a:lnTo>
                  <a:lnTo>
                    <a:pt x="285482" y="12811"/>
                  </a:lnTo>
                  <a:lnTo>
                    <a:pt x="283181" y="12811"/>
                  </a:lnTo>
                  <a:lnTo>
                    <a:pt x="283181" y="6727"/>
                  </a:lnTo>
                  <a:lnTo>
                    <a:pt x="285482" y="6727"/>
                  </a:lnTo>
                  <a:lnTo>
                    <a:pt x="285482" y="6406"/>
                  </a:lnTo>
                  <a:lnTo>
                    <a:pt x="283181" y="6406"/>
                  </a:lnTo>
                  <a:lnTo>
                    <a:pt x="283181" y="321"/>
                  </a:lnTo>
                  <a:lnTo>
                    <a:pt x="285482" y="321"/>
                  </a:lnTo>
                  <a:lnTo>
                    <a:pt x="285482"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7" name="Google Shape;197;p5"/>
            <p:cNvSpPr/>
            <p:nvPr/>
          </p:nvSpPr>
          <p:spPr>
            <a:xfrm>
              <a:off x="576225" y="847300"/>
              <a:ext cx="25" cy="4012375"/>
            </a:xfrm>
            <a:custGeom>
              <a:avLst/>
              <a:gdLst/>
              <a:ahLst/>
              <a:cxnLst/>
              <a:rect l="l" t="t" r="r" b="b"/>
              <a:pathLst>
                <a:path w="1" h="160495" extrusionOk="0">
                  <a:moveTo>
                    <a:pt x="1" y="0"/>
                  </a:moveTo>
                  <a:lnTo>
                    <a:pt x="1" y="160495"/>
                  </a:lnTo>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8" name="Google Shape;198;p5"/>
            <p:cNvSpPr/>
            <p:nvPr/>
          </p:nvSpPr>
          <p:spPr>
            <a:xfrm>
              <a:off x="576225" y="847300"/>
              <a:ext cx="25" cy="4012375"/>
            </a:xfrm>
            <a:custGeom>
              <a:avLst/>
              <a:gdLst/>
              <a:ahLst/>
              <a:cxnLst/>
              <a:rect l="l" t="t" r="r" b="b"/>
              <a:pathLst>
                <a:path w="1" h="160495" fill="none" extrusionOk="0">
                  <a:moveTo>
                    <a:pt x="1" y="0"/>
                  </a:moveTo>
                  <a:lnTo>
                    <a:pt x="1" y="160495"/>
                  </a:lnTo>
                </a:path>
              </a:pathLst>
            </a:custGeom>
            <a:noFill/>
            <a:ln w="14725"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9" name="Google Shape;199;p5"/>
            <p:cNvSpPr/>
            <p:nvPr/>
          </p:nvSpPr>
          <p:spPr>
            <a:xfrm>
              <a:off x="529850" y="847300"/>
              <a:ext cx="25" cy="4012375"/>
            </a:xfrm>
            <a:custGeom>
              <a:avLst/>
              <a:gdLst/>
              <a:ahLst/>
              <a:cxnLst/>
              <a:rect l="l" t="t" r="r" b="b"/>
              <a:pathLst>
                <a:path w="1" h="160495" extrusionOk="0">
                  <a:moveTo>
                    <a:pt x="0" y="0"/>
                  </a:moveTo>
                  <a:lnTo>
                    <a:pt x="0" y="160495"/>
                  </a:lnTo>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0" name="Google Shape;200;p5"/>
            <p:cNvSpPr/>
            <p:nvPr/>
          </p:nvSpPr>
          <p:spPr>
            <a:xfrm>
              <a:off x="529850" y="847300"/>
              <a:ext cx="25" cy="4012375"/>
            </a:xfrm>
            <a:custGeom>
              <a:avLst/>
              <a:gdLst/>
              <a:ahLst/>
              <a:cxnLst/>
              <a:rect l="l" t="t" r="r" b="b"/>
              <a:pathLst>
                <a:path w="1" h="160495" fill="none" extrusionOk="0">
                  <a:moveTo>
                    <a:pt x="0" y="0"/>
                  </a:moveTo>
                  <a:lnTo>
                    <a:pt x="0" y="160495"/>
                  </a:lnTo>
                </a:path>
              </a:pathLst>
            </a:custGeom>
            <a:noFill/>
            <a:ln w="14725"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1" name="Google Shape;201;p5"/>
            <p:cNvSpPr/>
            <p:nvPr/>
          </p:nvSpPr>
          <p:spPr>
            <a:xfrm>
              <a:off x="323300" y="1768875"/>
              <a:ext cx="92375" cy="92350"/>
            </a:xfrm>
            <a:custGeom>
              <a:avLst/>
              <a:gdLst/>
              <a:ahLst/>
              <a:cxnLst/>
              <a:rect l="l" t="t" r="r" b="b"/>
              <a:pathLst>
                <a:path w="3695" h="3694" extrusionOk="0">
                  <a:moveTo>
                    <a:pt x="1857" y="0"/>
                  </a:moveTo>
                  <a:cubicBezTo>
                    <a:pt x="822" y="0"/>
                    <a:pt x="1" y="839"/>
                    <a:pt x="1" y="1856"/>
                  </a:cubicBezTo>
                  <a:cubicBezTo>
                    <a:pt x="1" y="2873"/>
                    <a:pt x="822" y="3694"/>
                    <a:pt x="1857" y="3694"/>
                  </a:cubicBezTo>
                  <a:cubicBezTo>
                    <a:pt x="2874" y="3694"/>
                    <a:pt x="3694" y="2873"/>
                    <a:pt x="3694" y="1856"/>
                  </a:cubicBezTo>
                  <a:cubicBezTo>
                    <a:pt x="3694" y="1374"/>
                    <a:pt x="3498" y="892"/>
                    <a:pt x="3159" y="553"/>
                  </a:cubicBezTo>
                  <a:cubicBezTo>
                    <a:pt x="2802" y="196"/>
                    <a:pt x="2338" y="0"/>
                    <a:pt x="1857"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2" name="Google Shape;202;p5"/>
            <p:cNvSpPr/>
            <p:nvPr/>
          </p:nvSpPr>
          <p:spPr>
            <a:xfrm>
              <a:off x="323300" y="1078350"/>
              <a:ext cx="92375" cy="92375"/>
            </a:xfrm>
            <a:custGeom>
              <a:avLst/>
              <a:gdLst/>
              <a:ahLst/>
              <a:cxnLst/>
              <a:rect l="l" t="t" r="r" b="b"/>
              <a:pathLst>
                <a:path w="3695" h="3695" extrusionOk="0">
                  <a:moveTo>
                    <a:pt x="1857" y="1"/>
                  </a:moveTo>
                  <a:cubicBezTo>
                    <a:pt x="822" y="1"/>
                    <a:pt x="1" y="821"/>
                    <a:pt x="1" y="1838"/>
                  </a:cubicBezTo>
                  <a:cubicBezTo>
                    <a:pt x="1" y="2856"/>
                    <a:pt x="822" y="3694"/>
                    <a:pt x="1857" y="3694"/>
                  </a:cubicBezTo>
                  <a:cubicBezTo>
                    <a:pt x="2874" y="3694"/>
                    <a:pt x="3694" y="2856"/>
                    <a:pt x="3694" y="1838"/>
                  </a:cubicBezTo>
                  <a:cubicBezTo>
                    <a:pt x="3694" y="1357"/>
                    <a:pt x="3498" y="893"/>
                    <a:pt x="3159" y="536"/>
                  </a:cubicBezTo>
                  <a:cubicBezTo>
                    <a:pt x="2802" y="197"/>
                    <a:pt x="2338" y="1"/>
                    <a:pt x="1857"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3" name="Google Shape;203;p5"/>
            <p:cNvSpPr/>
            <p:nvPr/>
          </p:nvSpPr>
          <p:spPr>
            <a:xfrm>
              <a:off x="323300" y="4532250"/>
              <a:ext cx="92375" cy="92350"/>
            </a:xfrm>
            <a:custGeom>
              <a:avLst/>
              <a:gdLst/>
              <a:ahLst/>
              <a:cxnLst/>
              <a:rect l="l" t="t" r="r" b="b"/>
              <a:pathLst>
                <a:path w="3695" h="3694" extrusionOk="0">
                  <a:moveTo>
                    <a:pt x="1857" y="0"/>
                  </a:moveTo>
                  <a:cubicBezTo>
                    <a:pt x="822" y="0"/>
                    <a:pt x="1" y="821"/>
                    <a:pt x="1" y="1838"/>
                  </a:cubicBezTo>
                  <a:cubicBezTo>
                    <a:pt x="1" y="2873"/>
                    <a:pt x="822" y="3694"/>
                    <a:pt x="1857" y="3694"/>
                  </a:cubicBezTo>
                  <a:cubicBezTo>
                    <a:pt x="2874" y="3694"/>
                    <a:pt x="3694" y="2873"/>
                    <a:pt x="3694" y="1838"/>
                  </a:cubicBezTo>
                  <a:cubicBezTo>
                    <a:pt x="3694" y="1356"/>
                    <a:pt x="3498" y="892"/>
                    <a:pt x="3159" y="535"/>
                  </a:cubicBezTo>
                  <a:cubicBezTo>
                    <a:pt x="2802" y="196"/>
                    <a:pt x="2338" y="0"/>
                    <a:pt x="1857"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4" name="Google Shape;204;p5"/>
            <p:cNvSpPr/>
            <p:nvPr/>
          </p:nvSpPr>
          <p:spPr>
            <a:xfrm>
              <a:off x="323300" y="3841275"/>
              <a:ext cx="92375" cy="92375"/>
            </a:xfrm>
            <a:custGeom>
              <a:avLst/>
              <a:gdLst/>
              <a:ahLst/>
              <a:cxnLst/>
              <a:rect l="l" t="t" r="r" b="b"/>
              <a:pathLst>
                <a:path w="3695" h="3695" extrusionOk="0">
                  <a:moveTo>
                    <a:pt x="1857" y="1"/>
                  </a:moveTo>
                  <a:cubicBezTo>
                    <a:pt x="822" y="1"/>
                    <a:pt x="1" y="840"/>
                    <a:pt x="1" y="1857"/>
                  </a:cubicBezTo>
                  <a:cubicBezTo>
                    <a:pt x="1" y="2874"/>
                    <a:pt x="822" y="3694"/>
                    <a:pt x="1857" y="3694"/>
                  </a:cubicBezTo>
                  <a:cubicBezTo>
                    <a:pt x="2874" y="3694"/>
                    <a:pt x="3694" y="2874"/>
                    <a:pt x="3694" y="1857"/>
                  </a:cubicBezTo>
                  <a:cubicBezTo>
                    <a:pt x="3694" y="1357"/>
                    <a:pt x="3498" y="893"/>
                    <a:pt x="3159" y="554"/>
                  </a:cubicBezTo>
                  <a:cubicBezTo>
                    <a:pt x="2802" y="197"/>
                    <a:pt x="2338" y="1"/>
                    <a:pt x="1857"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5" name="Google Shape;205;p5"/>
            <p:cNvSpPr/>
            <p:nvPr/>
          </p:nvSpPr>
          <p:spPr>
            <a:xfrm>
              <a:off x="323300" y="3150775"/>
              <a:ext cx="92375" cy="92350"/>
            </a:xfrm>
            <a:custGeom>
              <a:avLst/>
              <a:gdLst/>
              <a:ahLst/>
              <a:cxnLst/>
              <a:rect l="l" t="t" r="r" b="b"/>
              <a:pathLst>
                <a:path w="3695" h="3694" extrusionOk="0">
                  <a:moveTo>
                    <a:pt x="1857" y="1"/>
                  </a:moveTo>
                  <a:cubicBezTo>
                    <a:pt x="822" y="1"/>
                    <a:pt x="1" y="821"/>
                    <a:pt x="1" y="1838"/>
                  </a:cubicBezTo>
                  <a:cubicBezTo>
                    <a:pt x="1" y="2855"/>
                    <a:pt x="822" y="3694"/>
                    <a:pt x="1857" y="3694"/>
                  </a:cubicBezTo>
                  <a:cubicBezTo>
                    <a:pt x="2874" y="3694"/>
                    <a:pt x="3694" y="2855"/>
                    <a:pt x="3694" y="1838"/>
                  </a:cubicBezTo>
                  <a:cubicBezTo>
                    <a:pt x="3694" y="1357"/>
                    <a:pt x="3498" y="875"/>
                    <a:pt x="3159" y="536"/>
                  </a:cubicBezTo>
                  <a:cubicBezTo>
                    <a:pt x="2802" y="197"/>
                    <a:pt x="2338" y="1"/>
                    <a:pt x="1857"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6" name="Google Shape;206;p5"/>
            <p:cNvSpPr/>
            <p:nvPr/>
          </p:nvSpPr>
          <p:spPr>
            <a:xfrm>
              <a:off x="323300" y="2459825"/>
              <a:ext cx="92375" cy="92350"/>
            </a:xfrm>
            <a:custGeom>
              <a:avLst/>
              <a:gdLst/>
              <a:ahLst/>
              <a:cxnLst/>
              <a:rect l="l" t="t" r="r" b="b"/>
              <a:pathLst>
                <a:path w="3695" h="3694" extrusionOk="0">
                  <a:moveTo>
                    <a:pt x="1857" y="0"/>
                  </a:moveTo>
                  <a:cubicBezTo>
                    <a:pt x="822" y="0"/>
                    <a:pt x="1" y="821"/>
                    <a:pt x="1" y="1856"/>
                  </a:cubicBezTo>
                  <a:cubicBezTo>
                    <a:pt x="1" y="2873"/>
                    <a:pt x="822" y="3694"/>
                    <a:pt x="1857" y="3694"/>
                  </a:cubicBezTo>
                  <a:cubicBezTo>
                    <a:pt x="2874" y="3694"/>
                    <a:pt x="3694" y="2873"/>
                    <a:pt x="3694" y="1856"/>
                  </a:cubicBezTo>
                  <a:cubicBezTo>
                    <a:pt x="3694" y="1356"/>
                    <a:pt x="3498" y="892"/>
                    <a:pt x="3159" y="536"/>
                  </a:cubicBezTo>
                  <a:cubicBezTo>
                    <a:pt x="2802" y="197"/>
                    <a:pt x="2338" y="0"/>
                    <a:pt x="1857"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7" name="Google Shape;207;p5"/>
            <p:cNvSpPr/>
            <p:nvPr/>
          </p:nvSpPr>
          <p:spPr>
            <a:xfrm>
              <a:off x="7375175" y="4529125"/>
              <a:ext cx="3150" cy="8050"/>
            </a:xfrm>
            <a:custGeom>
              <a:avLst/>
              <a:gdLst/>
              <a:ahLst/>
              <a:cxnLst/>
              <a:rect l="l" t="t" r="r" b="b"/>
              <a:pathLst>
                <a:path w="126" h="322" extrusionOk="0">
                  <a:moveTo>
                    <a:pt x="0" y="0"/>
                  </a:moveTo>
                  <a:lnTo>
                    <a:pt x="0" y="321"/>
                  </a:lnTo>
                  <a:lnTo>
                    <a:pt x="125" y="321"/>
                  </a:lnTo>
                  <a:lnTo>
                    <a:pt x="125" y="0"/>
                  </a:lnTo>
                  <a:close/>
                </a:path>
              </a:pathLst>
            </a:custGeom>
            <a:solidFill>
              <a:srgbClr val="FFE4E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8" name="Google Shape;208;p5"/>
            <p:cNvSpPr/>
            <p:nvPr/>
          </p:nvSpPr>
          <p:spPr>
            <a:xfrm>
              <a:off x="7375175" y="2767150"/>
              <a:ext cx="3150" cy="8075"/>
            </a:xfrm>
            <a:custGeom>
              <a:avLst/>
              <a:gdLst/>
              <a:ahLst/>
              <a:cxnLst/>
              <a:rect l="l" t="t" r="r" b="b"/>
              <a:pathLst>
                <a:path w="126" h="323" extrusionOk="0">
                  <a:moveTo>
                    <a:pt x="0" y="1"/>
                  </a:moveTo>
                  <a:lnTo>
                    <a:pt x="0" y="322"/>
                  </a:lnTo>
                  <a:lnTo>
                    <a:pt x="125" y="322"/>
                  </a:lnTo>
                  <a:lnTo>
                    <a:pt x="125" y="1"/>
                  </a:lnTo>
                  <a:close/>
                </a:path>
              </a:pathLst>
            </a:custGeom>
            <a:solidFill>
              <a:srgbClr val="FFE4E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9" name="Google Shape;209;p5"/>
            <p:cNvSpPr/>
            <p:nvPr/>
          </p:nvSpPr>
          <p:spPr>
            <a:xfrm>
              <a:off x="7375175" y="4368975"/>
              <a:ext cx="3150" cy="8050"/>
            </a:xfrm>
            <a:custGeom>
              <a:avLst/>
              <a:gdLst/>
              <a:ahLst/>
              <a:cxnLst/>
              <a:rect l="l" t="t" r="r" b="b"/>
              <a:pathLst>
                <a:path w="126" h="322" extrusionOk="0">
                  <a:moveTo>
                    <a:pt x="0" y="1"/>
                  </a:moveTo>
                  <a:lnTo>
                    <a:pt x="0" y="322"/>
                  </a:lnTo>
                  <a:lnTo>
                    <a:pt x="125" y="322"/>
                  </a:lnTo>
                  <a:lnTo>
                    <a:pt x="125" y="1"/>
                  </a:lnTo>
                  <a:close/>
                </a:path>
              </a:pathLst>
            </a:custGeom>
            <a:solidFill>
              <a:srgbClr val="FFE4E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0" name="Google Shape;210;p5"/>
            <p:cNvSpPr/>
            <p:nvPr/>
          </p:nvSpPr>
          <p:spPr>
            <a:xfrm>
              <a:off x="7375175" y="4208850"/>
              <a:ext cx="3150" cy="8050"/>
            </a:xfrm>
            <a:custGeom>
              <a:avLst/>
              <a:gdLst/>
              <a:ahLst/>
              <a:cxnLst/>
              <a:rect l="l" t="t" r="r" b="b"/>
              <a:pathLst>
                <a:path w="126" h="322" extrusionOk="0">
                  <a:moveTo>
                    <a:pt x="0" y="0"/>
                  </a:moveTo>
                  <a:lnTo>
                    <a:pt x="0" y="321"/>
                  </a:lnTo>
                  <a:lnTo>
                    <a:pt x="125" y="321"/>
                  </a:lnTo>
                  <a:lnTo>
                    <a:pt x="125" y="0"/>
                  </a:lnTo>
                  <a:close/>
                </a:path>
              </a:pathLst>
            </a:custGeom>
            <a:solidFill>
              <a:srgbClr val="FFE4E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1" name="Google Shape;211;p5"/>
            <p:cNvSpPr/>
            <p:nvPr/>
          </p:nvSpPr>
          <p:spPr>
            <a:xfrm>
              <a:off x="7375175" y="3248025"/>
              <a:ext cx="3150" cy="7600"/>
            </a:xfrm>
            <a:custGeom>
              <a:avLst/>
              <a:gdLst/>
              <a:ahLst/>
              <a:cxnLst/>
              <a:rect l="l" t="t" r="r" b="b"/>
              <a:pathLst>
                <a:path w="126" h="304" extrusionOk="0">
                  <a:moveTo>
                    <a:pt x="0" y="0"/>
                  </a:moveTo>
                  <a:lnTo>
                    <a:pt x="0" y="304"/>
                  </a:lnTo>
                  <a:lnTo>
                    <a:pt x="125" y="304"/>
                  </a:lnTo>
                  <a:lnTo>
                    <a:pt x="125" y="0"/>
                  </a:lnTo>
                  <a:close/>
                </a:path>
              </a:pathLst>
            </a:custGeom>
            <a:solidFill>
              <a:srgbClr val="FFE4E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2" name="Google Shape;212;p5"/>
            <p:cNvSpPr/>
            <p:nvPr/>
          </p:nvSpPr>
          <p:spPr>
            <a:xfrm>
              <a:off x="7375175" y="3728425"/>
              <a:ext cx="3150" cy="8050"/>
            </a:xfrm>
            <a:custGeom>
              <a:avLst/>
              <a:gdLst/>
              <a:ahLst/>
              <a:cxnLst/>
              <a:rect l="l" t="t" r="r" b="b"/>
              <a:pathLst>
                <a:path w="126" h="322" extrusionOk="0">
                  <a:moveTo>
                    <a:pt x="0" y="1"/>
                  </a:moveTo>
                  <a:lnTo>
                    <a:pt x="0" y="322"/>
                  </a:lnTo>
                  <a:lnTo>
                    <a:pt x="125" y="322"/>
                  </a:lnTo>
                  <a:lnTo>
                    <a:pt x="125" y="1"/>
                  </a:lnTo>
                  <a:close/>
                </a:path>
              </a:pathLst>
            </a:custGeom>
            <a:solidFill>
              <a:srgbClr val="FFE4E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3" name="Google Shape;213;p5"/>
            <p:cNvSpPr/>
            <p:nvPr/>
          </p:nvSpPr>
          <p:spPr>
            <a:xfrm>
              <a:off x="7375175" y="3568300"/>
              <a:ext cx="3150" cy="8050"/>
            </a:xfrm>
            <a:custGeom>
              <a:avLst/>
              <a:gdLst/>
              <a:ahLst/>
              <a:cxnLst/>
              <a:rect l="l" t="t" r="r" b="b"/>
              <a:pathLst>
                <a:path w="126" h="322" extrusionOk="0">
                  <a:moveTo>
                    <a:pt x="0" y="0"/>
                  </a:moveTo>
                  <a:lnTo>
                    <a:pt x="0" y="321"/>
                  </a:lnTo>
                  <a:lnTo>
                    <a:pt x="125" y="321"/>
                  </a:lnTo>
                  <a:lnTo>
                    <a:pt x="125" y="0"/>
                  </a:lnTo>
                  <a:close/>
                </a:path>
              </a:pathLst>
            </a:custGeom>
            <a:solidFill>
              <a:srgbClr val="FFE4E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4" name="Google Shape;214;p5"/>
            <p:cNvSpPr/>
            <p:nvPr/>
          </p:nvSpPr>
          <p:spPr>
            <a:xfrm>
              <a:off x="7375175" y="3888575"/>
              <a:ext cx="3150" cy="8050"/>
            </a:xfrm>
            <a:custGeom>
              <a:avLst/>
              <a:gdLst/>
              <a:ahLst/>
              <a:cxnLst/>
              <a:rect l="l" t="t" r="r" b="b"/>
              <a:pathLst>
                <a:path w="126" h="322" extrusionOk="0">
                  <a:moveTo>
                    <a:pt x="0" y="0"/>
                  </a:moveTo>
                  <a:lnTo>
                    <a:pt x="0" y="321"/>
                  </a:lnTo>
                  <a:lnTo>
                    <a:pt x="125" y="321"/>
                  </a:lnTo>
                  <a:lnTo>
                    <a:pt x="125" y="0"/>
                  </a:lnTo>
                  <a:close/>
                </a:path>
              </a:pathLst>
            </a:custGeom>
            <a:solidFill>
              <a:srgbClr val="FFE4E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5" name="Google Shape;215;p5"/>
            <p:cNvSpPr/>
            <p:nvPr/>
          </p:nvSpPr>
          <p:spPr>
            <a:xfrm>
              <a:off x="7375175" y="3087425"/>
              <a:ext cx="3150" cy="8075"/>
            </a:xfrm>
            <a:custGeom>
              <a:avLst/>
              <a:gdLst/>
              <a:ahLst/>
              <a:cxnLst/>
              <a:rect l="l" t="t" r="r" b="b"/>
              <a:pathLst>
                <a:path w="126" h="323" extrusionOk="0">
                  <a:moveTo>
                    <a:pt x="0" y="1"/>
                  </a:moveTo>
                  <a:lnTo>
                    <a:pt x="0" y="322"/>
                  </a:lnTo>
                  <a:lnTo>
                    <a:pt x="125" y="322"/>
                  </a:lnTo>
                  <a:lnTo>
                    <a:pt x="125" y="1"/>
                  </a:lnTo>
                  <a:close/>
                </a:path>
              </a:pathLst>
            </a:custGeom>
            <a:solidFill>
              <a:srgbClr val="FFE4E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6" name="Google Shape;216;p5"/>
            <p:cNvSpPr/>
            <p:nvPr/>
          </p:nvSpPr>
          <p:spPr>
            <a:xfrm>
              <a:off x="7375175" y="4849400"/>
              <a:ext cx="3150" cy="8050"/>
            </a:xfrm>
            <a:custGeom>
              <a:avLst/>
              <a:gdLst/>
              <a:ahLst/>
              <a:cxnLst/>
              <a:rect l="l" t="t" r="r" b="b"/>
              <a:pathLst>
                <a:path w="126" h="322" extrusionOk="0">
                  <a:moveTo>
                    <a:pt x="0" y="0"/>
                  </a:moveTo>
                  <a:lnTo>
                    <a:pt x="0" y="321"/>
                  </a:lnTo>
                  <a:lnTo>
                    <a:pt x="125" y="321"/>
                  </a:lnTo>
                  <a:lnTo>
                    <a:pt x="125" y="0"/>
                  </a:lnTo>
                  <a:close/>
                </a:path>
              </a:pathLst>
            </a:custGeom>
            <a:solidFill>
              <a:srgbClr val="FFE4E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7" name="Google Shape;217;p5"/>
            <p:cNvSpPr/>
            <p:nvPr/>
          </p:nvSpPr>
          <p:spPr>
            <a:xfrm>
              <a:off x="7375175" y="2927300"/>
              <a:ext cx="3150" cy="8050"/>
            </a:xfrm>
            <a:custGeom>
              <a:avLst/>
              <a:gdLst/>
              <a:ahLst/>
              <a:cxnLst/>
              <a:rect l="l" t="t" r="r" b="b"/>
              <a:pathLst>
                <a:path w="126" h="322" extrusionOk="0">
                  <a:moveTo>
                    <a:pt x="0" y="0"/>
                  </a:moveTo>
                  <a:lnTo>
                    <a:pt x="0" y="322"/>
                  </a:lnTo>
                  <a:lnTo>
                    <a:pt x="125" y="322"/>
                  </a:lnTo>
                  <a:lnTo>
                    <a:pt x="125" y="0"/>
                  </a:lnTo>
                  <a:close/>
                </a:path>
              </a:pathLst>
            </a:custGeom>
            <a:solidFill>
              <a:srgbClr val="FFE4E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8" name="Google Shape;218;p5"/>
            <p:cNvSpPr/>
            <p:nvPr/>
          </p:nvSpPr>
          <p:spPr>
            <a:xfrm>
              <a:off x="7375175" y="4048700"/>
              <a:ext cx="3150" cy="8050"/>
            </a:xfrm>
            <a:custGeom>
              <a:avLst/>
              <a:gdLst/>
              <a:ahLst/>
              <a:cxnLst/>
              <a:rect l="l" t="t" r="r" b="b"/>
              <a:pathLst>
                <a:path w="126" h="322" extrusionOk="0">
                  <a:moveTo>
                    <a:pt x="0" y="1"/>
                  </a:moveTo>
                  <a:lnTo>
                    <a:pt x="0" y="322"/>
                  </a:lnTo>
                  <a:lnTo>
                    <a:pt x="125" y="322"/>
                  </a:lnTo>
                  <a:lnTo>
                    <a:pt x="125" y="1"/>
                  </a:lnTo>
                  <a:close/>
                </a:path>
              </a:pathLst>
            </a:custGeom>
            <a:solidFill>
              <a:srgbClr val="FFE4E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9" name="Google Shape;219;p5"/>
            <p:cNvSpPr/>
            <p:nvPr/>
          </p:nvSpPr>
          <p:spPr>
            <a:xfrm>
              <a:off x="7375175" y="2446875"/>
              <a:ext cx="3150" cy="8075"/>
            </a:xfrm>
            <a:custGeom>
              <a:avLst/>
              <a:gdLst/>
              <a:ahLst/>
              <a:cxnLst/>
              <a:rect l="l" t="t" r="r" b="b"/>
              <a:pathLst>
                <a:path w="126" h="323" extrusionOk="0">
                  <a:moveTo>
                    <a:pt x="0" y="1"/>
                  </a:moveTo>
                  <a:lnTo>
                    <a:pt x="0" y="322"/>
                  </a:lnTo>
                  <a:lnTo>
                    <a:pt x="125" y="322"/>
                  </a:lnTo>
                  <a:lnTo>
                    <a:pt x="125" y="1"/>
                  </a:lnTo>
                  <a:close/>
                </a:path>
              </a:pathLst>
            </a:custGeom>
            <a:solidFill>
              <a:srgbClr val="FFE4E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0" name="Google Shape;220;p5"/>
            <p:cNvSpPr/>
            <p:nvPr/>
          </p:nvSpPr>
          <p:spPr>
            <a:xfrm>
              <a:off x="7375175" y="1005200"/>
              <a:ext cx="3150" cy="8050"/>
            </a:xfrm>
            <a:custGeom>
              <a:avLst/>
              <a:gdLst/>
              <a:ahLst/>
              <a:cxnLst/>
              <a:rect l="l" t="t" r="r" b="b"/>
              <a:pathLst>
                <a:path w="126" h="322" extrusionOk="0">
                  <a:moveTo>
                    <a:pt x="0" y="1"/>
                  </a:moveTo>
                  <a:lnTo>
                    <a:pt x="0" y="322"/>
                  </a:lnTo>
                  <a:lnTo>
                    <a:pt x="125" y="322"/>
                  </a:lnTo>
                  <a:lnTo>
                    <a:pt x="125" y="1"/>
                  </a:lnTo>
                  <a:close/>
                </a:path>
              </a:pathLst>
            </a:custGeom>
            <a:solidFill>
              <a:srgbClr val="FFE4E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1" name="Google Shape;221;p5"/>
            <p:cNvSpPr/>
            <p:nvPr/>
          </p:nvSpPr>
          <p:spPr>
            <a:xfrm>
              <a:off x="7375175" y="1645750"/>
              <a:ext cx="3150" cy="8500"/>
            </a:xfrm>
            <a:custGeom>
              <a:avLst/>
              <a:gdLst/>
              <a:ahLst/>
              <a:cxnLst/>
              <a:rect l="l" t="t" r="r" b="b"/>
              <a:pathLst>
                <a:path w="126" h="340" extrusionOk="0">
                  <a:moveTo>
                    <a:pt x="0" y="1"/>
                  </a:moveTo>
                  <a:lnTo>
                    <a:pt x="0" y="340"/>
                  </a:lnTo>
                  <a:lnTo>
                    <a:pt x="125" y="340"/>
                  </a:lnTo>
                  <a:lnTo>
                    <a:pt x="125" y="1"/>
                  </a:lnTo>
                  <a:close/>
                </a:path>
              </a:pathLst>
            </a:custGeom>
            <a:solidFill>
              <a:srgbClr val="FFE4E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2" name="Google Shape;222;p5"/>
            <p:cNvSpPr/>
            <p:nvPr/>
          </p:nvSpPr>
          <p:spPr>
            <a:xfrm>
              <a:off x="7375175" y="845075"/>
              <a:ext cx="3150" cy="8050"/>
            </a:xfrm>
            <a:custGeom>
              <a:avLst/>
              <a:gdLst/>
              <a:ahLst/>
              <a:cxnLst/>
              <a:rect l="l" t="t" r="r" b="b"/>
              <a:pathLst>
                <a:path w="126" h="322" extrusionOk="0">
                  <a:moveTo>
                    <a:pt x="0" y="0"/>
                  </a:moveTo>
                  <a:lnTo>
                    <a:pt x="0" y="321"/>
                  </a:lnTo>
                  <a:lnTo>
                    <a:pt x="125" y="321"/>
                  </a:lnTo>
                  <a:lnTo>
                    <a:pt x="125" y="0"/>
                  </a:lnTo>
                  <a:close/>
                </a:path>
              </a:pathLst>
            </a:custGeom>
            <a:solidFill>
              <a:srgbClr val="FFE4E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3" name="Google Shape;223;p5"/>
            <p:cNvSpPr/>
            <p:nvPr/>
          </p:nvSpPr>
          <p:spPr>
            <a:xfrm>
              <a:off x="7375175" y="1806325"/>
              <a:ext cx="3150" cy="8075"/>
            </a:xfrm>
            <a:custGeom>
              <a:avLst/>
              <a:gdLst/>
              <a:ahLst/>
              <a:cxnLst/>
              <a:rect l="l" t="t" r="r" b="b"/>
              <a:pathLst>
                <a:path w="126" h="323" extrusionOk="0">
                  <a:moveTo>
                    <a:pt x="0" y="1"/>
                  </a:moveTo>
                  <a:lnTo>
                    <a:pt x="0" y="322"/>
                  </a:lnTo>
                  <a:lnTo>
                    <a:pt x="125" y="322"/>
                  </a:lnTo>
                  <a:lnTo>
                    <a:pt x="125" y="1"/>
                  </a:lnTo>
                  <a:close/>
                </a:path>
              </a:pathLst>
            </a:custGeom>
            <a:solidFill>
              <a:srgbClr val="FFE4E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4" name="Google Shape;224;p5"/>
            <p:cNvSpPr/>
            <p:nvPr/>
          </p:nvSpPr>
          <p:spPr>
            <a:xfrm>
              <a:off x="7375175" y="2607025"/>
              <a:ext cx="3150" cy="8050"/>
            </a:xfrm>
            <a:custGeom>
              <a:avLst/>
              <a:gdLst/>
              <a:ahLst/>
              <a:cxnLst/>
              <a:rect l="l" t="t" r="r" b="b"/>
              <a:pathLst>
                <a:path w="126" h="322" extrusionOk="0">
                  <a:moveTo>
                    <a:pt x="0" y="0"/>
                  </a:moveTo>
                  <a:lnTo>
                    <a:pt x="0" y="322"/>
                  </a:lnTo>
                  <a:lnTo>
                    <a:pt x="125" y="322"/>
                  </a:lnTo>
                  <a:lnTo>
                    <a:pt x="125" y="0"/>
                  </a:lnTo>
                  <a:close/>
                </a:path>
              </a:pathLst>
            </a:custGeom>
            <a:solidFill>
              <a:srgbClr val="FFE4E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5" name="Google Shape;225;p5"/>
            <p:cNvSpPr/>
            <p:nvPr/>
          </p:nvSpPr>
          <p:spPr>
            <a:xfrm>
              <a:off x="7375175" y="1325475"/>
              <a:ext cx="3150" cy="8050"/>
            </a:xfrm>
            <a:custGeom>
              <a:avLst/>
              <a:gdLst/>
              <a:ahLst/>
              <a:cxnLst/>
              <a:rect l="l" t="t" r="r" b="b"/>
              <a:pathLst>
                <a:path w="126" h="322" extrusionOk="0">
                  <a:moveTo>
                    <a:pt x="0" y="1"/>
                  </a:moveTo>
                  <a:lnTo>
                    <a:pt x="0" y="322"/>
                  </a:lnTo>
                  <a:lnTo>
                    <a:pt x="125" y="322"/>
                  </a:lnTo>
                  <a:lnTo>
                    <a:pt x="125" y="1"/>
                  </a:lnTo>
                  <a:close/>
                </a:path>
              </a:pathLst>
            </a:custGeom>
            <a:solidFill>
              <a:srgbClr val="FFE4E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6" name="Google Shape;226;p5"/>
            <p:cNvSpPr/>
            <p:nvPr/>
          </p:nvSpPr>
          <p:spPr>
            <a:xfrm>
              <a:off x="7375175" y="1485625"/>
              <a:ext cx="3150" cy="8050"/>
            </a:xfrm>
            <a:custGeom>
              <a:avLst/>
              <a:gdLst/>
              <a:ahLst/>
              <a:cxnLst/>
              <a:rect l="l" t="t" r="r" b="b"/>
              <a:pathLst>
                <a:path w="126" h="322" extrusionOk="0">
                  <a:moveTo>
                    <a:pt x="0" y="0"/>
                  </a:moveTo>
                  <a:lnTo>
                    <a:pt x="0" y="321"/>
                  </a:lnTo>
                  <a:lnTo>
                    <a:pt x="125" y="321"/>
                  </a:lnTo>
                  <a:lnTo>
                    <a:pt x="125" y="0"/>
                  </a:lnTo>
                  <a:close/>
                </a:path>
              </a:pathLst>
            </a:custGeom>
            <a:solidFill>
              <a:srgbClr val="FFE4E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7" name="Google Shape;227;p5"/>
            <p:cNvSpPr/>
            <p:nvPr/>
          </p:nvSpPr>
          <p:spPr>
            <a:xfrm>
              <a:off x="7375175" y="2286750"/>
              <a:ext cx="3150" cy="8050"/>
            </a:xfrm>
            <a:custGeom>
              <a:avLst/>
              <a:gdLst/>
              <a:ahLst/>
              <a:cxnLst/>
              <a:rect l="l" t="t" r="r" b="b"/>
              <a:pathLst>
                <a:path w="126" h="322" extrusionOk="0">
                  <a:moveTo>
                    <a:pt x="0" y="0"/>
                  </a:moveTo>
                  <a:lnTo>
                    <a:pt x="0" y="322"/>
                  </a:lnTo>
                  <a:lnTo>
                    <a:pt x="125" y="322"/>
                  </a:lnTo>
                  <a:lnTo>
                    <a:pt x="125" y="0"/>
                  </a:lnTo>
                  <a:close/>
                </a:path>
              </a:pathLst>
            </a:custGeom>
            <a:solidFill>
              <a:srgbClr val="FFE4E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8" name="Google Shape;228;p5"/>
            <p:cNvSpPr/>
            <p:nvPr/>
          </p:nvSpPr>
          <p:spPr>
            <a:xfrm>
              <a:off x="7375175" y="1165350"/>
              <a:ext cx="3150" cy="8050"/>
            </a:xfrm>
            <a:custGeom>
              <a:avLst/>
              <a:gdLst/>
              <a:ahLst/>
              <a:cxnLst/>
              <a:rect l="l" t="t" r="r" b="b"/>
              <a:pathLst>
                <a:path w="126" h="322" extrusionOk="0">
                  <a:moveTo>
                    <a:pt x="0" y="0"/>
                  </a:moveTo>
                  <a:lnTo>
                    <a:pt x="0" y="321"/>
                  </a:lnTo>
                  <a:lnTo>
                    <a:pt x="125" y="321"/>
                  </a:lnTo>
                  <a:lnTo>
                    <a:pt x="125" y="0"/>
                  </a:lnTo>
                  <a:close/>
                </a:path>
              </a:pathLst>
            </a:custGeom>
            <a:solidFill>
              <a:srgbClr val="FFE4E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9" name="Google Shape;229;p5"/>
            <p:cNvSpPr/>
            <p:nvPr/>
          </p:nvSpPr>
          <p:spPr>
            <a:xfrm>
              <a:off x="7375175" y="4689250"/>
              <a:ext cx="3150" cy="8050"/>
            </a:xfrm>
            <a:custGeom>
              <a:avLst/>
              <a:gdLst/>
              <a:ahLst/>
              <a:cxnLst/>
              <a:rect l="l" t="t" r="r" b="b"/>
              <a:pathLst>
                <a:path w="126" h="322" extrusionOk="0">
                  <a:moveTo>
                    <a:pt x="0" y="1"/>
                  </a:moveTo>
                  <a:lnTo>
                    <a:pt x="0" y="322"/>
                  </a:lnTo>
                  <a:lnTo>
                    <a:pt x="125" y="322"/>
                  </a:lnTo>
                  <a:lnTo>
                    <a:pt x="125" y="1"/>
                  </a:lnTo>
                  <a:close/>
                </a:path>
              </a:pathLst>
            </a:custGeom>
            <a:solidFill>
              <a:srgbClr val="FFE4E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0" name="Google Shape;230;p5"/>
            <p:cNvSpPr/>
            <p:nvPr/>
          </p:nvSpPr>
          <p:spPr>
            <a:xfrm>
              <a:off x="7375175" y="3408150"/>
              <a:ext cx="3150" cy="7625"/>
            </a:xfrm>
            <a:custGeom>
              <a:avLst/>
              <a:gdLst/>
              <a:ahLst/>
              <a:cxnLst/>
              <a:rect l="l" t="t" r="r" b="b"/>
              <a:pathLst>
                <a:path w="126" h="305" extrusionOk="0">
                  <a:moveTo>
                    <a:pt x="0" y="1"/>
                  </a:moveTo>
                  <a:lnTo>
                    <a:pt x="0" y="304"/>
                  </a:lnTo>
                  <a:lnTo>
                    <a:pt x="125" y="304"/>
                  </a:lnTo>
                  <a:lnTo>
                    <a:pt x="125" y="1"/>
                  </a:lnTo>
                  <a:close/>
                </a:path>
              </a:pathLst>
            </a:custGeom>
            <a:solidFill>
              <a:srgbClr val="FFE4E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1" name="Google Shape;231;p5"/>
            <p:cNvSpPr/>
            <p:nvPr/>
          </p:nvSpPr>
          <p:spPr>
            <a:xfrm>
              <a:off x="7375175" y="1966475"/>
              <a:ext cx="3150" cy="8050"/>
            </a:xfrm>
            <a:custGeom>
              <a:avLst/>
              <a:gdLst/>
              <a:ahLst/>
              <a:cxnLst/>
              <a:rect l="l" t="t" r="r" b="b"/>
              <a:pathLst>
                <a:path w="126" h="322" extrusionOk="0">
                  <a:moveTo>
                    <a:pt x="0" y="0"/>
                  </a:moveTo>
                  <a:lnTo>
                    <a:pt x="0" y="322"/>
                  </a:lnTo>
                  <a:lnTo>
                    <a:pt x="125" y="322"/>
                  </a:lnTo>
                  <a:lnTo>
                    <a:pt x="125" y="0"/>
                  </a:lnTo>
                  <a:close/>
                </a:path>
              </a:pathLst>
            </a:custGeom>
            <a:solidFill>
              <a:srgbClr val="FFE4E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2" name="Google Shape;232;p5"/>
            <p:cNvSpPr/>
            <p:nvPr/>
          </p:nvSpPr>
          <p:spPr>
            <a:xfrm>
              <a:off x="7375175" y="2126600"/>
              <a:ext cx="3150" cy="8075"/>
            </a:xfrm>
            <a:custGeom>
              <a:avLst/>
              <a:gdLst/>
              <a:ahLst/>
              <a:cxnLst/>
              <a:rect l="l" t="t" r="r" b="b"/>
              <a:pathLst>
                <a:path w="126" h="323" extrusionOk="0">
                  <a:moveTo>
                    <a:pt x="0" y="1"/>
                  </a:moveTo>
                  <a:lnTo>
                    <a:pt x="0" y="322"/>
                  </a:lnTo>
                  <a:lnTo>
                    <a:pt x="125" y="322"/>
                  </a:lnTo>
                  <a:lnTo>
                    <a:pt x="125" y="1"/>
                  </a:lnTo>
                  <a:close/>
                </a:path>
              </a:pathLst>
            </a:custGeom>
            <a:solidFill>
              <a:srgbClr val="FFE4E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33" name="Google Shape;233;p5"/>
          <p:cNvSpPr txBox="1">
            <a:spLocks noGrp="1"/>
          </p:cNvSpPr>
          <p:nvPr>
            <p:ph type="title"/>
          </p:nvPr>
        </p:nvSpPr>
        <p:spPr>
          <a:xfrm>
            <a:off x="1452675" y="1811800"/>
            <a:ext cx="2583600" cy="4116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3500"/>
              <a:buNone/>
              <a:defRPr sz="2500">
                <a:solidFill>
                  <a:schemeClr val="lt2"/>
                </a:solidFill>
              </a:defRPr>
            </a:lvl1pPr>
            <a:lvl2pPr lvl="1" rtl="0">
              <a:spcBef>
                <a:spcPts val="0"/>
              </a:spcBef>
              <a:spcAft>
                <a:spcPts val="0"/>
              </a:spcAft>
              <a:buSzPts val="3500"/>
              <a:buNone/>
              <a:defRPr/>
            </a:lvl2pPr>
            <a:lvl3pPr lvl="2" rtl="0">
              <a:spcBef>
                <a:spcPts val="0"/>
              </a:spcBef>
              <a:spcAft>
                <a:spcPts val="0"/>
              </a:spcAft>
              <a:buSzPts val="3500"/>
              <a:buNone/>
              <a:defRPr/>
            </a:lvl3pPr>
            <a:lvl4pPr lvl="3" rtl="0">
              <a:spcBef>
                <a:spcPts val="0"/>
              </a:spcBef>
              <a:spcAft>
                <a:spcPts val="0"/>
              </a:spcAft>
              <a:buSzPts val="3500"/>
              <a:buNone/>
              <a:defRPr/>
            </a:lvl4pPr>
            <a:lvl5pPr lvl="4" rtl="0">
              <a:spcBef>
                <a:spcPts val="0"/>
              </a:spcBef>
              <a:spcAft>
                <a:spcPts val="0"/>
              </a:spcAft>
              <a:buSzPts val="3500"/>
              <a:buNone/>
              <a:defRPr/>
            </a:lvl5pPr>
            <a:lvl6pPr lvl="5" rtl="0">
              <a:spcBef>
                <a:spcPts val="0"/>
              </a:spcBef>
              <a:spcAft>
                <a:spcPts val="0"/>
              </a:spcAft>
              <a:buSzPts val="3500"/>
              <a:buNone/>
              <a:defRPr/>
            </a:lvl6pPr>
            <a:lvl7pPr lvl="6" rtl="0">
              <a:spcBef>
                <a:spcPts val="0"/>
              </a:spcBef>
              <a:spcAft>
                <a:spcPts val="0"/>
              </a:spcAft>
              <a:buSzPts val="3500"/>
              <a:buNone/>
              <a:defRPr/>
            </a:lvl7pPr>
            <a:lvl8pPr lvl="7" rtl="0">
              <a:spcBef>
                <a:spcPts val="0"/>
              </a:spcBef>
              <a:spcAft>
                <a:spcPts val="0"/>
              </a:spcAft>
              <a:buSzPts val="3500"/>
              <a:buNone/>
              <a:defRPr/>
            </a:lvl8pPr>
            <a:lvl9pPr lvl="8" rtl="0">
              <a:spcBef>
                <a:spcPts val="0"/>
              </a:spcBef>
              <a:spcAft>
                <a:spcPts val="0"/>
              </a:spcAft>
              <a:buSzPts val="3500"/>
              <a:buNone/>
              <a:defRPr/>
            </a:lvl9pPr>
          </a:lstStyle>
          <a:p>
            <a:endParaRPr/>
          </a:p>
        </p:txBody>
      </p:sp>
      <p:sp>
        <p:nvSpPr>
          <p:cNvPr id="234" name="Google Shape;234;p5"/>
          <p:cNvSpPr txBox="1">
            <a:spLocks noGrp="1"/>
          </p:cNvSpPr>
          <p:nvPr>
            <p:ph type="title" idx="2"/>
          </p:nvPr>
        </p:nvSpPr>
        <p:spPr>
          <a:xfrm>
            <a:off x="5107729" y="1811800"/>
            <a:ext cx="2583600" cy="4116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3500"/>
              <a:buNone/>
              <a:defRPr sz="2500">
                <a:solidFill>
                  <a:schemeClr val="lt2"/>
                </a:solidFill>
              </a:defRPr>
            </a:lvl1pPr>
            <a:lvl2pPr lvl="1" rtl="0">
              <a:spcBef>
                <a:spcPts val="0"/>
              </a:spcBef>
              <a:spcAft>
                <a:spcPts val="0"/>
              </a:spcAft>
              <a:buSzPts val="3500"/>
              <a:buNone/>
              <a:defRPr/>
            </a:lvl2pPr>
            <a:lvl3pPr lvl="2" rtl="0">
              <a:spcBef>
                <a:spcPts val="0"/>
              </a:spcBef>
              <a:spcAft>
                <a:spcPts val="0"/>
              </a:spcAft>
              <a:buSzPts val="3500"/>
              <a:buNone/>
              <a:defRPr/>
            </a:lvl3pPr>
            <a:lvl4pPr lvl="3" rtl="0">
              <a:spcBef>
                <a:spcPts val="0"/>
              </a:spcBef>
              <a:spcAft>
                <a:spcPts val="0"/>
              </a:spcAft>
              <a:buSzPts val="3500"/>
              <a:buNone/>
              <a:defRPr/>
            </a:lvl4pPr>
            <a:lvl5pPr lvl="4" rtl="0">
              <a:spcBef>
                <a:spcPts val="0"/>
              </a:spcBef>
              <a:spcAft>
                <a:spcPts val="0"/>
              </a:spcAft>
              <a:buSzPts val="3500"/>
              <a:buNone/>
              <a:defRPr/>
            </a:lvl5pPr>
            <a:lvl6pPr lvl="5" rtl="0">
              <a:spcBef>
                <a:spcPts val="0"/>
              </a:spcBef>
              <a:spcAft>
                <a:spcPts val="0"/>
              </a:spcAft>
              <a:buSzPts val="3500"/>
              <a:buNone/>
              <a:defRPr/>
            </a:lvl6pPr>
            <a:lvl7pPr lvl="6" rtl="0">
              <a:spcBef>
                <a:spcPts val="0"/>
              </a:spcBef>
              <a:spcAft>
                <a:spcPts val="0"/>
              </a:spcAft>
              <a:buSzPts val="3500"/>
              <a:buNone/>
              <a:defRPr/>
            </a:lvl7pPr>
            <a:lvl8pPr lvl="7" rtl="0">
              <a:spcBef>
                <a:spcPts val="0"/>
              </a:spcBef>
              <a:spcAft>
                <a:spcPts val="0"/>
              </a:spcAft>
              <a:buSzPts val="3500"/>
              <a:buNone/>
              <a:defRPr/>
            </a:lvl8pPr>
            <a:lvl9pPr lvl="8" rtl="0">
              <a:spcBef>
                <a:spcPts val="0"/>
              </a:spcBef>
              <a:spcAft>
                <a:spcPts val="0"/>
              </a:spcAft>
              <a:buSzPts val="3500"/>
              <a:buNone/>
              <a:defRPr/>
            </a:lvl9pPr>
          </a:lstStyle>
          <a:p>
            <a:endParaRPr/>
          </a:p>
        </p:txBody>
      </p:sp>
      <p:sp>
        <p:nvSpPr>
          <p:cNvPr id="235" name="Google Shape;235;p5"/>
          <p:cNvSpPr txBox="1">
            <a:spLocks noGrp="1"/>
          </p:cNvSpPr>
          <p:nvPr>
            <p:ph type="subTitle" idx="1"/>
          </p:nvPr>
        </p:nvSpPr>
        <p:spPr>
          <a:xfrm>
            <a:off x="5107737" y="2223526"/>
            <a:ext cx="2583600" cy="11082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SzPts val="2800"/>
              <a:buNone/>
              <a:defRPr b="0"/>
            </a:lvl1pPr>
            <a:lvl2pPr lvl="1" algn="ctr" rtl="0">
              <a:lnSpc>
                <a:spcPct val="100000"/>
              </a:lnSpc>
              <a:spcBef>
                <a:spcPts val="0"/>
              </a:spcBef>
              <a:spcAft>
                <a:spcPts val="0"/>
              </a:spcAft>
              <a:buSzPts val="2800"/>
              <a:buNone/>
              <a:defRPr sz="2800"/>
            </a:lvl2pPr>
            <a:lvl3pPr lvl="2" algn="ctr" rtl="0">
              <a:lnSpc>
                <a:spcPct val="100000"/>
              </a:lnSpc>
              <a:spcBef>
                <a:spcPts val="0"/>
              </a:spcBef>
              <a:spcAft>
                <a:spcPts val="0"/>
              </a:spcAft>
              <a:buSzPts val="2800"/>
              <a:buNone/>
              <a:defRPr sz="2800"/>
            </a:lvl3pPr>
            <a:lvl4pPr lvl="3" algn="ctr" rtl="0">
              <a:lnSpc>
                <a:spcPct val="100000"/>
              </a:lnSpc>
              <a:spcBef>
                <a:spcPts val="0"/>
              </a:spcBef>
              <a:spcAft>
                <a:spcPts val="0"/>
              </a:spcAft>
              <a:buSzPts val="2800"/>
              <a:buNone/>
              <a:defRPr sz="2800"/>
            </a:lvl4pPr>
            <a:lvl5pPr lvl="4" algn="ctr" rtl="0">
              <a:lnSpc>
                <a:spcPct val="100000"/>
              </a:lnSpc>
              <a:spcBef>
                <a:spcPts val="0"/>
              </a:spcBef>
              <a:spcAft>
                <a:spcPts val="0"/>
              </a:spcAft>
              <a:buSzPts val="2800"/>
              <a:buNone/>
              <a:defRPr sz="2800"/>
            </a:lvl5pPr>
            <a:lvl6pPr lvl="5" algn="ctr" rtl="0">
              <a:lnSpc>
                <a:spcPct val="100000"/>
              </a:lnSpc>
              <a:spcBef>
                <a:spcPts val="0"/>
              </a:spcBef>
              <a:spcAft>
                <a:spcPts val="0"/>
              </a:spcAft>
              <a:buSzPts val="2800"/>
              <a:buNone/>
              <a:defRPr sz="2800"/>
            </a:lvl6pPr>
            <a:lvl7pPr lvl="6" algn="ctr" rtl="0">
              <a:lnSpc>
                <a:spcPct val="100000"/>
              </a:lnSpc>
              <a:spcBef>
                <a:spcPts val="0"/>
              </a:spcBef>
              <a:spcAft>
                <a:spcPts val="0"/>
              </a:spcAft>
              <a:buSzPts val="2800"/>
              <a:buNone/>
              <a:defRPr sz="2800"/>
            </a:lvl7pPr>
            <a:lvl8pPr lvl="7" algn="ctr" rtl="0">
              <a:lnSpc>
                <a:spcPct val="100000"/>
              </a:lnSpc>
              <a:spcBef>
                <a:spcPts val="0"/>
              </a:spcBef>
              <a:spcAft>
                <a:spcPts val="0"/>
              </a:spcAft>
              <a:buSzPts val="2800"/>
              <a:buNone/>
              <a:defRPr sz="2800"/>
            </a:lvl8pPr>
            <a:lvl9pPr lvl="8" algn="ctr" rtl="0">
              <a:lnSpc>
                <a:spcPct val="100000"/>
              </a:lnSpc>
              <a:spcBef>
                <a:spcPts val="0"/>
              </a:spcBef>
              <a:spcAft>
                <a:spcPts val="0"/>
              </a:spcAft>
              <a:buSzPts val="2800"/>
              <a:buNone/>
              <a:defRPr sz="2800"/>
            </a:lvl9pPr>
          </a:lstStyle>
          <a:p>
            <a:endParaRPr/>
          </a:p>
        </p:txBody>
      </p:sp>
      <p:sp>
        <p:nvSpPr>
          <p:cNvPr id="236" name="Google Shape;236;p5"/>
          <p:cNvSpPr txBox="1">
            <a:spLocks noGrp="1"/>
          </p:cNvSpPr>
          <p:nvPr>
            <p:ph type="subTitle" idx="3"/>
          </p:nvPr>
        </p:nvSpPr>
        <p:spPr>
          <a:xfrm>
            <a:off x="1452675" y="2223526"/>
            <a:ext cx="2583600" cy="11082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SzPts val="2800"/>
              <a:buNone/>
              <a:defRPr b="0"/>
            </a:lvl1pPr>
            <a:lvl2pPr lvl="1" algn="ctr" rtl="0">
              <a:lnSpc>
                <a:spcPct val="100000"/>
              </a:lnSpc>
              <a:spcBef>
                <a:spcPts val="0"/>
              </a:spcBef>
              <a:spcAft>
                <a:spcPts val="0"/>
              </a:spcAft>
              <a:buSzPts val="2800"/>
              <a:buNone/>
              <a:defRPr sz="2800"/>
            </a:lvl2pPr>
            <a:lvl3pPr lvl="2" algn="ctr" rtl="0">
              <a:lnSpc>
                <a:spcPct val="100000"/>
              </a:lnSpc>
              <a:spcBef>
                <a:spcPts val="0"/>
              </a:spcBef>
              <a:spcAft>
                <a:spcPts val="0"/>
              </a:spcAft>
              <a:buSzPts val="2800"/>
              <a:buNone/>
              <a:defRPr sz="2800"/>
            </a:lvl3pPr>
            <a:lvl4pPr lvl="3" algn="ctr" rtl="0">
              <a:lnSpc>
                <a:spcPct val="100000"/>
              </a:lnSpc>
              <a:spcBef>
                <a:spcPts val="0"/>
              </a:spcBef>
              <a:spcAft>
                <a:spcPts val="0"/>
              </a:spcAft>
              <a:buSzPts val="2800"/>
              <a:buNone/>
              <a:defRPr sz="2800"/>
            </a:lvl4pPr>
            <a:lvl5pPr lvl="4" algn="ctr" rtl="0">
              <a:lnSpc>
                <a:spcPct val="100000"/>
              </a:lnSpc>
              <a:spcBef>
                <a:spcPts val="0"/>
              </a:spcBef>
              <a:spcAft>
                <a:spcPts val="0"/>
              </a:spcAft>
              <a:buSzPts val="2800"/>
              <a:buNone/>
              <a:defRPr sz="2800"/>
            </a:lvl5pPr>
            <a:lvl6pPr lvl="5" algn="ctr" rtl="0">
              <a:lnSpc>
                <a:spcPct val="100000"/>
              </a:lnSpc>
              <a:spcBef>
                <a:spcPts val="0"/>
              </a:spcBef>
              <a:spcAft>
                <a:spcPts val="0"/>
              </a:spcAft>
              <a:buSzPts val="2800"/>
              <a:buNone/>
              <a:defRPr sz="2800"/>
            </a:lvl6pPr>
            <a:lvl7pPr lvl="6" algn="ctr" rtl="0">
              <a:lnSpc>
                <a:spcPct val="100000"/>
              </a:lnSpc>
              <a:spcBef>
                <a:spcPts val="0"/>
              </a:spcBef>
              <a:spcAft>
                <a:spcPts val="0"/>
              </a:spcAft>
              <a:buSzPts val="2800"/>
              <a:buNone/>
              <a:defRPr sz="2800"/>
            </a:lvl7pPr>
            <a:lvl8pPr lvl="7" algn="ctr" rtl="0">
              <a:lnSpc>
                <a:spcPct val="100000"/>
              </a:lnSpc>
              <a:spcBef>
                <a:spcPts val="0"/>
              </a:spcBef>
              <a:spcAft>
                <a:spcPts val="0"/>
              </a:spcAft>
              <a:buSzPts val="2800"/>
              <a:buNone/>
              <a:defRPr sz="2800"/>
            </a:lvl8pPr>
            <a:lvl9pPr lvl="8" algn="ctr" rtl="0">
              <a:lnSpc>
                <a:spcPct val="100000"/>
              </a:lnSpc>
              <a:spcBef>
                <a:spcPts val="0"/>
              </a:spcBef>
              <a:spcAft>
                <a:spcPts val="0"/>
              </a:spcAft>
              <a:buSzPts val="2800"/>
              <a:buNone/>
              <a:defRPr sz="2800"/>
            </a:lvl9pPr>
          </a:lstStyle>
          <a:p>
            <a:endParaRPr/>
          </a:p>
        </p:txBody>
      </p:sp>
      <p:grpSp>
        <p:nvGrpSpPr>
          <p:cNvPr id="237" name="Google Shape;237;p5"/>
          <p:cNvGrpSpPr/>
          <p:nvPr/>
        </p:nvGrpSpPr>
        <p:grpSpPr>
          <a:xfrm>
            <a:off x="590963" y="257523"/>
            <a:ext cx="8271047" cy="4558077"/>
            <a:chOff x="590963" y="257523"/>
            <a:chExt cx="8271047" cy="4558077"/>
          </a:xfrm>
        </p:grpSpPr>
        <p:grpSp>
          <p:nvGrpSpPr>
            <p:cNvPr id="238" name="Google Shape;238;p5"/>
            <p:cNvGrpSpPr/>
            <p:nvPr/>
          </p:nvGrpSpPr>
          <p:grpSpPr>
            <a:xfrm rot="473172" flipH="1">
              <a:off x="6739455" y="396748"/>
              <a:ext cx="2081036" cy="748643"/>
              <a:chOff x="-370250" y="165063"/>
              <a:chExt cx="2081125" cy="748675"/>
            </a:xfrm>
          </p:grpSpPr>
          <p:grpSp>
            <p:nvGrpSpPr>
              <p:cNvPr id="239" name="Google Shape;239;p5"/>
              <p:cNvGrpSpPr/>
              <p:nvPr/>
            </p:nvGrpSpPr>
            <p:grpSpPr>
              <a:xfrm>
                <a:off x="1359350" y="210138"/>
                <a:ext cx="351525" cy="226000"/>
                <a:chOff x="2671300" y="2198700"/>
                <a:chExt cx="351525" cy="226000"/>
              </a:xfrm>
            </p:grpSpPr>
            <p:sp>
              <p:nvSpPr>
                <p:cNvPr id="240" name="Google Shape;240;p5"/>
                <p:cNvSpPr/>
                <p:nvPr/>
              </p:nvSpPr>
              <p:spPr>
                <a:xfrm>
                  <a:off x="2671300" y="2198700"/>
                  <a:ext cx="351525" cy="225425"/>
                </a:xfrm>
                <a:custGeom>
                  <a:avLst/>
                  <a:gdLst/>
                  <a:ahLst/>
                  <a:cxnLst/>
                  <a:rect l="l" t="t" r="r" b="b"/>
                  <a:pathLst>
                    <a:path w="14061" h="9017" fill="none" extrusionOk="0">
                      <a:moveTo>
                        <a:pt x="2351" y="0"/>
                      </a:moveTo>
                      <a:cubicBezTo>
                        <a:pt x="5547" y="2694"/>
                        <a:pt x="10865" y="6323"/>
                        <a:pt x="14060" y="9016"/>
                      </a:cubicBezTo>
                      <a:cubicBezTo>
                        <a:pt x="9199" y="8605"/>
                        <a:pt x="5250" y="8309"/>
                        <a:pt x="0" y="7601"/>
                      </a:cubicBezTo>
                      <a:cubicBezTo>
                        <a:pt x="297" y="6734"/>
                        <a:pt x="1027" y="4291"/>
                        <a:pt x="1164" y="4246"/>
                      </a:cubicBezTo>
                      <a:cubicBezTo>
                        <a:pt x="1255" y="4223"/>
                        <a:pt x="5364" y="5592"/>
                        <a:pt x="7350" y="6254"/>
                      </a:cubicBezTo>
                      <a:cubicBezTo>
                        <a:pt x="5159" y="5067"/>
                        <a:pt x="3447" y="4451"/>
                        <a:pt x="1415" y="3424"/>
                      </a:cubicBezTo>
                      <a:cubicBezTo>
                        <a:pt x="1712" y="2488"/>
                        <a:pt x="2077" y="936"/>
                        <a:pt x="2351" y="0"/>
                      </a:cubicBezTo>
                      <a:close/>
                    </a:path>
                  </a:pathLst>
                </a:custGeom>
                <a:noFill/>
                <a:ln w="19050" cap="rnd"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1" name="Google Shape;241;p5"/>
                <p:cNvSpPr/>
                <p:nvPr/>
              </p:nvSpPr>
              <p:spPr>
                <a:xfrm>
                  <a:off x="2706675" y="2283725"/>
                  <a:ext cx="4575" cy="23425"/>
                </a:xfrm>
                <a:custGeom>
                  <a:avLst/>
                  <a:gdLst/>
                  <a:ahLst/>
                  <a:cxnLst/>
                  <a:rect l="l" t="t" r="r" b="b"/>
                  <a:pathLst>
                    <a:path w="183" h="937" fill="none" extrusionOk="0">
                      <a:moveTo>
                        <a:pt x="0" y="0"/>
                      </a:moveTo>
                      <a:cubicBezTo>
                        <a:pt x="69" y="343"/>
                        <a:pt x="114" y="594"/>
                        <a:pt x="183" y="936"/>
                      </a:cubicBezTo>
                    </a:path>
                  </a:pathLst>
                </a:custGeom>
                <a:noFill/>
                <a:ln w="19050" cap="rnd"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2" name="Google Shape;242;p5"/>
                <p:cNvSpPr/>
                <p:nvPr/>
              </p:nvSpPr>
              <p:spPr>
                <a:xfrm>
                  <a:off x="2718650" y="2397850"/>
                  <a:ext cx="301900" cy="26850"/>
                </a:xfrm>
                <a:custGeom>
                  <a:avLst/>
                  <a:gdLst/>
                  <a:ahLst/>
                  <a:cxnLst/>
                  <a:rect l="l" t="t" r="r" b="b"/>
                  <a:pathLst>
                    <a:path w="12076" h="1074" fill="none" extrusionOk="0">
                      <a:moveTo>
                        <a:pt x="12075" y="1073"/>
                      </a:moveTo>
                      <a:cubicBezTo>
                        <a:pt x="6666" y="1005"/>
                        <a:pt x="3949" y="982"/>
                        <a:pt x="138" y="822"/>
                      </a:cubicBezTo>
                      <a:cubicBezTo>
                        <a:pt x="92" y="548"/>
                        <a:pt x="46" y="274"/>
                        <a:pt x="1" y="0"/>
                      </a:cubicBezTo>
                    </a:path>
                  </a:pathLst>
                </a:custGeom>
                <a:noFill/>
                <a:ln w="19050" cap="rnd"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43" name="Google Shape;243;p5"/>
              <p:cNvSpPr/>
              <p:nvPr/>
            </p:nvSpPr>
            <p:spPr>
              <a:xfrm>
                <a:off x="-370250" y="165063"/>
                <a:ext cx="1676550" cy="748675"/>
              </a:xfrm>
              <a:custGeom>
                <a:avLst/>
                <a:gdLst/>
                <a:ahLst/>
                <a:cxnLst/>
                <a:rect l="l" t="t" r="r" b="b"/>
                <a:pathLst>
                  <a:path w="67062" h="29947" fill="none" extrusionOk="0">
                    <a:moveTo>
                      <a:pt x="67061" y="4542"/>
                    </a:moveTo>
                    <a:cubicBezTo>
                      <a:pt x="54850" y="0"/>
                      <a:pt x="40972" y="23"/>
                      <a:pt x="28760" y="4656"/>
                    </a:cubicBezTo>
                    <a:cubicBezTo>
                      <a:pt x="16572" y="9267"/>
                      <a:pt x="6141" y="18420"/>
                      <a:pt x="1" y="29947"/>
                    </a:cubicBezTo>
                  </a:path>
                </a:pathLst>
              </a:custGeom>
              <a:noFill/>
              <a:ln w="19050" cap="rnd" cmpd="sng">
                <a:solidFill>
                  <a:schemeClr val="lt2"/>
                </a:solidFill>
                <a:prstDash val="dash"/>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44" name="Google Shape;244;p5"/>
            <p:cNvSpPr/>
            <p:nvPr/>
          </p:nvSpPr>
          <p:spPr>
            <a:xfrm>
              <a:off x="590963" y="3125975"/>
              <a:ext cx="122125" cy="135850"/>
            </a:xfrm>
            <a:custGeom>
              <a:avLst/>
              <a:gdLst/>
              <a:ahLst/>
              <a:cxnLst/>
              <a:rect l="l" t="t" r="r" b="b"/>
              <a:pathLst>
                <a:path w="4885" h="5434" fill="none" extrusionOk="0">
                  <a:moveTo>
                    <a:pt x="274" y="3493"/>
                  </a:moveTo>
                  <a:cubicBezTo>
                    <a:pt x="411" y="4452"/>
                    <a:pt x="1370" y="5273"/>
                    <a:pt x="2351" y="5319"/>
                  </a:cubicBezTo>
                  <a:cubicBezTo>
                    <a:pt x="3903" y="5433"/>
                    <a:pt x="4702" y="4315"/>
                    <a:pt x="4816" y="3151"/>
                  </a:cubicBezTo>
                  <a:cubicBezTo>
                    <a:pt x="4885" y="2420"/>
                    <a:pt x="4519" y="1507"/>
                    <a:pt x="3903" y="1119"/>
                  </a:cubicBezTo>
                  <a:cubicBezTo>
                    <a:pt x="2191" y="1"/>
                    <a:pt x="0" y="1530"/>
                    <a:pt x="274" y="3493"/>
                  </a:cubicBezTo>
                  <a:close/>
                </a:path>
              </a:pathLst>
            </a:custGeom>
            <a:noFill/>
            <a:ln w="19050" cap="rnd"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245" name="Google Shape;245;p5"/>
            <p:cNvGrpSpPr/>
            <p:nvPr/>
          </p:nvGrpSpPr>
          <p:grpSpPr>
            <a:xfrm>
              <a:off x="8692400" y="2904700"/>
              <a:ext cx="103900" cy="115875"/>
              <a:chOff x="1385075" y="3682325"/>
              <a:chExt cx="103900" cy="115875"/>
            </a:xfrm>
          </p:grpSpPr>
          <p:sp>
            <p:nvSpPr>
              <p:cNvPr id="246" name="Google Shape;246;p5"/>
              <p:cNvSpPr/>
              <p:nvPr/>
            </p:nvSpPr>
            <p:spPr>
              <a:xfrm>
                <a:off x="1399350" y="3682325"/>
                <a:ext cx="86200" cy="115875"/>
              </a:xfrm>
              <a:custGeom>
                <a:avLst/>
                <a:gdLst/>
                <a:ahLst/>
                <a:cxnLst/>
                <a:rect l="l" t="t" r="r" b="b"/>
                <a:pathLst>
                  <a:path w="3448" h="4635" fill="none" extrusionOk="0">
                    <a:moveTo>
                      <a:pt x="0" y="1"/>
                    </a:moveTo>
                    <a:cubicBezTo>
                      <a:pt x="1073" y="1599"/>
                      <a:pt x="2215" y="3128"/>
                      <a:pt x="3447" y="4634"/>
                    </a:cubicBezTo>
                  </a:path>
                </a:pathLst>
              </a:custGeom>
              <a:noFill/>
              <a:ln w="19050" cap="rnd"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7" name="Google Shape;247;p5"/>
              <p:cNvSpPr/>
              <p:nvPr/>
            </p:nvSpPr>
            <p:spPr>
              <a:xfrm>
                <a:off x="1385075" y="3685200"/>
                <a:ext cx="103900" cy="110725"/>
              </a:xfrm>
              <a:custGeom>
                <a:avLst/>
                <a:gdLst/>
                <a:ahLst/>
                <a:cxnLst/>
                <a:rect l="l" t="t" r="r" b="b"/>
                <a:pathLst>
                  <a:path w="4156" h="4429" fill="none" extrusionOk="0">
                    <a:moveTo>
                      <a:pt x="1" y="4428"/>
                    </a:moveTo>
                    <a:cubicBezTo>
                      <a:pt x="1644" y="2785"/>
                      <a:pt x="2534" y="1666"/>
                      <a:pt x="4155" y="0"/>
                    </a:cubicBezTo>
                  </a:path>
                </a:pathLst>
              </a:custGeom>
              <a:noFill/>
              <a:ln w="19050" cap="rnd"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48" name="Google Shape;248;p5"/>
            <p:cNvSpPr/>
            <p:nvPr/>
          </p:nvSpPr>
          <p:spPr>
            <a:xfrm>
              <a:off x="8496538" y="1671750"/>
              <a:ext cx="195075" cy="211500"/>
            </a:xfrm>
            <a:custGeom>
              <a:avLst/>
              <a:gdLst/>
              <a:ahLst/>
              <a:cxnLst/>
              <a:rect l="l" t="t" r="r" b="b"/>
              <a:pathLst>
                <a:path w="7803" h="8460" extrusionOk="0">
                  <a:moveTo>
                    <a:pt x="5958" y="1015"/>
                  </a:moveTo>
                  <a:lnTo>
                    <a:pt x="5270" y="3433"/>
                  </a:lnTo>
                  <a:lnTo>
                    <a:pt x="3993" y="2794"/>
                  </a:lnTo>
                  <a:lnTo>
                    <a:pt x="5958" y="1015"/>
                  </a:lnTo>
                  <a:close/>
                  <a:moveTo>
                    <a:pt x="1414" y="2059"/>
                  </a:moveTo>
                  <a:lnTo>
                    <a:pt x="3117" y="2912"/>
                  </a:lnTo>
                  <a:lnTo>
                    <a:pt x="2229" y="3716"/>
                  </a:lnTo>
                  <a:lnTo>
                    <a:pt x="1414" y="2059"/>
                  </a:lnTo>
                  <a:close/>
                  <a:moveTo>
                    <a:pt x="5584" y="4146"/>
                  </a:moveTo>
                  <a:lnTo>
                    <a:pt x="6706" y="4710"/>
                  </a:lnTo>
                  <a:lnTo>
                    <a:pt x="5373" y="4888"/>
                  </a:lnTo>
                  <a:lnTo>
                    <a:pt x="5584" y="4146"/>
                  </a:lnTo>
                  <a:close/>
                  <a:moveTo>
                    <a:pt x="3595" y="3151"/>
                  </a:moveTo>
                  <a:lnTo>
                    <a:pt x="5130" y="3919"/>
                  </a:lnTo>
                  <a:lnTo>
                    <a:pt x="4834" y="4958"/>
                  </a:lnTo>
                  <a:lnTo>
                    <a:pt x="2964" y="5208"/>
                  </a:lnTo>
                  <a:lnTo>
                    <a:pt x="2457" y="4179"/>
                  </a:lnTo>
                  <a:lnTo>
                    <a:pt x="3595" y="3151"/>
                  </a:lnTo>
                  <a:close/>
                  <a:moveTo>
                    <a:pt x="2074" y="4528"/>
                  </a:moveTo>
                  <a:lnTo>
                    <a:pt x="2445" y="5280"/>
                  </a:lnTo>
                  <a:lnTo>
                    <a:pt x="1034" y="5469"/>
                  </a:lnTo>
                  <a:lnTo>
                    <a:pt x="2074" y="4528"/>
                  </a:lnTo>
                  <a:close/>
                  <a:moveTo>
                    <a:pt x="4686" y="5480"/>
                  </a:moveTo>
                  <a:lnTo>
                    <a:pt x="4104" y="7522"/>
                  </a:lnTo>
                  <a:lnTo>
                    <a:pt x="3197" y="5680"/>
                  </a:lnTo>
                  <a:lnTo>
                    <a:pt x="4686" y="5480"/>
                  </a:lnTo>
                  <a:close/>
                  <a:moveTo>
                    <a:pt x="6436" y="1"/>
                  </a:moveTo>
                  <a:cubicBezTo>
                    <a:pt x="6376" y="1"/>
                    <a:pt x="6316" y="23"/>
                    <a:pt x="6269" y="65"/>
                  </a:cubicBezTo>
                  <a:lnTo>
                    <a:pt x="3515" y="2555"/>
                  </a:lnTo>
                  <a:lnTo>
                    <a:pt x="975" y="1283"/>
                  </a:lnTo>
                  <a:cubicBezTo>
                    <a:pt x="940" y="1266"/>
                    <a:pt x="901" y="1257"/>
                    <a:pt x="863" y="1257"/>
                  </a:cubicBezTo>
                  <a:cubicBezTo>
                    <a:pt x="799" y="1257"/>
                    <a:pt x="736" y="1282"/>
                    <a:pt x="688" y="1329"/>
                  </a:cubicBezTo>
                  <a:cubicBezTo>
                    <a:pt x="613" y="1405"/>
                    <a:pt x="593" y="1520"/>
                    <a:pt x="640" y="1616"/>
                  </a:cubicBezTo>
                  <a:lnTo>
                    <a:pt x="1845" y="4063"/>
                  </a:lnTo>
                  <a:lnTo>
                    <a:pt x="105" y="5636"/>
                  </a:lnTo>
                  <a:cubicBezTo>
                    <a:pt x="23" y="5709"/>
                    <a:pt x="0" y="5827"/>
                    <a:pt x="46" y="5925"/>
                  </a:cubicBezTo>
                  <a:cubicBezTo>
                    <a:pt x="86" y="6011"/>
                    <a:pt x="170" y="6070"/>
                    <a:pt x="263" y="6070"/>
                  </a:cubicBezTo>
                  <a:cubicBezTo>
                    <a:pt x="277" y="6070"/>
                    <a:pt x="291" y="6069"/>
                    <a:pt x="305" y="6066"/>
                  </a:cubicBezTo>
                  <a:lnTo>
                    <a:pt x="2676" y="5749"/>
                  </a:lnTo>
                  <a:lnTo>
                    <a:pt x="3943" y="8321"/>
                  </a:lnTo>
                  <a:cubicBezTo>
                    <a:pt x="3986" y="8406"/>
                    <a:pt x="4073" y="8460"/>
                    <a:pt x="4167" y="8460"/>
                  </a:cubicBezTo>
                  <a:lnTo>
                    <a:pt x="4189" y="8460"/>
                  </a:lnTo>
                  <a:cubicBezTo>
                    <a:pt x="4292" y="8450"/>
                    <a:pt x="4377" y="8380"/>
                    <a:pt x="4405" y="8281"/>
                  </a:cubicBezTo>
                  <a:lnTo>
                    <a:pt x="5224" y="5409"/>
                  </a:lnTo>
                  <a:lnTo>
                    <a:pt x="7574" y="5095"/>
                  </a:lnTo>
                  <a:cubicBezTo>
                    <a:pt x="7681" y="5081"/>
                    <a:pt x="7768" y="4998"/>
                    <a:pt x="7786" y="4890"/>
                  </a:cubicBezTo>
                  <a:cubicBezTo>
                    <a:pt x="7802" y="4783"/>
                    <a:pt x="7749" y="4676"/>
                    <a:pt x="7651" y="4627"/>
                  </a:cubicBezTo>
                  <a:lnTo>
                    <a:pt x="5722" y="3661"/>
                  </a:lnTo>
                  <a:lnTo>
                    <a:pt x="6675" y="319"/>
                  </a:lnTo>
                  <a:cubicBezTo>
                    <a:pt x="6706" y="211"/>
                    <a:pt x="6661" y="98"/>
                    <a:pt x="6567" y="39"/>
                  </a:cubicBezTo>
                  <a:cubicBezTo>
                    <a:pt x="6527" y="13"/>
                    <a:pt x="6482" y="1"/>
                    <a:pt x="6436"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249" name="Google Shape;249;p5"/>
            <p:cNvGrpSpPr/>
            <p:nvPr/>
          </p:nvGrpSpPr>
          <p:grpSpPr>
            <a:xfrm>
              <a:off x="2646935" y="4544052"/>
              <a:ext cx="195076" cy="215146"/>
              <a:chOff x="3080000" y="3727500"/>
              <a:chExt cx="99625" cy="109875"/>
            </a:xfrm>
          </p:grpSpPr>
          <p:sp>
            <p:nvSpPr>
              <p:cNvPr id="250" name="Google Shape;250;p5"/>
              <p:cNvSpPr/>
              <p:nvPr/>
            </p:nvSpPr>
            <p:spPr>
              <a:xfrm>
                <a:off x="3096775" y="3751800"/>
                <a:ext cx="60225" cy="59975"/>
              </a:xfrm>
              <a:custGeom>
                <a:avLst/>
                <a:gdLst/>
                <a:ahLst/>
                <a:cxnLst/>
                <a:rect l="l" t="t" r="r" b="b"/>
                <a:pathLst>
                  <a:path w="2409" h="2399" extrusionOk="0">
                    <a:moveTo>
                      <a:pt x="187" y="0"/>
                    </a:moveTo>
                    <a:cubicBezTo>
                      <a:pt x="137" y="0"/>
                      <a:pt x="88" y="23"/>
                      <a:pt x="56" y="66"/>
                    </a:cubicBezTo>
                    <a:cubicBezTo>
                      <a:pt x="1" y="139"/>
                      <a:pt x="15" y="243"/>
                      <a:pt x="89" y="298"/>
                    </a:cubicBezTo>
                    <a:cubicBezTo>
                      <a:pt x="853" y="875"/>
                      <a:pt x="1524" y="1560"/>
                      <a:pt x="2089" y="2331"/>
                    </a:cubicBezTo>
                    <a:cubicBezTo>
                      <a:pt x="2121" y="2376"/>
                      <a:pt x="2171" y="2399"/>
                      <a:pt x="2223" y="2399"/>
                    </a:cubicBezTo>
                    <a:cubicBezTo>
                      <a:pt x="2256" y="2399"/>
                      <a:pt x="2291" y="2388"/>
                      <a:pt x="2319" y="2369"/>
                    </a:cubicBezTo>
                    <a:cubicBezTo>
                      <a:pt x="2393" y="2315"/>
                      <a:pt x="2409" y="2211"/>
                      <a:pt x="2355" y="2137"/>
                    </a:cubicBezTo>
                    <a:cubicBezTo>
                      <a:pt x="1773" y="1340"/>
                      <a:pt x="1077" y="631"/>
                      <a:pt x="287" y="35"/>
                    </a:cubicBezTo>
                    <a:cubicBezTo>
                      <a:pt x="257" y="11"/>
                      <a:pt x="222" y="0"/>
                      <a:pt x="187"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1" name="Google Shape;251;p5"/>
              <p:cNvSpPr/>
              <p:nvPr/>
            </p:nvSpPr>
            <p:spPr>
              <a:xfrm>
                <a:off x="3106225" y="3744750"/>
                <a:ext cx="45925" cy="73150"/>
              </a:xfrm>
              <a:custGeom>
                <a:avLst/>
                <a:gdLst/>
                <a:ahLst/>
                <a:cxnLst/>
                <a:rect l="l" t="t" r="r" b="b"/>
                <a:pathLst>
                  <a:path w="1837" h="2926" extrusionOk="0">
                    <a:moveTo>
                      <a:pt x="1648" y="1"/>
                    </a:moveTo>
                    <a:cubicBezTo>
                      <a:pt x="1590" y="1"/>
                      <a:pt x="1534" y="31"/>
                      <a:pt x="1504" y="85"/>
                    </a:cubicBezTo>
                    <a:lnTo>
                      <a:pt x="45" y="2680"/>
                    </a:lnTo>
                    <a:cubicBezTo>
                      <a:pt x="0" y="2759"/>
                      <a:pt x="29" y="2860"/>
                      <a:pt x="108" y="2905"/>
                    </a:cubicBezTo>
                    <a:cubicBezTo>
                      <a:pt x="134" y="2920"/>
                      <a:pt x="162" y="2926"/>
                      <a:pt x="189" y="2926"/>
                    </a:cubicBezTo>
                    <a:cubicBezTo>
                      <a:pt x="246" y="2926"/>
                      <a:pt x="303" y="2895"/>
                      <a:pt x="333" y="2842"/>
                    </a:cubicBezTo>
                    <a:lnTo>
                      <a:pt x="1792" y="248"/>
                    </a:lnTo>
                    <a:cubicBezTo>
                      <a:pt x="1836" y="168"/>
                      <a:pt x="1809" y="68"/>
                      <a:pt x="1729" y="23"/>
                    </a:cubicBezTo>
                    <a:cubicBezTo>
                      <a:pt x="1703" y="8"/>
                      <a:pt x="1675" y="1"/>
                      <a:pt x="1648"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2" name="Google Shape;252;p5"/>
              <p:cNvSpPr/>
              <p:nvPr/>
            </p:nvSpPr>
            <p:spPr>
              <a:xfrm>
                <a:off x="3080000" y="3775125"/>
                <a:ext cx="99625" cy="14400"/>
              </a:xfrm>
              <a:custGeom>
                <a:avLst/>
                <a:gdLst/>
                <a:ahLst/>
                <a:cxnLst/>
                <a:rect l="l" t="t" r="r" b="b"/>
                <a:pathLst>
                  <a:path w="3985" h="576" extrusionOk="0">
                    <a:moveTo>
                      <a:pt x="3405" y="1"/>
                    </a:moveTo>
                    <a:cubicBezTo>
                      <a:pt x="2317" y="1"/>
                      <a:pt x="1225" y="84"/>
                      <a:pt x="152" y="247"/>
                    </a:cubicBezTo>
                    <a:cubicBezTo>
                      <a:pt x="62" y="260"/>
                      <a:pt x="1" y="345"/>
                      <a:pt x="13" y="435"/>
                    </a:cubicBezTo>
                    <a:cubicBezTo>
                      <a:pt x="27" y="517"/>
                      <a:pt x="97" y="575"/>
                      <a:pt x="178" y="575"/>
                    </a:cubicBezTo>
                    <a:cubicBezTo>
                      <a:pt x="185" y="575"/>
                      <a:pt x="194" y="574"/>
                      <a:pt x="202" y="574"/>
                    </a:cubicBezTo>
                    <a:cubicBezTo>
                      <a:pt x="1260" y="413"/>
                      <a:pt x="2338" y="332"/>
                      <a:pt x="3411" y="332"/>
                    </a:cubicBezTo>
                    <a:cubicBezTo>
                      <a:pt x="3546" y="332"/>
                      <a:pt x="3680" y="333"/>
                      <a:pt x="3815" y="336"/>
                    </a:cubicBezTo>
                    <a:cubicBezTo>
                      <a:pt x="3904" y="331"/>
                      <a:pt x="3982" y="264"/>
                      <a:pt x="3983" y="173"/>
                    </a:cubicBezTo>
                    <a:cubicBezTo>
                      <a:pt x="3984" y="81"/>
                      <a:pt x="3912" y="6"/>
                      <a:pt x="3821" y="5"/>
                    </a:cubicBezTo>
                    <a:cubicBezTo>
                      <a:pt x="3682" y="2"/>
                      <a:pt x="3543" y="1"/>
                      <a:pt x="3405"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3" name="Google Shape;253;p5"/>
              <p:cNvSpPr/>
              <p:nvPr/>
            </p:nvSpPr>
            <p:spPr>
              <a:xfrm>
                <a:off x="3124475" y="3727500"/>
                <a:ext cx="10275" cy="109875"/>
              </a:xfrm>
              <a:custGeom>
                <a:avLst/>
                <a:gdLst/>
                <a:ahLst/>
                <a:cxnLst/>
                <a:rect l="l" t="t" r="r" b="b"/>
                <a:pathLst>
                  <a:path w="411" h="4395" extrusionOk="0">
                    <a:moveTo>
                      <a:pt x="174" y="0"/>
                    </a:moveTo>
                    <a:cubicBezTo>
                      <a:pt x="171" y="0"/>
                      <a:pt x="167" y="1"/>
                      <a:pt x="164" y="1"/>
                    </a:cubicBezTo>
                    <a:cubicBezTo>
                      <a:pt x="73" y="4"/>
                      <a:pt x="1" y="78"/>
                      <a:pt x="2" y="169"/>
                    </a:cubicBezTo>
                    <a:lnTo>
                      <a:pt x="78" y="4232"/>
                    </a:lnTo>
                    <a:cubicBezTo>
                      <a:pt x="79" y="4322"/>
                      <a:pt x="153" y="4394"/>
                      <a:pt x="243" y="4394"/>
                    </a:cubicBezTo>
                    <a:cubicBezTo>
                      <a:pt x="243" y="4394"/>
                      <a:pt x="244" y="4394"/>
                      <a:pt x="247" y="4392"/>
                    </a:cubicBezTo>
                    <a:cubicBezTo>
                      <a:pt x="338" y="4391"/>
                      <a:pt x="410" y="4316"/>
                      <a:pt x="409" y="4224"/>
                    </a:cubicBezTo>
                    <a:lnTo>
                      <a:pt x="333" y="163"/>
                    </a:lnTo>
                    <a:cubicBezTo>
                      <a:pt x="331" y="75"/>
                      <a:pt x="254" y="0"/>
                      <a:pt x="174"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54" name="Google Shape;254;p5"/>
            <p:cNvGrpSpPr/>
            <p:nvPr/>
          </p:nvGrpSpPr>
          <p:grpSpPr>
            <a:xfrm>
              <a:off x="5521150" y="481463"/>
              <a:ext cx="103900" cy="115875"/>
              <a:chOff x="1385075" y="3682325"/>
              <a:chExt cx="103900" cy="115875"/>
            </a:xfrm>
          </p:grpSpPr>
          <p:sp>
            <p:nvSpPr>
              <p:cNvPr id="255" name="Google Shape;255;p5"/>
              <p:cNvSpPr/>
              <p:nvPr/>
            </p:nvSpPr>
            <p:spPr>
              <a:xfrm>
                <a:off x="1399350" y="3682325"/>
                <a:ext cx="86200" cy="115875"/>
              </a:xfrm>
              <a:custGeom>
                <a:avLst/>
                <a:gdLst/>
                <a:ahLst/>
                <a:cxnLst/>
                <a:rect l="l" t="t" r="r" b="b"/>
                <a:pathLst>
                  <a:path w="3448" h="4635" fill="none" extrusionOk="0">
                    <a:moveTo>
                      <a:pt x="0" y="1"/>
                    </a:moveTo>
                    <a:cubicBezTo>
                      <a:pt x="1073" y="1599"/>
                      <a:pt x="2215" y="3128"/>
                      <a:pt x="3447" y="4634"/>
                    </a:cubicBezTo>
                  </a:path>
                </a:pathLst>
              </a:custGeom>
              <a:noFill/>
              <a:ln w="19050" cap="rnd"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6" name="Google Shape;256;p5"/>
              <p:cNvSpPr/>
              <p:nvPr/>
            </p:nvSpPr>
            <p:spPr>
              <a:xfrm>
                <a:off x="1385075" y="3685200"/>
                <a:ext cx="103900" cy="110725"/>
              </a:xfrm>
              <a:custGeom>
                <a:avLst/>
                <a:gdLst/>
                <a:ahLst/>
                <a:cxnLst/>
                <a:rect l="l" t="t" r="r" b="b"/>
                <a:pathLst>
                  <a:path w="4156" h="4429" fill="none" extrusionOk="0">
                    <a:moveTo>
                      <a:pt x="1" y="4428"/>
                    </a:moveTo>
                    <a:cubicBezTo>
                      <a:pt x="1644" y="2785"/>
                      <a:pt x="2534" y="1666"/>
                      <a:pt x="4155" y="0"/>
                    </a:cubicBezTo>
                  </a:path>
                </a:pathLst>
              </a:custGeom>
              <a:noFill/>
              <a:ln w="19050" cap="rnd"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57" name="Google Shape;257;p5"/>
            <p:cNvSpPr/>
            <p:nvPr/>
          </p:nvSpPr>
          <p:spPr>
            <a:xfrm>
              <a:off x="6499288" y="4679750"/>
              <a:ext cx="122125" cy="135850"/>
            </a:xfrm>
            <a:custGeom>
              <a:avLst/>
              <a:gdLst/>
              <a:ahLst/>
              <a:cxnLst/>
              <a:rect l="l" t="t" r="r" b="b"/>
              <a:pathLst>
                <a:path w="4885" h="5434" fill="none" extrusionOk="0">
                  <a:moveTo>
                    <a:pt x="274" y="3493"/>
                  </a:moveTo>
                  <a:cubicBezTo>
                    <a:pt x="411" y="4452"/>
                    <a:pt x="1370" y="5273"/>
                    <a:pt x="2351" y="5319"/>
                  </a:cubicBezTo>
                  <a:cubicBezTo>
                    <a:pt x="3903" y="5433"/>
                    <a:pt x="4702" y="4315"/>
                    <a:pt x="4816" y="3151"/>
                  </a:cubicBezTo>
                  <a:cubicBezTo>
                    <a:pt x="4885" y="2420"/>
                    <a:pt x="4519" y="1507"/>
                    <a:pt x="3903" y="1119"/>
                  </a:cubicBezTo>
                  <a:cubicBezTo>
                    <a:pt x="2191" y="1"/>
                    <a:pt x="0" y="1530"/>
                    <a:pt x="274" y="3493"/>
                  </a:cubicBezTo>
                  <a:close/>
                </a:path>
              </a:pathLst>
            </a:custGeom>
            <a:noFill/>
            <a:ln w="19050" cap="rnd"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extLst>
      <p:ext uri="{BB962C8B-B14F-4D97-AF65-F5344CB8AC3E}">
        <p14:creationId xmlns:p14="http://schemas.microsoft.com/office/powerpoint/2010/main" val="21957506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713100" y="445025"/>
            <a:ext cx="7717800" cy="572700"/>
          </a:xfrm>
          <a:prstGeom prst="rect">
            <a:avLst/>
          </a:prstGeom>
          <a:noFill/>
          <a:ln>
            <a:noFill/>
          </a:ln>
        </p:spPr>
        <p:txBody>
          <a:bodyPr spcFirstLastPara="1" wrap="square" lIns="91425" tIns="91425" rIns="91425" bIns="91425" anchor="ctr" anchorCtr="0">
            <a:noAutofit/>
          </a:bodyPr>
          <a:lstStyle>
            <a:lvl1pPr lvl="0" algn="ctr" rtl="0">
              <a:spcBef>
                <a:spcPts val="0"/>
              </a:spcBef>
              <a:spcAft>
                <a:spcPts val="0"/>
              </a:spcAft>
              <a:buClr>
                <a:schemeClr val="dk1"/>
              </a:buClr>
              <a:buSzPts val="3500"/>
              <a:buFont typeface="Nanum Pen Script"/>
              <a:buNone/>
              <a:defRPr sz="3500" b="1">
                <a:solidFill>
                  <a:schemeClr val="dk1"/>
                </a:solidFill>
                <a:latin typeface="Nanum Pen Script"/>
                <a:ea typeface="Nanum Pen Script"/>
                <a:cs typeface="Nanum Pen Script"/>
                <a:sym typeface="Nanum Pen Script"/>
              </a:defRPr>
            </a:lvl1pPr>
            <a:lvl2pPr lvl="1" rtl="0">
              <a:spcBef>
                <a:spcPts val="0"/>
              </a:spcBef>
              <a:spcAft>
                <a:spcPts val="0"/>
              </a:spcAft>
              <a:buClr>
                <a:schemeClr val="dk1"/>
              </a:buClr>
              <a:buSzPts val="3500"/>
              <a:buFont typeface="Bebas Neue"/>
              <a:buNone/>
              <a:defRPr sz="3500">
                <a:solidFill>
                  <a:schemeClr val="dk1"/>
                </a:solidFill>
                <a:latin typeface="Bebas Neue"/>
                <a:ea typeface="Bebas Neue"/>
                <a:cs typeface="Bebas Neue"/>
                <a:sym typeface="Bebas Neue"/>
              </a:defRPr>
            </a:lvl2pPr>
            <a:lvl3pPr lvl="2" rtl="0">
              <a:spcBef>
                <a:spcPts val="0"/>
              </a:spcBef>
              <a:spcAft>
                <a:spcPts val="0"/>
              </a:spcAft>
              <a:buClr>
                <a:schemeClr val="dk1"/>
              </a:buClr>
              <a:buSzPts val="3500"/>
              <a:buFont typeface="Bebas Neue"/>
              <a:buNone/>
              <a:defRPr sz="3500">
                <a:solidFill>
                  <a:schemeClr val="dk1"/>
                </a:solidFill>
                <a:latin typeface="Bebas Neue"/>
                <a:ea typeface="Bebas Neue"/>
                <a:cs typeface="Bebas Neue"/>
                <a:sym typeface="Bebas Neue"/>
              </a:defRPr>
            </a:lvl3pPr>
            <a:lvl4pPr lvl="3" rtl="0">
              <a:spcBef>
                <a:spcPts val="0"/>
              </a:spcBef>
              <a:spcAft>
                <a:spcPts val="0"/>
              </a:spcAft>
              <a:buClr>
                <a:schemeClr val="dk1"/>
              </a:buClr>
              <a:buSzPts val="3500"/>
              <a:buFont typeface="Bebas Neue"/>
              <a:buNone/>
              <a:defRPr sz="3500">
                <a:solidFill>
                  <a:schemeClr val="dk1"/>
                </a:solidFill>
                <a:latin typeface="Bebas Neue"/>
                <a:ea typeface="Bebas Neue"/>
                <a:cs typeface="Bebas Neue"/>
                <a:sym typeface="Bebas Neue"/>
              </a:defRPr>
            </a:lvl4pPr>
            <a:lvl5pPr lvl="4" rtl="0">
              <a:spcBef>
                <a:spcPts val="0"/>
              </a:spcBef>
              <a:spcAft>
                <a:spcPts val="0"/>
              </a:spcAft>
              <a:buClr>
                <a:schemeClr val="dk1"/>
              </a:buClr>
              <a:buSzPts val="3500"/>
              <a:buFont typeface="Bebas Neue"/>
              <a:buNone/>
              <a:defRPr sz="3500">
                <a:solidFill>
                  <a:schemeClr val="dk1"/>
                </a:solidFill>
                <a:latin typeface="Bebas Neue"/>
                <a:ea typeface="Bebas Neue"/>
                <a:cs typeface="Bebas Neue"/>
                <a:sym typeface="Bebas Neue"/>
              </a:defRPr>
            </a:lvl5pPr>
            <a:lvl6pPr lvl="5" rtl="0">
              <a:spcBef>
                <a:spcPts val="0"/>
              </a:spcBef>
              <a:spcAft>
                <a:spcPts val="0"/>
              </a:spcAft>
              <a:buClr>
                <a:schemeClr val="dk1"/>
              </a:buClr>
              <a:buSzPts val="3500"/>
              <a:buFont typeface="Bebas Neue"/>
              <a:buNone/>
              <a:defRPr sz="3500">
                <a:solidFill>
                  <a:schemeClr val="dk1"/>
                </a:solidFill>
                <a:latin typeface="Bebas Neue"/>
                <a:ea typeface="Bebas Neue"/>
                <a:cs typeface="Bebas Neue"/>
                <a:sym typeface="Bebas Neue"/>
              </a:defRPr>
            </a:lvl6pPr>
            <a:lvl7pPr lvl="6" rtl="0">
              <a:spcBef>
                <a:spcPts val="0"/>
              </a:spcBef>
              <a:spcAft>
                <a:spcPts val="0"/>
              </a:spcAft>
              <a:buClr>
                <a:schemeClr val="dk1"/>
              </a:buClr>
              <a:buSzPts val="3500"/>
              <a:buFont typeface="Bebas Neue"/>
              <a:buNone/>
              <a:defRPr sz="3500">
                <a:solidFill>
                  <a:schemeClr val="dk1"/>
                </a:solidFill>
                <a:latin typeface="Bebas Neue"/>
                <a:ea typeface="Bebas Neue"/>
                <a:cs typeface="Bebas Neue"/>
                <a:sym typeface="Bebas Neue"/>
              </a:defRPr>
            </a:lvl7pPr>
            <a:lvl8pPr lvl="7" rtl="0">
              <a:spcBef>
                <a:spcPts val="0"/>
              </a:spcBef>
              <a:spcAft>
                <a:spcPts val="0"/>
              </a:spcAft>
              <a:buClr>
                <a:schemeClr val="dk1"/>
              </a:buClr>
              <a:buSzPts val="3500"/>
              <a:buFont typeface="Bebas Neue"/>
              <a:buNone/>
              <a:defRPr sz="3500">
                <a:solidFill>
                  <a:schemeClr val="dk1"/>
                </a:solidFill>
                <a:latin typeface="Bebas Neue"/>
                <a:ea typeface="Bebas Neue"/>
                <a:cs typeface="Bebas Neue"/>
                <a:sym typeface="Bebas Neue"/>
              </a:defRPr>
            </a:lvl8pPr>
            <a:lvl9pPr lvl="8" rtl="0">
              <a:spcBef>
                <a:spcPts val="0"/>
              </a:spcBef>
              <a:spcAft>
                <a:spcPts val="0"/>
              </a:spcAft>
              <a:buClr>
                <a:schemeClr val="dk1"/>
              </a:buClr>
              <a:buSzPts val="3500"/>
              <a:buFont typeface="Bebas Neue"/>
              <a:buNone/>
              <a:defRPr sz="3500">
                <a:solidFill>
                  <a:schemeClr val="dk1"/>
                </a:solidFill>
                <a:latin typeface="Bebas Neue"/>
                <a:ea typeface="Bebas Neue"/>
                <a:cs typeface="Bebas Neue"/>
                <a:sym typeface="Bebas Neue"/>
              </a:defRPr>
            </a:lvl9pPr>
          </a:lstStyle>
          <a:p>
            <a:endParaRPr/>
          </a:p>
        </p:txBody>
      </p:sp>
      <p:sp>
        <p:nvSpPr>
          <p:cNvPr id="7" name="Google Shape;7;p1"/>
          <p:cNvSpPr txBox="1">
            <a:spLocks noGrp="1"/>
          </p:cNvSpPr>
          <p:nvPr>
            <p:ph type="body" idx="1"/>
          </p:nvPr>
        </p:nvSpPr>
        <p:spPr>
          <a:xfrm>
            <a:off x="713100" y="1152475"/>
            <a:ext cx="7717800" cy="3416400"/>
          </a:xfrm>
          <a:prstGeom prst="rect">
            <a:avLst/>
          </a:prstGeom>
          <a:noFill/>
          <a:ln>
            <a:noFill/>
          </a:ln>
        </p:spPr>
        <p:txBody>
          <a:bodyPr spcFirstLastPara="1" wrap="square" lIns="91425" tIns="91425" rIns="91425" bIns="91425" anchor="ctr" anchorCtr="0">
            <a:noAutofit/>
          </a:bodyPr>
          <a:lstStyle>
            <a:lvl1pPr marL="457200" lvl="0" indent="-317500">
              <a:lnSpc>
                <a:spcPct val="115000"/>
              </a:lnSpc>
              <a:spcBef>
                <a:spcPts val="0"/>
              </a:spcBef>
              <a:spcAft>
                <a:spcPts val="0"/>
              </a:spcAft>
              <a:buClr>
                <a:schemeClr val="dk2"/>
              </a:buClr>
              <a:buSzPts val="1400"/>
              <a:buFont typeface="Baloo Tammudu 2"/>
              <a:buChar char="●"/>
              <a:defRPr>
                <a:solidFill>
                  <a:schemeClr val="dk2"/>
                </a:solidFill>
                <a:latin typeface="Baloo Tammudu 2"/>
                <a:ea typeface="Baloo Tammudu 2"/>
                <a:cs typeface="Baloo Tammudu 2"/>
                <a:sym typeface="Baloo Tammudu 2"/>
              </a:defRPr>
            </a:lvl1pPr>
            <a:lvl2pPr marL="914400" lvl="1" indent="-317500">
              <a:lnSpc>
                <a:spcPct val="115000"/>
              </a:lnSpc>
              <a:spcBef>
                <a:spcPts val="1600"/>
              </a:spcBef>
              <a:spcAft>
                <a:spcPts val="0"/>
              </a:spcAft>
              <a:buClr>
                <a:schemeClr val="dk2"/>
              </a:buClr>
              <a:buSzPts val="1400"/>
              <a:buFont typeface="Baloo Tammudu 2"/>
              <a:buChar char="○"/>
              <a:defRPr>
                <a:solidFill>
                  <a:schemeClr val="dk2"/>
                </a:solidFill>
                <a:latin typeface="Baloo Tammudu 2"/>
                <a:ea typeface="Baloo Tammudu 2"/>
                <a:cs typeface="Baloo Tammudu 2"/>
                <a:sym typeface="Baloo Tammudu 2"/>
              </a:defRPr>
            </a:lvl2pPr>
            <a:lvl3pPr marL="1371600" lvl="2" indent="-317500">
              <a:lnSpc>
                <a:spcPct val="115000"/>
              </a:lnSpc>
              <a:spcBef>
                <a:spcPts val="1600"/>
              </a:spcBef>
              <a:spcAft>
                <a:spcPts val="0"/>
              </a:spcAft>
              <a:buClr>
                <a:schemeClr val="dk2"/>
              </a:buClr>
              <a:buSzPts val="1400"/>
              <a:buFont typeface="Baloo Tammudu 2"/>
              <a:buChar char="■"/>
              <a:defRPr>
                <a:solidFill>
                  <a:schemeClr val="dk2"/>
                </a:solidFill>
                <a:latin typeface="Baloo Tammudu 2"/>
                <a:ea typeface="Baloo Tammudu 2"/>
                <a:cs typeface="Baloo Tammudu 2"/>
                <a:sym typeface="Baloo Tammudu 2"/>
              </a:defRPr>
            </a:lvl3pPr>
            <a:lvl4pPr marL="1828800" lvl="3" indent="-317500">
              <a:lnSpc>
                <a:spcPct val="115000"/>
              </a:lnSpc>
              <a:spcBef>
                <a:spcPts val="1600"/>
              </a:spcBef>
              <a:spcAft>
                <a:spcPts val="0"/>
              </a:spcAft>
              <a:buClr>
                <a:schemeClr val="dk2"/>
              </a:buClr>
              <a:buSzPts val="1400"/>
              <a:buFont typeface="Baloo Tammudu 2"/>
              <a:buChar char="●"/>
              <a:defRPr>
                <a:solidFill>
                  <a:schemeClr val="dk2"/>
                </a:solidFill>
                <a:latin typeface="Baloo Tammudu 2"/>
                <a:ea typeface="Baloo Tammudu 2"/>
                <a:cs typeface="Baloo Tammudu 2"/>
                <a:sym typeface="Baloo Tammudu 2"/>
              </a:defRPr>
            </a:lvl4pPr>
            <a:lvl5pPr marL="2286000" lvl="4" indent="-317500">
              <a:lnSpc>
                <a:spcPct val="115000"/>
              </a:lnSpc>
              <a:spcBef>
                <a:spcPts val="1600"/>
              </a:spcBef>
              <a:spcAft>
                <a:spcPts val="0"/>
              </a:spcAft>
              <a:buClr>
                <a:schemeClr val="dk2"/>
              </a:buClr>
              <a:buSzPts val="1400"/>
              <a:buFont typeface="Baloo Tammudu 2"/>
              <a:buChar char="○"/>
              <a:defRPr>
                <a:solidFill>
                  <a:schemeClr val="dk2"/>
                </a:solidFill>
                <a:latin typeface="Baloo Tammudu 2"/>
                <a:ea typeface="Baloo Tammudu 2"/>
                <a:cs typeface="Baloo Tammudu 2"/>
                <a:sym typeface="Baloo Tammudu 2"/>
              </a:defRPr>
            </a:lvl5pPr>
            <a:lvl6pPr marL="2743200" lvl="5" indent="-317500">
              <a:lnSpc>
                <a:spcPct val="115000"/>
              </a:lnSpc>
              <a:spcBef>
                <a:spcPts val="1600"/>
              </a:spcBef>
              <a:spcAft>
                <a:spcPts val="0"/>
              </a:spcAft>
              <a:buClr>
                <a:schemeClr val="dk2"/>
              </a:buClr>
              <a:buSzPts val="1400"/>
              <a:buFont typeface="Baloo Tammudu 2"/>
              <a:buChar char="■"/>
              <a:defRPr>
                <a:solidFill>
                  <a:schemeClr val="dk2"/>
                </a:solidFill>
                <a:latin typeface="Baloo Tammudu 2"/>
                <a:ea typeface="Baloo Tammudu 2"/>
                <a:cs typeface="Baloo Tammudu 2"/>
                <a:sym typeface="Baloo Tammudu 2"/>
              </a:defRPr>
            </a:lvl6pPr>
            <a:lvl7pPr marL="3200400" lvl="6" indent="-317500">
              <a:lnSpc>
                <a:spcPct val="115000"/>
              </a:lnSpc>
              <a:spcBef>
                <a:spcPts val="1600"/>
              </a:spcBef>
              <a:spcAft>
                <a:spcPts val="0"/>
              </a:spcAft>
              <a:buClr>
                <a:schemeClr val="dk2"/>
              </a:buClr>
              <a:buSzPts val="1400"/>
              <a:buFont typeface="Baloo Tammudu 2"/>
              <a:buChar char="●"/>
              <a:defRPr>
                <a:solidFill>
                  <a:schemeClr val="dk2"/>
                </a:solidFill>
                <a:latin typeface="Baloo Tammudu 2"/>
                <a:ea typeface="Baloo Tammudu 2"/>
                <a:cs typeface="Baloo Tammudu 2"/>
                <a:sym typeface="Baloo Tammudu 2"/>
              </a:defRPr>
            </a:lvl7pPr>
            <a:lvl8pPr marL="3657600" lvl="7" indent="-317500">
              <a:lnSpc>
                <a:spcPct val="115000"/>
              </a:lnSpc>
              <a:spcBef>
                <a:spcPts val="1600"/>
              </a:spcBef>
              <a:spcAft>
                <a:spcPts val="0"/>
              </a:spcAft>
              <a:buClr>
                <a:schemeClr val="dk2"/>
              </a:buClr>
              <a:buSzPts val="1400"/>
              <a:buFont typeface="Baloo Tammudu 2"/>
              <a:buChar char="○"/>
              <a:defRPr>
                <a:solidFill>
                  <a:schemeClr val="dk2"/>
                </a:solidFill>
                <a:latin typeface="Baloo Tammudu 2"/>
                <a:ea typeface="Baloo Tammudu 2"/>
                <a:cs typeface="Baloo Tammudu 2"/>
                <a:sym typeface="Baloo Tammudu 2"/>
              </a:defRPr>
            </a:lvl8pPr>
            <a:lvl9pPr marL="4114800" lvl="8" indent="-317500">
              <a:lnSpc>
                <a:spcPct val="115000"/>
              </a:lnSpc>
              <a:spcBef>
                <a:spcPts val="1600"/>
              </a:spcBef>
              <a:spcAft>
                <a:spcPts val="1600"/>
              </a:spcAft>
              <a:buClr>
                <a:schemeClr val="dk2"/>
              </a:buClr>
              <a:buSzPts val="1400"/>
              <a:buFont typeface="Baloo Tammudu 2"/>
              <a:buChar char="■"/>
              <a:defRPr>
                <a:solidFill>
                  <a:schemeClr val="dk2"/>
                </a:solidFill>
                <a:latin typeface="Baloo Tammudu 2"/>
                <a:ea typeface="Baloo Tammudu 2"/>
                <a:cs typeface="Baloo Tammudu 2"/>
                <a:sym typeface="Baloo Tammudu 2"/>
              </a:defRPr>
            </a:lvl9pPr>
          </a:lstStyle>
          <a:p>
            <a:endParaRPr/>
          </a:p>
        </p:txBody>
      </p:sp>
    </p:spTree>
  </p:cSld>
  <p:clrMap bg1="lt1" tx1="dk1" bg2="dk2" tx2="lt2" accent1="accent1" accent2="accent2" accent3="accent3" accent4="accent4" accent5="accent5" accent6="accent6" hlink="hlink" folHlink="folHlink"/>
  <p:sldLayoutIdLst>
    <p:sldLayoutId id="2147483648" r:id="rId1"/>
    <p:sldLayoutId id="2147483650" r:id="rId2"/>
    <p:sldLayoutId id="2147483658" r:id="rId3"/>
    <p:sldLayoutId id="2147483659" r:id="rId4"/>
    <p:sldLayoutId id="2147483670" r:id="rId5"/>
    <p:sldLayoutId id="2147483671" r:id="rId6"/>
    <p:sldLayoutId id="2147483675" r:id="rId7"/>
    <p:sldLayoutId id="2147483676" r:id="rId8"/>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1027814" y="1056167"/>
            <a:ext cx="7120859" cy="3231654"/>
          </a:xfrm>
          <a:prstGeom prst="rect">
            <a:avLst/>
          </a:prstGeom>
          <a:noFill/>
        </p:spPr>
        <p:txBody>
          <a:bodyPr wrap="none" rtlCol="0">
            <a:spAutoFit/>
          </a:bodyPr>
          <a:lstStyle/>
          <a:p>
            <a:pPr algn="ctr">
              <a:lnSpc>
                <a:spcPct val="150000"/>
              </a:lnSpc>
            </a:pPr>
            <a:r>
              <a:rPr lang="en-US" sz="4800" b="1" dirty="0">
                <a:solidFill>
                  <a:srgbClr val="0070C0"/>
                </a:solidFill>
                <a:latin typeface="Times New Roman" panose="02020603050405020304" pitchFamily="18" charset="0"/>
                <a:cs typeface="Times New Roman" panose="02020603050405020304" pitchFamily="18" charset="0"/>
              </a:rPr>
              <a:t>TRƯỜNG THCS AN HẢI</a:t>
            </a:r>
          </a:p>
          <a:p>
            <a:pPr algn="ctr">
              <a:lnSpc>
                <a:spcPct val="150000"/>
              </a:lnSpc>
            </a:pPr>
            <a:r>
              <a:rPr lang="en-US" sz="4800" b="1" dirty="0">
                <a:latin typeface="Times New Roman" panose="02020603050405020304" pitchFamily="18" charset="0"/>
                <a:cs typeface="Times New Roman" panose="02020603050405020304" pitchFamily="18" charset="0"/>
              </a:rPr>
              <a:t> </a:t>
            </a:r>
            <a:r>
              <a:rPr lang="en-US" sz="4000" b="1" dirty="0">
                <a:solidFill>
                  <a:srgbClr val="00B050"/>
                </a:solidFill>
                <a:latin typeface="Times New Roman" panose="02020603050405020304" pitchFamily="18" charset="0"/>
                <a:cs typeface="Times New Roman" panose="02020603050405020304" pitchFamily="18" charset="0"/>
              </a:rPr>
              <a:t>MÔN: NGỮ VĂN 8</a:t>
            </a:r>
          </a:p>
          <a:p>
            <a:pPr algn="ctr">
              <a:lnSpc>
                <a:spcPct val="150000"/>
              </a:lnSpc>
            </a:pPr>
            <a:r>
              <a:rPr lang="en-US" sz="4000" b="1" dirty="0">
                <a:solidFill>
                  <a:srgbClr val="00B050"/>
                </a:solidFill>
                <a:latin typeface="Times New Roman" panose="02020603050405020304" pitchFamily="18" charset="0"/>
                <a:cs typeface="Times New Roman" panose="02020603050405020304" pitchFamily="18" charset="0"/>
              </a:rPr>
              <a:t>GV: </a:t>
            </a:r>
            <a:r>
              <a:rPr lang="en-US" sz="4000" b="1" dirty="0" err="1">
                <a:solidFill>
                  <a:srgbClr val="00B050"/>
                </a:solidFill>
                <a:latin typeface="Times New Roman" panose="02020603050405020304" pitchFamily="18" charset="0"/>
                <a:cs typeface="Times New Roman" panose="02020603050405020304" pitchFamily="18" charset="0"/>
              </a:rPr>
              <a:t>Trần</a:t>
            </a:r>
            <a:r>
              <a:rPr lang="en-US" sz="4000" b="1" dirty="0">
                <a:solidFill>
                  <a:srgbClr val="00B050"/>
                </a:solidFill>
                <a:latin typeface="Times New Roman" panose="02020603050405020304" pitchFamily="18" charset="0"/>
                <a:cs typeface="Times New Roman" panose="02020603050405020304" pitchFamily="18" charset="0"/>
              </a:rPr>
              <a:t> Văn </a:t>
            </a:r>
            <a:r>
              <a:rPr lang="en-US" sz="4000" b="1" dirty="0" err="1">
                <a:solidFill>
                  <a:srgbClr val="00B050"/>
                </a:solidFill>
                <a:latin typeface="Times New Roman" panose="02020603050405020304" pitchFamily="18" charset="0"/>
                <a:cs typeface="Times New Roman" panose="02020603050405020304" pitchFamily="18" charset="0"/>
              </a:rPr>
              <a:t>Tý</a:t>
            </a:r>
            <a:endParaRPr lang="en-US" sz="4000" b="1" dirty="0">
              <a:solidFill>
                <a:srgbClr val="00B05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819812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additive="base">
                                        <p:cTn id="7"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anim calcmode="lin" valueType="num">
                                      <p:cBhvr additive="base">
                                        <p:cTn id="11" dur="5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5">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anim calcmode="lin" valueType="num">
                                      <p:cBhvr additive="base">
                                        <p:cTn id="15" dur="5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5">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ext uri="{D42A27DB-BD31-4B8C-83A1-F6EECF244321}">
                <p14:modId xmlns:p14="http://schemas.microsoft.com/office/powerpoint/2010/main" val="1988257540"/>
              </p:ext>
            </p:extLst>
          </p:nvPr>
        </p:nvGraphicFramePr>
        <p:xfrm>
          <a:off x="659219" y="304799"/>
          <a:ext cx="7854929" cy="5187920"/>
        </p:xfrm>
        <a:graphic>
          <a:graphicData uri="http://schemas.openxmlformats.org/drawingml/2006/table">
            <a:tbl>
              <a:tblPr firstRow="1" firstCol="1" bandRow="1">
                <a:tableStyleId>{385C4150-20DD-474F-B990-3C3E0802B237}</a:tableStyleId>
              </a:tblPr>
              <a:tblGrid>
                <a:gridCol w="2970028">
                  <a:extLst>
                    <a:ext uri="{9D8B030D-6E8A-4147-A177-3AD203B41FA5}">
                      <a16:colId xmlns:a16="http://schemas.microsoft.com/office/drawing/2014/main" val="137433829"/>
                    </a:ext>
                  </a:extLst>
                </a:gridCol>
                <a:gridCol w="4884901">
                  <a:extLst>
                    <a:ext uri="{9D8B030D-6E8A-4147-A177-3AD203B41FA5}">
                      <a16:colId xmlns:a16="http://schemas.microsoft.com/office/drawing/2014/main" val="4122275157"/>
                    </a:ext>
                  </a:extLst>
                </a:gridCol>
              </a:tblGrid>
              <a:tr h="675297">
                <a:tc>
                  <a:txBody>
                    <a:bodyPr/>
                    <a:lstStyle/>
                    <a:p>
                      <a:pPr algn="ctr">
                        <a:spcAft>
                          <a:spcPts val="0"/>
                        </a:spcAft>
                      </a:pPr>
                      <a:r>
                        <a:rPr lang="vi-VN" sz="2400" dirty="0">
                          <a:effectLst/>
                          <a:latin typeface="+mj-lt"/>
                        </a:rPr>
                        <a:t>Câu hỏi</a:t>
                      </a:r>
                      <a:endParaRPr lang="en-US" sz="2400" dirty="0">
                        <a:effectLst/>
                        <a:latin typeface="+mj-lt"/>
                        <a:ea typeface="Times New Roman" panose="02020603050405020304" pitchFamily="18" charset="0"/>
                        <a:cs typeface="Times New Roman" panose="02020603050405020304" pitchFamily="18" charset="0"/>
                      </a:endParaRPr>
                    </a:p>
                  </a:txBody>
                  <a:tcPr marL="68580" marR="68580" marT="0" marB="0"/>
                </a:tc>
                <a:tc>
                  <a:txBody>
                    <a:bodyPr/>
                    <a:lstStyle/>
                    <a:p>
                      <a:pPr algn="ctr">
                        <a:spcAft>
                          <a:spcPts val="0"/>
                        </a:spcAft>
                      </a:pPr>
                      <a:r>
                        <a:rPr lang="vi-VN" sz="2400" dirty="0">
                          <a:effectLst/>
                          <a:latin typeface="+mj-lt"/>
                        </a:rPr>
                        <a:t>Trả lời</a:t>
                      </a:r>
                      <a:endParaRPr lang="en-US" sz="2400" dirty="0">
                        <a:effectLst/>
                        <a:latin typeface="+mj-lt"/>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024702778"/>
                  </a:ext>
                </a:extLst>
              </a:tr>
              <a:tr h="1131120">
                <a:tc>
                  <a:txBody>
                    <a:bodyPr/>
                    <a:lstStyle/>
                    <a:p>
                      <a:pPr algn="just">
                        <a:spcAft>
                          <a:spcPts val="0"/>
                        </a:spcAft>
                      </a:pPr>
                      <a:r>
                        <a:rPr lang="vi-VN" sz="2400" dirty="0">
                          <a:effectLst/>
                          <a:latin typeface="+mj-lt"/>
                        </a:rPr>
                        <a:t>1. Phần mở bài nêu những nội dung gì?</a:t>
                      </a:r>
                      <a:endParaRPr lang="en-US" sz="2400" dirty="0">
                        <a:effectLst/>
                        <a:latin typeface="+mj-lt"/>
                        <a:ea typeface="Times New Roman" panose="02020603050405020304" pitchFamily="18" charset="0"/>
                        <a:cs typeface="Times New Roman" panose="02020603050405020304" pitchFamily="18" charset="0"/>
                      </a:endParaRPr>
                    </a:p>
                  </a:txBody>
                  <a:tcPr marL="68580" marR="68580" marT="0" marB="0"/>
                </a:tc>
                <a:tc>
                  <a:txBody>
                    <a:bodyPr/>
                    <a:lstStyle/>
                    <a:p>
                      <a:pPr>
                        <a:spcAft>
                          <a:spcPts val="0"/>
                        </a:spcAft>
                      </a:pPr>
                      <a:r>
                        <a:rPr lang="vi-VN" sz="2400" dirty="0">
                          <a:effectLst/>
                          <a:latin typeface="+mj-lt"/>
                        </a:rPr>
                        <a:t> </a:t>
                      </a:r>
                      <a:endParaRPr lang="en-US" sz="2400" dirty="0">
                        <a:effectLst/>
                        <a:latin typeface="+mj-lt"/>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879962371"/>
                  </a:ext>
                </a:extLst>
              </a:tr>
              <a:tr h="1865361">
                <a:tc>
                  <a:txBody>
                    <a:bodyPr/>
                    <a:lstStyle/>
                    <a:p>
                      <a:pPr algn="just">
                        <a:spcAft>
                          <a:spcPts val="0"/>
                        </a:spcAft>
                      </a:pPr>
                      <a:r>
                        <a:rPr lang="vi-VN" sz="2400" dirty="0">
                          <a:effectLst/>
                          <a:latin typeface="+mj-lt"/>
                        </a:rPr>
                        <a:t>2. Phần thân bài triển khai như thế nào?</a:t>
                      </a:r>
                      <a:endParaRPr lang="en-US" sz="2400" dirty="0">
                        <a:effectLst/>
                        <a:latin typeface="+mj-lt"/>
                        <a:ea typeface="Times New Roman" panose="02020603050405020304" pitchFamily="18" charset="0"/>
                        <a:cs typeface="Times New Roman" panose="02020603050405020304" pitchFamily="18" charset="0"/>
                      </a:endParaRPr>
                    </a:p>
                  </a:txBody>
                  <a:tcPr marL="68580" marR="68580" marT="0" marB="0"/>
                </a:tc>
                <a:tc>
                  <a:txBody>
                    <a:bodyPr/>
                    <a:lstStyle/>
                    <a:p>
                      <a:pPr>
                        <a:spcAft>
                          <a:spcPts val="0"/>
                        </a:spcAft>
                      </a:pPr>
                      <a:r>
                        <a:rPr lang="vi-VN" sz="2400" dirty="0">
                          <a:effectLst/>
                          <a:latin typeface="+mj-lt"/>
                        </a:rPr>
                        <a:t> </a:t>
                      </a:r>
                      <a:endParaRPr lang="en-US" sz="2400" dirty="0">
                        <a:effectLst/>
                        <a:latin typeface="+mj-lt"/>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933384986"/>
                  </a:ext>
                </a:extLst>
              </a:tr>
              <a:tr h="1516142">
                <a:tc>
                  <a:txBody>
                    <a:bodyPr/>
                    <a:lstStyle/>
                    <a:p>
                      <a:pPr>
                        <a:spcAft>
                          <a:spcPts val="0"/>
                        </a:spcAft>
                      </a:pPr>
                      <a:endParaRPr lang="vi-VN" sz="2400" dirty="0">
                        <a:effectLst/>
                        <a:latin typeface="+mj-lt"/>
                      </a:endParaRPr>
                    </a:p>
                    <a:p>
                      <a:pPr>
                        <a:spcAft>
                          <a:spcPts val="0"/>
                        </a:spcAft>
                      </a:pPr>
                      <a:r>
                        <a:rPr lang="vi-VN" sz="2400" dirty="0">
                          <a:effectLst/>
                          <a:latin typeface="+mj-lt"/>
                        </a:rPr>
                        <a:t>3. Phần kết bài khẳng định điều gì?</a:t>
                      </a:r>
                      <a:endParaRPr lang="en-US" sz="2400" dirty="0">
                        <a:effectLst/>
                        <a:latin typeface="+mj-lt"/>
                        <a:ea typeface="Times New Roman" panose="02020603050405020304" pitchFamily="18" charset="0"/>
                        <a:cs typeface="Times New Roman" panose="02020603050405020304" pitchFamily="18" charset="0"/>
                      </a:endParaRPr>
                    </a:p>
                  </a:txBody>
                  <a:tcPr marL="68580" marR="68580" marT="0" marB="0"/>
                </a:tc>
                <a:tc>
                  <a:txBody>
                    <a:bodyPr/>
                    <a:lstStyle/>
                    <a:p>
                      <a:pPr>
                        <a:spcAft>
                          <a:spcPts val="0"/>
                        </a:spcAft>
                      </a:pPr>
                      <a:r>
                        <a:rPr lang="vi-VN" sz="2400" dirty="0">
                          <a:effectLst/>
                          <a:latin typeface="+mj-lt"/>
                        </a:rPr>
                        <a:t> </a:t>
                      </a:r>
                      <a:endParaRPr lang="en-US" sz="2400" dirty="0">
                        <a:effectLst/>
                        <a:latin typeface="+mj-lt"/>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430202548"/>
                  </a:ext>
                </a:extLst>
              </a:tr>
            </a:tbl>
          </a:graphicData>
        </a:graphic>
      </p:graphicFrame>
      <p:sp>
        <p:nvSpPr>
          <p:cNvPr id="4" name="TextBox 3"/>
          <p:cNvSpPr txBox="1"/>
          <p:nvPr/>
        </p:nvSpPr>
        <p:spPr>
          <a:xfrm>
            <a:off x="3664688" y="929566"/>
            <a:ext cx="3897221" cy="830997"/>
          </a:xfrm>
          <a:prstGeom prst="rect">
            <a:avLst/>
          </a:prstGeom>
          <a:noFill/>
        </p:spPr>
        <p:txBody>
          <a:bodyPr wrap="none" rtlCol="0">
            <a:spAutoFit/>
          </a:bodyPr>
          <a:lstStyle/>
          <a:p>
            <a:r>
              <a:rPr lang="vi-VN" sz="2400" dirty="0">
                <a:solidFill>
                  <a:srgbClr val="0070C0"/>
                </a:solidFill>
                <a:latin typeface="Times New Roman" panose="02020603050405020304" pitchFamily="18" charset="0"/>
                <a:cs typeface="Times New Roman" panose="02020603050405020304" pitchFamily="18" charset="0"/>
              </a:rPr>
              <a:t>Giới thiệu khái quát tác giả và</a:t>
            </a:r>
          </a:p>
          <a:p>
            <a:r>
              <a:rPr lang="vi-VN" sz="2400" dirty="0">
                <a:solidFill>
                  <a:srgbClr val="0070C0"/>
                </a:solidFill>
                <a:latin typeface="Times New Roman" panose="02020603050405020304" pitchFamily="18" charset="0"/>
                <a:cs typeface="Times New Roman" panose="02020603050405020304" pitchFamily="18" charset="0"/>
              </a:rPr>
              <a:t> nội dung bài thơ</a:t>
            </a:r>
            <a:endParaRPr lang="en-US" sz="2400" dirty="0">
              <a:solidFill>
                <a:srgbClr val="0070C0"/>
              </a:solidFill>
              <a:latin typeface="Times New Roman" panose="02020603050405020304" pitchFamily="18" charset="0"/>
              <a:cs typeface="Times New Roman" panose="02020603050405020304" pitchFamily="18" charset="0"/>
            </a:endParaRPr>
          </a:p>
        </p:txBody>
      </p:sp>
      <p:sp>
        <p:nvSpPr>
          <p:cNvPr id="5" name="TextBox 4"/>
          <p:cNvSpPr txBox="1"/>
          <p:nvPr/>
        </p:nvSpPr>
        <p:spPr>
          <a:xfrm>
            <a:off x="3551276" y="2278014"/>
            <a:ext cx="5171609" cy="1569660"/>
          </a:xfrm>
          <a:prstGeom prst="rect">
            <a:avLst/>
          </a:prstGeom>
          <a:noFill/>
        </p:spPr>
        <p:txBody>
          <a:bodyPr wrap="none" rtlCol="0">
            <a:spAutoFit/>
          </a:bodyPr>
          <a:lstStyle/>
          <a:p>
            <a:pPr marL="285750" indent="-285750">
              <a:buFontTx/>
              <a:buChar char="-"/>
            </a:pPr>
            <a:r>
              <a:rPr lang="vi-VN" sz="2400" dirty="0">
                <a:solidFill>
                  <a:srgbClr val="0070C0"/>
                </a:solidFill>
                <a:latin typeface="+mj-lt"/>
              </a:rPr>
              <a:t>Phân tích nội dung trào phúng của</a:t>
            </a:r>
          </a:p>
          <a:p>
            <a:r>
              <a:rPr lang="vi-VN" sz="2400" dirty="0">
                <a:solidFill>
                  <a:srgbClr val="0070C0"/>
                </a:solidFill>
                <a:latin typeface="+mj-lt"/>
              </a:rPr>
              <a:t> bài thơ để làm rõ chủ đề.</a:t>
            </a:r>
          </a:p>
          <a:p>
            <a:pPr marL="342900" indent="-342900">
              <a:buFontTx/>
              <a:buChar char="-"/>
            </a:pPr>
            <a:r>
              <a:rPr lang="vi-VN" sz="2400" dirty="0">
                <a:solidFill>
                  <a:srgbClr val="0070C0"/>
                </a:solidFill>
                <a:latin typeface="+mj-lt"/>
              </a:rPr>
              <a:t>Chỉ ra và phân tích tác dụng của một</a:t>
            </a:r>
          </a:p>
          <a:p>
            <a:r>
              <a:rPr lang="vi-VN" sz="2400" dirty="0">
                <a:solidFill>
                  <a:srgbClr val="0070C0"/>
                </a:solidFill>
                <a:latin typeface="+mj-lt"/>
              </a:rPr>
              <a:t> số nét đặc sắc về nghệ thuật trào phúng</a:t>
            </a:r>
            <a:r>
              <a:rPr lang="vi-VN" sz="2400" dirty="0">
                <a:latin typeface="+mj-lt"/>
              </a:rPr>
              <a:t>.</a:t>
            </a:r>
            <a:endParaRPr lang="en-US" sz="2400" dirty="0">
              <a:latin typeface="+mj-lt"/>
            </a:endParaRPr>
          </a:p>
        </p:txBody>
      </p:sp>
      <p:sp>
        <p:nvSpPr>
          <p:cNvPr id="6" name="TextBox 5"/>
          <p:cNvSpPr txBox="1"/>
          <p:nvPr/>
        </p:nvSpPr>
        <p:spPr>
          <a:xfrm>
            <a:off x="3664688" y="4102749"/>
            <a:ext cx="4424609" cy="830997"/>
          </a:xfrm>
          <a:prstGeom prst="rect">
            <a:avLst/>
          </a:prstGeom>
          <a:noFill/>
        </p:spPr>
        <p:txBody>
          <a:bodyPr wrap="none" rtlCol="0">
            <a:spAutoFit/>
          </a:bodyPr>
          <a:lstStyle/>
          <a:p>
            <a:pPr marL="342900" indent="-342900">
              <a:buFontTx/>
              <a:buChar char="-"/>
            </a:pPr>
            <a:r>
              <a:rPr lang="vi-VN" sz="2400" dirty="0">
                <a:solidFill>
                  <a:srgbClr val="0070C0"/>
                </a:solidFill>
                <a:latin typeface="+mj-lt"/>
              </a:rPr>
              <a:t>Khẳng định giá trị, ý nghĩa của </a:t>
            </a:r>
          </a:p>
          <a:p>
            <a:r>
              <a:rPr lang="vi-VN" sz="2400" dirty="0">
                <a:solidFill>
                  <a:srgbClr val="0070C0"/>
                </a:solidFill>
                <a:latin typeface="+mj-lt"/>
              </a:rPr>
              <a:t>bài thơ.</a:t>
            </a:r>
            <a:endParaRPr lang="en-US" sz="2400" dirty="0">
              <a:solidFill>
                <a:srgbClr val="0070C0"/>
              </a:solidFill>
              <a:latin typeface="+mj-lt"/>
            </a:endParaRPr>
          </a:p>
        </p:txBody>
      </p:sp>
    </p:spTree>
    <p:extLst>
      <p:ext uri="{BB962C8B-B14F-4D97-AF65-F5344CB8AC3E}">
        <p14:creationId xmlns:p14="http://schemas.microsoft.com/office/powerpoint/2010/main" val="4475664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fill="hold"/>
                                        <p:tgtEl>
                                          <p:spTgt spid="4"/>
                                        </p:tgtEl>
                                        <p:attrNameLst>
                                          <p:attrName>ppt_x</p:attrName>
                                        </p:attrNameLst>
                                      </p:cBhvr>
                                      <p:tavLst>
                                        <p:tav tm="0">
                                          <p:val>
                                            <p:strVal val="#ppt_x"/>
                                          </p:val>
                                        </p:tav>
                                        <p:tav tm="100000">
                                          <p:val>
                                            <p:strVal val="#ppt_x"/>
                                          </p:val>
                                        </p:tav>
                                      </p:tavLst>
                                    </p:anim>
                                    <p:anim calcmode="lin" valueType="num">
                                      <p:cBhvr additive="base">
                                        <p:cTn id="14"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anim calcmode="lin" valueType="num">
                                      <p:cBhvr additive="base">
                                        <p:cTn id="19" dur="500" fill="hold"/>
                                        <p:tgtEl>
                                          <p:spTgt spid="5"/>
                                        </p:tgtEl>
                                        <p:attrNameLst>
                                          <p:attrName>ppt_x</p:attrName>
                                        </p:attrNameLst>
                                      </p:cBhvr>
                                      <p:tavLst>
                                        <p:tav tm="0">
                                          <p:val>
                                            <p:strVal val="#ppt_x"/>
                                          </p:val>
                                        </p:tav>
                                        <p:tav tm="100000">
                                          <p:val>
                                            <p:strVal val="#ppt_x"/>
                                          </p:val>
                                        </p:tav>
                                      </p:tavLst>
                                    </p:anim>
                                    <p:anim calcmode="lin" valueType="num">
                                      <p:cBhvr additive="base">
                                        <p:cTn id="20"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6"/>
                                        </p:tgtEl>
                                        <p:attrNameLst>
                                          <p:attrName>style.visibility</p:attrName>
                                        </p:attrNameLst>
                                      </p:cBhvr>
                                      <p:to>
                                        <p:strVal val="visible"/>
                                      </p:to>
                                    </p:set>
                                    <p:anim calcmode="lin" valueType="num">
                                      <p:cBhvr additive="base">
                                        <p:cTn id="25" dur="500" fill="hold"/>
                                        <p:tgtEl>
                                          <p:spTgt spid="6"/>
                                        </p:tgtEl>
                                        <p:attrNameLst>
                                          <p:attrName>ppt_x</p:attrName>
                                        </p:attrNameLst>
                                      </p:cBhvr>
                                      <p:tavLst>
                                        <p:tav tm="0">
                                          <p:val>
                                            <p:strVal val="#ppt_x"/>
                                          </p:val>
                                        </p:tav>
                                        <p:tav tm="100000">
                                          <p:val>
                                            <p:strVal val="#ppt_x"/>
                                          </p:val>
                                        </p:tav>
                                      </p:tavLst>
                                    </p:anim>
                                    <p:anim calcmode="lin" valueType="num">
                                      <p:cBhvr additive="base">
                                        <p:cTn id="26"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01749" y="432391"/>
            <a:ext cx="5440913" cy="523220"/>
          </a:xfrm>
          <a:prstGeom prst="rect">
            <a:avLst/>
          </a:prstGeom>
          <a:noFill/>
        </p:spPr>
        <p:txBody>
          <a:bodyPr wrap="none" rtlCol="0">
            <a:spAutoFit/>
          </a:bodyPr>
          <a:lstStyle/>
          <a:p>
            <a:r>
              <a:rPr lang="en-US" sz="2800" b="1" dirty="0">
                <a:latin typeface="Times New Roman" panose="02020603050405020304" pitchFamily="18" charset="0"/>
                <a:cs typeface="Times New Roman" panose="02020603050405020304" pitchFamily="18" charset="0"/>
              </a:rPr>
              <a:t>III/ </a:t>
            </a:r>
            <a:r>
              <a:rPr lang="en-US" sz="2800" b="1" dirty="0" err="1">
                <a:latin typeface="Times New Roman" panose="02020603050405020304" pitchFamily="18" charset="0"/>
                <a:cs typeface="Times New Roman" panose="02020603050405020304" pitchFamily="18" charset="0"/>
              </a:rPr>
              <a:t>Thực</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hành</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viết</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theo</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các</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bước</a:t>
            </a:r>
            <a:r>
              <a:rPr lang="en-US" sz="2800" b="1" dirty="0">
                <a:latin typeface="Times New Roman" panose="02020603050405020304" pitchFamily="18" charset="0"/>
                <a:cs typeface="Times New Roman" panose="02020603050405020304" pitchFamily="18" charset="0"/>
              </a:rPr>
              <a:t>:</a:t>
            </a:r>
          </a:p>
        </p:txBody>
      </p:sp>
      <p:sp>
        <p:nvSpPr>
          <p:cNvPr id="3" name="TextBox 2"/>
          <p:cNvSpPr txBox="1"/>
          <p:nvPr/>
        </p:nvSpPr>
        <p:spPr>
          <a:xfrm>
            <a:off x="850605" y="900223"/>
            <a:ext cx="2486578" cy="461665"/>
          </a:xfrm>
          <a:prstGeom prst="rect">
            <a:avLst/>
          </a:prstGeom>
          <a:noFill/>
        </p:spPr>
        <p:txBody>
          <a:bodyPr wrap="none" rtlCol="0">
            <a:spAutoFit/>
          </a:bodyPr>
          <a:lstStyle/>
          <a:p>
            <a:r>
              <a:rPr lang="en-US" sz="2400" b="1" dirty="0">
                <a:latin typeface="Times New Roman" panose="02020603050405020304" pitchFamily="18" charset="0"/>
                <a:cs typeface="Times New Roman" panose="02020603050405020304" pitchFamily="18" charset="0"/>
              </a:rPr>
              <a:t>1. </a:t>
            </a:r>
            <a:r>
              <a:rPr lang="en-US" sz="2400" b="1" dirty="0" err="1">
                <a:latin typeface="Times New Roman" panose="02020603050405020304" pitchFamily="18" charset="0"/>
                <a:cs typeface="Times New Roman" panose="02020603050405020304" pitchFamily="18" charset="0"/>
              </a:rPr>
              <a:t>Trước</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khi</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viết</a:t>
            </a:r>
            <a:r>
              <a:rPr lang="en-US" sz="2400" b="1" dirty="0">
                <a:latin typeface="Times New Roman" panose="02020603050405020304" pitchFamily="18" charset="0"/>
                <a:cs typeface="Times New Roman" panose="02020603050405020304" pitchFamily="18" charset="0"/>
              </a:rPr>
              <a:t>:</a:t>
            </a:r>
          </a:p>
        </p:txBody>
      </p:sp>
      <p:sp>
        <p:nvSpPr>
          <p:cNvPr id="4" name="Rectangle 3"/>
          <p:cNvSpPr/>
          <p:nvPr/>
        </p:nvSpPr>
        <p:spPr>
          <a:xfrm>
            <a:off x="999109" y="1361888"/>
            <a:ext cx="2549096" cy="461665"/>
          </a:xfrm>
          <a:prstGeom prst="rect">
            <a:avLst/>
          </a:prstGeom>
        </p:spPr>
        <p:txBody>
          <a:bodyPr wrap="none">
            <a:spAutoFit/>
          </a:bodyPr>
          <a:lstStyle/>
          <a:p>
            <a:r>
              <a:rPr lang="en-US" sz="2400" b="1" dirty="0">
                <a:latin typeface="Times New Roman" panose="02020603050405020304" pitchFamily="18" charset="0"/>
                <a:cs typeface="Times New Roman" panose="02020603050405020304" pitchFamily="18" charset="0"/>
              </a:rPr>
              <a:t>a. </a:t>
            </a:r>
            <a:r>
              <a:rPr lang="en-US" sz="2400" b="1" dirty="0" err="1">
                <a:latin typeface="Times New Roman" panose="02020603050405020304" pitchFamily="18" charset="0"/>
                <a:cs typeface="Times New Roman" panose="02020603050405020304" pitchFamily="18" charset="0"/>
              </a:rPr>
              <a:t>Lựa</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chọn</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đề</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tài</a:t>
            </a:r>
            <a:endParaRPr lang="en-US" sz="2400" b="1" dirty="0">
              <a:latin typeface="Times New Roman" panose="02020603050405020304" pitchFamily="18" charset="0"/>
              <a:cs typeface="Times New Roman" panose="02020603050405020304" pitchFamily="18" charset="0"/>
            </a:endParaRPr>
          </a:p>
        </p:txBody>
      </p:sp>
      <p:sp>
        <p:nvSpPr>
          <p:cNvPr id="5" name="Rectangle 4"/>
          <p:cNvSpPr/>
          <p:nvPr/>
        </p:nvSpPr>
        <p:spPr>
          <a:xfrm>
            <a:off x="999108" y="1917488"/>
            <a:ext cx="7003663" cy="1569660"/>
          </a:xfrm>
          <a:prstGeom prst="rect">
            <a:avLst/>
          </a:prstGeom>
        </p:spPr>
        <p:txBody>
          <a:bodyPr wrap="square">
            <a:spAutoFit/>
          </a:bodyPr>
          <a:lstStyle/>
          <a:p>
            <a:pPr algn="just"/>
            <a:r>
              <a:rPr lang="vi-VN" sz="2400" dirty="0">
                <a:latin typeface="Times New Roman" panose="02020603050405020304" pitchFamily="18" charset="0"/>
                <a:cs typeface="Times New Roman" panose="02020603050405020304" pitchFamily="18" charset="0"/>
              </a:rPr>
              <a:t>- Em hãy liệt kê các bài thơ trào phúng mà em đã học hoặc đã đọc</a:t>
            </a:r>
            <a:endParaRPr lang="en-US" sz="2400" dirty="0">
              <a:latin typeface="Times New Roman" panose="02020603050405020304" pitchFamily="18" charset="0"/>
              <a:cs typeface="Times New Roman" panose="02020603050405020304" pitchFamily="18" charset="0"/>
            </a:endParaRPr>
          </a:p>
          <a:p>
            <a:r>
              <a:rPr lang="vi-VN" sz="2400" dirty="0">
                <a:latin typeface="Times New Roman" panose="02020603050405020304" pitchFamily="18" charset="0"/>
                <a:cs typeface="Times New Roman" panose="02020603050405020304" pitchFamily="18" charset="0"/>
              </a:rPr>
              <a:t>- Chọn trong số đó một bài thơ em cảm nhận rõ nhất tiếng cười trào phúng để phân tích</a:t>
            </a:r>
            <a:endParaRPr lang="en-US" sz="2400" dirty="0">
              <a:latin typeface="Times New Roman" panose="02020603050405020304" pitchFamily="18" charset="0"/>
              <a:cs typeface="Times New Roman" panose="02020603050405020304" pitchFamily="18" charset="0"/>
            </a:endParaRPr>
          </a:p>
        </p:txBody>
      </p:sp>
      <p:sp>
        <p:nvSpPr>
          <p:cNvPr id="6" name="TextBox 5"/>
          <p:cNvSpPr txBox="1"/>
          <p:nvPr/>
        </p:nvSpPr>
        <p:spPr>
          <a:xfrm>
            <a:off x="999108" y="3487148"/>
            <a:ext cx="1390124" cy="461665"/>
          </a:xfrm>
          <a:prstGeom prst="rect">
            <a:avLst/>
          </a:prstGeom>
          <a:noFill/>
        </p:spPr>
        <p:txBody>
          <a:bodyPr wrap="none" rtlCol="0">
            <a:spAutoFit/>
          </a:bodyPr>
          <a:lstStyle/>
          <a:p>
            <a:r>
              <a:rPr lang="en-US" sz="2400" b="1" dirty="0">
                <a:latin typeface="Times New Roman" panose="02020603050405020304" pitchFamily="18" charset="0"/>
                <a:cs typeface="Times New Roman" panose="02020603050405020304" pitchFamily="18" charset="0"/>
              </a:rPr>
              <a:t>b. </a:t>
            </a:r>
            <a:r>
              <a:rPr lang="en-US" sz="2400" b="1" dirty="0" err="1">
                <a:latin typeface="Times New Roman" panose="02020603050405020304" pitchFamily="18" charset="0"/>
                <a:cs typeface="Times New Roman" panose="02020603050405020304" pitchFamily="18" charset="0"/>
              </a:rPr>
              <a:t>Tìm</a:t>
            </a:r>
            <a:r>
              <a:rPr lang="en-US" sz="2400" b="1" dirty="0">
                <a:latin typeface="Times New Roman" panose="02020603050405020304" pitchFamily="18" charset="0"/>
                <a:cs typeface="Times New Roman" panose="02020603050405020304" pitchFamily="18" charset="0"/>
              </a:rPr>
              <a:t> ý:</a:t>
            </a:r>
          </a:p>
        </p:txBody>
      </p:sp>
    </p:spTree>
    <p:extLst>
      <p:ext uri="{BB962C8B-B14F-4D97-AF65-F5344CB8AC3E}">
        <p14:creationId xmlns:p14="http://schemas.microsoft.com/office/powerpoint/2010/main" val="32074558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gtEl>
                                        <p:attrNameLst>
                                          <p:attrName>style.visibility</p:attrName>
                                        </p:attrNameLst>
                                      </p:cBhvr>
                                      <p:to>
                                        <p:strVal val="visible"/>
                                      </p:to>
                                    </p:set>
                                    <p:anim calcmode="lin" valueType="num">
                                      <p:cBhvr additive="base">
                                        <p:cTn id="13" dur="500" fill="hold"/>
                                        <p:tgtEl>
                                          <p:spTgt spid="3"/>
                                        </p:tgtEl>
                                        <p:attrNameLst>
                                          <p:attrName>ppt_x</p:attrName>
                                        </p:attrNameLst>
                                      </p:cBhvr>
                                      <p:tavLst>
                                        <p:tav tm="0">
                                          <p:val>
                                            <p:strVal val="#ppt_x"/>
                                          </p:val>
                                        </p:tav>
                                        <p:tav tm="100000">
                                          <p:val>
                                            <p:strVal val="#ppt_x"/>
                                          </p:val>
                                        </p:tav>
                                      </p:tavLst>
                                    </p:anim>
                                    <p:anim calcmode="lin" valueType="num">
                                      <p:cBhvr additive="base">
                                        <p:cTn id="14"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4">
                                            <p:txEl>
                                              <p:pRg st="0" end="0"/>
                                            </p:txEl>
                                          </p:spTgt>
                                        </p:tgtEl>
                                        <p:attrNameLst>
                                          <p:attrName>style.visibility</p:attrName>
                                        </p:attrNameLst>
                                      </p:cBhvr>
                                      <p:to>
                                        <p:strVal val="visible"/>
                                      </p:to>
                                    </p:set>
                                    <p:anim calcmode="lin" valueType="num">
                                      <p:cBhvr additive="base">
                                        <p:cTn id="19"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5"/>
                                        </p:tgtEl>
                                        <p:attrNameLst>
                                          <p:attrName>style.visibility</p:attrName>
                                        </p:attrNameLst>
                                      </p:cBhvr>
                                      <p:to>
                                        <p:strVal val="visible"/>
                                      </p:to>
                                    </p:set>
                                    <p:anim calcmode="lin" valueType="num">
                                      <p:cBhvr additive="base">
                                        <p:cTn id="25" dur="500" fill="hold"/>
                                        <p:tgtEl>
                                          <p:spTgt spid="5"/>
                                        </p:tgtEl>
                                        <p:attrNameLst>
                                          <p:attrName>ppt_x</p:attrName>
                                        </p:attrNameLst>
                                      </p:cBhvr>
                                      <p:tavLst>
                                        <p:tav tm="0">
                                          <p:val>
                                            <p:strVal val="#ppt_x"/>
                                          </p:val>
                                        </p:tav>
                                        <p:tav tm="100000">
                                          <p:val>
                                            <p:strVal val="#ppt_x"/>
                                          </p:val>
                                        </p:tav>
                                      </p:tavLst>
                                    </p:anim>
                                    <p:anim calcmode="lin" valueType="num">
                                      <p:cBhvr additive="base">
                                        <p:cTn id="26"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6"/>
                                        </p:tgtEl>
                                        <p:attrNameLst>
                                          <p:attrName>style.visibility</p:attrName>
                                        </p:attrNameLst>
                                      </p:cBhvr>
                                      <p:to>
                                        <p:strVal val="visible"/>
                                      </p:to>
                                    </p:set>
                                    <p:anim calcmode="lin" valueType="num">
                                      <p:cBhvr additive="base">
                                        <p:cTn id="31" dur="500" fill="hold"/>
                                        <p:tgtEl>
                                          <p:spTgt spid="6"/>
                                        </p:tgtEl>
                                        <p:attrNameLst>
                                          <p:attrName>ppt_x</p:attrName>
                                        </p:attrNameLst>
                                      </p:cBhvr>
                                      <p:tavLst>
                                        <p:tav tm="0">
                                          <p:val>
                                            <p:strVal val="#ppt_x"/>
                                          </p:val>
                                        </p:tav>
                                        <p:tav tm="100000">
                                          <p:val>
                                            <p:strVal val="#ppt_x"/>
                                          </p:val>
                                        </p:tav>
                                      </p:tavLst>
                                    </p:anim>
                                    <p:anim calcmode="lin" valueType="num">
                                      <p:cBhvr additive="base">
                                        <p:cTn id="32"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5" grpId="0"/>
      <p:bldP spid="6"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ext uri="{D42A27DB-BD31-4B8C-83A1-F6EECF244321}">
                <p14:modId xmlns:p14="http://schemas.microsoft.com/office/powerpoint/2010/main" val="2552325432"/>
              </p:ext>
            </p:extLst>
          </p:nvPr>
        </p:nvGraphicFramePr>
        <p:xfrm>
          <a:off x="418212" y="1027814"/>
          <a:ext cx="8562755" cy="4160381"/>
        </p:xfrm>
        <a:graphic>
          <a:graphicData uri="http://schemas.openxmlformats.org/drawingml/2006/table">
            <a:tbl>
              <a:tblPr firstRow="1" firstCol="1" bandRow="1">
                <a:tableStyleId>{385C4150-20DD-474F-B990-3C3E0802B237}</a:tableStyleId>
              </a:tblPr>
              <a:tblGrid>
                <a:gridCol w="5528932">
                  <a:extLst>
                    <a:ext uri="{9D8B030D-6E8A-4147-A177-3AD203B41FA5}">
                      <a16:colId xmlns:a16="http://schemas.microsoft.com/office/drawing/2014/main" val="20000"/>
                    </a:ext>
                  </a:extLst>
                </a:gridCol>
                <a:gridCol w="3033823">
                  <a:extLst>
                    <a:ext uri="{9D8B030D-6E8A-4147-A177-3AD203B41FA5}">
                      <a16:colId xmlns:a16="http://schemas.microsoft.com/office/drawing/2014/main" val="20001"/>
                    </a:ext>
                  </a:extLst>
                </a:gridCol>
              </a:tblGrid>
              <a:tr h="941267">
                <a:tc gridSpan="2">
                  <a:txBody>
                    <a:bodyPr/>
                    <a:lstStyle/>
                    <a:p>
                      <a:pPr algn="just">
                        <a:lnSpc>
                          <a:spcPct val="100000"/>
                        </a:lnSpc>
                        <a:spcAft>
                          <a:spcPts val="0"/>
                        </a:spcAft>
                        <a:tabLst>
                          <a:tab pos="2843530" algn="l"/>
                        </a:tabLst>
                      </a:pPr>
                      <a:r>
                        <a:rPr lang="vi-VN" sz="2000" dirty="0">
                          <a:effectLst/>
                          <a:latin typeface="Times New Roman" panose="02020603050405020304" pitchFamily="18" charset="0"/>
                          <a:cs typeface="Times New Roman" panose="02020603050405020304" pitchFamily="18" charset="0"/>
                        </a:rPr>
                        <a:t>Họ và tên:……….	Lớp:…….</a:t>
                      </a:r>
                      <a:endParaRPr lang="en-US" sz="2000" dirty="0">
                        <a:effectLst/>
                        <a:latin typeface="Times New Roman" panose="02020603050405020304" pitchFamily="18" charset="0"/>
                        <a:cs typeface="Times New Roman" panose="02020603050405020304" pitchFamily="18" charset="0"/>
                      </a:endParaRPr>
                    </a:p>
                    <a:p>
                      <a:pPr algn="just">
                        <a:lnSpc>
                          <a:spcPct val="100000"/>
                        </a:lnSpc>
                        <a:spcAft>
                          <a:spcPts val="0"/>
                        </a:spcAft>
                      </a:pPr>
                      <a:r>
                        <a:rPr lang="vi-VN" sz="2000" dirty="0">
                          <a:effectLst/>
                          <a:latin typeface="Times New Roman" panose="02020603050405020304" pitchFamily="18" charset="0"/>
                          <a:cs typeface="Times New Roman" panose="02020603050405020304" pitchFamily="18" charset="0"/>
                        </a:rPr>
                        <a:t>Nhiệm vụ: Tìm ý cho bài văn </a:t>
                      </a:r>
                      <a:r>
                        <a:rPr lang="nl-NL" sz="2000" dirty="0">
                          <a:effectLst/>
                          <a:latin typeface="Times New Roman" panose="02020603050405020304" pitchFamily="18" charset="0"/>
                          <a:cs typeface="Times New Roman" panose="02020603050405020304" pitchFamily="18" charset="0"/>
                        </a:rPr>
                        <a:t>phân tích một tác phẩm văn học ( thơ trào phúng )</a:t>
                      </a:r>
                      <a:endParaRPr lang="en-US" sz="2000" dirty="0">
                        <a:effectLst/>
                        <a:latin typeface="Times New Roman" panose="02020603050405020304" pitchFamily="18" charset="0"/>
                        <a:cs typeface="Times New Roman" panose="02020603050405020304" pitchFamily="18" charset="0"/>
                      </a:endParaRPr>
                    </a:p>
                    <a:p>
                      <a:pPr algn="just">
                        <a:lnSpc>
                          <a:spcPct val="100000"/>
                        </a:lnSpc>
                        <a:spcAft>
                          <a:spcPts val="0"/>
                        </a:spcAft>
                      </a:pPr>
                      <a:r>
                        <a:rPr lang="vi-VN" sz="2000" dirty="0">
                          <a:effectLst/>
                          <a:latin typeface="Times New Roman" panose="02020603050405020304" pitchFamily="18" charset="0"/>
                          <a:cs typeface="Times New Roman" panose="02020603050405020304" pitchFamily="18" charset="0"/>
                        </a:rPr>
                        <a:t>Gợi ý: HS suy nghĩ kĩ để chọn các thông tin phù hợp điền vào các ô trong bảng.</a:t>
                      </a:r>
                      <a:endParaRPr lang="en-US" sz="2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hMerge="1">
                  <a:txBody>
                    <a:bodyPr/>
                    <a:lstStyle/>
                    <a:p>
                      <a:endParaRPr lang="en-US"/>
                    </a:p>
                  </a:txBody>
                  <a:tcPr/>
                </a:tc>
                <a:extLst>
                  <a:ext uri="{0D108BD9-81ED-4DB2-BD59-A6C34878D82A}">
                    <a16:rowId xmlns:a16="http://schemas.microsoft.com/office/drawing/2014/main" val="10000"/>
                  </a:ext>
                </a:extLst>
              </a:tr>
              <a:tr h="556125">
                <a:tc>
                  <a:txBody>
                    <a:bodyPr/>
                    <a:lstStyle/>
                    <a:p>
                      <a:pPr algn="just">
                        <a:lnSpc>
                          <a:spcPct val="100000"/>
                        </a:lnSpc>
                        <a:spcAft>
                          <a:spcPts val="0"/>
                        </a:spcAft>
                      </a:pPr>
                      <a:r>
                        <a:rPr lang="vi-VN" sz="2000" dirty="0">
                          <a:effectLst/>
                          <a:latin typeface="Times New Roman" panose="02020603050405020304" pitchFamily="18" charset="0"/>
                          <a:cs typeface="Times New Roman" panose="02020603050405020304" pitchFamily="18" charset="0"/>
                        </a:rPr>
                        <a:t>- Xác định bố cục của bài thơ và nội dung của từng phần</a:t>
                      </a:r>
                      <a:endParaRPr lang="en-US" sz="2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just">
                        <a:lnSpc>
                          <a:spcPct val="150000"/>
                        </a:lnSpc>
                        <a:spcAft>
                          <a:spcPts val="0"/>
                        </a:spcAft>
                      </a:pPr>
                      <a:r>
                        <a:rPr lang="vi-VN" sz="1400">
                          <a:effectLst/>
                        </a:rPr>
                        <a:t> </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0001"/>
                  </a:ext>
                </a:extLst>
              </a:tr>
              <a:tr h="582366">
                <a:tc>
                  <a:txBody>
                    <a:bodyPr/>
                    <a:lstStyle/>
                    <a:p>
                      <a:pPr algn="just">
                        <a:lnSpc>
                          <a:spcPct val="100000"/>
                        </a:lnSpc>
                        <a:spcAft>
                          <a:spcPts val="0"/>
                        </a:spcAft>
                      </a:pPr>
                      <a:r>
                        <a:rPr lang="vi-VN" sz="2000" dirty="0">
                          <a:effectLst/>
                          <a:latin typeface="Times New Roman" panose="02020603050405020304" pitchFamily="18" charset="0"/>
                          <a:cs typeface="Times New Roman" panose="02020603050405020304" pitchFamily="18" charset="0"/>
                        </a:rPr>
                        <a:t>- Xác định đối tượng của tiếng cười trào phúng trong tác phẩm</a:t>
                      </a:r>
                      <a:endParaRPr lang="en-US" sz="2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just">
                        <a:lnSpc>
                          <a:spcPct val="150000"/>
                        </a:lnSpc>
                        <a:spcAft>
                          <a:spcPts val="0"/>
                        </a:spcAft>
                      </a:pPr>
                      <a:r>
                        <a:rPr lang="vi-VN" sz="1400">
                          <a:effectLst/>
                        </a:rPr>
                        <a:t> </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0002"/>
                  </a:ext>
                </a:extLst>
              </a:tr>
              <a:tr h="556125">
                <a:tc>
                  <a:txBody>
                    <a:bodyPr/>
                    <a:lstStyle/>
                    <a:p>
                      <a:pPr algn="just">
                        <a:lnSpc>
                          <a:spcPct val="100000"/>
                        </a:lnSpc>
                        <a:spcAft>
                          <a:spcPts val="0"/>
                        </a:spcAft>
                      </a:pPr>
                      <a:r>
                        <a:rPr lang="vi-VN" sz="2000" dirty="0">
                          <a:effectLst/>
                          <a:latin typeface="Times New Roman" panose="02020603050405020304" pitchFamily="18" charset="0"/>
                          <a:cs typeface="Times New Roman" panose="02020603050405020304" pitchFamily="18" charset="0"/>
                        </a:rPr>
                        <a:t>- Tìm hiểu các phương tiện nhà thơ sử dụng để gây cười</a:t>
                      </a:r>
                      <a:endParaRPr lang="en-US" sz="2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just">
                        <a:lnSpc>
                          <a:spcPct val="150000"/>
                        </a:lnSpc>
                        <a:spcAft>
                          <a:spcPts val="0"/>
                        </a:spcAft>
                      </a:pPr>
                      <a:r>
                        <a:rPr lang="vi-VN" sz="1400">
                          <a:effectLst/>
                        </a:rPr>
                        <a:t> </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0003"/>
                  </a:ext>
                </a:extLst>
              </a:tr>
              <a:tr h="1390314">
                <a:tc>
                  <a:txBody>
                    <a:bodyPr/>
                    <a:lstStyle/>
                    <a:p>
                      <a:pPr algn="just">
                        <a:lnSpc>
                          <a:spcPct val="100000"/>
                        </a:lnSpc>
                        <a:spcAft>
                          <a:spcPts val="0"/>
                        </a:spcAft>
                      </a:pPr>
                      <a:r>
                        <a:rPr lang="vi-VN" sz="2000" dirty="0">
                          <a:effectLst/>
                          <a:latin typeface="Times New Roman" panose="02020603050405020304" pitchFamily="18" charset="0"/>
                          <a:cs typeface="Times New Roman" panose="02020603050405020304" pitchFamily="18" charset="0"/>
                        </a:rPr>
                        <a:t>- Tìm hiểu thông tin về tác giả, hoàn cảnh ra đời của tác phẩm và những thông tin khác có liên quan để liên hệ, mở rộng khi phân tích</a:t>
                      </a:r>
                      <a:endParaRPr lang="en-US" sz="2000" dirty="0">
                        <a:effectLst/>
                        <a:latin typeface="Times New Roman" panose="02020603050405020304" pitchFamily="18" charset="0"/>
                        <a:cs typeface="Times New Roman" panose="02020603050405020304" pitchFamily="18" charset="0"/>
                      </a:endParaRPr>
                    </a:p>
                    <a:p>
                      <a:pPr algn="just">
                        <a:lnSpc>
                          <a:spcPct val="100000"/>
                        </a:lnSpc>
                        <a:spcAft>
                          <a:spcPts val="0"/>
                        </a:spcAft>
                      </a:pPr>
                      <a:r>
                        <a:rPr lang="vi-VN" sz="2000" dirty="0">
                          <a:effectLst/>
                          <a:latin typeface="Times New Roman" panose="02020603050405020304" pitchFamily="18" charset="0"/>
                          <a:cs typeface="Times New Roman" panose="02020603050405020304" pitchFamily="18" charset="0"/>
                        </a:rPr>
                        <a:t> </a:t>
                      </a:r>
                      <a:endParaRPr lang="en-US" sz="2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just">
                        <a:lnSpc>
                          <a:spcPct val="150000"/>
                        </a:lnSpc>
                        <a:spcAft>
                          <a:spcPts val="0"/>
                        </a:spcAft>
                      </a:pPr>
                      <a:r>
                        <a:rPr lang="vi-VN" sz="1400" dirty="0">
                          <a:effectLst/>
                        </a:rPr>
                        <a:t> </a:t>
                      </a:r>
                      <a:endParaRPr lang="en-US"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0004"/>
                  </a:ext>
                </a:extLst>
              </a:tr>
            </a:tbl>
          </a:graphicData>
        </a:graphic>
      </p:graphicFrame>
      <p:sp>
        <p:nvSpPr>
          <p:cNvPr id="4" name="Rectangle 1"/>
          <p:cNvSpPr>
            <a:spLocks noChangeArrowheads="1"/>
          </p:cNvSpPr>
          <p:nvPr/>
        </p:nvSpPr>
        <p:spPr bwMode="auto">
          <a:xfrm>
            <a:off x="2636874" y="0"/>
            <a:ext cx="4283471" cy="9541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tabLst>
                <a:tab pos="2843213" algn="l"/>
              </a:tabLst>
              <a:defRPr>
                <a:solidFill>
                  <a:schemeClr val="tx1"/>
                </a:solidFill>
                <a:latin typeface="Arial" panose="020B0604020202020204" pitchFamily="34" charset="0"/>
              </a:defRPr>
            </a:lvl1pPr>
            <a:lvl2pPr marL="457200" eaLnBrk="0" fontAlgn="base" hangingPunct="0">
              <a:spcBef>
                <a:spcPct val="0"/>
              </a:spcBef>
              <a:spcAft>
                <a:spcPct val="0"/>
              </a:spcAft>
              <a:tabLst>
                <a:tab pos="2843213" algn="l"/>
              </a:tabLst>
              <a:defRPr>
                <a:solidFill>
                  <a:schemeClr val="tx1"/>
                </a:solidFill>
                <a:latin typeface="Arial" panose="020B0604020202020204" pitchFamily="34" charset="0"/>
              </a:defRPr>
            </a:lvl2pPr>
            <a:lvl3pPr marL="914400" eaLnBrk="0" fontAlgn="base" hangingPunct="0">
              <a:spcBef>
                <a:spcPct val="0"/>
              </a:spcBef>
              <a:spcAft>
                <a:spcPct val="0"/>
              </a:spcAft>
              <a:tabLst>
                <a:tab pos="2843213" algn="l"/>
              </a:tabLst>
              <a:defRPr>
                <a:solidFill>
                  <a:schemeClr val="tx1"/>
                </a:solidFill>
                <a:latin typeface="Arial" panose="020B0604020202020204" pitchFamily="34" charset="0"/>
              </a:defRPr>
            </a:lvl3pPr>
            <a:lvl4pPr marL="1371600" eaLnBrk="0" fontAlgn="base" hangingPunct="0">
              <a:spcBef>
                <a:spcPct val="0"/>
              </a:spcBef>
              <a:spcAft>
                <a:spcPct val="0"/>
              </a:spcAft>
              <a:tabLst>
                <a:tab pos="2843213" algn="l"/>
              </a:tabLst>
              <a:defRPr>
                <a:solidFill>
                  <a:schemeClr val="tx1"/>
                </a:solidFill>
                <a:latin typeface="Arial" panose="020B0604020202020204" pitchFamily="34" charset="0"/>
              </a:defRPr>
            </a:lvl4pPr>
            <a:lvl5pPr marL="1828800" eaLnBrk="0" fontAlgn="base" hangingPunct="0">
              <a:spcBef>
                <a:spcPct val="0"/>
              </a:spcBef>
              <a:spcAft>
                <a:spcPct val="0"/>
              </a:spcAft>
              <a:tabLst>
                <a:tab pos="2843213" algn="l"/>
              </a:tabLst>
              <a:defRPr>
                <a:solidFill>
                  <a:schemeClr val="tx1"/>
                </a:solidFill>
                <a:latin typeface="Arial" panose="020B0604020202020204" pitchFamily="34" charset="0"/>
              </a:defRPr>
            </a:lvl5pPr>
            <a:lvl6pPr marL="2286000" eaLnBrk="0" fontAlgn="base" hangingPunct="0">
              <a:spcBef>
                <a:spcPct val="0"/>
              </a:spcBef>
              <a:spcAft>
                <a:spcPct val="0"/>
              </a:spcAft>
              <a:tabLst>
                <a:tab pos="2843213" algn="l"/>
              </a:tabLst>
              <a:defRPr>
                <a:solidFill>
                  <a:schemeClr val="tx1"/>
                </a:solidFill>
                <a:latin typeface="Arial" panose="020B0604020202020204" pitchFamily="34" charset="0"/>
              </a:defRPr>
            </a:lvl6pPr>
            <a:lvl7pPr marL="2743200" eaLnBrk="0" fontAlgn="base" hangingPunct="0">
              <a:spcBef>
                <a:spcPct val="0"/>
              </a:spcBef>
              <a:spcAft>
                <a:spcPct val="0"/>
              </a:spcAft>
              <a:tabLst>
                <a:tab pos="2843213" algn="l"/>
              </a:tabLst>
              <a:defRPr>
                <a:solidFill>
                  <a:schemeClr val="tx1"/>
                </a:solidFill>
                <a:latin typeface="Arial" panose="020B0604020202020204" pitchFamily="34" charset="0"/>
              </a:defRPr>
            </a:lvl7pPr>
            <a:lvl8pPr marL="3200400" eaLnBrk="0" fontAlgn="base" hangingPunct="0">
              <a:spcBef>
                <a:spcPct val="0"/>
              </a:spcBef>
              <a:spcAft>
                <a:spcPct val="0"/>
              </a:spcAft>
              <a:tabLst>
                <a:tab pos="2843213" algn="l"/>
              </a:tabLst>
              <a:defRPr>
                <a:solidFill>
                  <a:schemeClr val="tx1"/>
                </a:solidFill>
                <a:latin typeface="Arial" panose="020B0604020202020204" pitchFamily="34" charset="0"/>
              </a:defRPr>
            </a:lvl8pPr>
            <a:lvl9pPr marL="3657600" eaLnBrk="0" fontAlgn="base" hangingPunct="0">
              <a:spcBef>
                <a:spcPct val="0"/>
              </a:spcBef>
              <a:spcAft>
                <a:spcPct val="0"/>
              </a:spcAft>
              <a:tabLst>
                <a:tab pos="2843213" algn="l"/>
              </a:tabLs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tab pos="2843213" algn="l"/>
              </a:tabLst>
            </a:pPr>
            <a:r>
              <a:rPr kumimoji="0" lang="vi-VN" altLang="en-US" sz="2800" b="1" i="0" u="none" strike="noStrike" cap="none" normalizeH="0" baseline="0" dirty="0">
                <a:ln>
                  <a:noFill/>
                </a:ln>
                <a:solidFill>
                  <a:srgbClr val="7030A0"/>
                </a:solidFill>
                <a:effectLst/>
                <a:latin typeface="+mj-lt"/>
                <a:ea typeface="Times New Roman" panose="02020603050405020304" pitchFamily="18" charset="0"/>
              </a:rPr>
              <a:t>PHIẾU HỌC TẬP SỐ 3</a:t>
            </a:r>
            <a:endParaRPr kumimoji="0" lang="en-US" altLang="en-US" sz="2800" b="0" i="0" u="none" strike="noStrike" cap="none" normalizeH="0" baseline="0" dirty="0">
              <a:ln>
                <a:noFill/>
              </a:ln>
              <a:solidFill>
                <a:srgbClr val="7030A0"/>
              </a:solidFill>
              <a:effectLst/>
              <a:latin typeface="+mj-lt"/>
              <a:ea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tab pos="2843213" algn="l"/>
              </a:tabLst>
            </a:pPr>
            <a:r>
              <a:rPr kumimoji="0" lang="vi-VN" altLang="en-US" sz="2800" b="1" i="0" u="none" strike="noStrike" cap="none" normalizeH="0" baseline="0" dirty="0">
                <a:ln>
                  <a:noFill/>
                </a:ln>
                <a:solidFill>
                  <a:srgbClr val="7030A0"/>
                </a:solidFill>
                <a:effectLst/>
                <a:latin typeface="+mj-lt"/>
                <a:ea typeface="Times New Roman" panose="02020603050405020304" pitchFamily="18" charset="0"/>
              </a:rPr>
              <a:t>(Phiếu tìm ý)</a:t>
            </a:r>
            <a:endParaRPr kumimoji="0" lang="vi-VN" altLang="en-US" sz="2800" b="0" i="0" u="none" strike="noStrike" cap="none" normalizeH="0" baseline="0" dirty="0">
              <a:ln>
                <a:noFill/>
              </a:ln>
              <a:solidFill>
                <a:srgbClr val="7030A0"/>
              </a:solidFill>
              <a:effectLst/>
              <a:latin typeface="+mj-lt"/>
            </a:endParaRPr>
          </a:p>
        </p:txBody>
      </p:sp>
    </p:spTree>
    <p:extLst>
      <p:ext uri="{BB962C8B-B14F-4D97-AF65-F5344CB8AC3E}">
        <p14:creationId xmlns:p14="http://schemas.microsoft.com/office/powerpoint/2010/main" val="30633945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gtEl>
                                        <p:attrNameLst>
                                          <p:attrName>style.visibility</p:attrName>
                                        </p:attrNameLst>
                                      </p:cBhvr>
                                      <p:to>
                                        <p:strVal val="visible"/>
                                      </p:to>
                                    </p:set>
                                    <p:anim calcmode="lin" valueType="num">
                                      <p:cBhvr additive="base">
                                        <p:cTn id="13" dur="500" fill="hold"/>
                                        <p:tgtEl>
                                          <p:spTgt spid="3"/>
                                        </p:tgtEl>
                                        <p:attrNameLst>
                                          <p:attrName>ppt_x</p:attrName>
                                        </p:attrNameLst>
                                      </p:cBhvr>
                                      <p:tavLst>
                                        <p:tav tm="0">
                                          <p:val>
                                            <p:strVal val="#ppt_x"/>
                                          </p:val>
                                        </p:tav>
                                        <p:tav tm="100000">
                                          <p:val>
                                            <p:strVal val="#ppt_x"/>
                                          </p:val>
                                        </p:tav>
                                      </p:tavLst>
                                    </p:anim>
                                    <p:anim calcmode="lin" valueType="num">
                                      <p:cBhvr additive="base">
                                        <p:cTn id="14"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2598"/>
        <p:cNvGrpSpPr/>
        <p:nvPr/>
      </p:nvGrpSpPr>
      <p:grpSpPr>
        <a:xfrm>
          <a:off x="0" y="0"/>
          <a:ext cx="0" cy="0"/>
          <a:chOff x="0" y="0"/>
          <a:chExt cx="0" cy="0"/>
        </a:xfrm>
      </p:grpSpPr>
      <p:sp>
        <p:nvSpPr>
          <p:cNvPr id="2612" name="Google Shape;2612;p34"/>
          <p:cNvSpPr txBox="1">
            <a:spLocks noGrp="1"/>
          </p:cNvSpPr>
          <p:nvPr>
            <p:ph type="subTitle" idx="3"/>
          </p:nvPr>
        </p:nvSpPr>
        <p:spPr>
          <a:xfrm>
            <a:off x="289281" y="824590"/>
            <a:ext cx="2540990" cy="1686244"/>
          </a:xfrm>
          <a:prstGeom prst="rect">
            <a:avLst/>
          </a:prstGeom>
        </p:spPr>
        <p:txBody>
          <a:bodyPr spcFirstLastPara="1" wrap="square" lIns="91425" tIns="91425" rIns="91425" bIns="91425" anchor="ctr" anchorCtr="0">
            <a:noAutofit/>
          </a:bodyPr>
          <a:lstStyle/>
          <a:p>
            <a:pPr marL="139700" indent="0" algn="just">
              <a:lnSpc>
                <a:spcPct val="115000"/>
              </a:lnSpc>
            </a:pPr>
            <a:r>
              <a:rPr lang="en-US" sz="2000" dirty="0">
                <a:solidFill>
                  <a:srgbClr val="0070C0"/>
                </a:solidFill>
                <a:latin typeface="Times New Roman" panose="02020603050405020304" pitchFamily="18" charset="0"/>
                <a:cs typeface="Times New Roman" panose="02020603050405020304" pitchFamily="18" charset="0"/>
              </a:rPr>
              <a:t>a. </a:t>
            </a:r>
            <a:r>
              <a:rPr lang="en-US" sz="2000" dirty="0" err="1">
                <a:solidFill>
                  <a:srgbClr val="0070C0"/>
                </a:solidFill>
                <a:latin typeface="Times New Roman" panose="02020603050405020304" pitchFamily="18" charset="0"/>
                <a:cs typeface="Times New Roman" panose="02020603050405020304" pitchFamily="18" charset="0"/>
              </a:rPr>
              <a:t>Mở</a:t>
            </a:r>
            <a:r>
              <a:rPr lang="en-US" sz="2000" dirty="0">
                <a:solidFill>
                  <a:srgbClr val="0070C0"/>
                </a:solidFill>
                <a:latin typeface="Times New Roman" panose="02020603050405020304" pitchFamily="18" charset="0"/>
                <a:cs typeface="Times New Roman" panose="02020603050405020304" pitchFamily="18" charset="0"/>
              </a:rPr>
              <a:t> </a:t>
            </a:r>
            <a:r>
              <a:rPr lang="en-US" sz="2000" dirty="0" err="1">
                <a:solidFill>
                  <a:srgbClr val="0070C0"/>
                </a:solidFill>
                <a:latin typeface="Times New Roman" panose="02020603050405020304" pitchFamily="18" charset="0"/>
                <a:cs typeface="Times New Roman" panose="02020603050405020304" pitchFamily="18" charset="0"/>
              </a:rPr>
              <a:t>bài</a:t>
            </a:r>
            <a:endParaRPr lang="en-US" sz="2000" dirty="0">
              <a:solidFill>
                <a:srgbClr val="0070C0"/>
              </a:solidFill>
              <a:latin typeface="Times New Roman" panose="02020603050405020304" pitchFamily="18" charset="0"/>
              <a:cs typeface="Times New Roman" panose="02020603050405020304" pitchFamily="18" charset="0"/>
            </a:endParaRPr>
          </a:p>
          <a:p>
            <a:pPr marL="139700" indent="0" algn="just"/>
            <a:r>
              <a:rPr lang="en-US" sz="2000" dirty="0">
                <a:latin typeface="Times New Roman" panose="02020603050405020304" pitchFamily="18" charset="0"/>
                <a:cs typeface="Times New Roman" panose="02020603050405020304" pitchFamily="18" charset="0"/>
              </a:rPr>
              <a:t>- </a:t>
            </a:r>
            <a:r>
              <a:rPr lang="vi-VN" sz="2000" dirty="0">
                <a:latin typeface="Times New Roman" panose="02020603050405020304" pitchFamily="18" charset="0"/>
                <a:cs typeface="Times New Roman" panose="02020603050405020304" pitchFamily="18" charset="0"/>
              </a:rPr>
              <a:t>Giới thiệu về tác giả, tên bài thơ và hoàn cảnh ra đời</a:t>
            </a:r>
            <a:endParaRPr lang="en-US" sz="2000" dirty="0">
              <a:latin typeface="Times New Roman" panose="02020603050405020304" pitchFamily="18" charset="0"/>
              <a:cs typeface="Times New Roman" panose="02020603050405020304" pitchFamily="18" charset="0"/>
            </a:endParaRPr>
          </a:p>
          <a:p>
            <a:pPr marL="139700" indent="0" algn="just"/>
            <a:r>
              <a:rPr lang="vi-VN" sz="2000" dirty="0">
                <a:latin typeface="Times New Roman" panose="02020603050405020304" pitchFamily="18" charset="0"/>
                <a:cs typeface="Times New Roman" panose="02020603050405020304" pitchFamily="18" charset="0"/>
              </a:rPr>
              <a:t> ( nếu có )</a:t>
            </a:r>
            <a:endParaRPr lang="en-US" sz="2000" dirty="0">
              <a:latin typeface="Times New Roman" panose="02020603050405020304" pitchFamily="18" charset="0"/>
              <a:cs typeface="Times New Roman" panose="02020603050405020304" pitchFamily="18" charset="0"/>
            </a:endParaRPr>
          </a:p>
          <a:p>
            <a:pPr algn="just">
              <a:lnSpc>
                <a:spcPct val="115000"/>
              </a:lnSpc>
            </a:pPr>
            <a:endParaRPr lang="en-US" dirty="0">
              <a:latin typeface="#9Slide03 Arima Madurai Medium" panose="00000600000000000000" pitchFamily="2" charset="0"/>
              <a:ea typeface="Calibri" panose="020F0502020204030204" pitchFamily="34" charset="0"/>
              <a:cs typeface="#9Slide03 Arima Madurai Medium" panose="00000600000000000000" pitchFamily="2" charset="0"/>
            </a:endParaRPr>
          </a:p>
        </p:txBody>
      </p:sp>
      <p:sp>
        <p:nvSpPr>
          <p:cNvPr id="2613" name="Google Shape;2613;p34"/>
          <p:cNvSpPr/>
          <p:nvPr/>
        </p:nvSpPr>
        <p:spPr>
          <a:xfrm>
            <a:off x="7225250" y="4307775"/>
            <a:ext cx="30700" cy="46375"/>
          </a:xfrm>
          <a:custGeom>
            <a:avLst/>
            <a:gdLst/>
            <a:ahLst/>
            <a:cxnLst/>
            <a:rect l="l" t="t" r="r" b="b"/>
            <a:pathLst>
              <a:path w="1228" h="1855" extrusionOk="0">
                <a:moveTo>
                  <a:pt x="1228" y="0"/>
                </a:moveTo>
                <a:cubicBezTo>
                  <a:pt x="640" y="381"/>
                  <a:pt x="237" y="664"/>
                  <a:pt x="55" y="792"/>
                </a:cubicBezTo>
                <a:lnTo>
                  <a:pt x="49" y="799"/>
                </a:lnTo>
                <a:cubicBezTo>
                  <a:pt x="38" y="810"/>
                  <a:pt x="30" y="825"/>
                  <a:pt x="30" y="843"/>
                </a:cubicBezTo>
                <a:lnTo>
                  <a:pt x="1" y="1789"/>
                </a:lnTo>
                <a:cubicBezTo>
                  <a:pt x="1" y="1811"/>
                  <a:pt x="11" y="1831"/>
                  <a:pt x="27" y="1843"/>
                </a:cubicBezTo>
                <a:cubicBezTo>
                  <a:pt x="39" y="1850"/>
                  <a:pt x="54" y="1855"/>
                  <a:pt x="67" y="1855"/>
                </a:cubicBezTo>
                <a:cubicBezTo>
                  <a:pt x="74" y="1855"/>
                  <a:pt x="81" y="1853"/>
                  <a:pt x="87" y="1851"/>
                </a:cubicBezTo>
                <a:lnTo>
                  <a:pt x="1181" y="1422"/>
                </a:lnTo>
                <a:lnTo>
                  <a:pt x="1228" y="0"/>
                </a:lnTo>
                <a:close/>
              </a:path>
            </a:pathLst>
          </a:custGeom>
          <a:solidFill>
            <a:srgbClr val="191919">
              <a:alpha val="178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34" name="Google Shape;2604;p34"/>
          <p:cNvGrpSpPr/>
          <p:nvPr/>
        </p:nvGrpSpPr>
        <p:grpSpPr>
          <a:xfrm rot="10800000">
            <a:off x="3061853" y="128547"/>
            <a:ext cx="5852713" cy="4893725"/>
            <a:chOff x="1292375" y="1831375"/>
            <a:chExt cx="2930275" cy="2076525"/>
          </a:xfrm>
        </p:grpSpPr>
        <p:sp>
          <p:nvSpPr>
            <p:cNvPr id="135" name="Google Shape;2605;p34"/>
            <p:cNvSpPr/>
            <p:nvPr/>
          </p:nvSpPr>
          <p:spPr>
            <a:xfrm>
              <a:off x="1292375" y="1831375"/>
              <a:ext cx="2904201" cy="26075"/>
            </a:xfrm>
            <a:custGeom>
              <a:avLst/>
              <a:gdLst/>
              <a:ahLst/>
              <a:cxnLst/>
              <a:rect l="l" t="t" r="r" b="b"/>
              <a:pathLst>
                <a:path w="139709" h="1043" extrusionOk="0">
                  <a:moveTo>
                    <a:pt x="139709" y="0"/>
                  </a:moveTo>
                  <a:cubicBezTo>
                    <a:pt x="93138" y="0"/>
                    <a:pt x="46571" y="1043"/>
                    <a:pt x="0" y="1043"/>
                  </a:cubicBezTo>
                </a:path>
              </a:pathLst>
            </a:custGeom>
            <a:noFill/>
            <a:ln w="19050" cap="flat" cmpd="sng">
              <a:solidFill>
                <a:schemeClr val="accent3"/>
              </a:solidFill>
              <a:prstDash val="solid"/>
              <a:round/>
              <a:headEnd type="none" w="med" len="med"/>
              <a:tailEnd type="none" w="med" len="med"/>
            </a:ln>
          </p:spPr>
        </p:sp>
        <p:sp>
          <p:nvSpPr>
            <p:cNvPr id="136" name="Google Shape;2606;p34"/>
            <p:cNvSpPr/>
            <p:nvPr/>
          </p:nvSpPr>
          <p:spPr>
            <a:xfrm>
              <a:off x="1292375" y="3881825"/>
              <a:ext cx="2904201" cy="26075"/>
            </a:xfrm>
            <a:custGeom>
              <a:avLst/>
              <a:gdLst/>
              <a:ahLst/>
              <a:cxnLst/>
              <a:rect l="l" t="t" r="r" b="b"/>
              <a:pathLst>
                <a:path w="139709" h="1043" extrusionOk="0">
                  <a:moveTo>
                    <a:pt x="139709" y="0"/>
                  </a:moveTo>
                  <a:cubicBezTo>
                    <a:pt x="93138" y="0"/>
                    <a:pt x="46571" y="1043"/>
                    <a:pt x="0" y="1043"/>
                  </a:cubicBezTo>
                </a:path>
              </a:pathLst>
            </a:custGeom>
            <a:noFill/>
            <a:ln w="19050" cap="flat" cmpd="sng">
              <a:solidFill>
                <a:schemeClr val="accent3"/>
              </a:solidFill>
              <a:prstDash val="solid"/>
              <a:round/>
              <a:headEnd type="none" w="med" len="med"/>
              <a:tailEnd type="none" w="med" len="med"/>
            </a:ln>
          </p:spPr>
        </p:sp>
        <p:sp>
          <p:nvSpPr>
            <p:cNvPr id="137" name="Google Shape;2607;p34"/>
            <p:cNvSpPr/>
            <p:nvPr/>
          </p:nvSpPr>
          <p:spPr>
            <a:xfrm rot="5400000">
              <a:off x="3178385" y="2849568"/>
              <a:ext cx="2062454" cy="26075"/>
            </a:xfrm>
            <a:custGeom>
              <a:avLst/>
              <a:gdLst/>
              <a:ahLst/>
              <a:cxnLst/>
              <a:rect l="l" t="t" r="r" b="b"/>
              <a:pathLst>
                <a:path w="139709" h="1043" extrusionOk="0">
                  <a:moveTo>
                    <a:pt x="139709" y="0"/>
                  </a:moveTo>
                  <a:cubicBezTo>
                    <a:pt x="93138" y="0"/>
                    <a:pt x="46571" y="1043"/>
                    <a:pt x="0" y="1043"/>
                  </a:cubicBezTo>
                </a:path>
              </a:pathLst>
            </a:custGeom>
            <a:noFill/>
            <a:ln w="19050" cap="flat" cmpd="sng">
              <a:solidFill>
                <a:schemeClr val="accent3"/>
              </a:solidFill>
              <a:prstDash val="solid"/>
              <a:round/>
              <a:headEnd type="none" w="med" len="med"/>
              <a:tailEnd type="none" w="med" len="med"/>
            </a:ln>
          </p:spPr>
        </p:sp>
        <p:sp>
          <p:nvSpPr>
            <p:cNvPr id="138" name="Google Shape;2608;p34"/>
            <p:cNvSpPr/>
            <p:nvPr/>
          </p:nvSpPr>
          <p:spPr>
            <a:xfrm rot="5400000">
              <a:off x="274185" y="2849568"/>
              <a:ext cx="2062454" cy="26075"/>
            </a:xfrm>
            <a:custGeom>
              <a:avLst/>
              <a:gdLst/>
              <a:ahLst/>
              <a:cxnLst/>
              <a:rect l="l" t="t" r="r" b="b"/>
              <a:pathLst>
                <a:path w="139709" h="1043" extrusionOk="0">
                  <a:moveTo>
                    <a:pt x="139709" y="0"/>
                  </a:moveTo>
                  <a:cubicBezTo>
                    <a:pt x="93138" y="0"/>
                    <a:pt x="46571" y="1043"/>
                    <a:pt x="0" y="1043"/>
                  </a:cubicBezTo>
                </a:path>
              </a:pathLst>
            </a:custGeom>
            <a:noFill/>
            <a:ln w="19050" cap="flat" cmpd="sng">
              <a:solidFill>
                <a:schemeClr val="accent3"/>
              </a:solidFill>
              <a:prstDash val="solid"/>
              <a:round/>
              <a:headEnd type="none" w="med" len="med"/>
              <a:tailEnd type="none" w="med" len="med"/>
            </a:ln>
          </p:spPr>
        </p:sp>
      </p:grpSp>
      <p:sp>
        <p:nvSpPr>
          <p:cNvPr id="5" name="Rectangle 4"/>
          <p:cNvSpPr/>
          <p:nvPr/>
        </p:nvSpPr>
        <p:spPr>
          <a:xfrm>
            <a:off x="3457883" y="275849"/>
            <a:ext cx="1576072" cy="483017"/>
          </a:xfrm>
          <a:prstGeom prst="rect">
            <a:avLst/>
          </a:prstGeom>
        </p:spPr>
        <p:txBody>
          <a:bodyPr wrap="none">
            <a:spAutoFit/>
          </a:bodyPr>
          <a:lstStyle/>
          <a:p>
            <a:pPr algn="just">
              <a:lnSpc>
                <a:spcPct val="115000"/>
              </a:lnSpc>
            </a:pPr>
            <a:r>
              <a:rPr lang="en-US" sz="2400" dirty="0">
                <a:solidFill>
                  <a:srgbClr val="0070C0"/>
                </a:solidFill>
                <a:latin typeface="Times New Roman" panose="02020603050405020304" pitchFamily="18" charset="0"/>
                <a:ea typeface="Calibri" panose="020F0502020204030204" pitchFamily="34" charset="0"/>
                <a:cs typeface="Times New Roman" panose="02020603050405020304" pitchFamily="18" charset="0"/>
              </a:rPr>
              <a:t>b. </a:t>
            </a:r>
            <a:r>
              <a:rPr lang="en-US" sz="2400" dirty="0" err="1">
                <a:solidFill>
                  <a:srgbClr val="0070C0"/>
                </a:solidFill>
                <a:latin typeface="Times New Roman" panose="02020603050405020304" pitchFamily="18" charset="0"/>
                <a:ea typeface="Calibri" panose="020F0502020204030204" pitchFamily="34" charset="0"/>
                <a:cs typeface="Times New Roman" panose="02020603050405020304" pitchFamily="18" charset="0"/>
              </a:rPr>
              <a:t>Thân</a:t>
            </a:r>
            <a:r>
              <a:rPr lang="en-US" sz="2400" dirty="0">
                <a:solidFill>
                  <a:srgbClr val="0070C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70C0"/>
                </a:solidFill>
                <a:latin typeface="Times New Roman" panose="02020603050405020304" pitchFamily="18" charset="0"/>
                <a:ea typeface="Calibri" panose="020F0502020204030204" pitchFamily="34" charset="0"/>
                <a:cs typeface="Times New Roman" panose="02020603050405020304" pitchFamily="18" charset="0"/>
              </a:rPr>
              <a:t>bài</a:t>
            </a:r>
            <a:endParaRPr lang="en-US" sz="2400" dirty="0">
              <a:solidFill>
                <a:srgbClr val="0070C0"/>
              </a:solidFill>
              <a:latin typeface="Times New Roman" panose="02020603050405020304" pitchFamily="18" charset="0"/>
              <a:ea typeface="Calibri" panose="020F0502020204030204" pitchFamily="34" charset="0"/>
              <a:cs typeface="Times New Roman" panose="02020603050405020304" pitchFamily="18" charset="0"/>
            </a:endParaRPr>
          </a:p>
        </p:txBody>
      </p:sp>
      <p:grpSp>
        <p:nvGrpSpPr>
          <p:cNvPr id="141" name="Google Shape;2614;p34"/>
          <p:cNvGrpSpPr/>
          <p:nvPr/>
        </p:nvGrpSpPr>
        <p:grpSpPr>
          <a:xfrm>
            <a:off x="8108373" y="4675909"/>
            <a:ext cx="952500" cy="550718"/>
            <a:chOff x="7187450" y="3610025"/>
            <a:chExt cx="1511350" cy="1149175"/>
          </a:xfrm>
        </p:grpSpPr>
        <p:sp>
          <p:nvSpPr>
            <p:cNvPr id="142" name="Google Shape;2615;p34"/>
            <p:cNvSpPr/>
            <p:nvPr/>
          </p:nvSpPr>
          <p:spPr>
            <a:xfrm>
              <a:off x="7187450" y="3647325"/>
              <a:ext cx="1511325" cy="1111875"/>
            </a:xfrm>
            <a:custGeom>
              <a:avLst/>
              <a:gdLst/>
              <a:ahLst/>
              <a:cxnLst/>
              <a:rect l="l" t="t" r="r" b="b"/>
              <a:pathLst>
                <a:path w="60453" h="44475" extrusionOk="0">
                  <a:moveTo>
                    <a:pt x="47085" y="0"/>
                  </a:moveTo>
                  <a:cubicBezTo>
                    <a:pt x="46726" y="0"/>
                    <a:pt x="46435" y="248"/>
                    <a:pt x="46393" y="284"/>
                  </a:cubicBezTo>
                  <a:lnTo>
                    <a:pt x="45733" y="913"/>
                  </a:lnTo>
                  <a:lnTo>
                    <a:pt x="45147" y="640"/>
                  </a:lnTo>
                  <a:cubicBezTo>
                    <a:pt x="45112" y="625"/>
                    <a:pt x="45075" y="617"/>
                    <a:pt x="45037" y="617"/>
                  </a:cubicBezTo>
                  <a:cubicBezTo>
                    <a:pt x="44995" y="617"/>
                    <a:pt x="44953" y="627"/>
                    <a:pt x="44915" y="648"/>
                  </a:cubicBezTo>
                  <a:cubicBezTo>
                    <a:pt x="30517" y="8290"/>
                    <a:pt x="25548" y="18142"/>
                    <a:pt x="24926" y="19481"/>
                  </a:cubicBezTo>
                  <a:cubicBezTo>
                    <a:pt x="13538" y="19690"/>
                    <a:pt x="1410" y="28369"/>
                    <a:pt x="1289" y="28457"/>
                  </a:cubicBezTo>
                  <a:cubicBezTo>
                    <a:pt x="1223" y="28504"/>
                    <a:pt x="1183" y="28580"/>
                    <a:pt x="1181" y="28659"/>
                  </a:cubicBezTo>
                  <a:lnTo>
                    <a:pt x="1148" y="29767"/>
                  </a:lnTo>
                  <a:lnTo>
                    <a:pt x="395" y="30062"/>
                  </a:lnTo>
                  <a:cubicBezTo>
                    <a:pt x="395" y="30062"/>
                    <a:pt x="394" y="30062"/>
                    <a:pt x="394" y="30064"/>
                  </a:cubicBezTo>
                  <a:cubicBezTo>
                    <a:pt x="96" y="30183"/>
                    <a:pt x="39" y="30384"/>
                    <a:pt x="29" y="30491"/>
                  </a:cubicBezTo>
                  <a:cubicBezTo>
                    <a:pt x="0" y="30884"/>
                    <a:pt x="512" y="31234"/>
                    <a:pt x="718" y="31353"/>
                  </a:cubicBezTo>
                  <a:cubicBezTo>
                    <a:pt x="883" y="31469"/>
                    <a:pt x="17276" y="43009"/>
                    <a:pt x="18321" y="43813"/>
                  </a:cubicBezTo>
                  <a:cubicBezTo>
                    <a:pt x="19034" y="44362"/>
                    <a:pt x="19569" y="44474"/>
                    <a:pt x="19885" y="44474"/>
                  </a:cubicBezTo>
                  <a:cubicBezTo>
                    <a:pt x="20077" y="44474"/>
                    <a:pt x="20190" y="44432"/>
                    <a:pt x="20212" y="44423"/>
                  </a:cubicBezTo>
                  <a:lnTo>
                    <a:pt x="40222" y="37451"/>
                  </a:lnTo>
                  <a:cubicBezTo>
                    <a:pt x="43064" y="37199"/>
                    <a:pt x="43777" y="35378"/>
                    <a:pt x="43901" y="34979"/>
                  </a:cubicBezTo>
                  <a:lnTo>
                    <a:pt x="60353" y="18073"/>
                  </a:lnTo>
                  <a:cubicBezTo>
                    <a:pt x="60442" y="17982"/>
                    <a:pt x="60453" y="17840"/>
                    <a:pt x="60377" y="17738"/>
                  </a:cubicBezTo>
                  <a:cubicBezTo>
                    <a:pt x="56145" y="11957"/>
                    <a:pt x="48066" y="901"/>
                    <a:pt x="47773" y="421"/>
                  </a:cubicBezTo>
                  <a:cubicBezTo>
                    <a:pt x="47591" y="124"/>
                    <a:pt x="47361" y="32"/>
                    <a:pt x="47199" y="9"/>
                  </a:cubicBezTo>
                  <a:cubicBezTo>
                    <a:pt x="47161" y="3"/>
                    <a:pt x="47123" y="0"/>
                    <a:pt x="47085" y="0"/>
                  </a:cubicBezTo>
                  <a:close/>
                </a:path>
              </a:pathLst>
            </a:custGeom>
            <a:solidFill>
              <a:srgbClr val="000000">
                <a:alpha val="139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3" name="Google Shape;2616;p34"/>
            <p:cNvSpPr/>
            <p:nvPr/>
          </p:nvSpPr>
          <p:spPr>
            <a:xfrm>
              <a:off x="8156950" y="3672000"/>
              <a:ext cx="192175" cy="182000"/>
            </a:xfrm>
            <a:custGeom>
              <a:avLst/>
              <a:gdLst/>
              <a:ahLst/>
              <a:cxnLst/>
              <a:rect l="l" t="t" r="r" b="b"/>
              <a:pathLst>
                <a:path w="7687" h="7280" extrusionOk="0">
                  <a:moveTo>
                    <a:pt x="7549" y="1"/>
                  </a:moveTo>
                  <a:cubicBezTo>
                    <a:pt x="7519" y="1"/>
                    <a:pt x="7488" y="12"/>
                    <a:pt x="7465" y="34"/>
                  </a:cubicBezTo>
                  <a:lnTo>
                    <a:pt x="53" y="7065"/>
                  </a:lnTo>
                  <a:cubicBezTo>
                    <a:pt x="2" y="7112"/>
                    <a:pt x="1" y="7191"/>
                    <a:pt x="48" y="7241"/>
                  </a:cubicBezTo>
                  <a:cubicBezTo>
                    <a:pt x="72" y="7267"/>
                    <a:pt x="105" y="7280"/>
                    <a:pt x="138" y="7280"/>
                  </a:cubicBezTo>
                  <a:cubicBezTo>
                    <a:pt x="168" y="7280"/>
                    <a:pt x="200" y="7268"/>
                    <a:pt x="223" y="7246"/>
                  </a:cubicBezTo>
                  <a:lnTo>
                    <a:pt x="7634" y="216"/>
                  </a:lnTo>
                  <a:cubicBezTo>
                    <a:pt x="7686" y="168"/>
                    <a:pt x="7687" y="90"/>
                    <a:pt x="7640" y="40"/>
                  </a:cubicBezTo>
                  <a:cubicBezTo>
                    <a:pt x="7615" y="14"/>
                    <a:pt x="7582" y="1"/>
                    <a:pt x="7549"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4" name="Google Shape;2617;p34"/>
            <p:cNvSpPr/>
            <p:nvPr/>
          </p:nvSpPr>
          <p:spPr>
            <a:xfrm>
              <a:off x="7892700" y="3619050"/>
              <a:ext cx="795325" cy="857675"/>
            </a:xfrm>
            <a:custGeom>
              <a:avLst/>
              <a:gdLst/>
              <a:ahLst/>
              <a:cxnLst/>
              <a:rect l="l" t="t" r="r" b="b"/>
              <a:pathLst>
                <a:path w="31813" h="34307" extrusionOk="0">
                  <a:moveTo>
                    <a:pt x="19670" y="5496"/>
                  </a:moveTo>
                  <a:lnTo>
                    <a:pt x="19690" y="5521"/>
                  </a:lnTo>
                  <a:lnTo>
                    <a:pt x="18752" y="6323"/>
                  </a:lnTo>
                  <a:cubicBezTo>
                    <a:pt x="18749" y="6320"/>
                    <a:pt x="18742" y="6309"/>
                    <a:pt x="18750" y="6303"/>
                  </a:cubicBezTo>
                  <a:lnTo>
                    <a:pt x="18708" y="6260"/>
                  </a:lnTo>
                  <a:lnTo>
                    <a:pt x="18708" y="6260"/>
                  </a:lnTo>
                  <a:lnTo>
                    <a:pt x="18756" y="6301"/>
                  </a:lnTo>
                  <a:lnTo>
                    <a:pt x="19670" y="5496"/>
                  </a:lnTo>
                  <a:close/>
                  <a:moveTo>
                    <a:pt x="17944" y="4334"/>
                  </a:moveTo>
                  <a:cubicBezTo>
                    <a:pt x="17539" y="4666"/>
                    <a:pt x="17143" y="5020"/>
                    <a:pt x="16764" y="5388"/>
                  </a:cubicBezTo>
                  <a:cubicBezTo>
                    <a:pt x="16386" y="5755"/>
                    <a:pt x="16022" y="6140"/>
                    <a:pt x="15653" y="6516"/>
                  </a:cubicBezTo>
                  <a:cubicBezTo>
                    <a:pt x="15997" y="6119"/>
                    <a:pt x="16365" y="5733"/>
                    <a:pt x="16742" y="5366"/>
                  </a:cubicBezTo>
                  <a:cubicBezTo>
                    <a:pt x="17121" y="4998"/>
                    <a:pt x="17519" y="4643"/>
                    <a:pt x="17944" y="4334"/>
                  </a:cubicBezTo>
                  <a:close/>
                  <a:moveTo>
                    <a:pt x="18106" y="2231"/>
                  </a:moveTo>
                  <a:lnTo>
                    <a:pt x="18129" y="2253"/>
                  </a:lnTo>
                  <a:lnTo>
                    <a:pt x="17843" y="2522"/>
                  </a:lnTo>
                  <a:lnTo>
                    <a:pt x="10696" y="9287"/>
                  </a:lnTo>
                  <a:cubicBezTo>
                    <a:pt x="10689" y="9280"/>
                    <a:pt x="10689" y="9271"/>
                    <a:pt x="10696" y="9265"/>
                  </a:cubicBezTo>
                  <a:lnTo>
                    <a:pt x="17821" y="2503"/>
                  </a:lnTo>
                  <a:lnTo>
                    <a:pt x="17823" y="2500"/>
                  </a:lnTo>
                  <a:lnTo>
                    <a:pt x="18106" y="2231"/>
                  </a:lnTo>
                  <a:close/>
                  <a:moveTo>
                    <a:pt x="17302" y="26270"/>
                  </a:moveTo>
                  <a:lnTo>
                    <a:pt x="17363" y="26341"/>
                  </a:lnTo>
                  <a:lnTo>
                    <a:pt x="15771" y="27694"/>
                  </a:lnTo>
                  <a:cubicBezTo>
                    <a:pt x="15763" y="27684"/>
                    <a:pt x="15770" y="27673"/>
                    <a:pt x="15775" y="27668"/>
                  </a:cubicBezTo>
                  <a:lnTo>
                    <a:pt x="17341" y="26319"/>
                  </a:lnTo>
                  <a:lnTo>
                    <a:pt x="17302" y="26270"/>
                  </a:lnTo>
                  <a:close/>
                  <a:moveTo>
                    <a:pt x="19523" y="26728"/>
                  </a:moveTo>
                  <a:cubicBezTo>
                    <a:pt x="19526" y="26732"/>
                    <a:pt x="19543" y="26754"/>
                    <a:pt x="19543" y="26754"/>
                  </a:cubicBezTo>
                  <a:lnTo>
                    <a:pt x="16058" y="30234"/>
                  </a:lnTo>
                  <a:lnTo>
                    <a:pt x="16036" y="30212"/>
                  </a:lnTo>
                  <a:lnTo>
                    <a:pt x="19523" y="26728"/>
                  </a:lnTo>
                  <a:close/>
                  <a:moveTo>
                    <a:pt x="23590" y="24636"/>
                  </a:moveTo>
                  <a:lnTo>
                    <a:pt x="23612" y="24659"/>
                  </a:lnTo>
                  <a:lnTo>
                    <a:pt x="15681" y="32467"/>
                  </a:lnTo>
                  <a:lnTo>
                    <a:pt x="15659" y="32444"/>
                  </a:lnTo>
                  <a:lnTo>
                    <a:pt x="23590" y="24636"/>
                  </a:lnTo>
                  <a:close/>
                  <a:moveTo>
                    <a:pt x="18876" y="1"/>
                  </a:moveTo>
                  <a:cubicBezTo>
                    <a:pt x="18649" y="1"/>
                    <a:pt x="18433" y="188"/>
                    <a:pt x="18428" y="191"/>
                  </a:cubicBezTo>
                  <a:lnTo>
                    <a:pt x="16094" y="2409"/>
                  </a:lnTo>
                  <a:cubicBezTo>
                    <a:pt x="16094" y="2413"/>
                    <a:pt x="16091" y="2412"/>
                    <a:pt x="16090" y="2413"/>
                  </a:cubicBezTo>
                  <a:lnTo>
                    <a:pt x="910" y="16854"/>
                  </a:lnTo>
                  <a:cubicBezTo>
                    <a:pt x="544" y="17210"/>
                    <a:pt x="241" y="17654"/>
                    <a:pt x="13" y="18173"/>
                  </a:cubicBezTo>
                  <a:cubicBezTo>
                    <a:pt x="1" y="18198"/>
                    <a:pt x="10" y="18224"/>
                    <a:pt x="25" y="18246"/>
                  </a:cubicBezTo>
                  <a:lnTo>
                    <a:pt x="15414" y="34289"/>
                  </a:lnTo>
                  <a:cubicBezTo>
                    <a:pt x="15425" y="34300"/>
                    <a:pt x="15441" y="34307"/>
                    <a:pt x="15459" y="34307"/>
                  </a:cubicBezTo>
                  <a:cubicBezTo>
                    <a:pt x="15477" y="34307"/>
                    <a:pt x="15493" y="34300"/>
                    <a:pt x="15503" y="34290"/>
                  </a:cubicBezTo>
                  <a:lnTo>
                    <a:pt x="30007" y="19385"/>
                  </a:lnTo>
                  <a:lnTo>
                    <a:pt x="31787" y="17555"/>
                  </a:lnTo>
                  <a:cubicBezTo>
                    <a:pt x="31809" y="17532"/>
                    <a:pt x="31812" y="17499"/>
                    <a:pt x="31792" y="17474"/>
                  </a:cubicBezTo>
                  <a:cubicBezTo>
                    <a:pt x="31296" y="16797"/>
                    <a:pt x="19624" y="850"/>
                    <a:pt x="19255" y="248"/>
                  </a:cubicBezTo>
                  <a:cubicBezTo>
                    <a:pt x="19165" y="105"/>
                    <a:pt x="19062" y="25"/>
                    <a:pt x="18937" y="5"/>
                  </a:cubicBezTo>
                  <a:cubicBezTo>
                    <a:pt x="18917" y="2"/>
                    <a:pt x="18896" y="1"/>
                    <a:pt x="18876"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5" name="Google Shape;2618;p34"/>
            <p:cNvSpPr/>
            <p:nvPr/>
          </p:nvSpPr>
          <p:spPr>
            <a:xfrm>
              <a:off x="7423625" y="4122425"/>
              <a:ext cx="365425" cy="128725"/>
            </a:xfrm>
            <a:custGeom>
              <a:avLst/>
              <a:gdLst/>
              <a:ahLst/>
              <a:cxnLst/>
              <a:rect l="l" t="t" r="r" b="b"/>
              <a:pathLst>
                <a:path w="14617" h="5149" extrusionOk="0">
                  <a:moveTo>
                    <a:pt x="14487" y="1"/>
                  </a:moveTo>
                  <a:cubicBezTo>
                    <a:pt x="14480" y="1"/>
                    <a:pt x="14473" y="1"/>
                    <a:pt x="14465" y="2"/>
                  </a:cubicBezTo>
                  <a:cubicBezTo>
                    <a:pt x="9398" y="770"/>
                    <a:pt x="4560" y="2421"/>
                    <a:pt x="81" y="4915"/>
                  </a:cubicBezTo>
                  <a:cubicBezTo>
                    <a:pt x="22" y="4949"/>
                    <a:pt x="1" y="5025"/>
                    <a:pt x="33" y="5085"/>
                  </a:cubicBezTo>
                  <a:cubicBezTo>
                    <a:pt x="55" y="5127"/>
                    <a:pt x="98" y="5149"/>
                    <a:pt x="142" y="5149"/>
                  </a:cubicBezTo>
                  <a:cubicBezTo>
                    <a:pt x="163" y="5149"/>
                    <a:pt x="184" y="5143"/>
                    <a:pt x="203" y="5132"/>
                  </a:cubicBezTo>
                  <a:cubicBezTo>
                    <a:pt x="4655" y="2654"/>
                    <a:pt x="9465" y="1010"/>
                    <a:pt x="14502" y="248"/>
                  </a:cubicBezTo>
                  <a:cubicBezTo>
                    <a:pt x="14570" y="238"/>
                    <a:pt x="14617" y="175"/>
                    <a:pt x="14607" y="107"/>
                  </a:cubicBezTo>
                  <a:cubicBezTo>
                    <a:pt x="14597" y="46"/>
                    <a:pt x="14550" y="1"/>
                    <a:pt x="14487"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6" name="Google Shape;2619;p34"/>
            <p:cNvSpPr/>
            <p:nvPr/>
          </p:nvSpPr>
          <p:spPr>
            <a:xfrm>
              <a:off x="7848600" y="3801475"/>
              <a:ext cx="274275" cy="285800"/>
            </a:xfrm>
            <a:custGeom>
              <a:avLst/>
              <a:gdLst/>
              <a:ahLst/>
              <a:cxnLst/>
              <a:rect l="l" t="t" r="r" b="b"/>
              <a:pathLst>
                <a:path w="10971" h="11432" extrusionOk="0">
                  <a:moveTo>
                    <a:pt x="10831" y="1"/>
                  </a:moveTo>
                  <a:cubicBezTo>
                    <a:pt x="10805" y="1"/>
                    <a:pt x="10779" y="9"/>
                    <a:pt x="10757" y="25"/>
                  </a:cubicBezTo>
                  <a:cubicBezTo>
                    <a:pt x="6506" y="3080"/>
                    <a:pt x="2899" y="6853"/>
                    <a:pt x="38" y="11239"/>
                  </a:cubicBezTo>
                  <a:cubicBezTo>
                    <a:pt x="1" y="11296"/>
                    <a:pt x="16" y="11373"/>
                    <a:pt x="74" y="11410"/>
                  </a:cubicBezTo>
                  <a:cubicBezTo>
                    <a:pt x="95" y="11425"/>
                    <a:pt x="119" y="11431"/>
                    <a:pt x="142" y="11431"/>
                  </a:cubicBezTo>
                  <a:cubicBezTo>
                    <a:pt x="182" y="11431"/>
                    <a:pt x="223" y="11411"/>
                    <a:pt x="247" y="11376"/>
                  </a:cubicBezTo>
                  <a:cubicBezTo>
                    <a:pt x="3092" y="7016"/>
                    <a:pt x="6675" y="3266"/>
                    <a:pt x="10903" y="227"/>
                  </a:cubicBezTo>
                  <a:cubicBezTo>
                    <a:pt x="10959" y="187"/>
                    <a:pt x="10971" y="109"/>
                    <a:pt x="10931" y="53"/>
                  </a:cubicBezTo>
                  <a:cubicBezTo>
                    <a:pt x="10907" y="19"/>
                    <a:pt x="10869" y="1"/>
                    <a:pt x="10831"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7" name="Google Shape;2620;p34"/>
            <p:cNvSpPr/>
            <p:nvPr/>
          </p:nvSpPr>
          <p:spPr>
            <a:xfrm>
              <a:off x="7225200" y="4106125"/>
              <a:ext cx="582150" cy="248000"/>
            </a:xfrm>
            <a:custGeom>
              <a:avLst/>
              <a:gdLst/>
              <a:ahLst/>
              <a:cxnLst/>
              <a:rect l="l" t="t" r="r" b="b"/>
              <a:pathLst>
                <a:path w="23286" h="9920" extrusionOk="0">
                  <a:moveTo>
                    <a:pt x="6917" y="6056"/>
                  </a:moveTo>
                  <a:lnTo>
                    <a:pt x="6029" y="6553"/>
                  </a:lnTo>
                  <a:cubicBezTo>
                    <a:pt x="6027" y="6547"/>
                    <a:pt x="6025" y="6541"/>
                    <a:pt x="6029" y="6536"/>
                  </a:cubicBezTo>
                  <a:lnTo>
                    <a:pt x="6917" y="6056"/>
                  </a:lnTo>
                  <a:close/>
                  <a:moveTo>
                    <a:pt x="23217" y="0"/>
                  </a:moveTo>
                  <a:cubicBezTo>
                    <a:pt x="14081" y="249"/>
                    <a:pt x="4602" y="5867"/>
                    <a:pt x="1229" y="8065"/>
                  </a:cubicBezTo>
                  <a:cubicBezTo>
                    <a:pt x="641" y="8446"/>
                    <a:pt x="238" y="8729"/>
                    <a:pt x="56" y="8856"/>
                  </a:cubicBezTo>
                  <a:lnTo>
                    <a:pt x="50" y="8863"/>
                  </a:lnTo>
                  <a:cubicBezTo>
                    <a:pt x="37" y="8873"/>
                    <a:pt x="31" y="8889"/>
                    <a:pt x="31" y="8908"/>
                  </a:cubicBezTo>
                  <a:lnTo>
                    <a:pt x="1" y="9853"/>
                  </a:lnTo>
                  <a:cubicBezTo>
                    <a:pt x="1" y="9876"/>
                    <a:pt x="11" y="9897"/>
                    <a:pt x="27" y="9908"/>
                  </a:cubicBezTo>
                  <a:cubicBezTo>
                    <a:pt x="40" y="9915"/>
                    <a:pt x="53" y="9919"/>
                    <a:pt x="66" y="9919"/>
                  </a:cubicBezTo>
                  <a:cubicBezTo>
                    <a:pt x="74" y="9919"/>
                    <a:pt x="81" y="9918"/>
                    <a:pt x="88" y="9915"/>
                  </a:cubicBezTo>
                  <a:lnTo>
                    <a:pt x="1181" y="9486"/>
                  </a:lnTo>
                  <a:lnTo>
                    <a:pt x="19519" y="2281"/>
                  </a:lnTo>
                  <a:cubicBezTo>
                    <a:pt x="20048" y="2072"/>
                    <a:pt x="20584" y="1966"/>
                    <a:pt x="21114" y="1966"/>
                  </a:cubicBezTo>
                  <a:cubicBezTo>
                    <a:pt x="21256" y="1966"/>
                    <a:pt x="21398" y="1974"/>
                    <a:pt x="21539" y="1989"/>
                  </a:cubicBezTo>
                  <a:cubicBezTo>
                    <a:pt x="21542" y="1990"/>
                    <a:pt x="21545" y="1990"/>
                    <a:pt x="21548" y="1990"/>
                  </a:cubicBezTo>
                  <a:cubicBezTo>
                    <a:pt x="21565" y="1990"/>
                    <a:pt x="21581" y="1983"/>
                    <a:pt x="21592" y="1972"/>
                  </a:cubicBezTo>
                  <a:cubicBezTo>
                    <a:pt x="21596" y="1968"/>
                    <a:pt x="21599" y="1962"/>
                    <a:pt x="21605" y="1957"/>
                  </a:cubicBezTo>
                  <a:cubicBezTo>
                    <a:pt x="21709" y="1767"/>
                    <a:pt x="21947" y="1378"/>
                    <a:pt x="22375" y="913"/>
                  </a:cubicBezTo>
                  <a:cubicBezTo>
                    <a:pt x="22393" y="896"/>
                    <a:pt x="22396" y="866"/>
                    <a:pt x="22385" y="843"/>
                  </a:cubicBezTo>
                  <a:cubicBezTo>
                    <a:pt x="22372" y="821"/>
                    <a:pt x="22352" y="810"/>
                    <a:pt x="22329" y="810"/>
                  </a:cubicBezTo>
                  <a:cubicBezTo>
                    <a:pt x="22326" y="810"/>
                    <a:pt x="22322" y="810"/>
                    <a:pt x="22318" y="810"/>
                  </a:cubicBezTo>
                  <a:cubicBezTo>
                    <a:pt x="17304" y="1581"/>
                    <a:pt x="12516" y="3221"/>
                    <a:pt x="8072" y="5661"/>
                  </a:cubicBezTo>
                  <a:cubicBezTo>
                    <a:pt x="12537" y="3175"/>
                    <a:pt x="17363" y="1523"/>
                    <a:pt x="22429" y="767"/>
                  </a:cubicBezTo>
                  <a:cubicBezTo>
                    <a:pt x="22441" y="778"/>
                    <a:pt x="22456" y="784"/>
                    <a:pt x="22472" y="784"/>
                  </a:cubicBezTo>
                  <a:cubicBezTo>
                    <a:pt x="22487" y="784"/>
                    <a:pt x="22504" y="778"/>
                    <a:pt x="22516" y="765"/>
                  </a:cubicBezTo>
                  <a:cubicBezTo>
                    <a:pt x="22516" y="765"/>
                    <a:pt x="22596" y="685"/>
                    <a:pt x="22637" y="645"/>
                  </a:cubicBezTo>
                  <a:cubicBezTo>
                    <a:pt x="22829" y="459"/>
                    <a:pt x="23037" y="279"/>
                    <a:pt x="23255" y="110"/>
                  </a:cubicBezTo>
                  <a:cubicBezTo>
                    <a:pt x="23259" y="107"/>
                    <a:pt x="23262" y="107"/>
                    <a:pt x="23262" y="107"/>
                  </a:cubicBezTo>
                  <a:cubicBezTo>
                    <a:pt x="23281" y="90"/>
                    <a:pt x="23286" y="63"/>
                    <a:pt x="23279" y="38"/>
                  </a:cubicBezTo>
                  <a:cubicBezTo>
                    <a:pt x="23267" y="17"/>
                    <a:pt x="23244" y="1"/>
                    <a:pt x="23217"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8" name="Google Shape;2621;p34"/>
            <p:cNvSpPr/>
            <p:nvPr/>
          </p:nvSpPr>
          <p:spPr>
            <a:xfrm>
              <a:off x="7771050" y="4079125"/>
              <a:ext cx="113775" cy="80725"/>
            </a:xfrm>
            <a:custGeom>
              <a:avLst/>
              <a:gdLst/>
              <a:ahLst/>
              <a:cxnLst/>
              <a:rect l="l" t="t" r="r" b="b"/>
              <a:pathLst>
                <a:path w="4551" h="3229" extrusionOk="0">
                  <a:moveTo>
                    <a:pt x="4481" y="0"/>
                  </a:moveTo>
                  <a:cubicBezTo>
                    <a:pt x="4477" y="0"/>
                    <a:pt x="4472" y="1"/>
                    <a:pt x="4468" y="2"/>
                  </a:cubicBezTo>
                  <a:cubicBezTo>
                    <a:pt x="2739" y="411"/>
                    <a:pt x="1595" y="1257"/>
                    <a:pt x="940" y="1892"/>
                  </a:cubicBezTo>
                  <a:cubicBezTo>
                    <a:pt x="444" y="2374"/>
                    <a:pt x="147" y="2811"/>
                    <a:pt x="13" y="3027"/>
                  </a:cubicBezTo>
                  <a:cubicBezTo>
                    <a:pt x="3" y="3044"/>
                    <a:pt x="1" y="3067"/>
                    <a:pt x="9" y="3085"/>
                  </a:cubicBezTo>
                  <a:cubicBezTo>
                    <a:pt x="18" y="3104"/>
                    <a:pt x="34" y="3117"/>
                    <a:pt x="55" y="3121"/>
                  </a:cubicBezTo>
                  <a:lnTo>
                    <a:pt x="109" y="3132"/>
                  </a:lnTo>
                  <a:cubicBezTo>
                    <a:pt x="147" y="3141"/>
                    <a:pt x="185" y="3149"/>
                    <a:pt x="224" y="3159"/>
                  </a:cubicBezTo>
                  <a:cubicBezTo>
                    <a:pt x="388" y="3200"/>
                    <a:pt x="582" y="3228"/>
                    <a:pt x="804" y="3228"/>
                  </a:cubicBezTo>
                  <a:cubicBezTo>
                    <a:pt x="1404" y="3228"/>
                    <a:pt x="2211" y="3023"/>
                    <a:pt x="3207" y="2308"/>
                  </a:cubicBezTo>
                  <a:cubicBezTo>
                    <a:pt x="3337" y="2209"/>
                    <a:pt x="3459" y="2104"/>
                    <a:pt x="3568" y="1996"/>
                  </a:cubicBezTo>
                  <a:cubicBezTo>
                    <a:pt x="3998" y="1578"/>
                    <a:pt x="4274" y="1115"/>
                    <a:pt x="4389" y="613"/>
                  </a:cubicBezTo>
                  <a:cubicBezTo>
                    <a:pt x="4427" y="448"/>
                    <a:pt x="4476" y="280"/>
                    <a:pt x="4542" y="85"/>
                  </a:cubicBezTo>
                  <a:cubicBezTo>
                    <a:pt x="4550" y="63"/>
                    <a:pt x="4545" y="38"/>
                    <a:pt x="4530" y="22"/>
                  </a:cubicBezTo>
                  <a:cubicBezTo>
                    <a:pt x="4517" y="8"/>
                    <a:pt x="4499" y="0"/>
                    <a:pt x="4481"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9" name="Google Shape;2622;p34"/>
            <p:cNvSpPr/>
            <p:nvPr/>
          </p:nvSpPr>
          <p:spPr>
            <a:xfrm>
              <a:off x="7821175" y="3634925"/>
              <a:ext cx="505275" cy="462675"/>
            </a:xfrm>
            <a:custGeom>
              <a:avLst/>
              <a:gdLst/>
              <a:ahLst/>
              <a:cxnLst/>
              <a:rect l="l" t="t" r="r" b="b"/>
              <a:pathLst>
                <a:path w="20211" h="18507" extrusionOk="0">
                  <a:moveTo>
                    <a:pt x="14443" y="4999"/>
                  </a:moveTo>
                  <a:lnTo>
                    <a:pt x="14464" y="5024"/>
                  </a:lnTo>
                  <a:lnTo>
                    <a:pt x="13223" y="5865"/>
                  </a:lnTo>
                  <a:cubicBezTo>
                    <a:pt x="13219" y="5856"/>
                    <a:pt x="13219" y="5846"/>
                    <a:pt x="13223" y="5842"/>
                  </a:cubicBezTo>
                  <a:lnTo>
                    <a:pt x="14443" y="4999"/>
                  </a:lnTo>
                  <a:close/>
                  <a:moveTo>
                    <a:pt x="19689" y="0"/>
                  </a:moveTo>
                  <a:cubicBezTo>
                    <a:pt x="19680" y="0"/>
                    <a:pt x="19670" y="2"/>
                    <a:pt x="19663" y="6"/>
                  </a:cubicBezTo>
                  <a:cubicBezTo>
                    <a:pt x="18915" y="403"/>
                    <a:pt x="18182" y="816"/>
                    <a:pt x="17465" y="1240"/>
                  </a:cubicBezTo>
                  <a:cubicBezTo>
                    <a:pt x="13647" y="3476"/>
                    <a:pt x="10228" y="6054"/>
                    <a:pt x="7284" y="8914"/>
                  </a:cubicBezTo>
                  <a:cubicBezTo>
                    <a:pt x="2645" y="13419"/>
                    <a:pt x="545" y="17326"/>
                    <a:pt x="9" y="18417"/>
                  </a:cubicBezTo>
                  <a:cubicBezTo>
                    <a:pt x="1" y="18443"/>
                    <a:pt x="7" y="18472"/>
                    <a:pt x="24" y="18490"/>
                  </a:cubicBezTo>
                  <a:cubicBezTo>
                    <a:pt x="37" y="18501"/>
                    <a:pt x="53" y="18507"/>
                    <a:pt x="69" y="18507"/>
                  </a:cubicBezTo>
                  <a:cubicBezTo>
                    <a:pt x="81" y="18507"/>
                    <a:pt x="92" y="18504"/>
                    <a:pt x="102" y="18497"/>
                  </a:cubicBezTo>
                  <a:cubicBezTo>
                    <a:pt x="449" y="18288"/>
                    <a:pt x="825" y="18103"/>
                    <a:pt x="1225" y="17944"/>
                  </a:cubicBezTo>
                  <a:cubicBezTo>
                    <a:pt x="1232" y="17942"/>
                    <a:pt x="1241" y="17937"/>
                    <a:pt x="1244" y="17933"/>
                  </a:cubicBezTo>
                  <a:cubicBezTo>
                    <a:pt x="1248" y="17930"/>
                    <a:pt x="1248" y="17925"/>
                    <a:pt x="1254" y="17921"/>
                  </a:cubicBezTo>
                  <a:cubicBezTo>
                    <a:pt x="2955" y="15320"/>
                    <a:pt x="4940" y="12910"/>
                    <a:pt x="7153" y="10760"/>
                  </a:cubicBezTo>
                  <a:cubicBezTo>
                    <a:pt x="8632" y="9325"/>
                    <a:pt x="10234" y="7985"/>
                    <a:pt x="11937" y="6799"/>
                  </a:cubicBezTo>
                  <a:lnTo>
                    <a:pt x="11937" y="6799"/>
                  </a:lnTo>
                  <a:cubicBezTo>
                    <a:pt x="10254" y="8007"/>
                    <a:pt x="8655" y="9344"/>
                    <a:pt x="7179" y="10778"/>
                  </a:cubicBezTo>
                  <a:cubicBezTo>
                    <a:pt x="5020" y="12875"/>
                    <a:pt x="3078" y="15222"/>
                    <a:pt x="1405" y="17750"/>
                  </a:cubicBezTo>
                  <a:cubicBezTo>
                    <a:pt x="1393" y="17773"/>
                    <a:pt x="1394" y="17801"/>
                    <a:pt x="1410" y="17822"/>
                  </a:cubicBezTo>
                  <a:cubicBezTo>
                    <a:pt x="1423" y="17839"/>
                    <a:pt x="1442" y="17849"/>
                    <a:pt x="1462" y="17849"/>
                  </a:cubicBezTo>
                  <a:cubicBezTo>
                    <a:pt x="1468" y="17849"/>
                    <a:pt x="1474" y="17848"/>
                    <a:pt x="1480" y="17846"/>
                  </a:cubicBezTo>
                  <a:cubicBezTo>
                    <a:pt x="1841" y="17715"/>
                    <a:pt x="2229" y="17605"/>
                    <a:pt x="2634" y="17520"/>
                  </a:cubicBezTo>
                  <a:cubicBezTo>
                    <a:pt x="2646" y="17518"/>
                    <a:pt x="2656" y="17510"/>
                    <a:pt x="2666" y="17503"/>
                  </a:cubicBezTo>
                  <a:cubicBezTo>
                    <a:pt x="2669" y="17499"/>
                    <a:pt x="2677" y="17492"/>
                    <a:pt x="2678" y="17486"/>
                  </a:cubicBezTo>
                  <a:cubicBezTo>
                    <a:pt x="2923" y="16928"/>
                    <a:pt x="3253" y="16440"/>
                    <a:pt x="3662" y="16043"/>
                  </a:cubicBezTo>
                  <a:lnTo>
                    <a:pt x="18556" y="1880"/>
                  </a:lnTo>
                  <a:lnTo>
                    <a:pt x="20191" y="322"/>
                  </a:lnTo>
                  <a:cubicBezTo>
                    <a:pt x="20205" y="308"/>
                    <a:pt x="20210" y="286"/>
                    <a:pt x="20208" y="266"/>
                  </a:cubicBezTo>
                  <a:cubicBezTo>
                    <a:pt x="20206" y="244"/>
                    <a:pt x="20192" y="228"/>
                    <a:pt x="20171" y="219"/>
                  </a:cubicBezTo>
                  <a:lnTo>
                    <a:pt x="19720" y="8"/>
                  </a:lnTo>
                  <a:cubicBezTo>
                    <a:pt x="19711" y="3"/>
                    <a:pt x="19700" y="0"/>
                    <a:pt x="19689"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0" name="Google Shape;2623;p34"/>
            <p:cNvSpPr/>
            <p:nvPr/>
          </p:nvSpPr>
          <p:spPr>
            <a:xfrm>
              <a:off x="7778400" y="4080975"/>
              <a:ext cx="497875" cy="456175"/>
            </a:xfrm>
            <a:custGeom>
              <a:avLst/>
              <a:gdLst/>
              <a:ahLst/>
              <a:cxnLst/>
              <a:rect l="l" t="t" r="r" b="b"/>
              <a:pathLst>
                <a:path w="19915" h="18247" extrusionOk="0">
                  <a:moveTo>
                    <a:pt x="4840" y="3035"/>
                  </a:moveTo>
                  <a:cubicBezTo>
                    <a:pt x="4725" y="3312"/>
                    <a:pt x="4556" y="3560"/>
                    <a:pt x="4332" y="3778"/>
                  </a:cubicBezTo>
                  <a:cubicBezTo>
                    <a:pt x="3883" y="4214"/>
                    <a:pt x="3279" y="4463"/>
                    <a:pt x="2679" y="4463"/>
                  </a:cubicBezTo>
                  <a:cubicBezTo>
                    <a:pt x="2543" y="4463"/>
                    <a:pt x="2406" y="4450"/>
                    <a:pt x="2272" y="4423"/>
                  </a:cubicBezTo>
                  <a:cubicBezTo>
                    <a:pt x="2274" y="4420"/>
                    <a:pt x="2274" y="4417"/>
                    <a:pt x="2275" y="4414"/>
                  </a:cubicBezTo>
                  <a:lnTo>
                    <a:pt x="2288" y="4409"/>
                  </a:lnTo>
                  <a:cubicBezTo>
                    <a:pt x="2408" y="4431"/>
                    <a:pt x="2530" y="4441"/>
                    <a:pt x="2652" y="4441"/>
                  </a:cubicBezTo>
                  <a:cubicBezTo>
                    <a:pt x="3248" y="4441"/>
                    <a:pt x="3858" y="4194"/>
                    <a:pt x="4307" y="3758"/>
                  </a:cubicBezTo>
                  <a:cubicBezTo>
                    <a:pt x="4529" y="3544"/>
                    <a:pt x="4697" y="3297"/>
                    <a:pt x="4840" y="3035"/>
                  </a:cubicBezTo>
                  <a:close/>
                  <a:moveTo>
                    <a:pt x="6129" y="5111"/>
                  </a:moveTo>
                  <a:lnTo>
                    <a:pt x="6152" y="5136"/>
                  </a:lnTo>
                  <a:cubicBezTo>
                    <a:pt x="6094" y="5202"/>
                    <a:pt x="6032" y="5266"/>
                    <a:pt x="5969" y="5328"/>
                  </a:cubicBezTo>
                  <a:cubicBezTo>
                    <a:pt x="5705" y="5584"/>
                    <a:pt x="5392" y="5795"/>
                    <a:pt x="5037" y="5933"/>
                  </a:cubicBezTo>
                  <a:cubicBezTo>
                    <a:pt x="5033" y="5923"/>
                    <a:pt x="5037" y="5920"/>
                    <a:pt x="5043" y="5915"/>
                  </a:cubicBezTo>
                  <a:lnTo>
                    <a:pt x="5046" y="5912"/>
                  </a:lnTo>
                  <a:cubicBezTo>
                    <a:pt x="5382" y="5765"/>
                    <a:pt x="5684" y="5560"/>
                    <a:pt x="5946" y="5307"/>
                  </a:cubicBezTo>
                  <a:cubicBezTo>
                    <a:pt x="6010" y="5246"/>
                    <a:pt x="6070" y="5182"/>
                    <a:pt x="6129" y="5111"/>
                  </a:cubicBezTo>
                  <a:close/>
                  <a:moveTo>
                    <a:pt x="8817" y="7009"/>
                  </a:moveTo>
                  <a:lnTo>
                    <a:pt x="8885" y="7071"/>
                  </a:lnTo>
                  <a:cubicBezTo>
                    <a:pt x="8783" y="7222"/>
                    <a:pt x="8663" y="7361"/>
                    <a:pt x="8532" y="7489"/>
                  </a:cubicBezTo>
                  <a:cubicBezTo>
                    <a:pt x="8077" y="7929"/>
                    <a:pt x="7490" y="8201"/>
                    <a:pt x="6855" y="8238"/>
                  </a:cubicBezTo>
                  <a:cubicBezTo>
                    <a:pt x="6853" y="8230"/>
                    <a:pt x="6858" y="8227"/>
                    <a:pt x="6858" y="8227"/>
                  </a:cubicBezTo>
                  <a:lnTo>
                    <a:pt x="6869" y="8220"/>
                  </a:lnTo>
                  <a:cubicBezTo>
                    <a:pt x="7470" y="8170"/>
                    <a:pt x="8071" y="7892"/>
                    <a:pt x="8516" y="7460"/>
                  </a:cubicBezTo>
                  <a:cubicBezTo>
                    <a:pt x="8644" y="7334"/>
                    <a:pt x="8760" y="7196"/>
                    <a:pt x="8856" y="7055"/>
                  </a:cubicBezTo>
                  <a:lnTo>
                    <a:pt x="8817" y="7009"/>
                  </a:lnTo>
                  <a:close/>
                  <a:moveTo>
                    <a:pt x="10539" y="9397"/>
                  </a:moveTo>
                  <a:lnTo>
                    <a:pt x="10605" y="9459"/>
                  </a:lnTo>
                  <a:cubicBezTo>
                    <a:pt x="10535" y="9547"/>
                    <a:pt x="10461" y="9633"/>
                    <a:pt x="10381" y="9712"/>
                  </a:cubicBezTo>
                  <a:cubicBezTo>
                    <a:pt x="10145" y="9940"/>
                    <a:pt x="9859" y="10117"/>
                    <a:pt x="9533" y="10214"/>
                  </a:cubicBezTo>
                  <a:cubicBezTo>
                    <a:pt x="9532" y="10207"/>
                    <a:pt x="9533" y="10201"/>
                    <a:pt x="9538" y="10196"/>
                  </a:cubicBezTo>
                  <a:lnTo>
                    <a:pt x="9542" y="10192"/>
                  </a:lnTo>
                  <a:cubicBezTo>
                    <a:pt x="9841" y="10091"/>
                    <a:pt x="10125" y="9916"/>
                    <a:pt x="10359" y="9690"/>
                  </a:cubicBezTo>
                  <a:cubicBezTo>
                    <a:pt x="10437" y="9612"/>
                    <a:pt x="10512" y="9527"/>
                    <a:pt x="10578" y="9442"/>
                  </a:cubicBezTo>
                  <a:lnTo>
                    <a:pt x="10539" y="9397"/>
                  </a:lnTo>
                  <a:close/>
                  <a:moveTo>
                    <a:pt x="13448" y="11313"/>
                  </a:moveTo>
                  <a:lnTo>
                    <a:pt x="13479" y="11323"/>
                  </a:lnTo>
                  <a:cubicBezTo>
                    <a:pt x="13386" y="11585"/>
                    <a:pt x="13228" y="11825"/>
                    <a:pt x="13023" y="12025"/>
                  </a:cubicBezTo>
                  <a:cubicBezTo>
                    <a:pt x="12717" y="12322"/>
                    <a:pt x="12325" y="12510"/>
                    <a:pt x="11903" y="12541"/>
                  </a:cubicBezTo>
                  <a:cubicBezTo>
                    <a:pt x="11900" y="12535"/>
                    <a:pt x="11905" y="12531"/>
                    <a:pt x="11908" y="12528"/>
                  </a:cubicBezTo>
                  <a:lnTo>
                    <a:pt x="11916" y="12525"/>
                  </a:lnTo>
                  <a:cubicBezTo>
                    <a:pt x="12316" y="12479"/>
                    <a:pt x="12700" y="12295"/>
                    <a:pt x="12999" y="12004"/>
                  </a:cubicBezTo>
                  <a:cubicBezTo>
                    <a:pt x="13203" y="11808"/>
                    <a:pt x="13358" y="11569"/>
                    <a:pt x="13448" y="11313"/>
                  </a:cubicBezTo>
                  <a:close/>
                  <a:moveTo>
                    <a:pt x="15170" y="13182"/>
                  </a:moveTo>
                  <a:lnTo>
                    <a:pt x="15235" y="13242"/>
                  </a:lnTo>
                  <a:cubicBezTo>
                    <a:pt x="15150" y="13402"/>
                    <a:pt x="15041" y="13553"/>
                    <a:pt x="14908" y="13682"/>
                  </a:cubicBezTo>
                  <a:cubicBezTo>
                    <a:pt x="14700" y="13883"/>
                    <a:pt x="14449" y="14032"/>
                    <a:pt x="14160" y="14096"/>
                  </a:cubicBezTo>
                  <a:cubicBezTo>
                    <a:pt x="14157" y="14090"/>
                    <a:pt x="14162" y="14084"/>
                    <a:pt x="14165" y="14082"/>
                  </a:cubicBezTo>
                  <a:lnTo>
                    <a:pt x="14171" y="14076"/>
                  </a:lnTo>
                  <a:cubicBezTo>
                    <a:pt x="14433" y="14002"/>
                    <a:pt x="14683" y="13856"/>
                    <a:pt x="14886" y="13658"/>
                  </a:cubicBezTo>
                  <a:cubicBezTo>
                    <a:pt x="15017" y="13532"/>
                    <a:pt x="15127" y="13386"/>
                    <a:pt x="15207" y="13229"/>
                  </a:cubicBezTo>
                  <a:lnTo>
                    <a:pt x="15170" y="13182"/>
                  </a:lnTo>
                  <a:close/>
                  <a:moveTo>
                    <a:pt x="17377" y="15364"/>
                  </a:moveTo>
                  <a:lnTo>
                    <a:pt x="17408" y="15373"/>
                  </a:lnTo>
                  <a:cubicBezTo>
                    <a:pt x="17353" y="15551"/>
                    <a:pt x="17247" y="15720"/>
                    <a:pt x="17107" y="15856"/>
                  </a:cubicBezTo>
                  <a:cubicBezTo>
                    <a:pt x="16905" y="16050"/>
                    <a:pt x="16647" y="16170"/>
                    <a:pt x="16364" y="16176"/>
                  </a:cubicBezTo>
                  <a:cubicBezTo>
                    <a:pt x="16364" y="16168"/>
                    <a:pt x="16370" y="16164"/>
                    <a:pt x="16370" y="16164"/>
                  </a:cubicBezTo>
                  <a:lnTo>
                    <a:pt x="16381" y="16157"/>
                  </a:lnTo>
                  <a:cubicBezTo>
                    <a:pt x="16641" y="16138"/>
                    <a:pt x="16889" y="16023"/>
                    <a:pt x="17086" y="15833"/>
                  </a:cubicBezTo>
                  <a:cubicBezTo>
                    <a:pt x="17222" y="15700"/>
                    <a:pt x="17323" y="15540"/>
                    <a:pt x="17377" y="15364"/>
                  </a:cubicBezTo>
                  <a:close/>
                  <a:moveTo>
                    <a:pt x="4512" y="0"/>
                  </a:moveTo>
                  <a:cubicBezTo>
                    <a:pt x="4507" y="0"/>
                    <a:pt x="4502" y="1"/>
                    <a:pt x="4497" y="2"/>
                  </a:cubicBezTo>
                  <a:cubicBezTo>
                    <a:pt x="4486" y="5"/>
                    <a:pt x="4475" y="12"/>
                    <a:pt x="4468" y="18"/>
                  </a:cubicBezTo>
                  <a:cubicBezTo>
                    <a:pt x="4458" y="27"/>
                    <a:pt x="4452" y="34"/>
                    <a:pt x="4452" y="43"/>
                  </a:cubicBezTo>
                  <a:cubicBezTo>
                    <a:pt x="4383" y="238"/>
                    <a:pt x="4331" y="416"/>
                    <a:pt x="4293" y="585"/>
                  </a:cubicBezTo>
                  <a:cubicBezTo>
                    <a:pt x="4167" y="1124"/>
                    <a:pt x="3874" y="1624"/>
                    <a:pt x="3414" y="2072"/>
                  </a:cubicBezTo>
                  <a:cubicBezTo>
                    <a:pt x="3299" y="2184"/>
                    <a:pt x="3171" y="2293"/>
                    <a:pt x="3037" y="2397"/>
                  </a:cubicBezTo>
                  <a:cubicBezTo>
                    <a:pt x="1979" y="3154"/>
                    <a:pt x="1121" y="3358"/>
                    <a:pt x="504" y="3358"/>
                  </a:cubicBezTo>
                  <a:cubicBezTo>
                    <a:pt x="346" y="3358"/>
                    <a:pt x="205" y="3344"/>
                    <a:pt x="80" y="3324"/>
                  </a:cubicBezTo>
                  <a:cubicBezTo>
                    <a:pt x="76" y="3323"/>
                    <a:pt x="73" y="3323"/>
                    <a:pt x="70" y="3323"/>
                  </a:cubicBezTo>
                  <a:cubicBezTo>
                    <a:pt x="53" y="3323"/>
                    <a:pt x="37" y="3330"/>
                    <a:pt x="25" y="3341"/>
                  </a:cubicBezTo>
                  <a:cubicBezTo>
                    <a:pt x="22" y="3345"/>
                    <a:pt x="14" y="3351"/>
                    <a:pt x="13" y="3357"/>
                  </a:cubicBezTo>
                  <a:cubicBezTo>
                    <a:pt x="1" y="3382"/>
                    <a:pt x="4" y="3414"/>
                    <a:pt x="27" y="3431"/>
                  </a:cubicBezTo>
                  <a:lnTo>
                    <a:pt x="16544" y="18229"/>
                  </a:lnTo>
                  <a:cubicBezTo>
                    <a:pt x="16554" y="18240"/>
                    <a:pt x="16571" y="18246"/>
                    <a:pt x="16585" y="18246"/>
                  </a:cubicBezTo>
                  <a:cubicBezTo>
                    <a:pt x="16587" y="18246"/>
                    <a:pt x="16590" y="18246"/>
                    <a:pt x="16592" y="18246"/>
                  </a:cubicBezTo>
                  <a:cubicBezTo>
                    <a:pt x="17690" y="18141"/>
                    <a:pt x="18564" y="17779"/>
                    <a:pt x="19191" y="17171"/>
                  </a:cubicBezTo>
                  <a:cubicBezTo>
                    <a:pt x="19661" y="16714"/>
                    <a:pt x="19850" y="16249"/>
                    <a:pt x="19909" y="16069"/>
                  </a:cubicBezTo>
                  <a:cubicBezTo>
                    <a:pt x="19914" y="16046"/>
                    <a:pt x="19909" y="16024"/>
                    <a:pt x="19892" y="16006"/>
                  </a:cubicBezTo>
                  <a:lnTo>
                    <a:pt x="4560" y="18"/>
                  </a:lnTo>
                  <a:cubicBezTo>
                    <a:pt x="4546" y="7"/>
                    <a:pt x="4529" y="0"/>
                    <a:pt x="4512"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1" name="Google Shape;2624;p34"/>
            <p:cNvSpPr/>
            <p:nvPr/>
          </p:nvSpPr>
          <p:spPr>
            <a:xfrm>
              <a:off x="7196900" y="4160450"/>
              <a:ext cx="988475" cy="552325"/>
            </a:xfrm>
            <a:custGeom>
              <a:avLst/>
              <a:gdLst/>
              <a:ahLst/>
              <a:cxnLst/>
              <a:rect l="l" t="t" r="r" b="b"/>
              <a:pathLst>
                <a:path w="39539" h="22093" extrusionOk="0">
                  <a:moveTo>
                    <a:pt x="20745" y="2548"/>
                  </a:moveTo>
                  <a:lnTo>
                    <a:pt x="20756" y="2578"/>
                  </a:lnTo>
                  <a:lnTo>
                    <a:pt x="17495" y="3856"/>
                  </a:lnTo>
                  <a:cubicBezTo>
                    <a:pt x="17492" y="3852"/>
                    <a:pt x="17495" y="3842"/>
                    <a:pt x="17498" y="3840"/>
                  </a:cubicBezTo>
                  <a:lnTo>
                    <a:pt x="17502" y="3836"/>
                  </a:lnTo>
                  <a:lnTo>
                    <a:pt x="20745" y="2548"/>
                  </a:lnTo>
                  <a:close/>
                  <a:moveTo>
                    <a:pt x="21878" y="4145"/>
                  </a:moveTo>
                  <a:lnTo>
                    <a:pt x="21888" y="4174"/>
                  </a:lnTo>
                  <a:lnTo>
                    <a:pt x="20311" y="4831"/>
                  </a:lnTo>
                  <a:cubicBezTo>
                    <a:pt x="20311" y="4823"/>
                    <a:pt x="20313" y="4816"/>
                    <a:pt x="20315" y="4815"/>
                  </a:cubicBezTo>
                  <a:lnTo>
                    <a:pt x="20319" y="4811"/>
                  </a:lnTo>
                  <a:lnTo>
                    <a:pt x="21878" y="4145"/>
                  </a:lnTo>
                  <a:close/>
                  <a:moveTo>
                    <a:pt x="21786" y="957"/>
                  </a:moveTo>
                  <a:lnTo>
                    <a:pt x="11578" y="5086"/>
                  </a:lnTo>
                  <a:cubicBezTo>
                    <a:pt x="11577" y="5078"/>
                    <a:pt x="11579" y="5071"/>
                    <a:pt x="11580" y="5070"/>
                  </a:cubicBezTo>
                  <a:lnTo>
                    <a:pt x="21786" y="957"/>
                  </a:lnTo>
                  <a:close/>
                  <a:moveTo>
                    <a:pt x="33039" y="11619"/>
                  </a:moveTo>
                  <a:lnTo>
                    <a:pt x="33045" y="11649"/>
                  </a:lnTo>
                  <a:lnTo>
                    <a:pt x="32423" y="11801"/>
                  </a:lnTo>
                  <a:cubicBezTo>
                    <a:pt x="32420" y="11793"/>
                    <a:pt x="32422" y="11787"/>
                    <a:pt x="32425" y="11785"/>
                  </a:cubicBezTo>
                  <a:lnTo>
                    <a:pt x="32434" y="11781"/>
                  </a:lnTo>
                  <a:lnTo>
                    <a:pt x="33039" y="11619"/>
                  </a:lnTo>
                  <a:close/>
                  <a:moveTo>
                    <a:pt x="34573" y="13132"/>
                  </a:moveTo>
                  <a:lnTo>
                    <a:pt x="32825" y="13613"/>
                  </a:lnTo>
                  <a:cubicBezTo>
                    <a:pt x="32822" y="13606"/>
                    <a:pt x="32825" y="13599"/>
                    <a:pt x="32828" y="13597"/>
                  </a:cubicBezTo>
                  <a:lnTo>
                    <a:pt x="32837" y="13593"/>
                  </a:lnTo>
                  <a:lnTo>
                    <a:pt x="34573" y="13132"/>
                  </a:lnTo>
                  <a:close/>
                  <a:moveTo>
                    <a:pt x="35537" y="14106"/>
                  </a:moveTo>
                  <a:lnTo>
                    <a:pt x="35547" y="14137"/>
                  </a:lnTo>
                  <a:lnTo>
                    <a:pt x="32025" y="15229"/>
                  </a:lnTo>
                  <a:cubicBezTo>
                    <a:pt x="32024" y="15221"/>
                    <a:pt x="32028" y="15216"/>
                    <a:pt x="32030" y="15214"/>
                  </a:cubicBezTo>
                  <a:lnTo>
                    <a:pt x="32035" y="15210"/>
                  </a:lnTo>
                  <a:lnTo>
                    <a:pt x="35537" y="14106"/>
                  </a:lnTo>
                  <a:close/>
                  <a:moveTo>
                    <a:pt x="37239" y="14791"/>
                  </a:moveTo>
                  <a:lnTo>
                    <a:pt x="37249" y="14822"/>
                  </a:lnTo>
                  <a:lnTo>
                    <a:pt x="28800" y="17559"/>
                  </a:lnTo>
                  <a:cubicBezTo>
                    <a:pt x="28797" y="17553"/>
                    <a:pt x="28800" y="17546"/>
                    <a:pt x="28805" y="17540"/>
                  </a:cubicBezTo>
                  <a:lnTo>
                    <a:pt x="28811" y="17538"/>
                  </a:lnTo>
                  <a:lnTo>
                    <a:pt x="37239" y="14791"/>
                  </a:lnTo>
                  <a:close/>
                  <a:moveTo>
                    <a:pt x="22255" y="0"/>
                  </a:moveTo>
                  <a:cubicBezTo>
                    <a:pt x="21748" y="0"/>
                    <a:pt x="21225" y="102"/>
                    <a:pt x="20724" y="298"/>
                  </a:cubicBezTo>
                  <a:lnTo>
                    <a:pt x="2512" y="7456"/>
                  </a:lnTo>
                  <a:lnTo>
                    <a:pt x="151" y="8384"/>
                  </a:lnTo>
                  <a:cubicBezTo>
                    <a:pt x="104" y="8403"/>
                    <a:pt x="68" y="8424"/>
                    <a:pt x="44" y="8446"/>
                  </a:cubicBezTo>
                  <a:cubicBezTo>
                    <a:pt x="32" y="8457"/>
                    <a:pt x="15" y="8488"/>
                    <a:pt x="15" y="8501"/>
                  </a:cubicBezTo>
                  <a:cubicBezTo>
                    <a:pt x="1" y="8646"/>
                    <a:pt x="323" y="8904"/>
                    <a:pt x="539" y="9033"/>
                  </a:cubicBezTo>
                  <a:cubicBezTo>
                    <a:pt x="700" y="9149"/>
                    <a:pt x="17096" y="20686"/>
                    <a:pt x="18165" y="21507"/>
                  </a:cubicBezTo>
                  <a:cubicBezTo>
                    <a:pt x="18812" y="22005"/>
                    <a:pt x="19269" y="22092"/>
                    <a:pt x="19512" y="22092"/>
                  </a:cubicBezTo>
                  <a:cubicBezTo>
                    <a:pt x="19641" y="22092"/>
                    <a:pt x="19709" y="22067"/>
                    <a:pt x="19711" y="22067"/>
                  </a:cubicBezTo>
                  <a:lnTo>
                    <a:pt x="22801" y="20989"/>
                  </a:lnTo>
                  <a:lnTo>
                    <a:pt x="39492" y="15172"/>
                  </a:lnTo>
                  <a:cubicBezTo>
                    <a:pt x="39502" y="15168"/>
                    <a:pt x="39510" y="15163"/>
                    <a:pt x="39518" y="15157"/>
                  </a:cubicBezTo>
                  <a:cubicBezTo>
                    <a:pt x="39526" y="15147"/>
                    <a:pt x="39533" y="15137"/>
                    <a:pt x="39533" y="15123"/>
                  </a:cubicBezTo>
                  <a:cubicBezTo>
                    <a:pt x="39539" y="15101"/>
                    <a:pt x="39531" y="15081"/>
                    <a:pt x="39515" y="15067"/>
                  </a:cubicBezTo>
                  <a:lnTo>
                    <a:pt x="22745" y="44"/>
                  </a:lnTo>
                  <a:cubicBezTo>
                    <a:pt x="22737" y="35"/>
                    <a:pt x="22726" y="29"/>
                    <a:pt x="22712" y="29"/>
                  </a:cubicBezTo>
                  <a:cubicBezTo>
                    <a:pt x="22562" y="10"/>
                    <a:pt x="22409" y="0"/>
                    <a:pt x="22255"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2" name="Google Shape;2625;p34"/>
            <p:cNvSpPr/>
            <p:nvPr/>
          </p:nvSpPr>
          <p:spPr>
            <a:xfrm>
              <a:off x="7196900" y="4346850"/>
              <a:ext cx="570050" cy="365925"/>
            </a:xfrm>
            <a:custGeom>
              <a:avLst/>
              <a:gdLst/>
              <a:ahLst/>
              <a:cxnLst/>
              <a:rect l="l" t="t" r="r" b="b"/>
              <a:pathLst>
                <a:path w="22802" h="14637" extrusionOk="0">
                  <a:moveTo>
                    <a:pt x="2512" y="0"/>
                  </a:moveTo>
                  <a:lnTo>
                    <a:pt x="150" y="928"/>
                  </a:lnTo>
                  <a:cubicBezTo>
                    <a:pt x="103" y="947"/>
                    <a:pt x="66" y="967"/>
                    <a:pt x="44" y="990"/>
                  </a:cubicBezTo>
                  <a:cubicBezTo>
                    <a:pt x="32" y="1001"/>
                    <a:pt x="14" y="1032"/>
                    <a:pt x="14" y="1045"/>
                  </a:cubicBezTo>
                  <a:cubicBezTo>
                    <a:pt x="1" y="1189"/>
                    <a:pt x="322" y="1448"/>
                    <a:pt x="539" y="1577"/>
                  </a:cubicBezTo>
                  <a:cubicBezTo>
                    <a:pt x="699" y="1693"/>
                    <a:pt x="17096" y="13230"/>
                    <a:pt x="18165" y="14051"/>
                  </a:cubicBezTo>
                  <a:cubicBezTo>
                    <a:pt x="18812" y="14549"/>
                    <a:pt x="19270" y="14636"/>
                    <a:pt x="19512" y="14636"/>
                  </a:cubicBezTo>
                  <a:cubicBezTo>
                    <a:pt x="19642" y="14636"/>
                    <a:pt x="19709" y="14611"/>
                    <a:pt x="19710" y="14611"/>
                  </a:cubicBezTo>
                  <a:lnTo>
                    <a:pt x="22801" y="13533"/>
                  </a:lnTo>
                  <a:cubicBezTo>
                    <a:pt x="20703" y="13313"/>
                    <a:pt x="19108" y="11911"/>
                    <a:pt x="19107" y="11911"/>
                  </a:cubicBezTo>
                  <a:cubicBezTo>
                    <a:pt x="19107" y="11911"/>
                    <a:pt x="19107" y="11911"/>
                    <a:pt x="19107" y="11911"/>
                  </a:cubicBezTo>
                  <a:lnTo>
                    <a:pt x="2512" y="0"/>
                  </a:lnTo>
                  <a:close/>
                </a:path>
              </a:pathLst>
            </a:custGeom>
            <a:solidFill>
              <a:srgbClr val="000000">
                <a:alpha val="139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3" name="Google Shape;2626;p34"/>
            <p:cNvSpPr/>
            <p:nvPr/>
          </p:nvSpPr>
          <p:spPr>
            <a:xfrm>
              <a:off x="8295025" y="3619050"/>
              <a:ext cx="392975" cy="484675"/>
            </a:xfrm>
            <a:custGeom>
              <a:avLst/>
              <a:gdLst/>
              <a:ahLst/>
              <a:cxnLst/>
              <a:rect l="l" t="t" r="r" b="b"/>
              <a:pathLst>
                <a:path w="15719" h="19387" extrusionOk="0">
                  <a:moveTo>
                    <a:pt x="2782" y="1"/>
                  </a:moveTo>
                  <a:cubicBezTo>
                    <a:pt x="2554" y="1"/>
                    <a:pt x="2339" y="188"/>
                    <a:pt x="2335" y="191"/>
                  </a:cubicBezTo>
                  <a:lnTo>
                    <a:pt x="1" y="2409"/>
                  </a:lnTo>
                  <a:cubicBezTo>
                    <a:pt x="228" y="2314"/>
                    <a:pt x="554" y="2210"/>
                    <a:pt x="894" y="2210"/>
                  </a:cubicBezTo>
                  <a:cubicBezTo>
                    <a:pt x="1180" y="2210"/>
                    <a:pt x="1475" y="2284"/>
                    <a:pt x="1728" y="2501"/>
                  </a:cubicBezTo>
                  <a:lnTo>
                    <a:pt x="1730" y="2498"/>
                  </a:lnTo>
                  <a:lnTo>
                    <a:pt x="1750" y="2519"/>
                  </a:lnTo>
                  <a:cubicBezTo>
                    <a:pt x="1823" y="2586"/>
                    <a:pt x="1889" y="2661"/>
                    <a:pt x="1954" y="2752"/>
                  </a:cubicBezTo>
                  <a:cubicBezTo>
                    <a:pt x="2693" y="3799"/>
                    <a:pt x="13025" y="18157"/>
                    <a:pt x="13912" y="19387"/>
                  </a:cubicBezTo>
                  <a:lnTo>
                    <a:pt x="15693" y="17556"/>
                  </a:lnTo>
                  <a:cubicBezTo>
                    <a:pt x="15715" y="17535"/>
                    <a:pt x="15718" y="17500"/>
                    <a:pt x="15698" y="17476"/>
                  </a:cubicBezTo>
                  <a:cubicBezTo>
                    <a:pt x="15202" y="16798"/>
                    <a:pt x="3531" y="853"/>
                    <a:pt x="3161" y="250"/>
                  </a:cubicBezTo>
                  <a:cubicBezTo>
                    <a:pt x="3072" y="105"/>
                    <a:pt x="2969" y="25"/>
                    <a:pt x="2844" y="5"/>
                  </a:cubicBezTo>
                  <a:cubicBezTo>
                    <a:pt x="2824" y="2"/>
                    <a:pt x="2803" y="1"/>
                    <a:pt x="2782" y="1"/>
                  </a:cubicBezTo>
                  <a:close/>
                </a:path>
              </a:pathLst>
            </a:custGeom>
            <a:solidFill>
              <a:srgbClr val="FFFFFF">
                <a:alpha val="396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4" name="Google Shape;2627;p34"/>
            <p:cNvSpPr/>
            <p:nvPr/>
          </p:nvSpPr>
          <p:spPr>
            <a:xfrm>
              <a:off x="7187450" y="3610025"/>
              <a:ext cx="1511350" cy="1111875"/>
            </a:xfrm>
            <a:custGeom>
              <a:avLst/>
              <a:gdLst/>
              <a:ahLst/>
              <a:cxnLst/>
              <a:rect l="l" t="t" r="r" b="b"/>
              <a:pathLst>
                <a:path w="60454" h="44475" extrusionOk="0">
                  <a:moveTo>
                    <a:pt x="47081" y="521"/>
                  </a:moveTo>
                  <a:cubicBezTo>
                    <a:pt x="47095" y="521"/>
                    <a:pt x="47109" y="522"/>
                    <a:pt x="47122" y="524"/>
                  </a:cubicBezTo>
                  <a:cubicBezTo>
                    <a:pt x="47149" y="529"/>
                    <a:pt x="47235" y="541"/>
                    <a:pt x="47328" y="695"/>
                  </a:cubicBezTo>
                  <a:cubicBezTo>
                    <a:pt x="47689" y="1284"/>
                    <a:pt x="58442" y="15976"/>
                    <a:pt x="59826" y="17869"/>
                  </a:cubicBezTo>
                  <a:lnTo>
                    <a:pt x="43482" y="34663"/>
                  </a:lnTo>
                  <a:cubicBezTo>
                    <a:pt x="43450" y="34698"/>
                    <a:pt x="43427" y="34740"/>
                    <a:pt x="43415" y="34786"/>
                  </a:cubicBezTo>
                  <a:cubicBezTo>
                    <a:pt x="43411" y="34805"/>
                    <a:pt x="42931" y="36702"/>
                    <a:pt x="40147" y="36935"/>
                  </a:cubicBezTo>
                  <a:cubicBezTo>
                    <a:pt x="40124" y="36937"/>
                    <a:pt x="40103" y="36940"/>
                    <a:pt x="40082" y="36949"/>
                  </a:cubicBezTo>
                  <a:lnTo>
                    <a:pt x="20034" y="43935"/>
                  </a:lnTo>
                  <a:cubicBezTo>
                    <a:pt x="20032" y="43936"/>
                    <a:pt x="19983" y="43951"/>
                    <a:pt x="19888" y="43951"/>
                  </a:cubicBezTo>
                  <a:cubicBezTo>
                    <a:pt x="19682" y="43951"/>
                    <a:pt x="19258" y="43876"/>
                    <a:pt x="18639" y="43399"/>
                  </a:cubicBezTo>
                  <a:cubicBezTo>
                    <a:pt x="17585" y="42588"/>
                    <a:pt x="1694" y="31402"/>
                    <a:pt x="1001" y="30916"/>
                  </a:cubicBezTo>
                  <a:cubicBezTo>
                    <a:pt x="823" y="30810"/>
                    <a:pt x="631" y="30648"/>
                    <a:pt x="568" y="30554"/>
                  </a:cubicBezTo>
                  <a:cubicBezTo>
                    <a:pt x="574" y="30552"/>
                    <a:pt x="581" y="30549"/>
                    <a:pt x="584" y="30549"/>
                  </a:cubicBezTo>
                  <a:lnTo>
                    <a:pt x="21159" y="22464"/>
                  </a:lnTo>
                  <a:cubicBezTo>
                    <a:pt x="21649" y="22272"/>
                    <a:pt x="22148" y="22174"/>
                    <a:pt x="22634" y="22174"/>
                  </a:cubicBezTo>
                  <a:cubicBezTo>
                    <a:pt x="22921" y="22174"/>
                    <a:pt x="23204" y="22208"/>
                    <a:pt x="23478" y="22277"/>
                  </a:cubicBezTo>
                  <a:cubicBezTo>
                    <a:pt x="23666" y="22324"/>
                    <a:pt x="23888" y="22356"/>
                    <a:pt x="24142" y="22356"/>
                  </a:cubicBezTo>
                  <a:cubicBezTo>
                    <a:pt x="24807" y="22356"/>
                    <a:pt x="25692" y="22134"/>
                    <a:pt x="26766" y="21363"/>
                  </a:cubicBezTo>
                  <a:cubicBezTo>
                    <a:pt x="27477" y="20816"/>
                    <a:pt x="27919" y="20174"/>
                    <a:pt x="28083" y="19461"/>
                  </a:cubicBezTo>
                  <a:cubicBezTo>
                    <a:pt x="28283" y="18591"/>
                    <a:pt x="28690" y="17845"/>
                    <a:pt x="29261" y="17301"/>
                  </a:cubicBezTo>
                  <a:lnTo>
                    <a:pt x="46743" y="671"/>
                  </a:lnTo>
                  <a:cubicBezTo>
                    <a:pt x="46791" y="629"/>
                    <a:pt x="46941" y="521"/>
                    <a:pt x="47081" y="521"/>
                  </a:cubicBezTo>
                  <a:close/>
                  <a:moveTo>
                    <a:pt x="47085" y="1"/>
                  </a:moveTo>
                  <a:cubicBezTo>
                    <a:pt x="46725" y="1"/>
                    <a:pt x="46436" y="249"/>
                    <a:pt x="46394" y="285"/>
                  </a:cubicBezTo>
                  <a:lnTo>
                    <a:pt x="28905" y="16923"/>
                  </a:lnTo>
                  <a:cubicBezTo>
                    <a:pt x="28258" y="17537"/>
                    <a:pt x="27800" y="18373"/>
                    <a:pt x="27577" y="19343"/>
                  </a:cubicBezTo>
                  <a:cubicBezTo>
                    <a:pt x="27441" y="19936"/>
                    <a:pt x="27062" y="20476"/>
                    <a:pt x="26457" y="20944"/>
                  </a:cubicBezTo>
                  <a:cubicBezTo>
                    <a:pt x="25493" y="21636"/>
                    <a:pt x="24719" y="21835"/>
                    <a:pt x="24148" y="21835"/>
                  </a:cubicBezTo>
                  <a:cubicBezTo>
                    <a:pt x="23940" y="21835"/>
                    <a:pt x="23759" y="21809"/>
                    <a:pt x="23605" y="21770"/>
                  </a:cubicBezTo>
                  <a:cubicBezTo>
                    <a:pt x="23290" y="21692"/>
                    <a:pt x="22966" y="21653"/>
                    <a:pt x="22637" y="21653"/>
                  </a:cubicBezTo>
                  <a:cubicBezTo>
                    <a:pt x="22086" y="21653"/>
                    <a:pt x="21523" y="21762"/>
                    <a:pt x="20971" y="21979"/>
                  </a:cubicBezTo>
                  <a:lnTo>
                    <a:pt x="395" y="30065"/>
                  </a:lnTo>
                  <a:lnTo>
                    <a:pt x="394" y="30065"/>
                  </a:lnTo>
                  <a:cubicBezTo>
                    <a:pt x="96" y="30183"/>
                    <a:pt x="39" y="30384"/>
                    <a:pt x="29" y="30492"/>
                  </a:cubicBezTo>
                  <a:cubicBezTo>
                    <a:pt x="0" y="30884"/>
                    <a:pt x="512" y="31233"/>
                    <a:pt x="718" y="31353"/>
                  </a:cubicBezTo>
                  <a:cubicBezTo>
                    <a:pt x="883" y="31470"/>
                    <a:pt x="17276" y="43009"/>
                    <a:pt x="18321" y="43813"/>
                  </a:cubicBezTo>
                  <a:cubicBezTo>
                    <a:pt x="19035" y="44362"/>
                    <a:pt x="19569" y="44474"/>
                    <a:pt x="19886" y="44474"/>
                  </a:cubicBezTo>
                  <a:cubicBezTo>
                    <a:pt x="20079" y="44474"/>
                    <a:pt x="20190" y="44433"/>
                    <a:pt x="20214" y="44424"/>
                  </a:cubicBezTo>
                  <a:lnTo>
                    <a:pt x="40224" y="37452"/>
                  </a:lnTo>
                  <a:cubicBezTo>
                    <a:pt x="43066" y="37200"/>
                    <a:pt x="43780" y="35379"/>
                    <a:pt x="43903" y="34981"/>
                  </a:cubicBezTo>
                  <a:lnTo>
                    <a:pt x="60354" y="18074"/>
                  </a:lnTo>
                  <a:cubicBezTo>
                    <a:pt x="60443" y="17982"/>
                    <a:pt x="60454" y="17839"/>
                    <a:pt x="60378" y="17738"/>
                  </a:cubicBezTo>
                  <a:cubicBezTo>
                    <a:pt x="56147" y="11959"/>
                    <a:pt x="48067" y="901"/>
                    <a:pt x="47774" y="423"/>
                  </a:cubicBezTo>
                  <a:cubicBezTo>
                    <a:pt x="47592" y="124"/>
                    <a:pt x="47362" y="33"/>
                    <a:pt x="47201" y="9"/>
                  </a:cubicBezTo>
                  <a:cubicBezTo>
                    <a:pt x="47161" y="3"/>
                    <a:pt x="47123" y="1"/>
                    <a:pt x="47085"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5" name="Google Shape;2628;p34"/>
            <p:cNvSpPr/>
            <p:nvPr/>
          </p:nvSpPr>
          <p:spPr>
            <a:xfrm>
              <a:off x="7758950" y="4152150"/>
              <a:ext cx="439975" cy="394225"/>
            </a:xfrm>
            <a:custGeom>
              <a:avLst/>
              <a:gdLst/>
              <a:ahLst/>
              <a:cxnLst/>
              <a:rect l="l" t="t" r="r" b="b"/>
              <a:pathLst>
                <a:path w="17599" h="15769" extrusionOk="0">
                  <a:moveTo>
                    <a:pt x="291" y="0"/>
                  </a:moveTo>
                  <a:cubicBezTo>
                    <a:pt x="220" y="0"/>
                    <a:pt x="149" y="29"/>
                    <a:pt x="97" y="86"/>
                  </a:cubicBezTo>
                  <a:cubicBezTo>
                    <a:pt x="0" y="194"/>
                    <a:pt x="10" y="359"/>
                    <a:pt x="116" y="455"/>
                  </a:cubicBezTo>
                  <a:lnTo>
                    <a:pt x="17135" y="15702"/>
                  </a:lnTo>
                  <a:cubicBezTo>
                    <a:pt x="17184" y="15746"/>
                    <a:pt x="17246" y="15768"/>
                    <a:pt x="17309" y="15768"/>
                  </a:cubicBezTo>
                  <a:cubicBezTo>
                    <a:pt x="17379" y="15768"/>
                    <a:pt x="17450" y="15740"/>
                    <a:pt x="17502" y="15682"/>
                  </a:cubicBezTo>
                  <a:cubicBezTo>
                    <a:pt x="17599" y="15575"/>
                    <a:pt x="17590" y="15410"/>
                    <a:pt x="17483" y="15315"/>
                  </a:cubicBezTo>
                  <a:lnTo>
                    <a:pt x="465" y="66"/>
                  </a:lnTo>
                  <a:cubicBezTo>
                    <a:pt x="415" y="22"/>
                    <a:pt x="353" y="0"/>
                    <a:pt x="291"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 name="Google Shape;2629;p34"/>
            <p:cNvSpPr/>
            <p:nvPr/>
          </p:nvSpPr>
          <p:spPr>
            <a:xfrm>
              <a:off x="7882375" y="4068425"/>
              <a:ext cx="404025" cy="419250"/>
            </a:xfrm>
            <a:custGeom>
              <a:avLst/>
              <a:gdLst/>
              <a:ahLst/>
              <a:cxnLst/>
              <a:rect l="l" t="t" r="r" b="b"/>
              <a:pathLst>
                <a:path w="16161" h="16770" extrusionOk="0">
                  <a:moveTo>
                    <a:pt x="288" y="1"/>
                  </a:moveTo>
                  <a:cubicBezTo>
                    <a:pt x="223" y="1"/>
                    <a:pt x="158" y="25"/>
                    <a:pt x="108" y="73"/>
                  </a:cubicBezTo>
                  <a:cubicBezTo>
                    <a:pt x="3" y="173"/>
                    <a:pt x="0" y="339"/>
                    <a:pt x="100" y="441"/>
                  </a:cubicBezTo>
                  <a:lnTo>
                    <a:pt x="15684" y="16689"/>
                  </a:lnTo>
                  <a:cubicBezTo>
                    <a:pt x="15734" y="16743"/>
                    <a:pt x="15804" y="16769"/>
                    <a:pt x="15872" y="16769"/>
                  </a:cubicBezTo>
                  <a:cubicBezTo>
                    <a:pt x="15936" y="16769"/>
                    <a:pt x="16001" y="16744"/>
                    <a:pt x="16053" y="16697"/>
                  </a:cubicBezTo>
                  <a:cubicBezTo>
                    <a:pt x="16157" y="16596"/>
                    <a:pt x="16160" y="16431"/>
                    <a:pt x="16061" y="16327"/>
                  </a:cubicBezTo>
                  <a:lnTo>
                    <a:pt x="476" y="80"/>
                  </a:lnTo>
                  <a:cubicBezTo>
                    <a:pt x="425" y="27"/>
                    <a:pt x="357" y="1"/>
                    <a:pt x="288"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 name="Google Shape;2630;p34"/>
            <p:cNvSpPr/>
            <p:nvPr/>
          </p:nvSpPr>
          <p:spPr>
            <a:xfrm>
              <a:off x="7758775" y="4068350"/>
              <a:ext cx="137925" cy="96825"/>
            </a:xfrm>
            <a:custGeom>
              <a:avLst/>
              <a:gdLst/>
              <a:ahLst/>
              <a:cxnLst/>
              <a:rect l="l" t="t" r="r" b="b"/>
              <a:pathLst>
                <a:path w="5517" h="3873" extrusionOk="0">
                  <a:moveTo>
                    <a:pt x="5235" y="1"/>
                  </a:moveTo>
                  <a:cubicBezTo>
                    <a:pt x="5217" y="1"/>
                    <a:pt x="5200" y="3"/>
                    <a:pt x="5182" y="7"/>
                  </a:cubicBezTo>
                  <a:cubicBezTo>
                    <a:pt x="1426" y="758"/>
                    <a:pt x="117" y="3388"/>
                    <a:pt x="64" y="3499"/>
                  </a:cubicBezTo>
                  <a:cubicBezTo>
                    <a:pt x="1" y="3628"/>
                    <a:pt x="54" y="3784"/>
                    <a:pt x="184" y="3847"/>
                  </a:cubicBezTo>
                  <a:cubicBezTo>
                    <a:pt x="221" y="3865"/>
                    <a:pt x="259" y="3873"/>
                    <a:pt x="298" y="3873"/>
                  </a:cubicBezTo>
                  <a:cubicBezTo>
                    <a:pt x="394" y="3873"/>
                    <a:pt x="487" y="3819"/>
                    <a:pt x="533" y="3725"/>
                  </a:cubicBezTo>
                  <a:cubicBezTo>
                    <a:pt x="545" y="3700"/>
                    <a:pt x="1793" y="1216"/>
                    <a:pt x="5283" y="517"/>
                  </a:cubicBezTo>
                  <a:cubicBezTo>
                    <a:pt x="5425" y="488"/>
                    <a:pt x="5517" y="352"/>
                    <a:pt x="5487" y="211"/>
                  </a:cubicBezTo>
                  <a:cubicBezTo>
                    <a:pt x="5463" y="87"/>
                    <a:pt x="5354" y="1"/>
                    <a:pt x="5235"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8" name="Google Shape;2631;p34"/>
            <p:cNvSpPr/>
            <p:nvPr/>
          </p:nvSpPr>
          <p:spPr>
            <a:xfrm>
              <a:off x="7215900" y="4096825"/>
              <a:ext cx="605475" cy="268375"/>
            </a:xfrm>
            <a:custGeom>
              <a:avLst/>
              <a:gdLst/>
              <a:ahLst/>
              <a:cxnLst/>
              <a:rect l="l" t="t" r="r" b="b"/>
              <a:pathLst>
                <a:path w="24219" h="10735" extrusionOk="0">
                  <a:moveTo>
                    <a:pt x="23977" y="1"/>
                  </a:moveTo>
                  <a:cubicBezTo>
                    <a:pt x="23970" y="1"/>
                    <a:pt x="23962" y="1"/>
                    <a:pt x="23955" y="2"/>
                  </a:cubicBezTo>
                  <a:cubicBezTo>
                    <a:pt x="12519" y="129"/>
                    <a:pt x="273" y="8895"/>
                    <a:pt x="151" y="8984"/>
                  </a:cubicBezTo>
                  <a:cubicBezTo>
                    <a:pt x="85" y="9031"/>
                    <a:pt x="46" y="9106"/>
                    <a:pt x="43" y="9187"/>
                  </a:cubicBezTo>
                  <a:lnTo>
                    <a:pt x="5" y="10467"/>
                  </a:lnTo>
                  <a:cubicBezTo>
                    <a:pt x="1" y="10610"/>
                    <a:pt x="114" y="10731"/>
                    <a:pt x="257" y="10735"/>
                  </a:cubicBezTo>
                  <a:lnTo>
                    <a:pt x="266" y="10735"/>
                  </a:lnTo>
                  <a:cubicBezTo>
                    <a:pt x="407" y="10735"/>
                    <a:pt x="522" y="10622"/>
                    <a:pt x="524" y="10481"/>
                  </a:cubicBezTo>
                  <a:lnTo>
                    <a:pt x="559" y="9332"/>
                  </a:lnTo>
                  <a:cubicBezTo>
                    <a:pt x="1768" y="8484"/>
                    <a:pt x="13243" y="642"/>
                    <a:pt x="23960" y="523"/>
                  </a:cubicBezTo>
                  <a:cubicBezTo>
                    <a:pt x="24104" y="522"/>
                    <a:pt x="24219" y="403"/>
                    <a:pt x="24218" y="260"/>
                  </a:cubicBezTo>
                  <a:cubicBezTo>
                    <a:pt x="24217" y="123"/>
                    <a:pt x="24114" y="1"/>
                    <a:pt x="23977"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9" name="Google Shape;2632;p34"/>
            <p:cNvSpPr/>
            <p:nvPr/>
          </p:nvSpPr>
          <p:spPr>
            <a:xfrm>
              <a:off x="7807450" y="3625425"/>
              <a:ext cx="532025" cy="484475"/>
            </a:xfrm>
            <a:custGeom>
              <a:avLst/>
              <a:gdLst/>
              <a:ahLst/>
              <a:cxnLst/>
              <a:rect l="l" t="t" r="r" b="b"/>
              <a:pathLst>
                <a:path w="21281" h="19379" extrusionOk="0">
                  <a:moveTo>
                    <a:pt x="20236" y="0"/>
                  </a:moveTo>
                  <a:cubicBezTo>
                    <a:pt x="20194" y="0"/>
                    <a:pt x="20152" y="10"/>
                    <a:pt x="20114" y="30"/>
                  </a:cubicBezTo>
                  <a:cubicBezTo>
                    <a:pt x="4713" y="8205"/>
                    <a:pt x="100" y="18910"/>
                    <a:pt x="55" y="19018"/>
                  </a:cubicBezTo>
                  <a:cubicBezTo>
                    <a:pt x="1" y="19150"/>
                    <a:pt x="64" y="19302"/>
                    <a:pt x="196" y="19358"/>
                  </a:cubicBezTo>
                  <a:cubicBezTo>
                    <a:pt x="228" y="19373"/>
                    <a:pt x="263" y="19379"/>
                    <a:pt x="296" y="19379"/>
                  </a:cubicBezTo>
                  <a:cubicBezTo>
                    <a:pt x="399" y="19379"/>
                    <a:pt x="495" y="19318"/>
                    <a:pt x="537" y="19218"/>
                  </a:cubicBezTo>
                  <a:cubicBezTo>
                    <a:pt x="582" y="19112"/>
                    <a:pt x="5099" y="8630"/>
                    <a:pt x="20246" y="550"/>
                  </a:cubicBezTo>
                  <a:lnTo>
                    <a:pt x="20875" y="843"/>
                  </a:lnTo>
                  <a:cubicBezTo>
                    <a:pt x="20910" y="859"/>
                    <a:pt x="20947" y="867"/>
                    <a:pt x="20983" y="867"/>
                  </a:cubicBezTo>
                  <a:cubicBezTo>
                    <a:pt x="21082" y="867"/>
                    <a:pt x="21176" y="811"/>
                    <a:pt x="21221" y="716"/>
                  </a:cubicBezTo>
                  <a:cubicBezTo>
                    <a:pt x="21280" y="587"/>
                    <a:pt x="21224" y="431"/>
                    <a:pt x="21093" y="370"/>
                  </a:cubicBezTo>
                  <a:lnTo>
                    <a:pt x="20347" y="24"/>
                  </a:lnTo>
                  <a:cubicBezTo>
                    <a:pt x="20312" y="8"/>
                    <a:pt x="20274" y="0"/>
                    <a:pt x="20236"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0" name="Google Shape;2633;p34"/>
            <p:cNvSpPr/>
            <p:nvPr/>
          </p:nvSpPr>
          <p:spPr>
            <a:xfrm>
              <a:off x="7913775" y="4527475"/>
              <a:ext cx="217725" cy="74900"/>
            </a:xfrm>
            <a:custGeom>
              <a:avLst/>
              <a:gdLst/>
              <a:ahLst/>
              <a:cxnLst/>
              <a:rect l="l" t="t" r="r" b="b"/>
              <a:pathLst>
                <a:path w="8709" h="2996" extrusionOk="0">
                  <a:moveTo>
                    <a:pt x="8569" y="0"/>
                  </a:moveTo>
                  <a:cubicBezTo>
                    <a:pt x="8556" y="0"/>
                    <a:pt x="8543" y="2"/>
                    <a:pt x="8530" y="7"/>
                  </a:cubicBezTo>
                  <a:lnTo>
                    <a:pt x="102" y="2753"/>
                  </a:lnTo>
                  <a:cubicBezTo>
                    <a:pt x="36" y="2774"/>
                    <a:pt x="0" y="2844"/>
                    <a:pt x="21" y="2910"/>
                  </a:cubicBezTo>
                  <a:cubicBezTo>
                    <a:pt x="38" y="2962"/>
                    <a:pt x="87" y="2996"/>
                    <a:pt x="140" y="2996"/>
                  </a:cubicBezTo>
                  <a:cubicBezTo>
                    <a:pt x="152" y="2996"/>
                    <a:pt x="166" y="2993"/>
                    <a:pt x="178" y="2989"/>
                  </a:cubicBezTo>
                  <a:lnTo>
                    <a:pt x="8608" y="244"/>
                  </a:lnTo>
                  <a:cubicBezTo>
                    <a:pt x="8672" y="223"/>
                    <a:pt x="8708" y="152"/>
                    <a:pt x="8687" y="87"/>
                  </a:cubicBezTo>
                  <a:cubicBezTo>
                    <a:pt x="8670" y="34"/>
                    <a:pt x="8621" y="0"/>
                    <a:pt x="8569"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1" name="Google Shape;2634;p34"/>
            <p:cNvSpPr/>
            <p:nvPr/>
          </p:nvSpPr>
          <p:spPr>
            <a:xfrm>
              <a:off x="7994425" y="4510350"/>
              <a:ext cx="94525" cy="33850"/>
            </a:xfrm>
            <a:custGeom>
              <a:avLst/>
              <a:gdLst/>
              <a:ahLst/>
              <a:cxnLst/>
              <a:rect l="l" t="t" r="r" b="b"/>
              <a:pathLst>
                <a:path w="3781" h="1354" extrusionOk="0">
                  <a:moveTo>
                    <a:pt x="3641" y="1"/>
                  </a:moveTo>
                  <a:cubicBezTo>
                    <a:pt x="3629" y="1"/>
                    <a:pt x="3616" y="3"/>
                    <a:pt x="3604" y="6"/>
                  </a:cubicBezTo>
                  <a:lnTo>
                    <a:pt x="102" y="1110"/>
                  </a:lnTo>
                  <a:cubicBezTo>
                    <a:pt x="37" y="1130"/>
                    <a:pt x="1" y="1202"/>
                    <a:pt x="22" y="1266"/>
                  </a:cubicBezTo>
                  <a:cubicBezTo>
                    <a:pt x="38" y="1319"/>
                    <a:pt x="88" y="1353"/>
                    <a:pt x="140" y="1353"/>
                  </a:cubicBezTo>
                  <a:cubicBezTo>
                    <a:pt x="153" y="1353"/>
                    <a:pt x="165" y="1351"/>
                    <a:pt x="177" y="1348"/>
                  </a:cubicBezTo>
                  <a:lnTo>
                    <a:pt x="3678" y="244"/>
                  </a:lnTo>
                  <a:cubicBezTo>
                    <a:pt x="3744" y="224"/>
                    <a:pt x="3781" y="153"/>
                    <a:pt x="3760" y="88"/>
                  </a:cubicBezTo>
                  <a:cubicBezTo>
                    <a:pt x="3744" y="34"/>
                    <a:pt x="3695" y="1"/>
                    <a:pt x="3641"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2" name="Google Shape;2635;p34"/>
            <p:cNvSpPr/>
            <p:nvPr/>
          </p:nvSpPr>
          <p:spPr>
            <a:xfrm>
              <a:off x="8014475" y="4485300"/>
              <a:ext cx="50075" cy="18475"/>
            </a:xfrm>
            <a:custGeom>
              <a:avLst/>
              <a:gdLst/>
              <a:ahLst/>
              <a:cxnLst/>
              <a:rect l="l" t="t" r="r" b="b"/>
              <a:pathLst>
                <a:path w="2003" h="739" extrusionOk="0">
                  <a:moveTo>
                    <a:pt x="1866" y="0"/>
                  </a:moveTo>
                  <a:cubicBezTo>
                    <a:pt x="1855" y="0"/>
                    <a:pt x="1843" y="2"/>
                    <a:pt x="1832" y="5"/>
                  </a:cubicBezTo>
                  <a:lnTo>
                    <a:pt x="104" y="495"/>
                  </a:lnTo>
                  <a:cubicBezTo>
                    <a:pt x="38" y="514"/>
                    <a:pt x="1" y="582"/>
                    <a:pt x="18" y="649"/>
                  </a:cubicBezTo>
                  <a:cubicBezTo>
                    <a:pt x="34" y="703"/>
                    <a:pt x="83" y="739"/>
                    <a:pt x="138" y="739"/>
                  </a:cubicBezTo>
                  <a:cubicBezTo>
                    <a:pt x="148" y="739"/>
                    <a:pt x="160" y="738"/>
                    <a:pt x="172" y="734"/>
                  </a:cubicBezTo>
                  <a:lnTo>
                    <a:pt x="1900" y="243"/>
                  </a:lnTo>
                  <a:cubicBezTo>
                    <a:pt x="1964" y="224"/>
                    <a:pt x="2002" y="157"/>
                    <a:pt x="1984" y="90"/>
                  </a:cubicBezTo>
                  <a:cubicBezTo>
                    <a:pt x="1969" y="35"/>
                    <a:pt x="1920" y="0"/>
                    <a:pt x="1866"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3" name="Google Shape;2636;p34"/>
            <p:cNvSpPr/>
            <p:nvPr/>
          </p:nvSpPr>
          <p:spPr>
            <a:xfrm>
              <a:off x="8004325" y="4448125"/>
              <a:ext cx="22075" cy="10350"/>
            </a:xfrm>
            <a:custGeom>
              <a:avLst/>
              <a:gdLst/>
              <a:ahLst/>
              <a:cxnLst/>
              <a:rect l="l" t="t" r="r" b="b"/>
              <a:pathLst>
                <a:path w="883" h="414" extrusionOk="0">
                  <a:moveTo>
                    <a:pt x="744" y="0"/>
                  </a:moveTo>
                  <a:cubicBezTo>
                    <a:pt x="733" y="0"/>
                    <a:pt x="722" y="2"/>
                    <a:pt x="711" y="5"/>
                  </a:cubicBezTo>
                  <a:lnTo>
                    <a:pt x="107" y="169"/>
                  </a:lnTo>
                  <a:cubicBezTo>
                    <a:pt x="40" y="187"/>
                    <a:pt x="0" y="255"/>
                    <a:pt x="19" y="322"/>
                  </a:cubicBezTo>
                  <a:cubicBezTo>
                    <a:pt x="35" y="377"/>
                    <a:pt x="84" y="414"/>
                    <a:pt x="140" y="414"/>
                  </a:cubicBezTo>
                  <a:cubicBezTo>
                    <a:pt x="151" y="414"/>
                    <a:pt x="162" y="412"/>
                    <a:pt x="172" y="410"/>
                  </a:cubicBezTo>
                  <a:lnTo>
                    <a:pt x="777" y="246"/>
                  </a:lnTo>
                  <a:cubicBezTo>
                    <a:pt x="843" y="228"/>
                    <a:pt x="883" y="160"/>
                    <a:pt x="864" y="93"/>
                  </a:cubicBezTo>
                  <a:cubicBezTo>
                    <a:pt x="849" y="37"/>
                    <a:pt x="800" y="0"/>
                    <a:pt x="74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4" name="Google Shape;2637;p34"/>
            <p:cNvSpPr/>
            <p:nvPr/>
          </p:nvSpPr>
          <p:spPr>
            <a:xfrm>
              <a:off x="7483200" y="4180850"/>
              <a:ext cx="261800" cy="109750"/>
            </a:xfrm>
            <a:custGeom>
              <a:avLst/>
              <a:gdLst/>
              <a:ahLst/>
              <a:cxnLst/>
              <a:rect l="l" t="t" r="r" b="b"/>
              <a:pathLst>
                <a:path w="10472" h="4390" extrusionOk="0">
                  <a:moveTo>
                    <a:pt x="10330" y="0"/>
                  </a:moveTo>
                  <a:cubicBezTo>
                    <a:pt x="10314" y="0"/>
                    <a:pt x="10298" y="4"/>
                    <a:pt x="10283" y="10"/>
                  </a:cubicBezTo>
                  <a:lnTo>
                    <a:pt x="95" y="4150"/>
                  </a:lnTo>
                  <a:cubicBezTo>
                    <a:pt x="32" y="4176"/>
                    <a:pt x="0" y="4248"/>
                    <a:pt x="27" y="4312"/>
                  </a:cubicBezTo>
                  <a:cubicBezTo>
                    <a:pt x="47" y="4360"/>
                    <a:pt x="92" y="4389"/>
                    <a:pt x="142" y="4389"/>
                  </a:cubicBezTo>
                  <a:cubicBezTo>
                    <a:pt x="158" y="4389"/>
                    <a:pt x="173" y="4386"/>
                    <a:pt x="189" y="4380"/>
                  </a:cubicBezTo>
                  <a:lnTo>
                    <a:pt x="10377" y="241"/>
                  </a:lnTo>
                  <a:cubicBezTo>
                    <a:pt x="10440" y="214"/>
                    <a:pt x="10471" y="142"/>
                    <a:pt x="10445" y="78"/>
                  </a:cubicBezTo>
                  <a:cubicBezTo>
                    <a:pt x="10425" y="30"/>
                    <a:pt x="10378" y="0"/>
                    <a:pt x="10330"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5" name="Google Shape;2638;p34"/>
            <p:cNvSpPr/>
            <p:nvPr/>
          </p:nvSpPr>
          <p:spPr>
            <a:xfrm>
              <a:off x="7631100" y="4221350"/>
              <a:ext cx="88100" cy="38500"/>
            </a:xfrm>
            <a:custGeom>
              <a:avLst/>
              <a:gdLst/>
              <a:ahLst/>
              <a:cxnLst/>
              <a:rect l="l" t="t" r="r" b="b"/>
              <a:pathLst>
                <a:path w="3524" h="1540" extrusionOk="0">
                  <a:moveTo>
                    <a:pt x="3382" y="0"/>
                  </a:moveTo>
                  <a:cubicBezTo>
                    <a:pt x="3367" y="0"/>
                    <a:pt x="3351" y="3"/>
                    <a:pt x="3337" y="9"/>
                  </a:cubicBezTo>
                  <a:lnTo>
                    <a:pt x="94" y="1298"/>
                  </a:lnTo>
                  <a:cubicBezTo>
                    <a:pt x="31" y="1325"/>
                    <a:pt x="0" y="1396"/>
                    <a:pt x="25" y="1461"/>
                  </a:cubicBezTo>
                  <a:cubicBezTo>
                    <a:pt x="43" y="1509"/>
                    <a:pt x="90" y="1539"/>
                    <a:pt x="141" y="1539"/>
                  </a:cubicBezTo>
                  <a:cubicBezTo>
                    <a:pt x="156" y="1539"/>
                    <a:pt x="172" y="1536"/>
                    <a:pt x="188" y="1530"/>
                  </a:cubicBezTo>
                  <a:lnTo>
                    <a:pt x="3430" y="241"/>
                  </a:lnTo>
                  <a:cubicBezTo>
                    <a:pt x="3494" y="215"/>
                    <a:pt x="3524" y="143"/>
                    <a:pt x="3499" y="79"/>
                  </a:cubicBezTo>
                  <a:cubicBezTo>
                    <a:pt x="3479" y="29"/>
                    <a:pt x="3431" y="0"/>
                    <a:pt x="3382"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6" name="Google Shape;2639;p34"/>
            <p:cNvSpPr/>
            <p:nvPr/>
          </p:nvSpPr>
          <p:spPr>
            <a:xfrm>
              <a:off x="7701525" y="4261300"/>
              <a:ext cx="46050" cy="22875"/>
            </a:xfrm>
            <a:custGeom>
              <a:avLst/>
              <a:gdLst/>
              <a:ahLst/>
              <a:cxnLst/>
              <a:rect l="l" t="t" r="r" b="b"/>
              <a:pathLst>
                <a:path w="1842" h="915" extrusionOk="0">
                  <a:moveTo>
                    <a:pt x="1700" y="0"/>
                  </a:moveTo>
                  <a:cubicBezTo>
                    <a:pt x="1684" y="0"/>
                    <a:pt x="1667" y="4"/>
                    <a:pt x="1651" y="10"/>
                  </a:cubicBezTo>
                  <a:lnTo>
                    <a:pt x="94" y="675"/>
                  </a:lnTo>
                  <a:cubicBezTo>
                    <a:pt x="30" y="702"/>
                    <a:pt x="0" y="775"/>
                    <a:pt x="29" y="838"/>
                  </a:cubicBezTo>
                  <a:cubicBezTo>
                    <a:pt x="47" y="886"/>
                    <a:pt x="94" y="915"/>
                    <a:pt x="142" y="915"/>
                  </a:cubicBezTo>
                  <a:cubicBezTo>
                    <a:pt x="159" y="915"/>
                    <a:pt x="175" y="912"/>
                    <a:pt x="192" y="904"/>
                  </a:cubicBezTo>
                  <a:lnTo>
                    <a:pt x="1749" y="240"/>
                  </a:lnTo>
                  <a:cubicBezTo>
                    <a:pt x="1813" y="211"/>
                    <a:pt x="1842" y="140"/>
                    <a:pt x="1815" y="75"/>
                  </a:cubicBezTo>
                  <a:cubicBezTo>
                    <a:pt x="1794" y="28"/>
                    <a:pt x="1748" y="0"/>
                    <a:pt x="1700"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7" name="Google Shape;2640;p34"/>
            <p:cNvSpPr/>
            <p:nvPr/>
          </p:nvSpPr>
          <p:spPr>
            <a:xfrm>
              <a:off x="8281050" y="4232150"/>
              <a:ext cx="205100" cy="201400"/>
            </a:xfrm>
            <a:custGeom>
              <a:avLst/>
              <a:gdLst/>
              <a:ahLst/>
              <a:cxnLst/>
              <a:rect l="l" t="t" r="r" b="b"/>
              <a:pathLst>
                <a:path w="8204" h="8056" extrusionOk="0">
                  <a:moveTo>
                    <a:pt x="8067" y="0"/>
                  </a:moveTo>
                  <a:cubicBezTo>
                    <a:pt x="8036" y="0"/>
                    <a:pt x="8005" y="12"/>
                    <a:pt x="7981" y="36"/>
                  </a:cubicBezTo>
                  <a:lnTo>
                    <a:pt x="51" y="7844"/>
                  </a:lnTo>
                  <a:cubicBezTo>
                    <a:pt x="2" y="7891"/>
                    <a:pt x="1" y="7969"/>
                    <a:pt x="49" y="8019"/>
                  </a:cubicBezTo>
                  <a:cubicBezTo>
                    <a:pt x="74" y="8043"/>
                    <a:pt x="106" y="8055"/>
                    <a:pt x="138" y="8055"/>
                  </a:cubicBezTo>
                  <a:cubicBezTo>
                    <a:pt x="169" y="8055"/>
                    <a:pt x="201" y="8044"/>
                    <a:pt x="225" y="8020"/>
                  </a:cubicBezTo>
                  <a:lnTo>
                    <a:pt x="8155" y="213"/>
                  </a:lnTo>
                  <a:cubicBezTo>
                    <a:pt x="8203" y="166"/>
                    <a:pt x="8204" y="88"/>
                    <a:pt x="8156" y="37"/>
                  </a:cubicBezTo>
                  <a:cubicBezTo>
                    <a:pt x="8131" y="13"/>
                    <a:pt x="8099" y="0"/>
                    <a:pt x="8067"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8" name="Google Shape;2641;p34"/>
            <p:cNvSpPr/>
            <p:nvPr/>
          </p:nvSpPr>
          <p:spPr>
            <a:xfrm>
              <a:off x="8290450" y="4284500"/>
              <a:ext cx="93975" cy="93250"/>
            </a:xfrm>
            <a:custGeom>
              <a:avLst/>
              <a:gdLst/>
              <a:ahLst/>
              <a:cxnLst/>
              <a:rect l="l" t="t" r="r" b="b"/>
              <a:pathLst>
                <a:path w="3759" h="3730" extrusionOk="0">
                  <a:moveTo>
                    <a:pt x="3623" y="1"/>
                  </a:moveTo>
                  <a:cubicBezTo>
                    <a:pt x="3591" y="1"/>
                    <a:pt x="3559" y="13"/>
                    <a:pt x="3535" y="37"/>
                  </a:cubicBezTo>
                  <a:lnTo>
                    <a:pt x="49" y="3517"/>
                  </a:lnTo>
                  <a:cubicBezTo>
                    <a:pt x="1" y="3565"/>
                    <a:pt x="1" y="3644"/>
                    <a:pt x="49" y="3693"/>
                  </a:cubicBezTo>
                  <a:cubicBezTo>
                    <a:pt x="73" y="3717"/>
                    <a:pt x="104" y="3729"/>
                    <a:pt x="137" y="3729"/>
                  </a:cubicBezTo>
                  <a:cubicBezTo>
                    <a:pt x="168" y="3729"/>
                    <a:pt x="201" y="3717"/>
                    <a:pt x="225" y="3693"/>
                  </a:cubicBezTo>
                  <a:lnTo>
                    <a:pt x="3710" y="213"/>
                  </a:lnTo>
                  <a:cubicBezTo>
                    <a:pt x="3759" y="165"/>
                    <a:pt x="3759" y="86"/>
                    <a:pt x="3710" y="37"/>
                  </a:cubicBezTo>
                  <a:cubicBezTo>
                    <a:pt x="3686" y="13"/>
                    <a:pt x="3654" y="1"/>
                    <a:pt x="3623"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9" name="Google Shape;2642;p34"/>
            <p:cNvSpPr/>
            <p:nvPr/>
          </p:nvSpPr>
          <p:spPr>
            <a:xfrm>
              <a:off x="8283800" y="4274175"/>
              <a:ext cx="46150" cy="40050"/>
            </a:xfrm>
            <a:custGeom>
              <a:avLst/>
              <a:gdLst/>
              <a:ahLst/>
              <a:cxnLst/>
              <a:rect l="l" t="t" r="r" b="b"/>
              <a:pathLst>
                <a:path w="1846" h="1602" extrusionOk="0">
                  <a:moveTo>
                    <a:pt x="1705" y="0"/>
                  </a:moveTo>
                  <a:cubicBezTo>
                    <a:pt x="1677" y="0"/>
                    <a:pt x="1649" y="10"/>
                    <a:pt x="1625" y="30"/>
                  </a:cubicBezTo>
                  <a:lnTo>
                    <a:pt x="58" y="1384"/>
                  </a:lnTo>
                  <a:cubicBezTo>
                    <a:pt x="6" y="1428"/>
                    <a:pt x="1" y="1506"/>
                    <a:pt x="46" y="1559"/>
                  </a:cubicBezTo>
                  <a:cubicBezTo>
                    <a:pt x="70" y="1588"/>
                    <a:pt x="104" y="1602"/>
                    <a:pt x="140" y="1602"/>
                  </a:cubicBezTo>
                  <a:cubicBezTo>
                    <a:pt x="168" y="1602"/>
                    <a:pt x="199" y="1591"/>
                    <a:pt x="221" y="1572"/>
                  </a:cubicBezTo>
                  <a:lnTo>
                    <a:pt x="1788" y="219"/>
                  </a:lnTo>
                  <a:cubicBezTo>
                    <a:pt x="1840" y="175"/>
                    <a:pt x="1845" y="96"/>
                    <a:pt x="1801" y="44"/>
                  </a:cubicBezTo>
                  <a:cubicBezTo>
                    <a:pt x="1776" y="15"/>
                    <a:pt x="1741" y="0"/>
                    <a:pt x="1705"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0" name="Google Shape;2643;p34"/>
            <p:cNvSpPr/>
            <p:nvPr/>
          </p:nvSpPr>
          <p:spPr>
            <a:xfrm>
              <a:off x="8280825" y="3724000"/>
              <a:ext cx="63725" cy="61275"/>
            </a:xfrm>
            <a:custGeom>
              <a:avLst/>
              <a:gdLst/>
              <a:ahLst/>
              <a:cxnLst/>
              <a:rect l="l" t="t" r="r" b="b"/>
              <a:pathLst>
                <a:path w="2549" h="2451" extrusionOk="0">
                  <a:moveTo>
                    <a:pt x="2407" y="1"/>
                  </a:moveTo>
                  <a:cubicBezTo>
                    <a:pt x="2380" y="1"/>
                    <a:pt x="2352" y="10"/>
                    <a:pt x="2330" y="28"/>
                  </a:cubicBezTo>
                  <a:cubicBezTo>
                    <a:pt x="1512" y="700"/>
                    <a:pt x="744" y="1446"/>
                    <a:pt x="46" y="2245"/>
                  </a:cubicBezTo>
                  <a:cubicBezTo>
                    <a:pt x="0" y="2297"/>
                    <a:pt x="6" y="2375"/>
                    <a:pt x="58" y="2420"/>
                  </a:cubicBezTo>
                  <a:cubicBezTo>
                    <a:pt x="81" y="2440"/>
                    <a:pt x="110" y="2451"/>
                    <a:pt x="140" y="2451"/>
                  </a:cubicBezTo>
                  <a:cubicBezTo>
                    <a:pt x="173" y="2451"/>
                    <a:pt x="209" y="2435"/>
                    <a:pt x="235" y="2409"/>
                  </a:cubicBezTo>
                  <a:cubicBezTo>
                    <a:pt x="924" y="1619"/>
                    <a:pt x="1681" y="885"/>
                    <a:pt x="2489" y="221"/>
                  </a:cubicBezTo>
                  <a:cubicBezTo>
                    <a:pt x="2541" y="177"/>
                    <a:pt x="2548" y="98"/>
                    <a:pt x="2506" y="46"/>
                  </a:cubicBezTo>
                  <a:cubicBezTo>
                    <a:pt x="2480" y="16"/>
                    <a:pt x="2444" y="1"/>
                    <a:pt x="2407"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1" name="Google Shape;2644;p34"/>
            <p:cNvSpPr/>
            <p:nvPr/>
          </p:nvSpPr>
          <p:spPr>
            <a:xfrm>
              <a:off x="8358300" y="3753625"/>
              <a:ext cx="29850" cy="26325"/>
            </a:xfrm>
            <a:custGeom>
              <a:avLst/>
              <a:gdLst/>
              <a:ahLst/>
              <a:cxnLst/>
              <a:rect l="l" t="t" r="r" b="b"/>
              <a:pathLst>
                <a:path w="1194" h="1053" extrusionOk="0">
                  <a:moveTo>
                    <a:pt x="1055" y="1"/>
                  </a:moveTo>
                  <a:cubicBezTo>
                    <a:pt x="1026" y="1"/>
                    <a:pt x="996" y="11"/>
                    <a:pt x="973" y="31"/>
                  </a:cubicBezTo>
                  <a:lnTo>
                    <a:pt x="58" y="835"/>
                  </a:lnTo>
                  <a:cubicBezTo>
                    <a:pt x="5" y="879"/>
                    <a:pt x="0" y="960"/>
                    <a:pt x="46" y="1010"/>
                  </a:cubicBezTo>
                  <a:cubicBezTo>
                    <a:pt x="70" y="1038"/>
                    <a:pt x="105" y="1052"/>
                    <a:pt x="139" y="1052"/>
                  </a:cubicBezTo>
                  <a:cubicBezTo>
                    <a:pt x="170" y="1052"/>
                    <a:pt x="198" y="1044"/>
                    <a:pt x="222" y="1023"/>
                  </a:cubicBezTo>
                  <a:lnTo>
                    <a:pt x="1136" y="219"/>
                  </a:lnTo>
                  <a:cubicBezTo>
                    <a:pt x="1188" y="175"/>
                    <a:pt x="1194" y="94"/>
                    <a:pt x="1149" y="44"/>
                  </a:cubicBezTo>
                  <a:cubicBezTo>
                    <a:pt x="1124" y="15"/>
                    <a:pt x="1089" y="1"/>
                    <a:pt x="1055"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2" name="Google Shape;2645;p34"/>
            <p:cNvSpPr/>
            <p:nvPr/>
          </p:nvSpPr>
          <p:spPr>
            <a:xfrm>
              <a:off x="7832175" y="4153625"/>
              <a:ext cx="70450" cy="41925"/>
            </a:xfrm>
            <a:custGeom>
              <a:avLst/>
              <a:gdLst/>
              <a:ahLst/>
              <a:cxnLst/>
              <a:rect l="l" t="t" r="r" b="b"/>
              <a:pathLst>
                <a:path w="2818" h="1677" extrusionOk="0">
                  <a:moveTo>
                    <a:pt x="2677" y="1"/>
                  </a:moveTo>
                  <a:cubicBezTo>
                    <a:pt x="2628" y="1"/>
                    <a:pt x="2581" y="29"/>
                    <a:pt x="2561" y="78"/>
                  </a:cubicBezTo>
                  <a:cubicBezTo>
                    <a:pt x="2228" y="881"/>
                    <a:pt x="1367" y="1428"/>
                    <a:pt x="502" y="1428"/>
                  </a:cubicBezTo>
                  <a:cubicBezTo>
                    <a:pt x="386" y="1428"/>
                    <a:pt x="271" y="1419"/>
                    <a:pt x="157" y="1399"/>
                  </a:cubicBezTo>
                  <a:cubicBezTo>
                    <a:pt x="149" y="1397"/>
                    <a:pt x="141" y="1396"/>
                    <a:pt x="133" y="1396"/>
                  </a:cubicBezTo>
                  <a:cubicBezTo>
                    <a:pt x="72" y="1396"/>
                    <a:pt x="23" y="1440"/>
                    <a:pt x="13" y="1500"/>
                  </a:cubicBezTo>
                  <a:cubicBezTo>
                    <a:pt x="0" y="1568"/>
                    <a:pt x="45" y="1632"/>
                    <a:pt x="113" y="1644"/>
                  </a:cubicBezTo>
                  <a:cubicBezTo>
                    <a:pt x="241" y="1666"/>
                    <a:pt x="368" y="1676"/>
                    <a:pt x="495" y="1676"/>
                  </a:cubicBezTo>
                  <a:cubicBezTo>
                    <a:pt x="1461" y="1676"/>
                    <a:pt x="2420" y="1067"/>
                    <a:pt x="2791" y="172"/>
                  </a:cubicBezTo>
                  <a:cubicBezTo>
                    <a:pt x="2817" y="109"/>
                    <a:pt x="2786" y="36"/>
                    <a:pt x="2723" y="10"/>
                  </a:cubicBezTo>
                  <a:cubicBezTo>
                    <a:pt x="2708" y="3"/>
                    <a:pt x="2692" y="1"/>
                    <a:pt x="2677"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3" name="Google Shape;2646;p34"/>
            <p:cNvSpPr/>
            <p:nvPr/>
          </p:nvSpPr>
          <p:spPr>
            <a:xfrm>
              <a:off x="7901175" y="4206025"/>
              <a:ext cx="34200" cy="26250"/>
            </a:xfrm>
            <a:custGeom>
              <a:avLst/>
              <a:gdLst/>
              <a:ahLst/>
              <a:cxnLst/>
              <a:rect l="l" t="t" r="r" b="b"/>
              <a:pathLst>
                <a:path w="1368" h="1050" extrusionOk="0">
                  <a:moveTo>
                    <a:pt x="1230" y="0"/>
                  </a:moveTo>
                  <a:cubicBezTo>
                    <a:pt x="1195" y="0"/>
                    <a:pt x="1161" y="14"/>
                    <a:pt x="1136" y="42"/>
                  </a:cubicBezTo>
                  <a:cubicBezTo>
                    <a:pt x="850" y="371"/>
                    <a:pt x="490" y="636"/>
                    <a:pt x="93" y="810"/>
                  </a:cubicBezTo>
                  <a:cubicBezTo>
                    <a:pt x="30" y="840"/>
                    <a:pt x="1" y="913"/>
                    <a:pt x="28" y="976"/>
                  </a:cubicBezTo>
                  <a:cubicBezTo>
                    <a:pt x="49" y="1023"/>
                    <a:pt x="94" y="1050"/>
                    <a:pt x="142" y="1050"/>
                  </a:cubicBezTo>
                  <a:cubicBezTo>
                    <a:pt x="158" y="1050"/>
                    <a:pt x="175" y="1046"/>
                    <a:pt x="193" y="1038"/>
                  </a:cubicBezTo>
                  <a:cubicBezTo>
                    <a:pt x="624" y="848"/>
                    <a:pt x="1015" y="560"/>
                    <a:pt x="1324" y="204"/>
                  </a:cubicBezTo>
                  <a:cubicBezTo>
                    <a:pt x="1368" y="154"/>
                    <a:pt x="1362" y="75"/>
                    <a:pt x="1310" y="29"/>
                  </a:cubicBezTo>
                  <a:cubicBezTo>
                    <a:pt x="1287" y="10"/>
                    <a:pt x="1258" y="0"/>
                    <a:pt x="1230"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4" name="Google Shape;2647;p34"/>
            <p:cNvSpPr/>
            <p:nvPr/>
          </p:nvSpPr>
          <p:spPr>
            <a:xfrm>
              <a:off x="7946850" y="4254375"/>
              <a:ext cx="56825" cy="35625"/>
            </a:xfrm>
            <a:custGeom>
              <a:avLst/>
              <a:gdLst/>
              <a:ahLst/>
              <a:cxnLst/>
              <a:rect l="l" t="t" r="r" b="b"/>
              <a:pathLst>
                <a:path w="2273" h="1425" extrusionOk="0">
                  <a:moveTo>
                    <a:pt x="2132" y="1"/>
                  </a:moveTo>
                  <a:cubicBezTo>
                    <a:pt x="2092" y="1"/>
                    <a:pt x="2052" y="20"/>
                    <a:pt x="2027" y="56"/>
                  </a:cubicBezTo>
                  <a:cubicBezTo>
                    <a:pt x="1603" y="682"/>
                    <a:pt x="874" y="1111"/>
                    <a:pt x="120" y="1176"/>
                  </a:cubicBezTo>
                  <a:cubicBezTo>
                    <a:pt x="52" y="1182"/>
                    <a:pt x="1" y="1242"/>
                    <a:pt x="6" y="1310"/>
                  </a:cubicBezTo>
                  <a:cubicBezTo>
                    <a:pt x="11" y="1375"/>
                    <a:pt x="66" y="1424"/>
                    <a:pt x="130" y="1424"/>
                  </a:cubicBezTo>
                  <a:cubicBezTo>
                    <a:pt x="135" y="1424"/>
                    <a:pt x="137" y="1424"/>
                    <a:pt x="141" y="1423"/>
                  </a:cubicBezTo>
                  <a:cubicBezTo>
                    <a:pt x="979" y="1352"/>
                    <a:pt x="1763" y="893"/>
                    <a:pt x="2235" y="194"/>
                  </a:cubicBezTo>
                  <a:cubicBezTo>
                    <a:pt x="2272" y="137"/>
                    <a:pt x="2257" y="59"/>
                    <a:pt x="2200" y="21"/>
                  </a:cubicBezTo>
                  <a:cubicBezTo>
                    <a:pt x="2179" y="7"/>
                    <a:pt x="2155" y="1"/>
                    <a:pt x="2132"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5" name="Google Shape;2648;p34"/>
            <p:cNvSpPr/>
            <p:nvPr/>
          </p:nvSpPr>
          <p:spPr>
            <a:xfrm>
              <a:off x="8013600" y="4314075"/>
              <a:ext cx="33125" cy="25225"/>
            </a:xfrm>
            <a:custGeom>
              <a:avLst/>
              <a:gdLst/>
              <a:ahLst/>
              <a:cxnLst/>
              <a:rect l="l" t="t" r="r" b="b"/>
              <a:pathLst>
                <a:path w="1325" h="1009" extrusionOk="0">
                  <a:moveTo>
                    <a:pt x="1183" y="1"/>
                  </a:moveTo>
                  <a:cubicBezTo>
                    <a:pt x="1145" y="1"/>
                    <a:pt x="1108" y="18"/>
                    <a:pt x="1084" y="51"/>
                  </a:cubicBezTo>
                  <a:cubicBezTo>
                    <a:pt x="837" y="377"/>
                    <a:pt x="488" y="633"/>
                    <a:pt x="99" y="767"/>
                  </a:cubicBezTo>
                  <a:cubicBezTo>
                    <a:pt x="35" y="789"/>
                    <a:pt x="0" y="859"/>
                    <a:pt x="22" y="925"/>
                  </a:cubicBezTo>
                  <a:cubicBezTo>
                    <a:pt x="41" y="976"/>
                    <a:pt x="89" y="1009"/>
                    <a:pt x="140" y="1009"/>
                  </a:cubicBezTo>
                  <a:cubicBezTo>
                    <a:pt x="153" y="1009"/>
                    <a:pt x="168" y="1005"/>
                    <a:pt x="180" y="1000"/>
                  </a:cubicBezTo>
                  <a:cubicBezTo>
                    <a:pt x="616" y="851"/>
                    <a:pt x="1006" y="566"/>
                    <a:pt x="1282" y="199"/>
                  </a:cubicBezTo>
                  <a:cubicBezTo>
                    <a:pt x="1324" y="145"/>
                    <a:pt x="1313" y="67"/>
                    <a:pt x="1257" y="26"/>
                  </a:cubicBezTo>
                  <a:cubicBezTo>
                    <a:pt x="1235" y="9"/>
                    <a:pt x="1209" y="1"/>
                    <a:pt x="1183"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6" name="Google Shape;2649;p34"/>
            <p:cNvSpPr/>
            <p:nvPr/>
          </p:nvSpPr>
          <p:spPr>
            <a:xfrm>
              <a:off x="8073075" y="4360750"/>
              <a:ext cx="45425" cy="36800"/>
            </a:xfrm>
            <a:custGeom>
              <a:avLst/>
              <a:gdLst/>
              <a:ahLst/>
              <a:cxnLst/>
              <a:rect l="l" t="t" r="r" b="b"/>
              <a:pathLst>
                <a:path w="1817" h="1472" extrusionOk="0">
                  <a:moveTo>
                    <a:pt x="1679" y="1"/>
                  </a:moveTo>
                  <a:cubicBezTo>
                    <a:pt x="1628" y="1"/>
                    <a:pt x="1579" y="31"/>
                    <a:pt x="1560" y="84"/>
                  </a:cubicBezTo>
                  <a:cubicBezTo>
                    <a:pt x="1342" y="695"/>
                    <a:pt x="762" y="1151"/>
                    <a:pt x="118" y="1224"/>
                  </a:cubicBezTo>
                  <a:cubicBezTo>
                    <a:pt x="50" y="1231"/>
                    <a:pt x="1" y="1293"/>
                    <a:pt x="8" y="1361"/>
                  </a:cubicBezTo>
                  <a:cubicBezTo>
                    <a:pt x="14" y="1425"/>
                    <a:pt x="69" y="1472"/>
                    <a:pt x="131" y="1472"/>
                  </a:cubicBezTo>
                  <a:cubicBezTo>
                    <a:pt x="137" y="1472"/>
                    <a:pt x="140" y="1472"/>
                    <a:pt x="145" y="1468"/>
                  </a:cubicBezTo>
                  <a:cubicBezTo>
                    <a:pt x="882" y="1387"/>
                    <a:pt x="1545" y="864"/>
                    <a:pt x="1794" y="166"/>
                  </a:cubicBezTo>
                  <a:cubicBezTo>
                    <a:pt x="1817" y="101"/>
                    <a:pt x="1782" y="31"/>
                    <a:pt x="1718" y="7"/>
                  </a:cubicBezTo>
                  <a:cubicBezTo>
                    <a:pt x="1706" y="3"/>
                    <a:pt x="1692" y="1"/>
                    <a:pt x="1679"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7" name="Google Shape;2650;p34"/>
            <p:cNvSpPr/>
            <p:nvPr/>
          </p:nvSpPr>
          <p:spPr>
            <a:xfrm>
              <a:off x="8129350" y="4408725"/>
              <a:ext cx="33150" cy="27700"/>
            </a:xfrm>
            <a:custGeom>
              <a:avLst/>
              <a:gdLst/>
              <a:ahLst/>
              <a:cxnLst/>
              <a:rect l="l" t="t" r="r" b="b"/>
              <a:pathLst>
                <a:path w="1326" h="1108" extrusionOk="0">
                  <a:moveTo>
                    <a:pt x="1183" y="0"/>
                  </a:moveTo>
                  <a:cubicBezTo>
                    <a:pt x="1138" y="0"/>
                    <a:pt x="1095" y="25"/>
                    <a:pt x="1073" y="67"/>
                  </a:cubicBezTo>
                  <a:cubicBezTo>
                    <a:pt x="876" y="447"/>
                    <a:pt x="514" y="744"/>
                    <a:pt x="103" y="862"/>
                  </a:cubicBezTo>
                  <a:cubicBezTo>
                    <a:pt x="37" y="882"/>
                    <a:pt x="0" y="950"/>
                    <a:pt x="18" y="1017"/>
                  </a:cubicBezTo>
                  <a:cubicBezTo>
                    <a:pt x="34" y="1072"/>
                    <a:pt x="84" y="1107"/>
                    <a:pt x="137" y="1107"/>
                  </a:cubicBezTo>
                  <a:cubicBezTo>
                    <a:pt x="148" y="1107"/>
                    <a:pt x="159" y="1106"/>
                    <a:pt x="171" y="1102"/>
                  </a:cubicBezTo>
                  <a:cubicBezTo>
                    <a:pt x="646" y="965"/>
                    <a:pt x="1065" y="621"/>
                    <a:pt x="1293" y="182"/>
                  </a:cubicBezTo>
                  <a:cubicBezTo>
                    <a:pt x="1326" y="121"/>
                    <a:pt x="1300" y="48"/>
                    <a:pt x="1241" y="14"/>
                  </a:cubicBezTo>
                  <a:cubicBezTo>
                    <a:pt x="1222" y="5"/>
                    <a:pt x="1203" y="0"/>
                    <a:pt x="1183"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8" name="Google Shape;2651;p34"/>
            <p:cNvSpPr/>
            <p:nvPr/>
          </p:nvSpPr>
          <p:spPr>
            <a:xfrm>
              <a:off x="8184700" y="4462100"/>
              <a:ext cx="31975" cy="26375"/>
            </a:xfrm>
            <a:custGeom>
              <a:avLst/>
              <a:gdLst/>
              <a:ahLst/>
              <a:cxnLst/>
              <a:rect l="l" t="t" r="r" b="b"/>
              <a:pathLst>
                <a:path w="1279" h="1055" extrusionOk="0">
                  <a:moveTo>
                    <a:pt x="1142" y="0"/>
                  </a:moveTo>
                  <a:cubicBezTo>
                    <a:pt x="1089" y="0"/>
                    <a:pt x="1038" y="34"/>
                    <a:pt x="1021" y="87"/>
                  </a:cubicBezTo>
                  <a:cubicBezTo>
                    <a:pt x="901" y="473"/>
                    <a:pt x="522" y="774"/>
                    <a:pt x="119" y="805"/>
                  </a:cubicBezTo>
                  <a:cubicBezTo>
                    <a:pt x="51" y="811"/>
                    <a:pt x="0" y="871"/>
                    <a:pt x="6" y="939"/>
                  </a:cubicBezTo>
                  <a:cubicBezTo>
                    <a:pt x="11" y="1004"/>
                    <a:pt x="65" y="1055"/>
                    <a:pt x="129" y="1055"/>
                  </a:cubicBezTo>
                  <a:cubicBezTo>
                    <a:pt x="132" y="1055"/>
                    <a:pt x="136" y="1055"/>
                    <a:pt x="139" y="1054"/>
                  </a:cubicBezTo>
                  <a:cubicBezTo>
                    <a:pt x="646" y="1015"/>
                    <a:pt x="1107" y="647"/>
                    <a:pt x="1258" y="161"/>
                  </a:cubicBezTo>
                  <a:cubicBezTo>
                    <a:pt x="1279" y="96"/>
                    <a:pt x="1242" y="26"/>
                    <a:pt x="1176" y="5"/>
                  </a:cubicBezTo>
                  <a:cubicBezTo>
                    <a:pt x="1165" y="2"/>
                    <a:pt x="1153" y="0"/>
                    <a:pt x="1142"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9" name="Google Shape;2652;p34"/>
            <p:cNvSpPr/>
            <p:nvPr/>
          </p:nvSpPr>
          <p:spPr>
            <a:xfrm>
              <a:off x="8148525" y="3757075"/>
              <a:ext cx="37525" cy="27325"/>
            </a:xfrm>
            <a:custGeom>
              <a:avLst/>
              <a:gdLst/>
              <a:ahLst/>
              <a:cxnLst/>
              <a:rect l="l" t="t" r="r" b="b"/>
              <a:pathLst>
                <a:path w="1501" h="1093" extrusionOk="0">
                  <a:moveTo>
                    <a:pt x="1360" y="0"/>
                  </a:moveTo>
                  <a:cubicBezTo>
                    <a:pt x="1335" y="0"/>
                    <a:pt x="1310" y="8"/>
                    <a:pt x="1288" y="23"/>
                  </a:cubicBezTo>
                  <a:lnTo>
                    <a:pt x="72" y="866"/>
                  </a:lnTo>
                  <a:cubicBezTo>
                    <a:pt x="15" y="904"/>
                    <a:pt x="1" y="982"/>
                    <a:pt x="40" y="1039"/>
                  </a:cubicBezTo>
                  <a:cubicBezTo>
                    <a:pt x="63" y="1074"/>
                    <a:pt x="103" y="1092"/>
                    <a:pt x="142" y="1092"/>
                  </a:cubicBezTo>
                  <a:cubicBezTo>
                    <a:pt x="167" y="1092"/>
                    <a:pt x="192" y="1086"/>
                    <a:pt x="213" y="1070"/>
                  </a:cubicBezTo>
                  <a:lnTo>
                    <a:pt x="1430" y="227"/>
                  </a:lnTo>
                  <a:cubicBezTo>
                    <a:pt x="1486" y="189"/>
                    <a:pt x="1501" y="111"/>
                    <a:pt x="1461" y="55"/>
                  </a:cubicBezTo>
                  <a:cubicBezTo>
                    <a:pt x="1438" y="19"/>
                    <a:pt x="1399" y="0"/>
                    <a:pt x="1360"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0" name="Google Shape;2653;p34"/>
            <p:cNvSpPr/>
            <p:nvPr/>
          </p:nvSpPr>
          <p:spPr>
            <a:xfrm>
              <a:off x="7372750" y="4254050"/>
              <a:ext cx="28825" cy="18825"/>
            </a:xfrm>
            <a:custGeom>
              <a:avLst/>
              <a:gdLst/>
              <a:ahLst/>
              <a:cxnLst/>
              <a:rect l="l" t="t" r="r" b="b"/>
              <a:pathLst>
                <a:path w="1153" h="753" extrusionOk="0">
                  <a:moveTo>
                    <a:pt x="1009" y="0"/>
                  </a:moveTo>
                  <a:cubicBezTo>
                    <a:pt x="988" y="0"/>
                    <a:pt x="967" y="6"/>
                    <a:pt x="948" y="18"/>
                  </a:cubicBezTo>
                  <a:lnTo>
                    <a:pt x="80" y="520"/>
                  </a:lnTo>
                  <a:cubicBezTo>
                    <a:pt x="21" y="554"/>
                    <a:pt x="1" y="631"/>
                    <a:pt x="34" y="690"/>
                  </a:cubicBezTo>
                  <a:cubicBezTo>
                    <a:pt x="57" y="731"/>
                    <a:pt x="99" y="753"/>
                    <a:pt x="142" y="753"/>
                  </a:cubicBezTo>
                  <a:cubicBezTo>
                    <a:pt x="163" y="753"/>
                    <a:pt x="184" y="747"/>
                    <a:pt x="205" y="736"/>
                  </a:cubicBezTo>
                  <a:lnTo>
                    <a:pt x="1073" y="233"/>
                  </a:lnTo>
                  <a:cubicBezTo>
                    <a:pt x="1132" y="200"/>
                    <a:pt x="1152" y="122"/>
                    <a:pt x="1118" y="64"/>
                  </a:cubicBezTo>
                  <a:cubicBezTo>
                    <a:pt x="1094" y="23"/>
                    <a:pt x="1052" y="0"/>
                    <a:pt x="1009"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81" name="Rectangle 180"/>
          <p:cNvSpPr/>
          <p:nvPr/>
        </p:nvSpPr>
        <p:spPr>
          <a:xfrm>
            <a:off x="521470" y="210734"/>
            <a:ext cx="2081019" cy="548099"/>
          </a:xfrm>
          <a:prstGeom prst="rect">
            <a:avLst/>
          </a:prstGeom>
        </p:spPr>
        <p:txBody>
          <a:bodyPr wrap="none">
            <a:spAutoFit/>
          </a:bodyPr>
          <a:lstStyle/>
          <a:p>
            <a:pPr algn="just">
              <a:lnSpc>
                <a:spcPct val="115000"/>
              </a:lnSpc>
            </a:pPr>
            <a:r>
              <a:rPr lang="en-US" sz="2800" b="1"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c. </a:t>
            </a:r>
            <a:r>
              <a:rPr lang="en-US" sz="2800" b="1" dirty="0" err="1">
                <a:solidFill>
                  <a:srgbClr val="FF0000"/>
                </a:solidFill>
                <a:latin typeface="Times New Roman" panose="02020603050405020304" pitchFamily="18" charset="0"/>
                <a:ea typeface="Calibri" panose="020F0502020204030204" pitchFamily="34" charset="0"/>
                <a:cs typeface="Times New Roman" panose="02020603050405020304" pitchFamily="18" charset="0"/>
              </a:rPr>
              <a:t>Lập</a:t>
            </a:r>
            <a:r>
              <a:rPr lang="en-US" sz="2800" b="1"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 </a:t>
            </a:r>
            <a:r>
              <a:rPr lang="en-US" sz="2800" b="1" dirty="0" err="1">
                <a:solidFill>
                  <a:srgbClr val="FF0000"/>
                </a:solidFill>
                <a:latin typeface="Times New Roman" panose="02020603050405020304" pitchFamily="18" charset="0"/>
                <a:ea typeface="Calibri" panose="020F0502020204030204" pitchFamily="34" charset="0"/>
                <a:cs typeface="Times New Roman" panose="02020603050405020304" pitchFamily="18" charset="0"/>
              </a:rPr>
              <a:t>dàn</a:t>
            </a:r>
            <a:r>
              <a:rPr lang="en-US" sz="2800" b="1"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 ý</a:t>
            </a:r>
            <a:endParaRPr lang="en-US" sz="2800" dirty="0">
              <a:solidFill>
                <a:srgbClr val="FF0000"/>
              </a:solidFill>
              <a:latin typeface="Times New Roman" panose="02020603050405020304" pitchFamily="18" charset="0"/>
              <a:ea typeface="Calibri" panose="020F0502020204030204" pitchFamily="34" charset="0"/>
              <a:cs typeface="Times New Roman" panose="02020603050405020304" pitchFamily="18" charset="0"/>
            </a:endParaRPr>
          </a:p>
        </p:txBody>
      </p:sp>
      <p:grpSp>
        <p:nvGrpSpPr>
          <p:cNvPr id="233" name="Google Shape;2948;p36"/>
          <p:cNvGrpSpPr/>
          <p:nvPr/>
        </p:nvGrpSpPr>
        <p:grpSpPr>
          <a:xfrm rot="-1298509">
            <a:off x="7934957" y="-79114"/>
            <a:ext cx="877243" cy="769044"/>
            <a:chOff x="3656813" y="4101238"/>
            <a:chExt cx="877250" cy="769050"/>
          </a:xfrm>
        </p:grpSpPr>
        <p:sp>
          <p:nvSpPr>
            <p:cNvPr id="234" name="Google Shape;2949;p36"/>
            <p:cNvSpPr/>
            <p:nvPr/>
          </p:nvSpPr>
          <p:spPr>
            <a:xfrm>
              <a:off x="3656813" y="4130988"/>
              <a:ext cx="877250" cy="739300"/>
            </a:xfrm>
            <a:custGeom>
              <a:avLst/>
              <a:gdLst/>
              <a:ahLst/>
              <a:cxnLst/>
              <a:rect l="l" t="t" r="r" b="b"/>
              <a:pathLst>
                <a:path w="35090" h="29572" extrusionOk="0">
                  <a:moveTo>
                    <a:pt x="4335" y="5066"/>
                  </a:moveTo>
                  <a:lnTo>
                    <a:pt x="4333" y="5068"/>
                  </a:lnTo>
                  <a:cubicBezTo>
                    <a:pt x="4333" y="5067"/>
                    <a:pt x="4333" y="5066"/>
                    <a:pt x="4335" y="5066"/>
                  </a:cubicBezTo>
                  <a:close/>
                  <a:moveTo>
                    <a:pt x="213" y="1"/>
                  </a:moveTo>
                  <a:cubicBezTo>
                    <a:pt x="155" y="1"/>
                    <a:pt x="98" y="27"/>
                    <a:pt x="59" y="74"/>
                  </a:cubicBezTo>
                  <a:cubicBezTo>
                    <a:pt x="7" y="138"/>
                    <a:pt x="0" y="228"/>
                    <a:pt x="40" y="300"/>
                  </a:cubicBezTo>
                  <a:lnTo>
                    <a:pt x="3874" y="6863"/>
                  </a:lnTo>
                  <a:cubicBezTo>
                    <a:pt x="3877" y="6871"/>
                    <a:pt x="3886" y="6873"/>
                    <a:pt x="3892" y="6880"/>
                  </a:cubicBezTo>
                  <a:cubicBezTo>
                    <a:pt x="3901" y="6892"/>
                    <a:pt x="3907" y="6906"/>
                    <a:pt x="3919" y="6915"/>
                  </a:cubicBezTo>
                  <a:lnTo>
                    <a:pt x="27422" y="26249"/>
                  </a:lnTo>
                  <a:lnTo>
                    <a:pt x="29127" y="27651"/>
                  </a:lnTo>
                  <a:lnTo>
                    <a:pt x="31407" y="29528"/>
                  </a:lnTo>
                  <a:cubicBezTo>
                    <a:pt x="31444" y="29558"/>
                    <a:pt x="31489" y="29572"/>
                    <a:pt x="31533" y="29572"/>
                  </a:cubicBezTo>
                  <a:cubicBezTo>
                    <a:pt x="31560" y="29572"/>
                    <a:pt x="31589" y="29567"/>
                    <a:pt x="31613" y="29555"/>
                  </a:cubicBezTo>
                  <a:cubicBezTo>
                    <a:pt x="33354" y="28780"/>
                    <a:pt x="34648" y="27208"/>
                    <a:pt x="35073" y="25350"/>
                  </a:cubicBezTo>
                  <a:cubicBezTo>
                    <a:pt x="35090" y="25276"/>
                    <a:pt x="35063" y="25201"/>
                    <a:pt x="35005" y="25153"/>
                  </a:cubicBezTo>
                  <a:lnTo>
                    <a:pt x="32726" y="23277"/>
                  </a:lnTo>
                  <a:lnTo>
                    <a:pt x="31020" y="21873"/>
                  </a:lnTo>
                  <a:lnTo>
                    <a:pt x="7518" y="2542"/>
                  </a:lnTo>
                  <a:cubicBezTo>
                    <a:pt x="7512" y="2539"/>
                    <a:pt x="7506" y="2537"/>
                    <a:pt x="7500" y="2532"/>
                  </a:cubicBezTo>
                  <a:cubicBezTo>
                    <a:pt x="7486" y="2524"/>
                    <a:pt x="7473" y="2514"/>
                    <a:pt x="7456" y="2508"/>
                  </a:cubicBezTo>
                  <a:lnTo>
                    <a:pt x="277" y="12"/>
                  </a:lnTo>
                  <a:cubicBezTo>
                    <a:pt x="256" y="4"/>
                    <a:pt x="235" y="1"/>
                    <a:pt x="213" y="1"/>
                  </a:cubicBezTo>
                  <a:close/>
                </a:path>
              </a:pathLst>
            </a:custGeom>
            <a:solidFill>
              <a:srgbClr val="191919">
                <a:alpha val="178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5" name="Google Shape;2950;p36"/>
            <p:cNvSpPr/>
            <p:nvPr/>
          </p:nvSpPr>
          <p:spPr>
            <a:xfrm>
              <a:off x="4424213" y="4783413"/>
              <a:ext cx="24025" cy="18800"/>
            </a:xfrm>
            <a:custGeom>
              <a:avLst/>
              <a:gdLst/>
              <a:ahLst/>
              <a:cxnLst/>
              <a:rect l="l" t="t" r="r" b="b"/>
              <a:pathLst>
                <a:path w="961" h="752" extrusionOk="0">
                  <a:moveTo>
                    <a:pt x="113" y="1"/>
                  </a:moveTo>
                  <a:cubicBezTo>
                    <a:pt x="83" y="1"/>
                    <a:pt x="53" y="14"/>
                    <a:pt x="34" y="40"/>
                  </a:cubicBezTo>
                  <a:cubicBezTo>
                    <a:pt x="0" y="85"/>
                    <a:pt x="10" y="147"/>
                    <a:pt x="53" y="179"/>
                  </a:cubicBezTo>
                  <a:lnTo>
                    <a:pt x="788" y="732"/>
                  </a:lnTo>
                  <a:cubicBezTo>
                    <a:pt x="804" y="746"/>
                    <a:pt x="825" y="752"/>
                    <a:pt x="847" y="752"/>
                  </a:cubicBezTo>
                  <a:cubicBezTo>
                    <a:pt x="877" y="752"/>
                    <a:pt x="905" y="738"/>
                    <a:pt x="926" y="711"/>
                  </a:cubicBezTo>
                  <a:cubicBezTo>
                    <a:pt x="960" y="668"/>
                    <a:pt x="951" y="606"/>
                    <a:pt x="908" y="573"/>
                  </a:cubicBezTo>
                  <a:lnTo>
                    <a:pt x="173" y="20"/>
                  </a:lnTo>
                  <a:cubicBezTo>
                    <a:pt x="155" y="7"/>
                    <a:pt x="134" y="1"/>
                    <a:pt x="11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6" name="Google Shape;2951;p36"/>
            <p:cNvSpPr/>
            <p:nvPr/>
          </p:nvSpPr>
          <p:spPr>
            <a:xfrm>
              <a:off x="4395613" y="4693813"/>
              <a:ext cx="129775" cy="137975"/>
            </a:xfrm>
            <a:custGeom>
              <a:avLst/>
              <a:gdLst/>
              <a:ahLst/>
              <a:cxnLst/>
              <a:rect l="l" t="t" r="r" b="b"/>
              <a:pathLst>
                <a:path w="5191" h="5519" extrusionOk="0">
                  <a:moveTo>
                    <a:pt x="3728" y="991"/>
                  </a:moveTo>
                  <a:lnTo>
                    <a:pt x="4038" y="1247"/>
                  </a:lnTo>
                  <a:lnTo>
                    <a:pt x="4043" y="1272"/>
                  </a:lnTo>
                  <a:lnTo>
                    <a:pt x="4101" y="1319"/>
                  </a:lnTo>
                  <a:lnTo>
                    <a:pt x="4041" y="1274"/>
                  </a:lnTo>
                  <a:lnTo>
                    <a:pt x="3728" y="991"/>
                  </a:lnTo>
                  <a:close/>
                  <a:moveTo>
                    <a:pt x="3396" y="1907"/>
                  </a:moveTo>
                  <a:lnTo>
                    <a:pt x="3799" y="2031"/>
                  </a:lnTo>
                  <a:lnTo>
                    <a:pt x="3804" y="2061"/>
                  </a:lnTo>
                  <a:cubicBezTo>
                    <a:pt x="3800" y="2066"/>
                    <a:pt x="3795" y="2068"/>
                    <a:pt x="3790" y="2068"/>
                  </a:cubicBezTo>
                  <a:cubicBezTo>
                    <a:pt x="3788" y="2068"/>
                    <a:pt x="3786" y="2068"/>
                    <a:pt x="3784" y="2067"/>
                  </a:cubicBezTo>
                  <a:lnTo>
                    <a:pt x="3396" y="1907"/>
                  </a:lnTo>
                  <a:close/>
                  <a:moveTo>
                    <a:pt x="2899" y="2632"/>
                  </a:moveTo>
                  <a:lnTo>
                    <a:pt x="3200" y="2828"/>
                  </a:lnTo>
                  <a:lnTo>
                    <a:pt x="3202" y="2856"/>
                  </a:lnTo>
                  <a:cubicBezTo>
                    <a:pt x="3198" y="2861"/>
                    <a:pt x="3193" y="2864"/>
                    <a:pt x="3187" y="2864"/>
                  </a:cubicBezTo>
                  <a:cubicBezTo>
                    <a:pt x="3183" y="2864"/>
                    <a:pt x="3179" y="2862"/>
                    <a:pt x="3175" y="2858"/>
                  </a:cubicBezTo>
                  <a:lnTo>
                    <a:pt x="2899" y="2632"/>
                  </a:lnTo>
                  <a:close/>
                  <a:moveTo>
                    <a:pt x="2380" y="3388"/>
                  </a:moveTo>
                  <a:lnTo>
                    <a:pt x="2380" y="3388"/>
                  </a:lnTo>
                  <a:cubicBezTo>
                    <a:pt x="2564" y="3507"/>
                    <a:pt x="2769" y="3614"/>
                    <a:pt x="2984" y="3652"/>
                  </a:cubicBezTo>
                  <a:lnTo>
                    <a:pt x="2999" y="3684"/>
                  </a:lnTo>
                  <a:cubicBezTo>
                    <a:pt x="2996" y="3688"/>
                    <a:pt x="2987" y="3691"/>
                    <a:pt x="2976" y="3693"/>
                  </a:cubicBezTo>
                  <a:cubicBezTo>
                    <a:pt x="2755" y="3649"/>
                    <a:pt x="2542" y="3540"/>
                    <a:pt x="2380" y="3388"/>
                  </a:cubicBezTo>
                  <a:close/>
                  <a:moveTo>
                    <a:pt x="1269" y="3670"/>
                  </a:moveTo>
                  <a:lnTo>
                    <a:pt x="2002" y="4221"/>
                  </a:lnTo>
                  <a:lnTo>
                    <a:pt x="2007" y="4246"/>
                  </a:lnTo>
                  <a:cubicBezTo>
                    <a:pt x="2001" y="4254"/>
                    <a:pt x="1995" y="4257"/>
                    <a:pt x="1990" y="4257"/>
                  </a:cubicBezTo>
                  <a:cubicBezTo>
                    <a:pt x="1985" y="4257"/>
                    <a:pt x="1981" y="4254"/>
                    <a:pt x="1978" y="4252"/>
                  </a:cubicBezTo>
                  <a:lnTo>
                    <a:pt x="1244" y="3700"/>
                  </a:lnTo>
                  <a:lnTo>
                    <a:pt x="1269" y="3670"/>
                  </a:lnTo>
                  <a:close/>
                  <a:moveTo>
                    <a:pt x="3158" y="0"/>
                  </a:moveTo>
                  <a:cubicBezTo>
                    <a:pt x="3151" y="0"/>
                    <a:pt x="3145" y="1"/>
                    <a:pt x="3138" y="3"/>
                  </a:cubicBezTo>
                  <a:cubicBezTo>
                    <a:pt x="3122" y="10"/>
                    <a:pt x="3111" y="17"/>
                    <a:pt x="3101" y="29"/>
                  </a:cubicBezTo>
                  <a:cubicBezTo>
                    <a:pt x="3094" y="38"/>
                    <a:pt x="3085" y="48"/>
                    <a:pt x="3084" y="63"/>
                  </a:cubicBezTo>
                  <a:cubicBezTo>
                    <a:pt x="3007" y="354"/>
                    <a:pt x="2915" y="637"/>
                    <a:pt x="2797" y="905"/>
                  </a:cubicBezTo>
                  <a:cubicBezTo>
                    <a:pt x="2586" y="1410"/>
                    <a:pt x="2307" y="1874"/>
                    <a:pt x="1968" y="2288"/>
                  </a:cubicBezTo>
                  <a:cubicBezTo>
                    <a:pt x="1623" y="2707"/>
                    <a:pt x="1251" y="3033"/>
                    <a:pt x="915" y="3275"/>
                  </a:cubicBezTo>
                  <a:cubicBezTo>
                    <a:pt x="568" y="3520"/>
                    <a:pt x="260" y="3683"/>
                    <a:pt x="50" y="3782"/>
                  </a:cubicBezTo>
                  <a:cubicBezTo>
                    <a:pt x="37" y="3785"/>
                    <a:pt x="29" y="3795"/>
                    <a:pt x="21" y="3804"/>
                  </a:cubicBezTo>
                  <a:cubicBezTo>
                    <a:pt x="13" y="3814"/>
                    <a:pt x="6" y="3828"/>
                    <a:pt x="5" y="3842"/>
                  </a:cubicBezTo>
                  <a:cubicBezTo>
                    <a:pt x="0" y="3869"/>
                    <a:pt x="11" y="3898"/>
                    <a:pt x="32" y="3916"/>
                  </a:cubicBezTo>
                  <a:lnTo>
                    <a:pt x="1959" y="5501"/>
                  </a:lnTo>
                  <a:cubicBezTo>
                    <a:pt x="1974" y="5513"/>
                    <a:pt x="1992" y="5519"/>
                    <a:pt x="2010" y="5519"/>
                  </a:cubicBezTo>
                  <a:cubicBezTo>
                    <a:pt x="2022" y="5519"/>
                    <a:pt x="2033" y="5516"/>
                    <a:pt x="2044" y="5511"/>
                  </a:cubicBezTo>
                  <a:cubicBezTo>
                    <a:pt x="2365" y="5358"/>
                    <a:pt x="2678" y="5173"/>
                    <a:pt x="2967" y="4964"/>
                  </a:cubicBezTo>
                  <a:cubicBezTo>
                    <a:pt x="3364" y="4675"/>
                    <a:pt x="3726" y="4336"/>
                    <a:pt x="4039" y="3956"/>
                  </a:cubicBezTo>
                  <a:cubicBezTo>
                    <a:pt x="4375" y="3548"/>
                    <a:pt x="4658" y="3093"/>
                    <a:pt x="4869" y="2610"/>
                  </a:cubicBezTo>
                  <a:cubicBezTo>
                    <a:pt x="4999" y="2315"/>
                    <a:pt x="5105" y="2012"/>
                    <a:pt x="5181" y="1700"/>
                  </a:cubicBezTo>
                  <a:cubicBezTo>
                    <a:pt x="5190" y="1670"/>
                    <a:pt x="5181" y="1637"/>
                    <a:pt x="5157" y="1617"/>
                  </a:cubicBezTo>
                  <a:lnTo>
                    <a:pt x="3213" y="18"/>
                  </a:lnTo>
                  <a:cubicBezTo>
                    <a:pt x="3197" y="6"/>
                    <a:pt x="3178" y="0"/>
                    <a:pt x="3158"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7" name="Google Shape;2952;p36"/>
            <p:cNvSpPr/>
            <p:nvPr/>
          </p:nvSpPr>
          <p:spPr>
            <a:xfrm>
              <a:off x="3671038" y="4113313"/>
              <a:ext cx="49225" cy="45000"/>
            </a:xfrm>
            <a:custGeom>
              <a:avLst/>
              <a:gdLst/>
              <a:ahLst/>
              <a:cxnLst/>
              <a:rect l="l" t="t" r="r" b="b"/>
              <a:pathLst>
                <a:path w="1969" h="1800" extrusionOk="0">
                  <a:moveTo>
                    <a:pt x="88" y="1"/>
                  </a:moveTo>
                  <a:cubicBezTo>
                    <a:pt x="64" y="1"/>
                    <a:pt x="41" y="11"/>
                    <a:pt x="26" y="29"/>
                  </a:cubicBezTo>
                  <a:cubicBezTo>
                    <a:pt x="5" y="54"/>
                    <a:pt x="1" y="91"/>
                    <a:pt x="19" y="120"/>
                  </a:cubicBezTo>
                  <a:lnTo>
                    <a:pt x="976" y="1760"/>
                  </a:lnTo>
                  <a:cubicBezTo>
                    <a:pt x="991" y="1785"/>
                    <a:pt x="1018" y="1799"/>
                    <a:pt x="1045" y="1799"/>
                  </a:cubicBezTo>
                  <a:cubicBezTo>
                    <a:pt x="1057" y="1799"/>
                    <a:pt x="1069" y="1797"/>
                    <a:pt x="1080" y="1791"/>
                  </a:cubicBezTo>
                  <a:cubicBezTo>
                    <a:pt x="1296" y="1687"/>
                    <a:pt x="1485" y="1541"/>
                    <a:pt x="1637" y="1354"/>
                  </a:cubicBezTo>
                  <a:cubicBezTo>
                    <a:pt x="1790" y="1169"/>
                    <a:pt x="1897" y="957"/>
                    <a:pt x="1958" y="723"/>
                  </a:cubicBezTo>
                  <a:cubicBezTo>
                    <a:pt x="1969" y="684"/>
                    <a:pt x="1947" y="642"/>
                    <a:pt x="1907" y="628"/>
                  </a:cubicBezTo>
                  <a:lnTo>
                    <a:pt x="112" y="5"/>
                  </a:lnTo>
                  <a:cubicBezTo>
                    <a:pt x="104" y="2"/>
                    <a:pt x="96" y="1"/>
                    <a:pt x="88"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8" name="Google Shape;2953;p36"/>
            <p:cNvSpPr/>
            <p:nvPr/>
          </p:nvSpPr>
          <p:spPr>
            <a:xfrm>
              <a:off x="3700088" y="4132138"/>
              <a:ext cx="136625" cy="132800"/>
            </a:xfrm>
            <a:custGeom>
              <a:avLst/>
              <a:gdLst/>
              <a:ahLst/>
              <a:cxnLst/>
              <a:rect l="l" t="t" r="r" b="b"/>
              <a:pathLst>
                <a:path w="5465" h="5312" extrusionOk="0">
                  <a:moveTo>
                    <a:pt x="2124" y="1889"/>
                  </a:moveTo>
                  <a:lnTo>
                    <a:pt x="2701" y="2569"/>
                  </a:lnTo>
                  <a:lnTo>
                    <a:pt x="2706" y="2594"/>
                  </a:lnTo>
                  <a:lnTo>
                    <a:pt x="2761" y="2640"/>
                  </a:lnTo>
                  <a:lnTo>
                    <a:pt x="2758" y="2642"/>
                  </a:lnTo>
                  <a:lnTo>
                    <a:pt x="2703" y="2598"/>
                  </a:lnTo>
                  <a:lnTo>
                    <a:pt x="2095" y="1912"/>
                  </a:lnTo>
                  <a:lnTo>
                    <a:pt x="2124" y="1889"/>
                  </a:lnTo>
                  <a:close/>
                  <a:moveTo>
                    <a:pt x="1369" y="1975"/>
                  </a:moveTo>
                  <a:lnTo>
                    <a:pt x="1369" y="1975"/>
                  </a:lnTo>
                  <a:cubicBezTo>
                    <a:pt x="1725" y="2592"/>
                    <a:pt x="2111" y="3197"/>
                    <a:pt x="2545" y="3755"/>
                  </a:cubicBezTo>
                  <a:lnTo>
                    <a:pt x="2545" y="3780"/>
                  </a:lnTo>
                  <a:lnTo>
                    <a:pt x="2603" y="3827"/>
                  </a:lnTo>
                  <a:lnTo>
                    <a:pt x="2601" y="3831"/>
                  </a:lnTo>
                  <a:lnTo>
                    <a:pt x="2540" y="3785"/>
                  </a:lnTo>
                  <a:cubicBezTo>
                    <a:pt x="2080" y="3217"/>
                    <a:pt x="1693" y="2612"/>
                    <a:pt x="1369" y="1975"/>
                  </a:cubicBezTo>
                  <a:close/>
                  <a:moveTo>
                    <a:pt x="1096" y="1"/>
                  </a:moveTo>
                  <a:cubicBezTo>
                    <a:pt x="1083" y="1"/>
                    <a:pt x="1070" y="4"/>
                    <a:pt x="1059" y="11"/>
                  </a:cubicBezTo>
                  <a:cubicBezTo>
                    <a:pt x="1048" y="17"/>
                    <a:pt x="1040" y="21"/>
                    <a:pt x="1032" y="31"/>
                  </a:cubicBezTo>
                  <a:cubicBezTo>
                    <a:pt x="1024" y="40"/>
                    <a:pt x="1020" y="52"/>
                    <a:pt x="1018" y="59"/>
                  </a:cubicBezTo>
                  <a:cubicBezTo>
                    <a:pt x="946" y="315"/>
                    <a:pt x="825" y="549"/>
                    <a:pt x="656" y="754"/>
                  </a:cubicBezTo>
                  <a:cubicBezTo>
                    <a:pt x="488" y="959"/>
                    <a:pt x="283" y="1120"/>
                    <a:pt x="48" y="1240"/>
                  </a:cubicBezTo>
                  <a:cubicBezTo>
                    <a:pt x="38" y="1247"/>
                    <a:pt x="27" y="1253"/>
                    <a:pt x="19" y="1262"/>
                  </a:cubicBezTo>
                  <a:cubicBezTo>
                    <a:pt x="13" y="1269"/>
                    <a:pt x="12" y="1277"/>
                    <a:pt x="9" y="1285"/>
                  </a:cubicBezTo>
                  <a:lnTo>
                    <a:pt x="7" y="1289"/>
                  </a:lnTo>
                  <a:cubicBezTo>
                    <a:pt x="1" y="1309"/>
                    <a:pt x="3" y="1331"/>
                    <a:pt x="13" y="1351"/>
                  </a:cubicBezTo>
                  <a:lnTo>
                    <a:pt x="2304" y="5274"/>
                  </a:lnTo>
                  <a:cubicBezTo>
                    <a:pt x="2314" y="5293"/>
                    <a:pt x="2335" y="5304"/>
                    <a:pt x="2355" y="5311"/>
                  </a:cubicBezTo>
                  <a:cubicBezTo>
                    <a:pt x="2360" y="5311"/>
                    <a:pt x="2365" y="5312"/>
                    <a:pt x="2371" y="5312"/>
                  </a:cubicBezTo>
                  <a:cubicBezTo>
                    <a:pt x="2388" y="5312"/>
                    <a:pt x="2406" y="5306"/>
                    <a:pt x="2418" y="5296"/>
                  </a:cubicBezTo>
                  <a:cubicBezTo>
                    <a:pt x="2558" y="5189"/>
                    <a:pt x="2698" y="5080"/>
                    <a:pt x="2834" y="4966"/>
                  </a:cubicBezTo>
                  <a:cubicBezTo>
                    <a:pt x="3311" y="4562"/>
                    <a:pt x="3755" y="4115"/>
                    <a:pt x="4154" y="3631"/>
                  </a:cubicBezTo>
                  <a:cubicBezTo>
                    <a:pt x="4575" y="3119"/>
                    <a:pt x="4945" y="2570"/>
                    <a:pt x="5258" y="1990"/>
                  </a:cubicBezTo>
                  <a:cubicBezTo>
                    <a:pt x="5328" y="1862"/>
                    <a:pt x="5391" y="1735"/>
                    <a:pt x="5454" y="1607"/>
                  </a:cubicBezTo>
                  <a:cubicBezTo>
                    <a:pt x="5464" y="1589"/>
                    <a:pt x="5465" y="1563"/>
                    <a:pt x="5456" y="1542"/>
                  </a:cubicBezTo>
                  <a:cubicBezTo>
                    <a:pt x="5449" y="1520"/>
                    <a:pt x="5430" y="1504"/>
                    <a:pt x="5409" y="1498"/>
                  </a:cubicBezTo>
                  <a:lnTo>
                    <a:pt x="1599" y="172"/>
                  </a:lnTo>
                  <a:lnTo>
                    <a:pt x="1120" y="4"/>
                  </a:lnTo>
                  <a:cubicBezTo>
                    <a:pt x="1112" y="2"/>
                    <a:pt x="1104" y="1"/>
                    <a:pt x="1096"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9" name="Google Shape;2954;p36"/>
            <p:cNvSpPr/>
            <p:nvPr/>
          </p:nvSpPr>
          <p:spPr>
            <a:xfrm>
              <a:off x="3764063" y="4174513"/>
              <a:ext cx="661850" cy="575500"/>
            </a:xfrm>
            <a:custGeom>
              <a:avLst/>
              <a:gdLst/>
              <a:ahLst/>
              <a:cxnLst/>
              <a:rect l="l" t="t" r="r" b="b"/>
              <a:pathLst>
                <a:path w="26474" h="23020" extrusionOk="0">
                  <a:moveTo>
                    <a:pt x="4910" y="5313"/>
                  </a:moveTo>
                  <a:lnTo>
                    <a:pt x="6776" y="6747"/>
                  </a:lnTo>
                  <a:lnTo>
                    <a:pt x="6779" y="6774"/>
                  </a:lnTo>
                  <a:cubicBezTo>
                    <a:pt x="6774" y="6780"/>
                    <a:pt x="6769" y="6782"/>
                    <a:pt x="6764" y="6782"/>
                  </a:cubicBezTo>
                  <a:cubicBezTo>
                    <a:pt x="6759" y="6782"/>
                    <a:pt x="6755" y="6781"/>
                    <a:pt x="6752" y="6777"/>
                  </a:cubicBezTo>
                  <a:lnTo>
                    <a:pt x="4884" y="5343"/>
                  </a:lnTo>
                  <a:lnTo>
                    <a:pt x="4910" y="5313"/>
                  </a:lnTo>
                  <a:close/>
                  <a:moveTo>
                    <a:pt x="1930" y="4351"/>
                  </a:moveTo>
                  <a:lnTo>
                    <a:pt x="10181" y="10709"/>
                  </a:lnTo>
                  <a:lnTo>
                    <a:pt x="10248" y="10784"/>
                  </a:lnTo>
                  <a:lnTo>
                    <a:pt x="10248" y="10784"/>
                  </a:lnTo>
                  <a:lnTo>
                    <a:pt x="10196" y="10730"/>
                  </a:lnTo>
                  <a:cubicBezTo>
                    <a:pt x="10196" y="10730"/>
                    <a:pt x="10179" y="10742"/>
                    <a:pt x="10167" y="10742"/>
                  </a:cubicBezTo>
                  <a:cubicBezTo>
                    <a:pt x="10163" y="10742"/>
                    <a:pt x="10160" y="10742"/>
                    <a:pt x="10158" y="10739"/>
                  </a:cubicBezTo>
                  <a:lnTo>
                    <a:pt x="1906" y="4382"/>
                  </a:lnTo>
                  <a:lnTo>
                    <a:pt x="1930" y="4351"/>
                  </a:lnTo>
                  <a:close/>
                  <a:moveTo>
                    <a:pt x="20393" y="17014"/>
                  </a:moveTo>
                  <a:lnTo>
                    <a:pt x="21653" y="17999"/>
                  </a:lnTo>
                  <a:lnTo>
                    <a:pt x="21656" y="18026"/>
                  </a:lnTo>
                  <a:cubicBezTo>
                    <a:pt x="21651" y="18031"/>
                    <a:pt x="21645" y="18033"/>
                    <a:pt x="21639" y="18033"/>
                  </a:cubicBezTo>
                  <a:cubicBezTo>
                    <a:pt x="21635" y="18033"/>
                    <a:pt x="21630" y="18032"/>
                    <a:pt x="21628" y="18029"/>
                  </a:cubicBezTo>
                  <a:lnTo>
                    <a:pt x="20393" y="17014"/>
                  </a:lnTo>
                  <a:close/>
                  <a:moveTo>
                    <a:pt x="17895" y="13587"/>
                  </a:moveTo>
                  <a:lnTo>
                    <a:pt x="24335" y="18694"/>
                  </a:lnTo>
                  <a:lnTo>
                    <a:pt x="24337" y="18721"/>
                  </a:lnTo>
                  <a:cubicBezTo>
                    <a:pt x="24332" y="18726"/>
                    <a:pt x="24327" y="18729"/>
                    <a:pt x="24321" y="18729"/>
                  </a:cubicBezTo>
                  <a:cubicBezTo>
                    <a:pt x="24317" y="18729"/>
                    <a:pt x="24313" y="18727"/>
                    <a:pt x="24310" y="18724"/>
                  </a:cubicBezTo>
                  <a:lnTo>
                    <a:pt x="17870" y="13616"/>
                  </a:lnTo>
                  <a:lnTo>
                    <a:pt x="17895" y="13587"/>
                  </a:lnTo>
                  <a:close/>
                  <a:moveTo>
                    <a:pt x="3176" y="0"/>
                  </a:moveTo>
                  <a:cubicBezTo>
                    <a:pt x="3169" y="0"/>
                    <a:pt x="3162" y="1"/>
                    <a:pt x="3155" y="2"/>
                  </a:cubicBezTo>
                  <a:cubicBezTo>
                    <a:pt x="3138" y="4"/>
                    <a:pt x="3119" y="15"/>
                    <a:pt x="3110" y="26"/>
                  </a:cubicBezTo>
                  <a:cubicBezTo>
                    <a:pt x="3105" y="33"/>
                    <a:pt x="3106" y="38"/>
                    <a:pt x="3100" y="44"/>
                  </a:cubicBezTo>
                  <a:cubicBezTo>
                    <a:pt x="3038" y="169"/>
                    <a:pt x="2975" y="296"/>
                    <a:pt x="2906" y="418"/>
                  </a:cubicBezTo>
                  <a:cubicBezTo>
                    <a:pt x="2588" y="1010"/>
                    <a:pt x="2208" y="1570"/>
                    <a:pt x="1784" y="2089"/>
                  </a:cubicBezTo>
                  <a:cubicBezTo>
                    <a:pt x="1379" y="2580"/>
                    <a:pt x="931" y="3032"/>
                    <a:pt x="444" y="3443"/>
                  </a:cubicBezTo>
                  <a:cubicBezTo>
                    <a:pt x="308" y="3558"/>
                    <a:pt x="170" y="3669"/>
                    <a:pt x="31" y="3775"/>
                  </a:cubicBezTo>
                  <a:cubicBezTo>
                    <a:pt x="26" y="3783"/>
                    <a:pt x="21" y="3783"/>
                    <a:pt x="15" y="3789"/>
                  </a:cubicBezTo>
                  <a:cubicBezTo>
                    <a:pt x="5" y="3801"/>
                    <a:pt x="1" y="3818"/>
                    <a:pt x="1" y="3839"/>
                  </a:cubicBezTo>
                  <a:cubicBezTo>
                    <a:pt x="1" y="3864"/>
                    <a:pt x="8" y="3886"/>
                    <a:pt x="27" y="3901"/>
                  </a:cubicBezTo>
                  <a:lnTo>
                    <a:pt x="23247" y="23003"/>
                  </a:lnTo>
                  <a:cubicBezTo>
                    <a:pt x="23261" y="23014"/>
                    <a:pt x="23279" y="23020"/>
                    <a:pt x="23297" y="23020"/>
                  </a:cubicBezTo>
                  <a:cubicBezTo>
                    <a:pt x="23307" y="23020"/>
                    <a:pt x="23317" y="23018"/>
                    <a:pt x="23325" y="23014"/>
                  </a:cubicBezTo>
                  <a:cubicBezTo>
                    <a:pt x="23530" y="22941"/>
                    <a:pt x="23726" y="22851"/>
                    <a:pt x="23917" y="22751"/>
                  </a:cubicBezTo>
                  <a:cubicBezTo>
                    <a:pt x="24491" y="22447"/>
                    <a:pt x="25003" y="22031"/>
                    <a:pt x="25416" y="21529"/>
                  </a:cubicBezTo>
                  <a:cubicBezTo>
                    <a:pt x="25854" y="20996"/>
                    <a:pt x="26175" y="20375"/>
                    <a:pt x="26356" y="19706"/>
                  </a:cubicBezTo>
                  <a:cubicBezTo>
                    <a:pt x="26406" y="19538"/>
                    <a:pt x="26443" y="19368"/>
                    <a:pt x="26471" y="19190"/>
                  </a:cubicBezTo>
                  <a:cubicBezTo>
                    <a:pt x="26474" y="19165"/>
                    <a:pt x="26463" y="19135"/>
                    <a:pt x="26441" y="19118"/>
                  </a:cubicBezTo>
                  <a:lnTo>
                    <a:pt x="3221" y="16"/>
                  </a:lnTo>
                  <a:cubicBezTo>
                    <a:pt x="3208" y="4"/>
                    <a:pt x="3193" y="0"/>
                    <a:pt x="3176"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0" name="Google Shape;2955;p36"/>
            <p:cNvSpPr/>
            <p:nvPr/>
          </p:nvSpPr>
          <p:spPr>
            <a:xfrm>
              <a:off x="4353163" y="4659188"/>
              <a:ext cx="115275" cy="125925"/>
            </a:xfrm>
            <a:custGeom>
              <a:avLst/>
              <a:gdLst/>
              <a:ahLst/>
              <a:cxnLst/>
              <a:rect l="l" t="t" r="r" b="b"/>
              <a:pathLst>
                <a:path w="4611" h="5037" extrusionOk="0">
                  <a:moveTo>
                    <a:pt x="3178" y="1"/>
                  </a:moveTo>
                  <a:cubicBezTo>
                    <a:pt x="3169" y="1"/>
                    <a:pt x="3159" y="2"/>
                    <a:pt x="3150" y="5"/>
                  </a:cubicBezTo>
                  <a:cubicBezTo>
                    <a:pt x="3136" y="9"/>
                    <a:pt x="3125" y="16"/>
                    <a:pt x="3115" y="29"/>
                  </a:cubicBezTo>
                  <a:cubicBezTo>
                    <a:pt x="3107" y="38"/>
                    <a:pt x="3103" y="50"/>
                    <a:pt x="3098" y="61"/>
                  </a:cubicBezTo>
                  <a:cubicBezTo>
                    <a:pt x="3034" y="358"/>
                    <a:pt x="2949" y="649"/>
                    <a:pt x="2839" y="928"/>
                  </a:cubicBezTo>
                  <a:cubicBezTo>
                    <a:pt x="2641" y="1423"/>
                    <a:pt x="2368" y="1886"/>
                    <a:pt x="2034" y="2295"/>
                  </a:cubicBezTo>
                  <a:cubicBezTo>
                    <a:pt x="1720" y="2675"/>
                    <a:pt x="1351" y="3012"/>
                    <a:pt x="940" y="3286"/>
                  </a:cubicBezTo>
                  <a:cubicBezTo>
                    <a:pt x="660" y="3477"/>
                    <a:pt x="362" y="3639"/>
                    <a:pt x="51" y="3768"/>
                  </a:cubicBezTo>
                  <a:cubicBezTo>
                    <a:pt x="40" y="3775"/>
                    <a:pt x="30" y="3781"/>
                    <a:pt x="19" y="3793"/>
                  </a:cubicBezTo>
                  <a:cubicBezTo>
                    <a:pt x="11" y="3802"/>
                    <a:pt x="5" y="3817"/>
                    <a:pt x="3" y="3832"/>
                  </a:cubicBezTo>
                  <a:cubicBezTo>
                    <a:pt x="0" y="3860"/>
                    <a:pt x="9" y="3886"/>
                    <a:pt x="30" y="3905"/>
                  </a:cubicBezTo>
                  <a:lnTo>
                    <a:pt x="1383" y="5019"/>
                  </a:lnTo>
                  <a:cubicBezTo>
                    <a:pt x="1397" y="5031"/>
                    <a:pt x="1415" y="5037"/>
                    <a:pt x="1435" y="5037"/>
                  </a:cubicBezTo>
                  <a:cubicBezTo>
                    <a:pt x="1445" y="5037"/>
                    <a:pt x="1456" y="5035"/>
                    <a:pt x="1467" y="5032"/>
                  </a:cubicBezTo>
                  <a:cubicBezTo>
                    <a:pt x="1619" y="4970"/>
                    <a:pt x="1979" y="4806"/>
                    <a:pt x="2413" y="4500"/>
                  </a:cubicBezTo>
                  <a:cubicBezTo>
                    <a:pt x="2753" y="4260"/>
                    <a:pt x="3139" y="3936"/>
                    <a:pt x="3494" y="3503"/>
                  </a:cubicBezTo>
                  <a:cubicBezTo>
                    <a:pt x="3832" y="3093"/>
                    <a:pt x="4105" y="2635"/>
                    <a:pt x="4308" y="2139"/>
                  </a:cubicBezTo>
                  <a:cubicBezTo>
                    <a:pt x="4430" y="1843"/>
                    <a:pt x="4528" y="1534"/>
                    <a:pt x="4602" y="1209"/>
                  </a:cubicBezTo>
                  <a:cubicBezTo>
                    <a:pt x="4611" y="1176"/>
                    <a:pt x="4599" y="1148"/>
                    <a:pt x="4578" y="1129"/>
                  </a:cubicBezTo>
                  <a:lnTo>
                    <a:pt x="3226" y="17"/>
                  </a:lnTo>
                  <a:cubicBezTo>
                    <a:pt x="3213" y="6"/>
                    <a:pt x="3196" y="1"/>
                    <a:pt x="317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1" name="Google Shape;2956;p36"/>
            <p:cNvSpPr/>
            <p:nvPr/>
          </p:nvSpPr>
          <p:spPr>
            <a:xfrm>
              <a:off x="3764038" y="4260563"/>
              <a:ext cx="597925" cy="489450"/>
            </a:xfrm>
            <a:custGeom>
              <a:avLst/>
              <a:gdLst/>
              <a:ahLst/>
              <a:cxnLst/>
              <a:rect l="l" t="t" r="r" b="b"/>
              <a:pathLst>
                <a:path w="23917" h="19578" extrusionOk="0">
                  <a:moveTo>
                    <a:pt x="445" y="1"/>
                  </a:moveTo>
                  <a:cubicBezTo>
                    <a:pt x="309" y="116"/>
                    <a:pt x="171" y="227"/>
                    <a:pt x="32" y="333"/>
                  </a:cubicBezTo>
                  <a:cubicBezTo>
                    <a:pt x="25" y="341"/>
                    <a:pt x="19" y="341"/>
                    <a:pt x="14" y="347"/>
                  </a:cubicBezTo>
                  <a:cubicBezTo>
                    <a:pt x="4" y="359"/>
                    <a:pt x="0" y="377"/>
                    <a:pt x="0" y="398"/>
                  </a:cubicBezTo>
                  <a:cubicBezTo>
                    <a:pt x="0" y="422"/>
                    <a:pt x="8" y="445"/>
                    <a:pt x="27" y="459"/>
                  </a:cubicBezTo>
                  <a:lnTo>
                    <a:pt x="23247" y="19561"/>
                  </a:lnTo>
                  <a:cubicBezTo>
                    <a:pt x="23261" y="19572"/>
                    <a:pt x="23279" y="19578"/>
                    <a:pt x="23297" y="19578"/>
                  </a:cubicBezTo>
                  <a:cubicBezTo>
                    <a:pt x="23307" y="19578"/>
                    <a:pt x="23316" y="19576"/>
                    <a:pt x="23325" y="19572"/>
                  </a:cubicBezTo>
                  <a:cubicBezTo>
                    <a:pt x="23528" y="19499"/>
                    <a:pt x="23726" y="19409"/>
                    <a:pt x="23917" y="19309"/>
                  </a:cubicBezTo>
                  <a:lnTo>
                    <a:pt x="445" y="1"/>
                  </a:lnTo>
                  <a:close/>
                </a:path>
              </a:pathLst>
            </a:custGeom>
            <a:solidFill>
              <a:srgbClr val="000000">
                <a:alpha val="139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2" name="Google Shape;2957;p36"/>
            <p:cNvSpPr/>
            <p:nvPr/>
          </p:nvSpPr>
          <p:spPr>
            <a:xfrm>
              <a:off x="4395613" y="4775738"/>
              <a:ext cx="74225" cy="56100"/>
            </a:xfrm>
            <a:custGeom>
              <a:avLst/>
              <a:gdLst/>
              <a:ahLst/>
              <a:cxnLst/>
              <a:rect l="l" t="t" r="r" b="b"/>
              <a:pathLst>
                <a:path w="2969" h="2244" extrusionOk="0">
                  <a:moveTo>
                    <a:pt x="916" y="0"/>
                  </a:moveTo>
                  <a:cubicBezTo>
                    <a:pt x="570" y="244"/>
                    <a:pt x="262" y="407"/>
                    <a:pt x="52" y="506"/>
                  </a:cubicBezTo>
                  <a:cubicBezTo>
                    <a:pt x="38" y="511"/>
                    <a:pt x="31" y="519"/>
                    <a:pt x="22" y="528"/>
                  </a:cubicBezTo>
                  <a:cubicBezTo>
                    <a:pt x="15" y="538"/>
                    <a:pt x="7" y="553"/>
                    <a:pt x="6" y="566"/>
                  </a:cubicBezTo>
                  <a:cubicBezTo>
                    <a:pt x="0" y="592"/>
                    <a:pt x="12" y="622"/>
                    <a:pt x="33" y="640"/>
                  </a:cubicBezTo>
                  <a:lnTo>
                    <a:pt x="1960" y="2226"/>
                  </a:lnTo>
                  <a:cubicBezTo>
                    <a:pt x="1975" y="2237"/>
                    <a:pt x="1993" y="2243"/>
                    <a:pt x="2011" y="2243"/>
                  </a:cubicBezTo>
                  <a:cubicBezTo>
                    <a:pt x="2023" y="2243"/>
                    <a:pt x="2035" y="2240"/>
                    <a:pt x="2046" y="2235"/>
                  </a:cubicBezTo>
                  <a:cubicBezTo>
                    <a:pt x="2367" y="2082"/>
                    <a:pt x="2679" y="1897"/>
                    <a:pt x="2968" y="1689"/>
                  </a:cubicBezTo>
                  <a:lnTo>
                    <a:pt x="916" y="0"/>
                  </a:lnTo>
                  <a:close/>
                </a:path>
              </a:pathLst>
            </a:custGeom>
            <a:solidFill>
              <a:srgbClr val="000000">
                <a:alpha val="139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3" name="Google Shape;2958;p36"/>
            <p:cNvSpPr/>
            <p:nvPr/>
          </p:nvSpPr>
          <p:spPr>
            <a:xfrm>
              <a:off x="4353163" y="4741288"/>
              <a:ext cx="60325" cy="43750"/>
            </a:xfrm>
            <a:custGeom>
              <a:avLst/>
              <a:gdLst/>
              <a:ahLst/>
              <a:cxnLst/>
              <a:rect l="l" t="t" r="r" b="b"/>
              <a:pathLst>
                <a:path w="2413" h="1750" extrusionOk="0">
                  <a:moveTo>
                    <a:pt x="939" y="0"/>
                  </a:moveTo>
                  <a:cubicBezTo>
                    <a:pt x="658" y="191"/>
                    <a:pt x="361" y="353"/>
                    <a:pt x="50" y="481"/>
                  </a:cubicBezTo>
                  <a:cubicBezTo>
                    <a:pt x="39" y="489"/>
                    <a:pt x="29" y="495"/>
                    <a:pt x="18" y="507"/>
                  </a:cubicBezTo>
                  <a:cubicBezTo>
                    <a:pt x="13" y="516"/>
                    <a:pt x="5" y="532"/>
                    <a:pt x="3" y="544"/>
                  </a:cubicBezTo>
                  <a:cubicBezTo>
                    <a:pt x="0" y="574"/>
                    <a:pt x="9" y="600"/>
                    <a:pt x="30" y="618"/>
                  </a:cubicBezTo>
                  <a:lnTo>
                    <a:pt x="1383" y="1733"/>
                  </a:lnTo>
                  <a:cubicBezTo>
                    <a:pt x="1397" y="1744"/>
                    <a:pt x="1415" y="1750"/>
                    <a:pt x="1435" y="1750"/>
                  </a:cubicBezTo>
                  <a:cubicBezTo>
                    <a:pt x="1445" y="1750"/>
                    <a:pt x="1456" y="1748"/>
                    <a:pt x="1467" y="1744"/>
                  </a:cubicBezTo>
                  <a:cubicBezTo>
                    <a:pt x="1619" y="1684"/>
                    <a:pt x="1979" y="1520"/>
                    <a:pt x="2413" y="1213"/>
                  </a:cubicBezTo>
                  <a:lnTo>
                    <a:pt x="939" y="0"/>
                  </a:lnTo>
                  <a:close/>
                </a:path>
              </a:pathLst>
            </a:custGeom>
            <a:solidFill>
              <a:srgbClr val="000000">
                <a:alpha val="139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4" name="Google Shape;2959;p36"/>
            <p:cNvSpPr/>
            <p:nvPr/>
          </p:nvSpPr>
          <p:spPr>
            <a:xfrm>
              <a:off x="3700113" y="4164238"/>
              <a:ext cx="70875" cy="100675"/>
            </a:xfrm>
            <a:custGeom>
              <a:avLst/>
              <a:gdLst/>
              <a:ahLst/>
              <a:cxnLst/>
              <a:rect l="l" t="t" r="r" b="b"/>
              <a:pathLst>
                <a:path w="2835" h="4027" extrusionOk="0">
                  <a:moveTo>
                    <a:pt x="10" y="0"/>
                  </a:moveTo>
                  <a:lnTo>
                    <a:pt x="7" y="4"/>
                  </a:lnTo>
                  <a:cubicBezTo>
                    <a:pt x="1" y="23"/>
                    <a:pt x="3" y="46"/>
                    <a:pt x="13" y="65"/>
                  </a:cubicBezTo>
                  <a:lnTo>
                    <a:pt x="2305" y="3989"/>
                  </a:lnTo>
                  <a:cubicBezTo>
                    <a:pt x="2315" y="4007"/>
                    <a:pt x="2336" y="4019"/>
                    <a:pt x="2355" y="4025"/>
                  </a:cubicBezTo>
                  <a:cubicBezTo>
                    <a:pt x="2361" y="4026"/>
                    <a:pt x="2366" y="4027"/>
                    <a:pt x="2371" y="4027"/>
                  </a:cubicBezTo>
                  <a:cubicBezTo>
                    <a:pt x="2389" y="4027"/>
                    <a:pt x="2406" y="4021"/>
                    <a:pt x="2419" y="4011"/>
                  </a:cubicBezTo>
                  <a:cubicBezTo>
                    <a:pt x="2557" y="3905"/>
                    <a:pt x="2700" y="3795"/>
                    <a:pt x="2834" y="3680"/>
                  </a:cubicBezTo>
                  <a:lnTo>
                    <a:pt x="10" y="0"/>
                  </a:lnTo>
                  <a:close/>
                </a:path>
              </a:pathLst>
            </a:custGeom>
            <a:solidFill>
              <a:srgbClr val="191919">
                <a:alpha val="178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5" name="Google Shape;2960;p36"/>
            <p:cNvSpPr/>
            <p:nvPr/>
          </p:nvSpPr>
          <p:spPr>
            <a:xfrm>
              <a:off x="3740063" y="4136413"/>
              <a:ext cx="96650" cy="45450"/>
            </a:xfrm>
            <a:custGeom>
              <a:avLst/>
              <a:gdLst/>
              <a:ahLst/>
              <a:cxnLst/>
              <a:rect l="l" t="t" r="r" b="b"/>
              <a:pathLst>
                <a:path w="3866" h="1818" extrusionOk="0">
                  <a:moveTo>
                    <a:pt x="1" y="1"/>
                  </a:moveTo>
                  <a:lnTo>
                    <a:pt x="3658" y="1818"/>
                  </a:lnTo>
                  <a:cubicBezTo>
                    <a:pt x="3729" y="1690"/>
                    <a:pt x="3792" y="1562"/>
                    <a:pt x="3855" y="1434"/>
                  </a:cubicBezTo>
                  <a:cubicBezTo>
                    <a:pt x="3863" y="1418"/>
                    <a:pt x="3866" y="1392"/>
                    <a:pt x="3857" y="1370"/>
                  </a:cubicBezTo>
                  <a:cubicBezTo>
                    <a:pt x="3850" y="1347"/>
                    <a:pt x="3831" y="1333"/>
                    <a:pt x="3811" y="1327"/>
                  </a:cubicBezTo>
                  <a:lnTo>
                    <a:pt x="1" y="1"/>
                  </a:lnTo>
                  <a:close/>
                </a:path>
              </a:pathLst>
            </a:custGeom>
            <a:solidFill>
              <a:srgbClr val="FFFFFF">
                <a:alpha val="396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6" name="Google Shape;2961;p36"/>
            <p:cNvSpPr/>
            <p:nvPr/>
          </p:nvSpPr>
          <p:spPr>
            <a:xfrm>
              <a:off x="4465513" y="4693813"/>
              <a:ext cx="59875" cy="65200"/>
            </a:xfrm>
            <a:custGeom>
              <a:avLst/>
              <a:gdLst/>
              <a:ahLst/>
              <a:cxnLst/>
              <a:rect l="l" t="t" r="r" b="b"/>
              <a:pathLst>
                <a:path w="2395" h="2608" extrusionOk="0">
                  <a:moveTo>
                    <a:pt x="362" y="0"/>
                  </a:moveTo>
                  <a:cubicBezTo>
                    <a:pt x="355" y="0"/>
                    <a:pt x="349" y="1"/>
                    <a:pt x="342" y="3"/>
                  </a:cubicBezTo>
                  <a:cubicBezTo>
                    <a:pt x="326" y="10"/>
                    <a:pt x="315" y="17"/>
                    <a:pt x="305" y="29"/>
                  </a:cubicBezTo>
                  <a:cubicBezTo>
                    <a:pt x="298" y="38"/>
                    <a:pt x="289" y="48"/>
                    <a:pt x="288" y="63"/>
                  </a:cubicBezTo>
                  <a:cubicBezTo>
                    <a:pt x="211" y="354"/>
                    <a:pt x="119" y="637"/>
                    <a:pt x="1" y="905"/>
                  </a:cubicBezTo>
                  <a:lnTo>
                    <a:pt x="2072" y="2608"/>
                  </a:lnTo>
                  <a:cubicBezTo>
                    <a:pt x="2201" y="2314"/>
                    <a:pt x="2308" y="2011"/>
                    <a:pt x="2384" y="1699"/>
                  </a:cubicBezTo>
                  <a:cubicBezTo>
                    <a:pt x="2394" y="1670"/>
                    <a:pt x="2385" y="1637"/>
                    <a:pt x="2361" y="1617"/>
                  </a:cubicBezTo>
                  <a:lnTo>
                    <a:pt x="417" y="18"/>
                  </a:lnTo>
                  <a:cubicBezTo>
                    <a:pt x="401" y="6"/>
                    <a:pt x="382" y="0"/>
                    <a:pt x="362" y="0"/>
                  </a:cubicBezTo>
                  <a:close/>
                </a:path>
              </a:pathLst>
            </a:custGeom>
            <a:solidFill>
              <a:srgbClr val="FFFFFB">
                <a:alpha val="232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7" name="Google Shape;2962;p36"/>
            <p:cNvSpPr/>
            <p:nvPr/>
          </p:nvSpPr>
          <p:spPr>
            <a:xfrm>
              <a:off x="4424138" y="4659188"/>
              <a:ext cx="44300" cy="53450"/>
            </a:xfrm>
            <a:custGeom>
              <a:avLst/>
              <a:gdLst/>
              <a:ahLst/>
              <a:cxnLst/>
              <a:rect l="l" t="t" r="r" b="b"/>
              <a:pathLst>
                <a:path w="1772" h="2138" extrusionOk="0">
                  <a:moveTo>
                    <a:pt x="339" y="1"/>
                  </a:moveTo>
                  <a:cubicBezTo>
                    <a:pt x="330" y="1"/>
                    <a:pt x="320" y="2"/>
                    <a:pt x="311" y="5"/>
                  </a:cubicBezTo>
                  <a:cubicBezTo>
                    <a:pt x="297" y="9"/>
                    <a:pt x="286" y="16"/>
                    <a:pt x="276" y="29"/>
                  </a:cubicBezTo>
                  <a:cubicBezTo>
                    <a:pt x="268" y="38"/>
                    <a:pt x="264" y="50"/>
                    <a:pt x="259" y="61"/>
                  </a:cubicBezTo>
                  <a:cubicBezTo>
                    <a:pt x="195" y="358"/>
                    <a:pt x="110" y="649"/>
                    <a:pt x="0" y="928"/>
                  </a:cubicBezTo>
                  <a:lnTo>
                    <a:pt x="1471" y="2138"/>
                  </a:lnTo>
                  <a:cubicBezTo>
                    <a:pt x="1592" y="1842"/>
                    <a:pt x="1691" y="1533"/>
                    <a:pt x="1764" y="1208"/>
                  </a:cubicBezTo>
                  <a:cubicBezTo>
                    <a:pt x="1772" y="1176"/>
                    <a:pt x="1760" y="1148"/>
                    <a:pt x="1739" y="1129"/>
                  </a:cubicBezTo>
                  <a:lnTo>
                    <a:pt x="387" y="17"/>
                  </a:lnTo>
                  <a:cubicBezTo>
                    <a:pt x="374" y="6"/>
                    <a:pt x="357" y="1"/>
                    <a:pt x="339" y="1"/>
                  </a:cubicBezTo>
                  <a:close/>
                </a:path>
              </a:pathLst>
            </a:custGeom>
            <a:solidFill>
              <a:srgbClr val="FFFFFB">
                <a:alpha val="232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8" name="Google Shape;2963;p36"/>
            <p:cNvSpPr/>
            <p:nvPr/>
          </p:nvSpPr>
          <p:spPr>
            <a:xfrm>
              <a:off x="3836688" y="4174513"/>
              <a:ext cx="589225" cy="492675"/>
            </a:xfrm>
            <a:custGeom>
              <a:avLst/>
              <a:gdLst/>
              <a:ahLst/>
              <a:cxnLst/>
              <a:rect l="l" t="t" r="r" b="b"/>
              <a:pathLst>
                <a:path w="23569" h="19707" extrusionOk="0">
                  <a:moveTo>
                    <a:pt x="271" y="0"/>
                  </a:moveTo>
                  <a:cubicBezTo>
                    <a:pt x="264" y="0"/>
                    <a:pt x="257" y="1"/>
                    <a:pt x="250" y="2"/>
                  </a:cubicBezTo>
                  <a:cubicBezTo>
                    <a:pt x="233" y="4"/>
                    <a:pt x="214" y="15"/>
                    <a:pt x="205" y="26"/>
                  </a:cubicBezTo>
                  <a:cubicBezTo>
                    <a:pt x="200" y="33"/>
                    <a:pt x="201" y="38"/>
                    <a:pt x="195" y="44"/>
                  </a:cubicBezTo>
                  <a:cubicBezTo>
                    <a:pt x="133" y="169"/>
                    <a:pt x="70" y="296"/>
                    <a:pt x="1" y="418"/>
                  </a:cubicBezTo>
                  <a:lnTo>
                    <a:pt x="23448" y="19706"/>
                  </a:lnTo>
                  <a:cubicBezTo>
                    <a:pt x="23499" y="19538"/>
                    <a:pt x="23536" y="19368"/>
                    <a:pt x="23563" y="19190"/>
                  </a:cubicBezTo>
                  <a:cubicBezTo>
                    <a:pt x="23569" y="19165"/>
                    <a:pt x="23558" y="19135"/>
                    <a:pt x="23536" y="19118"/>
                  </a:cubicBezTo>
                  <a:lnTo>
                    <a:pt x="316" y="16"/>
                  </a:lnTo>
                  <a:cubicBezTo>
                    <a:pt x="303" y="4"/>
                    <a:pt x="288" y="0"/>
                    <a:pt x="271" y="0"/>
                  </a:cubicBezTo>
                  <a:close/>
                </a:path>
              </a:pathLst>
            </a:custGeom>
            <a:solidFill>
              <a:srgbClr val="FFFFFB">
                <a:alpha val="232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9" name="Google Shape;2964;p36"/>
            <p:cNvSpPr/>
            <p:nvPr/>
          </p:nvSpPr>
          <p:spPr>
            <a:xfrm>
              <a:off x="3752938" y="4163613"/>
              <a:ext cx="681400" cy="594975"/>
            </a:xfrm>
            <a:custGeom>
              <a:avLst/>
              <a:gdLst/>
              <a:ahLst/>
              <a:cxnLst/>
              <a:rect l="l" t="t" r="r" b="b"/>
              <a:pathLst>
                <a:path w="27256" h="23799" extrusionOk="0">
                  <a:moveTo>
                    <a:pt x="3618" y="514"/>
                  </a:moveTo>
                  <a:lnTo>
                    <a:pt x="26835" y="19614"/>
                  </a:lnTo>
                  <a:cubicBezTo>
                    <a:pt x="26552" y="21340"/>
                    <a:pt x="25381" y="22766"/>
                    <a:pt x="23741" y="23376"/>
                  </a:cubicBezTo>
                  <a:lnTo>
                    <a:pt x="523" y="4276"/>
                  </a:lnTo>
                  <a:cubicBezTo>
                    <a:pt x="1831" y="3280"/>
                    <a:pt x="2894" y="1988"/>
                    <a:pt x="3618" y="514"/>
                  </a:cubicBezTo>
                  <a:close/>
                  <a:moveTo>
                    <a:pt x="3545" y="0"/>
                  </a:moveTo>
                  <a:cubicBezTo>
                    <a:pt x="3531" y="0"/>
                    <a:pt x="3516" y="2"/>
                    <a:pt x="3501" y="5"/>
                  </a:cubicBezTo>
                  <a:cubicBezTo>
                    <a:pt x="3442" y="19"/>
                    <a:pt x="3393" y="61"/>
                    <a:pt x="3366" y="116"/>
                  </a:cubicBezTo>
                  <a:cubicBezTo>
                    <a:pt x="2635" y="1703"/>
                    <a:pt x="1500" y="3082"/>
                    <a:pt x="83" y="4105"/>
                  </a:cubicBezTo>
                  <a:cubicBezTo>
                    <a:pt x="33" y="4142"/>
                    <a:pt x="3" y="4199"/>
                    <a:pt x="2" y="4261"/>
                  </a:cubicBezTo>
                  <a:cubicBezTo>
                    <a:pt x="0" y="4323"/>
                    <a:pt x="27" y="4382"/>
                    <a:pt x="74" y="4420"/>
                  </a:cubicBezTo>
                  <a:lnTo>
                    <a:pt x="23577" y="23755"/>
                  </a:lnTo>
                  <a:cubicBezTo>
                    <a:pt x="23614" y="23783"/>
                    <a:pt x="23659" y="23799"/>
                    <a:pt x="23703" y="23799"/>
                  </a:cubicBezTo>
                  <a:cubicBezTo>
                    <a:pt x="23724" y="23799"/>
                    <a:pt x="23746" y="23796"/>
                    <a:pt x="23767" y="23787"/>
                  </a:cubicBezTo>
                  <a:cubicBezTo>
                    <a:pt x="25638" y="23140"/>
                    <a:pt x="26969" y="21519"/>
                    <a:pt x="27245" y="19560"/>
                  </a:cubicBezTo>
                  <a:cubicBezTo>
                    <a:pt x="27255" y="19492"/>
                    <a:pt x="27228" y="19423"/>
                    <a:pt x="27175" y="19380"/>
                  </a:cubicBezTo>
                  <a:lnTo>
                    <a:pt x="3673" y="46"/>
                  </a:lnTo>
                  <a:cubicBezTo>
                    <a:pt x="3636" y="17"/>
                    <a:pt x="3591" y="0"/>
                    <a:pt x="3545"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0" name="Google Shape;2965;p36"/>
            <p:cNvSpPr/>
            <p:nvPr/>
          </p:nvSpPr>
          <p:spPr>
            <a:xfrm>
              <a:off x="3656813" y="4101238"/>
              <a:ext cx="190400" cy="174050"/>
            </a:xfrm>
            <a:custGeom>
              <a:avLst/>
              <a:gdLst/>
              <a:ahLst/>
              <a:cxnLst/>
              <a:rect l="l" t="t" r="r" b="b"/>
              <a:pathLst>
                <a:path w="7616" h="6962" extrusionOk="0">
                  <a:moveTo>
                    <a:pt x="215" y="1"/>
                  </a:moveTo>
                  <a:cubicBezTo>
                    <a:pt x="156" y="1"/>
                    <a:pt x="99" y="26"/>
                    <a:pt x="60" y="73"/>
                  </a:cubicBezTo>
                  <a:cubicBezTo>
                    <a:pt x="8" y="137"/>
                    <a:pt x="0" y="229"/>
                    <a:pt x="42" y="299"/>
                  </a:cubicBezTo>
                  <a:lnTo>
                    <a:pt x="3875" y="6862"/>
                  </a:lnTo>
                  <a:cubicBezTo>
                    <a:pt x="3912" y="6925"/>
                    <a:pt x="3977" y="6961"/>
                    <a:pt x="4045" y="6961"/>
                  </a:cubicBezTo>
                  <a:cubicBezTo>
                    <a:pt x="4080" y="6961"/>
                    <a:pt x="4114" y="6952"/>
                    <a:pt x="4145" y="6934"/>
                  </a:cubicBezTo>
                  <a:cubicBezTo>
                    <a:pt x="4240" y="6878"/>
                    <a:pt x="4272" y="6757"/>
                    <a:pt x="4217" y="6662"/>
                  </a:cubicBezTo>
                  <a:lnTo>
                    <a:pt x="655" y="563"/>
                  </a:lnTo>
                  <a:lnTo>
                    <a:pt x="7327" y="2883"/>
                  </a:lnTo>
                  <a:cubicBezTo>
                    <a:pt x="7349" y="2890"/>
                    <a:pt x="7371" y="2893"/>
                    <a:pt x="7392" y="2893"/>
                  </a:cubicBezTo>
                  <a:cubicBezTo>
                    <a:pt x="7475" y="2893"/>
                    <a:pt x="7551" y="2842"/>
                    <a:pt x="7580" y="2760"/>
                  </a:cubicBezTo>
                  <a:cubicBezTo>
                    <a:pt x="7616" y="2656"/>
                    <a:pt x="7561" y="2543"/>
                    <a:pt x="7458" y="2508"/>
                  </a:cubicBezTo>
                  <a:lnTo>
                    <a:pt x="279" y="11"/>
                  </a:lnTo>
                  <a:cubicBezTo>
                    <a:pt x="258" y="4"/>
                    <a:pt x="237" y="1"/>
                    <a:pt x="215"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1" name="Google Shape;2966;p36"/>
            <p:cNvSpPr/>
            <p:nvPr/>
          </p:nvSpPr>
          <p:spPr>
            <a:xfrm>
              <a:off x="3689463" y="4122688"/>
              <a:ext cx="39675" cy="44900"/>
            </a:xfrm>
            <a:custGeom>
              <a:avLst/>
              <a:gdLst/>
              <a:ahLst/>
              <a:cxnLst/>
              <a:rect l="l" t="t" r="r" b="b"/>
              <a:pathLst>
                <a:path w="1587" h="1796" extrusionOk="0">
                  <a:moveTo>
                    <a:pt x="1377" y="1"/>
                  </a:moveTo>
                  <a:cubicBezTo>
                    <a:pt x="1279" y="1"/>
                    <a:pt x="1194" y="71"/>
                    <a:pt x="1178" y="169"/>
                  </a:cubicBezTo>
                  <a:cubicBezTo>
                    <a:pt x="1091" y="740"/>
                    <a:pt x="700" y="1215"/>
                    <a:pt x="157" y="1410"/>
                  </a:cubicBezTo>
                  <a:cubicBezTo>
                    <a:pt x="54" y="1447"/>
                    <a:pt x="0" y="1561"/>
                    <a:pt x="37" y="1663"/>
                  </a:cubicBezTo>
                  <a:cubicBezTo>
                    <a:pt x="66" y="1745"/>
                    <a:pt x="143" y="1795"/>
                    <a:pt x="224" y="1795"/>
                  </a:cubicBezTo>
                  <a:cubicBezTo>
                    <a:pt x="247" y="1795"/>
                    <a:pt x="269" y="1792"/>
                    <a:pt x="291" y="1782"/>
                  </a:cubicBezTo>
                  <a:cubicBezTo>
                    <a:pt x="973" y="1539"/>
                    <a:pt x="1464" y="945"/>
                    <a:pt x="1571" y="227"/>
                  </a:cubicBezTo>
                  <a:cubicBezTo>
                    <a:pt x="1587" y="119"/>
                    <a:pt x="1512" y="18"/>
                    <a:pt x="1405" y="3"/>
                  </a:cubicBezTo>
                  <a:cubicBezTo>
                    <a:pt x="1395" y="1"/>
                    <a:pt x="1386" y="1"/>
                    <a:pt x="1377"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2" name="Google Shape;2967;p36"/>
            <p:cNvSpPr/>
            <p:nvPr/>
          </p:nvSpPr>
          <p:spPr>
            <a:xfrm>
              <a:off x="4339913" y="4646963"/>
              <a:ext cx="137075" cy="146700"/>
            </a:xfrm>
            <a:custGeom>
              <a:avLst/>
              <a:gdLst/>
              <a:ahLst/>
              <a:cxnLst/>
              <a:rect l="l" t="t" r="r" b="b"/>
              <a:pathLst>
                <a:path w="5483" h="5868" extrusionOk="0">
                  <a:moveTo>
                    <a:pt x="3571" y="1"/>
                  </a:moveTo>
                  <a:cubicBezTo>
                    <a:pt x="3513" y="1"/>
                    <a:pt x="3456" y="26"/>
                    <a:pt x="3416" y="73"/>
                  </a:cubicBezTo>
                  <a:cubicBezTo>
                    <a:pt x="3348" y="158"/>
                    <a:pt x="3360" y="283"/>
                    <a:pt x="3444" y="352"/>
                  </a:cubicBezTo>
                  <a:lnTo>
                    <a:pt x="5055" y="1679"/>
                  </a:lnTo>
                  <a:cubicBezTo>
                    <a:pt x="4469" y="4275"/>
                    <a:pt x="2440" y="5248"/>
                    <a:pt x="1966" y="5443"/>
                  </a:cubicBezTo>
                  <a:lnTo>
                    <a:pt x="349" y="4113"/>
                  </a:lnTo>
                  <a:cubicBezTo>
                    <a:pt x="313" y="4083"/>
                    <a:pt x="269" y="4069"/>
                    <a:pt x="225" y="4069"/>
                  </a:cubicBezTo>
                  <a:cubicBezTo>
                    <a:pt x="167" y="4069"/>
                    <a:pt x="110" y="4094"/>
                    <a:pt x="70" y="4142"/>
                  </a:cubicBezTo>
                  <a:cubicBezTo>
                    <a:pt x="1" y="4226"/>
                    <a:pt x="14" y="4351"/>
                    <a:pt x="98" y="4421"/>
                  </a:cubicBezTo>
                  <a:lnTo>
                    <a:pt x="1803" y="5823"/>
                  </a:lnTo>
                  <a:cubicBezTo>
                    <a:pt x="1840" y="5852"/>
                    <a:pt x="1885" y="5868"/>
                    <a:pt x="1929" y="5868"/>
                  </a:cubicBezTo>
                  <a:cubicBezTo>
                    <a:pt x="1950" y="5868"/>
                    <a:pt x="1970" y="5865"/>
                    <a:pt x="1990" y="5857"/>
                  </a:cubicBezTo>
                  <a:cubicBezTo>
                    <a:pt x="2104" y="5821"/>
                    <a:pt x="4798" y="4900"/>
                    <a:pt x="5469" y="1642"/>
                  </a:cubicBezTo>
                  <a:cubicBezTo>
                    <a:pt x="5483" y="1569"/>
                    <a:pt x="5456" y="1494"/>
                    <a:pt x="5401" y="1448"/>
                  </a:cubicBezTo>
                  <a:lnTo>
                    <a:pt x="3695" y="45"/>
                  </a:lnTo>
                  <a:cubicBezTo>
                    <a:pt x="3659" y="15"/>
                    <a:pt x="3615" y="1"/>
                    <a:pt x="3571"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3" name="Google Shape;2968;p36"/>
            <p:cNvSpPr/>
            <p:nvPr/>
          </p:nvSpPr>
          <p:spPr>
            <a:xfrm>
              <a:off x="4382588" y="4682038"/>
              <a:ext cx="151425" cy="158525"/>
            </a:xfrm>
            <a:custGeom>
              <a:avLst/>
              <a:gdLst/>
              <a:ahLst/>
              <a:cxnLst/>
              <a:rect l="l" t="t" r="r" b="b"/>
              <a:pathLst>
                <a:path w="6057" h="6341" extrusionOk="0">
                  <a:moveTo>
                    <a:pt x="3566" y="0"/>
                  </a:moveTo>
                  <a:cubicBezTo>
                    <a:pt x="3509" y="0"/>
                    <a:pt x="3452" y="25"/>
                    <a:pt x="3412" y="72"/>
                  </a:cubicBezTo>
                  <a:cubicBezTo>
                    <a:pt x="3344" y="157"/>
                    <a:pt x="3356" y="282"/>
                    <a:pt x="3440" y="351"/>
                  </a:cubicBezTo>
                  <a:lnTo>
                    <a:pt x="5626" y="2149"/>
                  </a:lnTo>
                  <a:cubicBezTo>
                    <a:pt x="5211" y="3795"/>
                    <a:pt x="4066" y="5187"/>
                    <a:pt x="2532" y="5911"/>
                  </a:cubicBezTo>
                  <a:lnTo>
                    <a:pt x="347" y="4113"/>
                  </a:lnTo>
                  <a:cubicBezTo>
                    <a:pt x="311" y="4083"/>
                    <a:pt x="266" y="4068"/>
                    <a:pt x="222" y="4068"/>
                  </a:cubicBezTo>
                  <a:cubicBezTo>
                    <a:pt x="165" y="4068"/>
                    <a:pt x="108" y="4093"/>
                    <a:pt x="68" y="4141"/>
                  </a:cubicBezTo>
                  <a:cubicBezTo>
                    <a:pt x="0" y="4225"/>
                    <a:pt x="12" y="4350"/>
                    <a:pt x="96" y="4420"/>
                  </a:cubicBezTo>
                  <a:lnTo>
                    <a:pt x="2376" y="6296"/>
                  </a:lnTo>
                  <a:cubicBezTo>
                    <a:pt x="2413" y="6325"/>
                    <a:pt x="2458" y="6341"/>
                    <a:pt x="2502" y="6341"/>
                  </a:cubicBezTo>
                  <a:cubicBezTo>
                    <a:pt x="2530" y="6341"/>
                    <a:pt x="2558" y="6335"/>
                    <a:pt x="2580" y="6324"/>
                  </a:cubicBezTo>
                  <a:cubicBezTo>
                    <a:pt x="4321" y="5549"/>
                    <a:pt x="5613" y="3976"/>
                    <a:pt x="6039" y="2119"/>
                  </a:cubicBezTo>
                  <a:cubicBezTo>
                    <a:pt x="6057" y="2045"/>
                    <a:pt x="6030" y="1969"/>
                    <a:pt x="5971" y="1921"/>
                  </a:cubicBezTo>
                  <a:lnTo>
                    <a:pt x="3691" y="45"/>
                  </a:lnTo>
                  <a:cubicBezTo>
                    <a:pt x="3655" y="15"/>
                    <a:pt x="3610" y="0"/>
                    <a:pt x="3566"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4" name="Google Shape;2969;p36"/>
            <p:cNvSpPr/>
            <p:nvPr/>
          </p:nvSpPr>
          <p:spPr>
            <a:xfrm>
              <a:off x="4486438" y="4715738"/>
              <a:ext cx="12525" cy="12075"/>
            </a:xfrm>
            <a:custGeom>
              <a:avLst/>
              <a:gdLst/>
              <a:ahLst/>
              <a:cxnLst/>
              <a:rect l="l" t="t" r="r" b="b"/>
              <a:pathLst>
                <a:path w="501" h="483" extrusionOk="0">
                  <a:moveTo>
                    <a:pt x="109" y="0"/>
                  </a:moveTo>
                  <a:cubicBezTo>
                    <a:pt x="83" y="0"/>
                    <a:pt x="58" y="10"/>
                    <a:pt x="38" y="29"/>
                  </a:cubicBezTo>
                  <a:cubicBezTo>
                    <a:pt x="1" y="69"/>
                    <a:pt x="1" y="130"/>
                    <a:pt x="38" y="170"/>
                  </a:cubicBezTo>
                  <a:lnTo>
                    <a:pt x="322" y="454"/>
                  </a:lnTo>
                  <a:cubicBezTo>
                    <a:pt x="342" y="474"/>
                    <a:pt x="368" y="482"/>
                    <a:pt x="393" y="482"/>
                  </a:cubicBezTo>
                  <a:cubicBezTo>
                    <a:pt x="418" y="482"/>
                    <a:pt x="443" y="474"/>
                    <a:pt x="463" y="454"/>
                  </a:cubicBezTo>
                  <a:cubicBezTo>
                    <a:pt x="501" y="414"/>
                    <a:pt x="501" y="351"/>
                    <a:pt x="463" y="313"/>
                  </a:cubicBezTo>
                  <a:lnTo>
                    <a:pt x="179" y="29"/>
                  </a:lnTo>
                  <a:cubicBezTo>
                    <a:pt x="160" y="10"/>
                    <a:pt x="134" y="0"/>
                    <a:pt x="109"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5" name="Google Shape;2970;p36"/>
            <p:cNvSpPr/>
            <p:nvPr/>
          </p:nvSpPr>
          <p:spPr>
            <a:xfrm>
              <a:off x="3731888" y="4178888"/>
              <a:ext cx="34300" cy="49975"/>
            </a:xfrm>
            <a:custGeom>
              <a:avLst/>
              <a:gdLst/>
              <a:ahLst/>
              <a:cxnLst/>
              <a:rect l="l" t="t" r="r" b="b"/>
              <a:pathLst>
                <a:path w="1372" h="1999" extrusionOk="0">
                  <a:moveTo>
                    <a:pt x="114" y="0"/>
                  </a:moveTo>
                  <a:cubicBezTo>
                    <a:pt x="99" y="0"/>
                    <a:pt x="83" y="3"/>
                    <a:pt x="69" y="10"/>
                  </a:cubicBezTo>
                  <a:cubicBezTo>
                    <a:pt x="20" y="35"/>
                    <a:pt x="0" y="94"/>
                    <a:pt x="25" y="143"/>
                  </a:cubicBezTo>
                  <a:cubicBezTo>
                    <a:pt x="352" y="782"/>
                    <a:pt x="740" y="1393"/>
                    <a:pt x="1181" y="1961"/>
                  </a:cubicBezTo>
                  <a:cubicBezTo>
                    <a:pt x="1199" y="1985"/>
                    <a:pt x="1230" y="1998"/>
                    <a:pt x="1258" y="1998"/>
                  </a:cubicBezTo>
                  <a:cubicBezTo>
                    <a:pt x="1281" y="1998"/>
                    <a:pt x="1302" y="1992"/>
                    <a:pt x="1320" y="1978"/>
                  </a:cubicBezTo>
                  <a:cubicBezTo>
                    <a:pt x="1363" y="1945"/>
                    <a:pt x="1372" y="1883"/>
                    <a:pt x="1337" y="1840"/>
                  </a:cubicBezTo>
                  <a:cubicBezTo>
                    <a:pt x="903" y="1282"/>
                    <a:pt x="521" y="682"/>
                    <a:pt x="202" y="53"/>
                  </a:cubicBezTo>
                  <a:cubicBezTo>
                    <a:pt x="185" y="19"/>
                    <a:pt x="151" y="0"/>
                    <a:pt x="11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6" name="Google Shape;2971;p36"/>
            <p:cNvSpPr/>
            <p:nvPr/>
          </p:nvSpPr>
          <p:spPr>
            <a:xfrm>
              <a:off x="3750038" y="4177163"/>
              <a:ext cx="20000" cy="22000"/>
            </a:xfrm>
            <a:custGeom>
              <a:avLst/>
              <a:gdLst/>
              <a:ahLst/>
              <a:cxnLst/>
              <a:rect l="l" t="t" r="r" b="b"/>
              <a:pathLst>
                <a:path w="800" h="880" extrusionOk="0">
                  <a:moveTo>
                    <a:pt x="112" y="1"/>
                  </a:moveTo>
                  <a:cubicBezTo>
                    <a:pt x="90" y="1"/>
                    <a:pt x="67" y="8"/>
                    <a:pt x="48" y="24"/>
                  </a:cubicBezTo>
                  <a:cubicBezTo>
                    <a:pt x="6" y="59"/>
                    <a:pt x="0" y="121"/>
                    <a:pt x="36" y="163"/>
                  </a:cubicBezTo>
                  <a:lnTo>
                    <a:pt x="613" y="843"/>
                  </a:lnTo>
                  <a:cubicBezTo>
                    <a:pt x="632" y="868"/>
                    <a:pt x="662" y="879"/>
                    <a:pt x="689" y="879"/>
                  </a:cubicBezTo>
                  <a:cubicBezTo>
                    <a:pt x="713" y="879"/>
                    <a:pt x="735" y="872"/>
                    <a:pt x="752" y="856"/>
                  </a:cubicBezTo>
                  <a:cubicBezTo>
                    <a:pt x="794" y="820"/>
                    <a:pt x="799" y="758"/>
                    <a:pt x="764" y="716"/>
                  </a:cubicBezTo>
                  <a:lnTo>
                    <a:pt x="188" y="36"/>
                  </a:lnTo>
                  <a:cubicBezTo>
                    <a:pt x="169" y="13"/>
                    <a:pt x="141" y="1"/>
                    <a:pt x="112"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7" name="Google Shape;2972;p36"/>
            <p:cNvSpPr/>
            <p:nvPr/>
          </p:nvSpPr>
          <p:spPr>
            <a:xfrm>
              <a:off x="3809163" y="4281213"/>
              <a:ext cx="211925" cy="163950"/>
            </a:xfrm>
            <a:custGeom>
              <a:avLst/>
              <a:gdLst/>
              <a:ahLst/>
              <a:cxnLst/>
              <a:rect l="l" t="t" r="r" b="b"/>
              <a:pathLst>
                <a:path w="8477" h="6558" extrusionOk="0">
                  <a:moveTo>
                    <a:pt x="112" y="1"/>
                  </a:moveTo>
                  <a:cubicBezTo>
                    <a:pt x="82" y="1"/>
                    <a:pt x="53" y="14"/>
                    <a:pt x="33" y="39"/>
                  </a:cubicBezTo>
                  <a:cubicBezTo>
                    <a:pt x="1" y="83"/>
                    <a:pt x="8" y="146"/>
                    <a:pt x="51" y="179"/>
                  </a:cubicBezTo>
                  <a:lnTo>
                    <a:pt x="8305" y="6537"/>
                  </a:lnTo>
                  <a:cubicBezTo>
                    <a:pt x="8323" y="6551"/>
                    <a:pt x="8344" y="6558"/>
                    <a:pt x="8365" y="6558"/>
                  </a:cubicBezTo>
                  <a:cubicBezTo>
                    <a:pt x="8396" y="6558"/>
                    <a:pt x="8424" y="6545"/>
                    <a:pt x="8444" y="6519"/>
                  </a:cubicBezTo>
                  <a:cubicBezTo>
                    <a:pt x="8477" y="6474"/>
                    <a:pt x="8470" y="6411"/>
                    <a:pt x="8426" y="6379"/>
                  </a:cubicBezTo>
                  <a:lnTo>
                    <a:pt x="172" y="21"/>
                  </a:lnTo>
                  <a:cubicBezTo>
                    <a:pt x="154" y="8"/>
                    <a:pt x="133" y="1"/>
                    <a:pt x="112"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8" name="Google Shape;2973;p36"/>
            <p:cNvSpPr/>
            <p:nvPr/>
          </p:nvSpPr>
          <p:spPr>
            <a:xfrm>
              <a:off x="3883638" y="4305238"/>
              <a:ext cx="52325" cy="40850"/>
            </a:xfrm>
            <a:custGeom>
              <a:avLst/>
              <a:gdLst/>
              <a:ahLst/>
              <a:cxnLst/>
              <a:rect l="l" t="t" r="r" b="b"/>
              <a:pathLst>
                <a:path w="2093" h="1634" extrusionOk="0">
                  <a:moveTo>
                    <a:pt x="112" y="0"/>
                  </a:moveTo>
                  <a:cubicBezTo>
                    <a:pt x="82" y="0"/>
                    <a:pt x="53" y="14"/>
                    <a:pt x="33" y="39"/>
                  </a:cubicBezTo>
                  <a:cubicBezTo>
                    <a:pt x="0" y="82"/>
                    <a:pt x="8" y="145"/>
                    <a:pt x="51" y="179"/>
                  </a:cubicBezTo>
                  <a:lnTo>
                    <a:pt x="1921" y="1613"/>
                  </a:lnTo>
                  <a:cubicBezTo>
                    <a:pt x="1939" y="1627"/>
                    <a:pt x="1960" y="1634"/>
                    <a:pt x="1981" y="1634"/>
                  </a:cubicBezTo>
                  <a:cubicBezTo>
                    <a:pt x="2011" y="1634"/>
                    <a:pt x="2040" y="1621"/>
                    <a:pt x="2060" y="1595"/>
                  </a:cubicBezTo>
                  <a:cubicBezTo>
                    <a:pt x="2093" y="1551"/>
                    <a:pt x="2086" y="1487"/>
                    <a:pt x="2042" y="1455"/>
                  </a:cubicBezTo>
                  <a:lnTo>
                    <a:pt x="172" y="21"/>
                  </a:lnTo>
                  <a:cubicBezTo>
                    <a:pt x="154" y="7"/>
                    <a:pt x="133" y="0"/>
                    <a:pt x="112"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9" name="Google Shape;2974;p36"/>
            <p:cNvSpPr/>
            <p:nvPr/>
          </p:nvSpPr>
          <p:spPr>
            <a:xfrm>
              <a:off x="4208263" y="4512038"/>
              <a:ext cx="166625" cy="132725"/>
            </a:xfrm>
            <a:custGeom>
              <a:avLst/>
              <a:gdLst/>
              <a:ahLst/>
              <a:cxnLst/>
              <a:rect l="l" t="t" r="r" b="b"/>
              <a:pathLst>
                <a:path w="6665" h="5309" extrusionOk="0">
                  <a:moveTo>
                    <a:pt x="112" y="0"/>
                  </a:moveTo>
                  <a:cubicBezTo>
                    <a:pt x="83" y="0"/>
                    <a:pt x="55" y="13"/>
                    <a:pt x="36" y="38"/>
                  </a:cubicBezTo>
                  <a:cubicBezTo>
                    <a:pt x="1" y="81"/>
                    <a:pt x="7" y="143"/>
                    <a:pt x="51" y="177"/>
                  </a:cubicBezTo>
                  <a:lnTo>
                    <a:pt x="6491" y="5287"/>
                  </a:lnTo>
                  <a:cubicBezTo>
                    <a:pt x="6510" y="5302"/>
                    <a:pt x="6532" y="5308"/>
                    <a:pt x="6553" y="5308"/>
                  </a:cubicBezTo>
                  <a:cubicBezTo>
                    <a:pt x="6583" y="5308"/>
                    <a:pt x="6611" y="5296"/>
                    <a:pt x="6631" y="5272"/>
                  </a:cubicBezTo>
                  <a:cubicBezTo>
                    <a:pt x="6665" y="5228"/>
                    <a:pt x="6658" y="5166"/>
                    <a:pt x="6615" y="5132"/>
                  </a:cubicBezTo>
                  <a:lnTo>
                    <a:pt x="175" y="22"/>
                  </a:lnTo>
                  <a:cubicBezTo>
                    <a:pt x="156" y="7"/>
                    <a:pt x="134" y="0"/>
                    <a:pt x="112"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0" name="Google Shape;2975;p36"/>
            <p:cNvSpPr/>
            <p:nvPr/>
          </p:nvSpPr>
          <p:spPr>
            <a:xfrm>
              <a:off x="4271438" y="4597013"/>
              <a:ext cx="36425" cy="30350"/>
            </a:xfrm>
            <a:custGeom>
              <a:avLst/>
              <a:gdLst/>
              <a:ahLst/>
              <a:cxnLst/>
              <a:rect l="l" t="t" r="r" b="b"/>
              <a:pathLst>
                <a:path w="1457" h="1214" extrusionOk="0">
                  <a:moveTo>
                    <a:pt x="111" y="1"/>
                  </a:moveTo>
                  <a:cubicBezTo>
                    <a:pt x="83" y="1"/>
                    <a:pt x="55" y="13"/>
                    <a:pt x="36" y="37"/>
                  </a:cubicBezTo>
                  <a:cubicBezTo>
                    <a:pt x="0" y="79"/>
                    <a:pt x="6" y="141"/>
                    <a:pt x="48" y="177"/>
                  </a:cubicBezTo>
                  <a:lnTo>
                    <a:pt x="1282" y="1190"/>
                  </a:lnTo>
                  <a:cubicBezTo>
                    <a:pt x="1300" y="1205"/>
                    <a:pt x="1322" y="1214"/>
                    <a:pt x="1345" y="1214"/>
                  </a:cubicBezTo>
                  <a:cubicBezTo>
                    <a:pt x="1373" y="1214"/>
                    <a:pt x="1401" y="1200"/>
                    <a:pt x="1421" y="1178"/>
                  </a:cubicBezTo>
                  <a:cubicBezTo>
                    <a:pt x="1457" y="1136"/>
                    <a:pt x="1449" y="1074"/>
                    <a:pt x="1408" y="1038"/>
                  </a:cubicBezTo>
                  <a:lnTo>
                    <a:pt x="175" y="24"/>
                  </a:lnTo>
                  <a:cubicBezTo>
                    <a:pt x="156" y="8"/>
                    <a:pt x="134" y="1"/>
                    <a:pt x="111"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1" name="Google Shape;2976;p36"/>
            <p:cNvSpPr/>
            <p:nvPr/>
          </p:nvSpPr>
          <p:spPr>
            <a:xfrm>
              <a:off x="4452738" y="4775563"/>
              <a:ext cx="20125" cy="12550"/>
            </a:xfrm>
            <a:custGeom>
              <a:avLst/>
              <a:gdLst/>
              <a:ahLst/>
              <a:cxnLst/>
              <a:rect l="l" t="t" r="r" b="b"/>
              <a:pathLst>
                <a:path w="805" h="502" extrusionOk="0">
                  <a:moveTo>
                    <a:pt x="110" y="1"/>
                  </a:moveTo>
                  <a:cubicBezTo>
                    <a:pt x="84" y="1"/>
                    <a:pt x="58" y="10"/>
                    <a:pt x="38" y="30"/>
                  </a:cubicBezTo>
                  <a:cubicBezTo>
                    <a:pt x="0" y="70"/>
                    <a:pt x="0" y="133"/>
                    <a:pt x="39" y="171"/>
                  </a:cubicBezTo>
                  <a:cubicBezTo>
                    <a:pt x="213" y="340"/>
                    <a:pt x="439" y="457"/>
                    <a:pt x="678" y="500"/>
                  </a:cubicBezTo>
                  <a:cubicBezTo>
                    <a:pt x="684" y="502"/>
                    <a:pt x="690" y="502"/>
                    <a:pt x="696" y="502"/>
                  </a:cubicBezTo>
                  <a:cubicBezTo>
                    <a:pt x="742" y="502"/>
                    <a:pt x="784" y="468"/>
                    <a:pt x="795" y="420"/>
                  </a:cubicBezTo>
                  <a:cubicBezTo>
                    <a:pt x="804" y="366"/>
                    <a:pt x="769" y="314"/>
                    <a:pt x="715" y="304"/>
                  </a:cubicBezTo>
                  <a:cubicBezTo>
                    <a:pt x="515" y="267"/>
                    <a:pt x="323" y="168"/>
                    <a:pt x="179" y="27"/>
                  </a:cubicBezTo>
                  <a:cubicBezTo>
                    <a:pt x="160" y="10"/>
                    <a:pt x="135" y="1"/>
                    <a:pt x="110"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2" name="Google Shape;2977;p36"/>
            <p:cNvSpPr/>
            <p:nvPr/>
          </p:nvSpPr>
          <p:spPr>
            <a:xfrm>
              <a:off x="4465563" y="4756738"/>
              <a:ext cx="12550" cy="10675"/>
            </a:xfrm>
            <a:custGeom>
              <a:avLst/>
              <a:gdLst/>
              <a:ahLst/>
              <a:cxnLst/>
              <a:rect l="l" t="t" r="r" b="b"/>
              <a:pathLst>
                <a:path w="502" h="427" extrusionOk="0">
                  <a:moveTo>
                    <a:pt x="112" y="1"/>
                  </a:moveTo>
                  <a:cubicBezTo>
                    <a:pt x="84" y="1"/>
                    <a:pt x="56" y="13"/>
                    <a:pt x="36" y="37"/>
                  </a:cubicBezTo>
                  <a:cubicBezTo>
                    <a:pt x="1" y="79"/>
                    <a:pt x="7" y="141"/>
                    <a:pt x="49" y="177"/>
                  </a:cubicBezTo>
                  <a:lnTo>
                    <a:pt x="327" y="404"/>
                  </a:lnTo>
                  <a:cubicBezTo>
                    <a:pt x="345" y="419"/>
                    <a:pt x="367" y="426"/>
                    <a:pt x="390" y="426"/>
                  </a:cubicBezTo>
                  <a:cubicBezTo>
                    <a:pt x="418" y="426"/>
                    <a:pt x="446" y="414"/>
                    <a:pt x="466" y="393"/>
                  </a:cubicBezTo>
                  <a:cubicBezTo>
                    <a:pt x="502" y="351"/>
                    <a:pt x="495" y="289"/>
                    <a:pt x="452" y="253"/>
                  </a:cubicBezTo>
                  <a:lnTo>
                    <a:pt x="176" y="24"/>
                  </a:lnTo>
                  <a:cubicBezTo>
                    <a:pt x="157" y="9"/>
                    <a:pt x="135" y="1"/>
                    <a:pt x="112"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3" name="Google Shape;2978;p36"/>
            <p:cNvSpPr/>
            <p:nvPr/>
          </p:nvSpPr>
          <p:spPr>
            <a:xfrm>
              <a:off x="4477963" y="4738463"/>
              <a:ext cx="15300" cy="9050"/>
            </a:xfrm>
            <a:custGeom>
              <a:avLst/>
              <a:gdLst/>
              <a:ahLst/>
              <a:cxnLst/>
              <a:rect l="l" t="t" r="r" b="b"/>
              <a:pathLst>
                <a:path w="612" h="362" extrusionOk="0">
                  <a:moveTo>
                    <a:pt x="113" y="1"/>
                  </a:moveTo>
                  <a:cubicBezTo>
                    <a:pt x="74" y="1"/>
                    <a:pt x="38" y="24"/>
                    <a:pt x="22" y="62"/>
                  </a:cubicBezTo>
                  <a:cubicBezTo>
                    <a:pt x="1" y="113"/>
                    <a:pt x="24" y="171"/>
                    <a:pt x="74" y="192"/>
                  </a:cubicBezTo>
                  <a:lnTo>
                    <a:pt x="458" y="354"/>
                  </a:lnTo>
                  <a:cubicBezTo>
                    <a:pt x="470" y="360"/>
                    <a:pt x="483" y="362"/>
                    <a:pt x="496" y="362"/>
                  </a:cubicBezTo>
                  <a:cubicBezTo>
                    <a:pt x="535" y="362"/>
                    <a:pt x="571" y="340"/>
                    <a:pt x="589" y="302"/>
                  </a:cubicBezTo>
                  <a:cubicBezTo>
                    <a:pt x="611" y="250"/>
                    <a:pt x="586" y="192"/>
                    <a:pt x="535" y="171"/>
                  </a:cubicBezTo>
                  <a:lnTo>
                    <a:pt x="152" y="9"/>
                  </a:lnTo>
                  <a:cubicBezTo>
                    <a:pt x="139" y="4"/>
                    <a:pt x="126" y="1"/>
                    <a:pt x="11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7" name="Rectangle 6"/>
          <p:cNvSpPr/>
          <p:nvPr/>
        </p:nvSpPr>
        <p:spPr>
          <a:xfrm>
            <a:off x="464126" y="3397722"/>
            <a:ext cx="2660073" cy="1631216"/>
          </a:xfrm>
          <a:prstGeom prst="rect">
            <a:avLst/>
          </a:prstGeom>
        </p:spPr>
        <p:txBody>
          <a:bodyPr wrap="square">
            <a:spAutoFit/>
          </a:bodyPr>
          <a:lstStyle/>
          <a:p>
            <a:pPr algn="just"/>
            <a:r>
              <a:rPr lang="en-US" sz="2000" dirty="0">
                <a:solidFill>
                  <a:srgbClr val="0070C0"/>
                </a:solidFill>
                <a:latin typeface="Times New Roman" panose="02020603050405020304" pitchFamily="18" charset="0"/>
                <a:ea typeface="Times New Roman" panose="02020603050405020304" pitchFamily="18" charset="0"/>
              </a:rPr>
              <a:t>c. </a:t>
            </a:r>
            <a:r>
              <a:rPr lang="en-US" sz="2000" dirty="0" err="1">
                <a:solidFill>
                  <a:srgbClr val="0070C0"/>
                </a:solidFill>
                <a:latin typeface="Times New Roman" panose="02020603050405020304" pitchFamily="18" charset="0"/>
                <a:ea typeface="Times New Roman" panose="02020603050405020304" pitchFamily="18" charset="0"/>
              </a:rPr>
              <a:t>Kết</a:t>
            </a:r>
            <a:r>
              <a:rPr lang="en-US" sz="2000" dirty="0">
                <a:solidFill>
                  <a:srgbClr val="0070C0"/>
                </a:solidFill>
                <a:latin typeface="Times New Roman" panose="02020603050405020304" pitchFamily="18" charset="0"/>
                <a:ea typeface="Times New Roman" panose="02020603050405020304" pitchFamily="18" charset="0"/>
              </a:rPr>
              <a:t> </a:t>
            </a:r>
            <a:r>
              <a:rPr lang="en-US" sz="2000" dirty="0" err="1">
                <a:solidFill>
                  <a:srgbClr val="0070C0"/>
                </a:solidFill>
                <a:latin typeface="Times New Roman" panose="02020603050405020304" pitchFamily="18" charset="0"/>
                <a:ea typeface="Times New Roman" panose="02020603050405020304" pitchFamily="18" charset="0"/>
              </a:rPr>
              <a:t>bài</a:t>
            </a:r>
            <a:r>
              <a:rPr lang="en-US" sz="2000" dirty="0">
                <a:solidFill>
                  <a:srgbClr val="0070C0"/>
                </a:solidFill>
                <a:latin typeface="Times New Roman" panose="02020603050405020304" pitchFamily="18" charset="0"/>
                <a:ea typeface="Times New Roman" panose="02020603050405020304" pitchFamily="18" charset="0"/>
              </a:rPr>
              <a:t>:</a:t>
            </a:r>
          </a:p>
          <a:p>
            <a:pPr algn="just"/>
            <a:r>
              <a:rPr lang="en-US" sz="2000" dirty="0">
                <a:latin typeface="Times New Roman" panose="02020603050405020304" pitchFamily="18" charset="0"/>
                <a:ea typeface="Times New Roman" panose="02020603050405020304" pitchFamily="18" charset="0"/>
              </a:rPr>
              <a:t>- </a:t>
            </a:r>
            <a:r>
              <a:rPr lang="vi-VN" sz="2000" dirty="0">
                <a:latin typeface="Times New Roman" panose="02020603050405020304" pitchFamily="18" charset="0"/>
                <a:ea typeface="Times New Roman" panose="02020603050405020304" pitchFamily="18" charset="0"/>
              </a:rPr>
              <a:t>Khái quát ý nghĩa của tiếng cười trào phúng và giá trị nghệ thuật của tác phẩm.</a:t>
            </a:r>
            <a:endParaRPr lang="en-US" sz="2000" dirty="0">
              <a:effectLst/>
              <a:latin typeface="Times New Roman" panose="02020603050405020304" pitchFamily="18" charset="0"/>
              <a:ea typeface="Times New Roman" panose="02020603050405020304" pitchFamily="18" charset="0"/>
            </a:endParaRPr>
          </a:p>
        </p:txBody>
      </p:sp>
      <p:sp>
        <p:nvSpPr>
          <p:cNvPr id="8" name="Rectangle 7"/>
          <p:cNvSpPr/>
          <p:nvPr/>
        </p:nvSpPr>
        <p:spPr>
          <a:xfrm>
            <a:off x="3079109" y="655320"/>
            <a:ext cx="5718325" cy="4401205"/>
          </a:xfrm>
          <a:prstGeom prst="rect">
            <a:avLst/>
          </a:prstGeom>
        </p:spPr>
        <p:txBody>
          <a:bodyPr wrap="square">
            <a:spAutoFit/>
          </a:bodyPr>
          <a:lstStyle/>
          <a:p>
            <a:pPr algn="just"/>
            <a:r>
              <a:rPr lang="vi-VN" sz="2000" b="1" dirty="0">
                <a:latin typeface="Times New Roman" panose="02020603050405020304" pitchFamily="18" charset="0"/>
                <a:ea typeface="Times New Roman" panose="02020603050405020304" pitchFamily="18" charset="0"/>
                <a:cs typeface="Times New Roman" panose="02020603050405020304" pitchFamily="18" charset="0"/>
              </a:rPr>
              <a:t>Cách 1: Phân tích theo bố cục bài thơ</a:t>
            </a:r>
            <a:endParaRPr lang="en-US" sz="2000" dirty="0">
              <a:latin typeface="Times New Roman" panose="02020603050405020304" pitchFamily="18" charset="0"/>
              <a:ea typeface="Times New Roman" panose="02020603050405020304" pitchFamily="18" charset="0"/>
            </a:endParaRPr>
          </a:p>
          <a:p>
            <a:pPr algn="just"/>
            <a:r>
              <a:rPr lang="vi-VN" sz="2000" dirty="0">
                <a:latin typeface="Times New Roman" panose="02020603050405020304" pitchFamily="18" charset="0"/>
                <a:ea typeface="Times New Roman" panose="02020603050405020304" pitchFamily="18" charset="0"/>
                <a:cs typeface="Times New Roman" panose="02020603050405020304" pitchFamily="18" charset="0"/>
              </a:rPr>
              <a:t>+ Ý 1: Câu thơ thứ….( nêu đối tượng của tiếng cười trào phúng, phân tích biện pháp nghệ thuật được sử dụng để tạo ra tiếng cười trào phúng )</a:t>
            </a:r>
            <a:endParaRPr lang="en-US" sz="2000" dirty="0">
              <a:latin typeface="Times New Roman" panose="02020603050405020304" pitchFamily="18" charset="0"/>
              <a:ea typeface="Times New Roman" panose="02020603050405020304" pitchFamily="18" charset="0"/>
            </a:endParaRPr>
          </a:p>
          <a:p>
            <a:pPr algn="just"/>
            <a:r>
              <a:rPr lang="vi-VN" sz="2000" dirty="0">
                <a:latin typeface="Times New Roman" panose="02020603050405020304" pitchFamily="18" charset="0"/>
                <a:ea typeface="Times New Roman" panose="02020603050405020304" pitchFamily="18" charset="0"/>
                <a:cs typeface="Times New Roman" panose="02020603050405020304" pitchFamily="18" charset="0"/>
              </a:rPr>
              <a:t>+ Ý 2: Câu thơ thứ….( nêu đối tượng của tiếng cười trào phúng, phân tích biện pháp nghệ thuật được sử dụng để tạo ra tiếng cười trào phúng )</a:t>
            </a:r>
            <a:endParaRPr lang="en-US" sz="2000" dirty="0">
              <a:latin typeface="Times New Roman" panose="02020603050405020304" pitchFamily="18" charset="0"/>
              <a:ea typeface="Times New Roman" panose="02020603050405020304" pitchFamily="18" charset="0"/>
            </a:endParaRPr>
          </a:p>
          <a:p>
            <a:pPr algn="just"/>
            <a:r>
              <a:rPr lang="vi-VN" sz="2000" b="1" dirty="0">
                <a:latin typeface="Times New Roman" panose="02020603050405020304" pitchFamily="18" charset="0"/>
                <a:ea typeface="Times New Roman" panose="02020603050405020304" pitchFamily="18" charset="0"/>
                <a:cs typeface="Times New Roman" panose="02020603050405020304" pitchFamily="18" charset="0"/>
              </a:rPr>
              <a:t>Cách 2: Phân tích theo hai phương diện: nội dung và nghệ thuật</a:t>
            </a:r>
            <a:endParaRPr lang="en-US" sz="2000" dirty="0">
              <a:latin typeface="Times New Roman" panose="02020603050405020304" pitchFamily="18" charset="0"/>
              <a:ea typeface="Times New Roman" panose="02020603050405020304" pitchFamily="18" charset="0"/>
            </a:endParaRPr>
          </a:p>
          <a:p>
            <a:pPr algn="just"/>
            <a:r>
              <a:rPr lang="vi-VN" sz="2000" dirty="0">
                <a:latin typeface="Times New Roman" panose="02020603050405020304" pitchFamily="18" charset="0"/>
                <a:ea typeface="Times New Roman" panose="02020603050405020304" pitchFamily="18" charset="0"/>
                <a:cs typeface="Times New Roman" panose="02020603050405020304" pitchFamily="18" charset="0"/>
              </a:rPr>
              <a:t>+ Ý 1: Phân tích nội dung bài thơ ( chỉ rõ đối tượng trào phúng trong bài thơ, phân tích lí do khiến đối tượng đó bị phê phán…)</a:t>
            </a:r>
            <a:endParaRPr lang="en-US" sz="2000" dirty="0">
              <a:latin typeface="Times New Roman" panose="02020603050405020304" pitchFamily="18" charset="0"/>
              <a:ea typeface="Times New Roman" panose="02020603050405020304" pitchFamily="18" charset="0"/>
            </a:endParaRPr>
          </a:p>
          <a:p>
            <a:pPr algn="just"/>
            <a:r>
              <a:rPr lang="vi-VN" sz="2000" dirty="0">
                <a:latin typeface="Times New Roman" panose="02020603050405020304" pitchFamily="18" charset="0"/>
                <a:ea typeface="Times New Roman" panose="02020603050405020304" pitchFamily="18" charset="0"/>
                <a:cs typeface="Times New Roman" panose="02020603050405020304" pitchFamily="18" charset="0"/>
              </a:rPr>
              <a:t>+ Ý 2: Phân tích nét đặc sắc về nghệ thuật ( hình ảnh, biện pháp tu từ được sử dụng để tạo ra tiếng cười…)</a:t>
            </a:r>
            <a:endParaRPr lang="en-US" sz="20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95061363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23013" y="382772"/>
            <a:ext cx="2957861" cy="523220"/>
          </a:xfrm>
          <a:prstGeom prst="rect">
            <a:avLst/>
          </a:prstGeom>
          <a:noFill/>
        </p:spPr>
        <p:txBody>
          <a:bodyPr wrap="none" rtlCol="0">
            <a:spAutoFit/>
          </a:bodyPr>
          <a:lstStyle/>
          <a:p>
            <a:r>
              <a:rPr lang="en-US" sz="2800" b="1" dirty="0">
                <a:latin typeface="Times New Roman" panose="02020603050405020304" pitchFamily="18" charset="0"/>
                <a:cs typeface="Times New Roman" panose="02020603050405020304" pitchFamily="18" charset="0"/>
              </a:rPr>
              <a:t>IV/ LUYỆN TẬP:</a:t>
            </a:r>
          </a:p>
        </p:txBody>
      </p:sp>
      <p:sp>
        <p:nvSpPr>
          <p:cNvPr id="3" name="Rectangle 2"/>
          <p:cNvSpPr/>
          <p:nvPr/>
        </p:nvSpPr>
        <p:spPr>
          <a:xfrm>
            <a:off x="772632" y="994828"/>
            <a:ext cx="7137991" cy="1791260"/>
          </a:xfrm>
          <a:prstGeom prst="rect">
            <a:avLst/>
          </a:prstGeom>
        </p:spPr>
        <p:txBody>
          <a:bodyPr wrap="square">
            <a:spAutoFit/>
          </a:bodyPr>
          <a:lstStyle/>
          <a:p>
            <a:pPr algn="just">
              <a:lnSpc>
                <a:spcPct val="115000"/>
              </a:lnSpc>
            </a:pPr>
            <a:r>
              <a:rPr lang="en-US" sz="2400" b="1" dirty="0" err="1">
                <a:latin typeface="Times New Roman" panose="02020603050405020304" pitchFamily="18" charset="0"/>
                <a:ea typeface="Calibri" panose="020F0502020204030204" pitchFamily="34" charset="0"/>
                <a:cs typeface="Times New Roman" panose="02020603050405020304" pitchFamily="18" charset="0"/>
              </a:rPr>
              <a:t>Bài</a:t>
            </a:r>
            <a:r>
              <a:rPr lang="en-US" sz="2400" b="1" dirty="0">
                <a:latin typeface="Times New Roman" panose="02020603050405020304" pitchFamily="18" charset="0"/>
                <a:ea typeface="Calibri" panose="020F0502020204030204" pitchFamily="34" charset="0"/>
                <a:cs typeface="Times New Roman" panose="02020603050405020304" pitchFamily="18" charset="0"/>
              </a:rPr>
              <a:t> </a:t>
            </a:r>
            <a:r>
              <a:rPr lang="en-US" sz="2400" b="1" dirty="0" err="1">
                <a:latin typeface="Times New Roman" panose="02020603050405020304" pitchFamily="18" charset="0"/>
                <a:ea typeface="Calibri" panose="020F0502020204030204" pitchFamily="34" charset="0"/>
                <a:cs typeface="Times New Roman" panose="02020603050405020304" pitchFamily="18" charset="0"/>
              </a:rPr>
              <a:t>tập</a:t>
            </a:r>
            <a:r>
              <a:rPr lang="en-US" sz="2400" b="1" dirty="0">
                <a:latin typeface="Times New Roman" panose="02020603050405020304" pitchFamily="18" charset="0"/>
                <a:ea typeface="Calibri" panose="020F0502020204030204" pitchFamily="34" charset="0"/>
                <a:cs typeface="Times New Roman" panose="02020603050405020304" pitchFamily="18" charset="0"/>
              </a:rPr>
              <a:t> 1: </a:t>
            </a:r>
          </a:p>
          <a:p>
            <a:pPr marL="342900" indent="-342900" algn="just">
              <a:lnSpc>
                <a:spcPct val="115000"/>
              </a:lnSpc>
              <a:buFontTx/>
              <a:buChar char="-"/>
            </a:pPr>
            <a:r>
              <a:rPr lang="en-US" sz="2400" b="1" dirty="0" err="1">
                <a:latin typeface="Times New Roman" panose="02020603050405020304" pitchFamily="18" charset="0"/>
                <a:ea typeface="Calibri" panose="020F0502020204030204" pitchFamily="34" charset="0"/>
                <a:cs typeface="Times New Roman" panose="02020603050405020304" pitchFamily="18" charset="0"/>
              </a:rPr>
              <a:t>Dựa</a:t>
            </a:r>
            <a:r>
              <a:rPr lang="en-US" sz="2400" b="1" dirty="0">
                <a:latin typeface="Times New Roman" panose="02020603050405020304" pitchFamily="18" charset="0"/>
                <a:ea typeface="Calibri" panose="020F0502020204030204" pitchFamily="34" charset="0"/>
                <a:cs typeface="Times New Roman" panose="02020603050405020304" pitchFamily="18" charset="0"/>
              </a:rPr>
              <a:t> </a:t>
            </a:r>
            <a:r>
              <a:rPr lang="en-US" sz="2400" b="1" dirty="0" err="1">
                <a:latin typeface="Times New Roman" panose="02020603050405020304" pitchFamily="18" charset="0"/>
                <a:ea typeface="Calibri" panose="020F0502020204030204" pitchFamily="34" charset="0"/>
                <a:cs typeface="Times New Roman" panose="02020603050405020304" pitchFamily="18" charset="0"/>
              </a:rPr>
              <a:t>vào</a:t>
            </a:r>
            <a:r>
              <a:rPr lang="en-US" sz="2400" b="1" dirty="0">
                <a:latin typeface="Times New Roman" panose="02020603050405020304" pitchFamily="18" charset="0"/>
                <a:ea typeface="Calibri" panose="020F0502020204030204" pitchFamily="34" charset="0"/>
                <a:cs typeface="Times New Roman" panose="02020603050405020304" pitchFamily="18" charset="0"/>
              </a:rPr>
              <a:t> </a:t>
            </a:r>
            <a:r>
              <a:rPr lang="en-US" sz="2400" b="1" dirty="0" err="1">
                <a:latin typeface="Times New Roman" panose="02020603050405020304" pitchFamily="18" charset="0"/>
                <a:ea typeface="Calibri" panose="020F0502020204030204" pitchFamily="34" charset="0"/>
                <a:cs typeface="Times New Roman" panose="02020603050405020304" pitchFamily="18" charset="0"/>
              </a:rPr>
              <a:t>phần</a:t>
            </a:r>
            <a:r>
              <a:rPr lang="en-US" sz="2400" b="1" dirty="0">
                <a:latin typeface="Times New Roman" panose="02020603050405020304" pitchFamily="18" charset="0"/>
                <a:ea typeface="Calibri" panose="020F0502020204030204" pitchFamily="34" charset="0"/>
                <a:cs typeface="Times New Roman" panose="02020603050405020304" pitchFamily="18" charset="0"/>
              </a:rPr>
              <a:t> </a:t>
            </a:r>
            <a:r>
              <a:rPr lang="en-US" sz="2400" b="1" dirty="0" err="1">
                <a:latin typeface="Times New Roman" panose="02020603050405020304" pitchFamily="18" charset="0"/>
                <a:ea typeface="Calibri" panose="020F0502020204030204" pitchFamily="34" charset="0"/>
                <a:cs typeface="Times New Roman" panose="02020603050405020304" pitchFamily="18" charset="0"/>
              </a:rPr>
              <a:t>tìm</a:t>
            </a:r>
            <a:r>
              <a:rPr lang="en-US" sz="2400" b="1" dirty="0">
                <a:latin typeface="Times New Roman" panose="02020603050405020304" pitchFamily="18" charset="0"/>
                <a:ea typeface="Calibri" panose="020F0502020204030204" pitchFamily="34" charset="0"/>
                <a:cs typeface="Times New Roman" panose="02020603050405020304" pitchFamily="18" charset="0"/>
              </a:rPr>
              <a:t> ý </a:t>
            </a:r>
            <a:r>
              <a:rPr lang="en-US" sz="2400" b="1" dirty="0" err="1">
                <a:latin typeface="Times New Roman" panose="02020603050405020304" pitchFamily="18" charset="0"/>
                <a:ea typeface="Calibri" panose="020F0502020204030204" pitchFamily="34" charset="0"/>
                <a:cs typeface="Times New Roman" panose="02020603050405020304" pitchFamily="18" charset="0"/>
              </a:rPr>
              <a:t>và</a:t>
            </a:r>
            <a:r>
              <a:rPr lang="en-US" sz="2400" b="1" dirty="0">
                <a:latin typeface="Times New Roman" panose="02020603050405020304" pitchFamily="18" charset="0"/>
                <a:ea typeface="Calibri" panose="020F0502020204030204" pitchFamily="34" charset="0"/>
                <a:cs typeface="Times New Roman" panose="02020603050405020304" pitchFamily="18" charset="0"/>
              </a:rPr>
              <a:t> </a:t>
            </a:r>
            <a:r>
              <a:rPr lang="en-US" sz="2400" b="1" dirty="0" err="1">
                <a:latin typeface="Times New Roman" panose="02020603050405020304" pitchFamily="18" charset="0"/>
                <a:ea typeface="Calibri" panose="020F0502020204030204" pitchFamily="34" charset="0"/>
                <a:cs typeface="Times New Roman" panose="02020603050405020304" pitchFamily="18" charset="0"/>
              </a:rPr>
              <a:t>lập</a:t>
            </a:r>
            <a:r>
              <a:rPr lang="en-US" sz="2400" b="1" dirty="0">
                <a:latin typeface="Times New Roman" panose="02020603050405020304" pitchFamily="18" charset="0"/>
                <a:ea typeface="Calibri" panose="020F0502020204030204" pitchFamily="34" charset="0"/>
                <a:cs typeface="Times New Roman" panose="02020603050405020304" pitchFamily="18" charset="0"/>
              </a:rPr>
              <a:t> </a:t>
            </a:r>
            <a:r>
              <a:rPr lang="en-US" sz="2400" b="1" dirty="0" err="1">
                <a:latin typeface="Times New Roman" panose="02020603050405020304" pitchFamily="18" charset="0"/>
                <a:ea typeface="Calibri" panose="020F0502020204030204" pitchFamily="34" charset="0"/>
                <a:cs typeface="Times New Roman" panose="02020603050405020304" pitchFamily="18" charset="0"/>
              </a:rPr>
              <a:t>dàn</a:t>
            </a:r>
            <a:r>
              <a:rPr lang="en-US" sz="2400" b="1" dirty="0">
                <a:latin typeface="Times New Roman" panose="02020603050405020304" pitchFamily="18" charset="0"/>
                <a:ea typeface="Calibri" panose="020F0502020204030204" pitchFamily="34" charset="0"/>
                <a:cs typeface="Times New Roman" panose="02020603050405020304" pitchFamily="18" charset="0"/>
              </a:rPr>
              <a:t> ý </a:t>
            </a:r>
            <a:r>
              <a:rPr lang="en-US" sz="2400" b="1" dirty="0" err="1">
                <a:latin typeface="Times New Roman" panose="02020603050405020304" pitchFamily="18" charset="0"/>
                <a:ea typeface="Calibri" panose="020F0502020204030204" pitchFamily="34" charset="0"/>
                <a:cs typeface="Times New Roman" panose="02020603050405020304" pitchFamily="18" charset="0"/>
              </a:rPr>
              <a:t>hãy</a:t>
            </a:r>
            <a:r>
              <a:rPr lang="en-US" sz="2400" b="1" dirty="0">
                <a:latin typeface="Times New Roman" panose="02020603050405020304" pitchFamily="18" charset="0"/>
                <a:ea typeface="Calibri" panose="020F0502020204030204" pitchFamily="34" charset="0"/>
                <a:cs typeface="Times New Roman" panose="02020603050405020304" pitchFamily="18" charset="0"/>
              </a:rPr>
              <a:t> </a:t>
            </a:r>
            <a:r>
              <a:rPr lang="en-US" sz="2400" b="1" dirty="0" err="1">
                <a:latin typeface="Times New Roman" panose="02020603050405020304" pitchFamily="18" charset="0"/>
                <a:ea typeface="Calibri" panose="020F0502020204030204" pitchFamily="34" charset="0"/>
                <a:cs typeface="Times New Roman" panose="02020603050405020304" pitchFamily="18" charset="0"/>
              </a:rPr>
              <a:t>thực</a:t>
            </a:r>
            <a:r>
              <a:rPr lang="en-US" sz="2400" b="1" dirty="0">
                <a:latin typeface="Times New Roman" panose="02020603050405020304" pitchFamily="18" charset="0"/>
                <a:ea typeface="Calibri" panose="020F0502020204030204" pitchFamily="34" charset="0"/>
                <a:cs typeface="Times New Roman" panose="02020603050405020304" pitchFamily="18" charset="0"/>
              </a:rPr>
              <a:t> </a:t>
            </a:r>
            <a:r>
              <a:rPr lang="en-US" sz="2400" b="1" dirty="0" err="1">
                <a:latin typeface="Times New Roman" panose="02020603050405020304" pitchFamily="18" charset="0"/>
                <a:ea typeface="Calibri" panose="020F0502020204030204" pitchFamily="34" charset="0"/>
                <a:cs typeface="Times New Roman" panose="02020603050405020304" pitchFamily="18" charset="0"/>
              </a:rPr>
              <a:t>hành</a:t>
            </a:r>
            <a:r>
              <a:rPr lang="en-US" sz="2400" b="1" dirty="0">
                <a:latin typeface="Times New Roman" panose="02020603050405020304" pitchFamily="18" charset="0"/>
                <a:ea typeface="Calibri" panose="020F0502020204030204" pitchFamily="34" charset="0"/>
                <a:cs typeface="Times New Roman" panose="02020603050405020304" pitchFamily="18" charset="0"/>
              </a:rPr>
              <a:t> </a:t>
            </a:r>
            <a:r>
              <a:rPr lang="en-US" sz="2400" b="1" dirty="0" err="1">
                <a:latin typeface="Times New Roman" panose="02020603050405020304" pitchFamily="18" charset="0"/>
                <a:ea typeface="Calibri" panose="020F0502020204030204" pitchFamily="34" charset="0"/>
                <a:cs typeface="Times New Roman" panose="02020603050405020304" pitchFamily="18" charset="0"/>
              </a:rPr>
              <a:t>viết</a:t>
            </a:r>
            <a:r>
              <a:rPr lang="en-US" sz="2400" b="1" dirty="0">
                <a:latin typeface="Times New Roman" panose="02020603050405020304" pitchFamily="18" charset="0"/>
                <a:ea typeface="Calibri" panose="020F0502020204030204" pitchFamily="34" charset="0"/>
                <a:cs typeface="Times New Roman" panose="02020603050405020304" pitchFamily="18" charset="0"/>
              </a:rPr>
              <a:t> </a:t>
            </a:r>
            <a:r>
              <a:rPr lang="en-US" sz="2400" b="1" dirty="0" err="1">
                <a:latin typeface="Times New Roman" panose="02020603050405020304" pitchFamily="18" charset="0"/>
                <a:ea typeface="Calibri" panose="020F0502020204030204" pitchFamily="34" charset="0"/>
                <a:cs typeface="Times New Roman" panose="02020603050405020304" pitchFamily="18" charset="0"/>
              </a:rPr>
              <a:t>bài</a:t>
            </a:r>
            <a:r>
              <a:rPr lang="en-US" sz="2400" b="1" dirty="0">
                <a:latin typeface="Times New Roman" panose="02020603050405020304" pitchFamily="18" charset="0"/>
                <a:ea typeface="Calibri" panose="020F0502020204030204" pitchFamily="34" charset="0"/>
                <a:cs typeface="Times New Roman" panose="02020603050405020304" pitchFamily="18" charset="0"/>
              </a:rPr>
              <a:t> </a:t>
            </a:r>
            <a:r>
              <a:rPr lang="en-US" sz="2400" b="1" dirty="0" err="1">
                <a:latin typeface="Times New Roman" panose="02020603050405020304" pitchFamily="18" charset="0"/>
                <a:ea typeface="Calibri" panose="020F0502020204030204" pitchFamily="34" charset="0"/>
                <a:cs typeface="Times New Roman" panose="02020603050405020304" pitchFamily="18" charset="0"/>
              </a:rPr>
              <a:t>văn</a:t>
            </a:r>
            <a:r>
              <a:rPr lang="en-US" sz="2400" b="1" dirty="0">
                <a:latin typeface="Times New Roman" panose="02020603050405020304" pitchFamily="18" charset="0"/>
                <a:ea typeface="Calibri" panose="020F0502020204030204" pitchFamily="34" charset="0"/>
                <a:cs typeface="Times New Roman" panose="02020603050405020304" pitchFamily="18" charset="0"/>
              </a:rPr>
              <a:t>?</a:t>
            </a:r>
          </a:p>
          <a:p>
            <a:pPr marL="342900" indent="-342900" algn="just">
              <a:lnSpc>
                <a:spcPct val="115000"/>
              </a:lnSpc>
              <a:buFontTx/>
              <a:buChar char="-"/>
            </a:pPr>
            <a:r>
              <a:rPr lang="en-US" sz="2400" b="1" dirty="0" err="1">
                <a:latin typeface="Times New Roman" panose="02020603050405020304" pitchFamily="18" charset="0"/>
                <a:ea typeface="Calibri" panose="020F0502020204030204" pitchFamily="34" charset="0"/>
                <a:cs typeface="Times New Roman" panose="02020603050405020304" pitchFamily="18" charset="0"/>
              </a:rPr>
              <a:t>Hãy</a:t>
            </a:r>
            <a:r>
              <a:rPr lang="en-US" sz="2400" b="1" dirty="0">
                <a:latin typeface="Times New Roman" panose="02020603050405020304" pitchFamily="18" charset="0"/>
                <a:ea typeface="Calibri" panose="020F0502020204030204" pitchFamily="34" charset="0"/>
                <a:cs typeface="Times New Roman" panose="02020603050405020304" pitchFamily="18" charset="0"/>
              </a:rPr>
              <a:t> </a:t>
            </a:r>
            <a:r>
              <a:rPr lang="en-US" sz="2400" b="1" dirty="0" err="1">
                <a:latin typeface="Times New Roman" panose="02020603050405020304" pitchFamily="18" charset="0"/>
                <a:ea typeface="Calibri" panose="020F0502020204030204" pitchFamily="34" charset="0"/>
                <a:cs typeface="Times New Roman" panose="02020603050405020304" pitchFamily="18" charset="0"/>
              </a:rPr>
              <a:t>phân</a:t>
            </a:r>
            <a:r>
              <a:rPr lang="en-US" sz="2400" b="1" dirty="0">
                <a:latin typeface="Times New Roman" panose="02020603050405020304" pitchFamily="18" charset="0"/>
                <a:ea typeface="Calibri" panose="020F0502020204030204" pitchFamily="34" charset="0"/>
                <a:cs typeface="Times New Roman" panose="02020603050405020304" pitchFamily="18" charset="0"/>
              </a:rPr>
              <a:t> </a:t>
            </a:r>
            <a:r>
              <a:rPr lang="en-US" sz="2400" b="1" dirty="0" err="1">
                <a:latin typeface="Times New Roman" panose="02020603050405020304" pitchFamily="18" charset="0"/>
                <a:ea typeface="Calibri" panose="020F0502020204030204" pitchFamily="34" charset="0"/>
                <a:cs typeface="Times New Roman" panose="02020603050405020304" pitchFamily="18" charset="0"/>
              </a:rPr>
              <a:t>tích</a:t>
            </a:r>
            <a:r>
              <a:rPr lang="en-US" sz="2400" b="1" dirty="0">
                <a:latin typeface="Times New Roman" panose="02020603050405020304" pitchFamily="18" charset="0"/>
                <a:ea typeface="Calibri" panose="020F0502020204030204" pitchFamily="34" charset="0"/>
                <a:cs typeface="Times New Roman" panose="02020603050405020304" pitchFamily="18" charset="0"/>
              </a:rPr>
              <a:t> </a:t>
            </a:r>
            <a:r>
              <a:rPr lang="en-US" sz="2400" b="1" dirty="0" err="1">
                <a:latin typeface="Times New Roman" panose="02020603050405020304" pitchFamily="18" charset="0"/>
                <a:ea typeface="Calibri" panose="020F0502020204030204" pitchFamily="34" charset="0"/>
                <a:cs typeface="Times New Roman" panose="02020603050405020304" pitchFamily="18" charset="0"/>
              </a:rPr>
              <a:t>bài</a:t>
            </a:r>
            <a:r>
              <a:rPr lang="en-US" sz="2400" b="1" dirty="0">
                <a:latin typeface="Times New Roman" panose="02020603050405020304" pitchFamily="18" charset="0"/>
                <a:ea typeface="Calibri" panose="020F0502020204030204" pitchFamily="34" charset="0"/>
                <a:cs typeface="Times New Roman" panose="02020603050405020304" pitchFamily="18" charset="0"/>
              </a:rPr>
              <a:t> </a:t>
            </a:r>
            <a:r>
              <a:rPr lang="en-US" sz="2400" b="1" dirty="0" err="1">
                <a:latin typeface="Times New Roman" panose="02020603050405020304" pitchFamily="18" charset="0"/>
                <a:ea typeface="Calibri" panose="020F0502020204030204" pitchFamily="34" charset="0"/>
                <a:cs typeface="Times New Roman" panose="02020603050405020304" pitchFamily="18" charset="0"/>
              </a:rPr>
              <a:t>thơ</a:t>
            </a:r>
            <a:r>
              <a:rPr lang="en-US" sz="2400" b="1" dirty="0">
                <a:latin typeface="Times New Roman" panose="02020603050405020304" pitchFamily="18" charset="0"/>
                <a:ea typeface="Calibri" panose="020F0502020204030204" pitchFamily="34" charset="0"/>
                <a:cs typeface="Times New Roman" panose="02020603050405020304" pitchFamily="18" charset="0"/>
              </a:rPr>
              <a:t> </a:t>
            </a:r>
          </a:p>
        </p:txBody>
      </p:sp>
      <p:sp>
        <p:nvSpPr>
          <p:cNvPr id="4" name="Rectangle 3"/>
          <p:cNvSpPr/>
          <p:nvPr/>
        </p:nvSpPr>
        <p:spPr>
          <a:xfrm>
            <a:off x="1449572" y="2786088"/>
            <a:ext cx="4572000" cy="2031325"/>
          </a:xfrm>
          <a:prstGeom prst="rect">
            <a:avLst/>
          </a:prstGeom>
        </p:spPr>
        <p:txBody>
          <a:bodyPr>
            <a:spAutoFit/>
          </a:bodyPr>
          <a:lstStyle/>
          <a:p>
            <a:r>
              <a:rPr lang="vi-VN" sz="2800" b="1" dirty="0">
                <a:solidFill>
                  <a:srgbClr val="222222"/>
                </a:solidFill>
                <a:latin typeface="+mj-lt"/>
              </a:rPr>
              <a:t>Miếu Sầm thái thú</a:t>
            </a:r>
            <a:br>
              <a:rPr lang="vi-VN" b="1" dirty="0">
                <a:solidFill>
                  <a:srgbClr val="222222"/>
                </a:solidFill>
                <a:latin typeface="-apple-system"/>
              </a:rPr>
            </a:br>
            <a:r>
              <a:rPr lang="en-US" b="1" dirty="0">
                <a:solidFill>
                  <a:srgbClr val="222222"/>
                </a:solidFill>
                <a:latin typeface="-apple-system"/>
              </a:rPr>
              <a:t>                 </a:t>
            </a:r>
            <a:r>
              <a:rPr lang="en-US" sz="1800" b="1" dirty="0">
                <a:solidFill>
                  <a:srgbClr val="222222"/>
                </a:solidFill>
                <a:latin typeface="+mj-lt"/>
              </a:rPr>
              <a:t>(</a:t>
            </a:r>
            <a:r>
              <a:rPr lang="vi-VN" sz="1800" b="1" dirty="0">
                <a:solidFill>
                  <a:srgbClr val="222222"/>
                </a:solidFill>
                <a:latin typeface="+mj-lt"/>
              </a:rPr>
              <a:t>Hồ Xuân Hương</a:t>
            </a:r>
            <a:r>
              <a:rPr lang="en-US" sz="1800" b="1" dirty="0">
                <a:solidFill>
                  <a:srgbClr val="222222"/>
                </a:solidFill>
                <a:latin typeface="+mj-lt"/>
              </a:rPr>
              <a:t>)</a:t>
            </a:r>
            <a:endParaRPr lang="vi-VN" sz="1800" dirty="0">
              <a:solidFill>
                <a:srgbClr val="222222"/>
              </a:solidFill>
              <a:latin typeface="+mj-lt"/>
            </a:endParaRPr>
          </a:p>
          <a:p>
            <a:r>
              <a:rPr lang="vi-VN" sz="2000" dirty="0">
                <a:solidFill>
                  <a:srgbClr val="222222"/>
                </a:solidFill>
                <a:latin typeface="+mj-lt"/>
              </a:rPr>
              <a:t>Ghé mắt trông lên thấy bảng treo,</a:t>
            </a:r>
            <a:br>
              <a:rPr lang="vi-VN" sz="2000" dirty="0">
                <a:solidFill>
                  <a:srgbClr val="222222"/>
                </a:solidFill>
                <a:latin typeface="+mj-lt"/>
              </a:rPr>
            </a:br>
            <a:r>
              <a:rPr lang="vi-VN" sz="2000" dirty="0">
                <a:solidFill>
                  <a:srgbClr val="222222"/>
                </a:solidFill>
                <a:latin typeface="+mj-lt"/>
              </a:rPr>
              <a:t>Kìa đền Thái thú đứng cheo leo.</a:t>
            </a:r>
            <a:br>
              <a:rPr lang="vi-VN" sz="2000" dirty="0">
                <a:solidFill>
                  <a:srgbClr val="222222"/>
                </a:solidFill>
                <a:latin typeface="+mj-lt"/>
              </a:rPr>
            </a:br>
            <a:r>
              <a:rPr lang="vi-VN" sz="2000" dirty="0">
                <a:solidFill>
                  <a:srgbClr val="222222"/>
                </a:solidFill>
                <a:latin typeface="+mj-lt"/>
              </a:rPr>
              <a:t>Ví đây đổi phận làm trai được,</a:t>
            </a:r>
            <a:br>
              <a:rPr lang="vi-VN" sz="2000" dirty="0">
                <a:solidFill>
                  <a:srgbClr val="222222"/>
                </a:solidFill>
                <a:latin typeface="+mj-lt"/>
              </a:rPr>
            </a:br>
            <a:r>
              <a:rPr lang="vi-VN" sz="2000" dirty="0">
                <a:solidFill>
                  <a:srgbClr val="222222"/>
                </a:solidFill>
                <a:latin typeface="+mj-lt"/>
              </a:rPr>
              <a:t>Thì sự anh hùng há bấy nhiêu.</a:t>
            </a:r>
          </a:p>
        </p:txBody>
      </p:sp>
    </p:spTree>
    <p:extLst>
      <p:ext uri="{BB962C8B-B14F-4D97-AF65-F5344CB8AC3E}">
        <p14:creationId xmlns:p14="http://schemas.microsoft.com/office/powerpoint/2010/main" val="11876716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gtEl>
                                        <p:attrNameLst>
                                          <p:attrName>style.visibility</p:attrName>
                                        </p:attrNameLst>
                                      </p:cBhvr>
                                      <p:to>
                                        <p:strVal val="visible"/>
                                      </p:to>
                                    </p:set>
                                    <p:anim calcmode="lin" valueType="num">
                                      <p:cBhvr additive="base">
                                        <p:cTn id="13" dur="500" fill="hold"/>
                                        <p:tgtEl>
                                          <p:spTgt spid="3"/>
                                        </p:tgtEl>
                                        <p:attrNameLst>
                                          <p:attrName>ppt_x</p:attrName>
                                        </p:attrNameLst>
                                      </p:cBhvr>
                                      <p:tavLst>
                                        <p:tav tm="0">
                                          <p:val>
                                            <p:strVal val="#ppt_x"/>
                                          </p:val>
                                        </p:tav>
                                        <p:tav tm="100000">
                                          <p:val>
                                            <p:strVal val="#ppt_x"/>
                                          </p:val>
                                        </p:tav>
                                      </p:tavLst>
                                    </p:anim>
                                    <p:anim calcmode="lin" valueType="num">
                                      <p:cBhvr additive="base">
                                        <p:cTn id="14"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4"/>
                                        </p:tgtEl>
                                        <p:attrNameLst>
                                          <p:attrName>style.visibility</p:attrName>
                                        </p:attrNameLst>
                                      </p:cBhvr>
                                      <p:to>
                                        <p:strVal val="visible"/>
                                      </p:to>
                                    </p:set>
                                    <p:anim calcmode="lin" valueType="num">
                                      <p:cBhvr additive="base">
                                        <p:cTn id="19" dur="500" fill="hold"/>
                                        <p:tgtEl>
                                          <p:spTgt spid="4"/>
                                        </p:tgtEl>
                                        <p:attrNameLst>
                                          <p:attrName>ppt_x</p:attrName>
                                        </p:attrNameLst>
                                      </p:cBhvr>
                                      <p:tavLst>
                                        <p:tav tm="0">
                                          <p:val>
                                            <p:strVal val="#ppt_x"/>
                                          </p:val>
                                        </p:tav>
                                        <p:tav tm="100000">
                                          <p:val>
                                            <p:strVal val="#ppt_x"/>
                                          </p:val>
                                        </p:tav>
                                      </p:tavLst>
                                    </p:anim>
                                    <p:anim calcmode="lin" valueType="num">
                                      <p:cBhvr additive="base">
                                        <p:cTn id="20"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ectangle 14"/>
          <p:cNvSpPr/>
          <p:nvPr/>
        </p:nvSpPr>
        <p:spPr>
          <a:xfrm>
            <a:off x="457199" y="2114872"/>
            <a:ext cx="8289852" cy="2769989"/>
          </a:xfrm>
          <a:prstGeom prst="rect">
            <a:avLst/>
          </a:prstGeom>
        </p:spPr>
        <p:txBody>
          <a:bodyPr wrap="square">
            <a:spAutoFit/>
          </a:bodyPr>
          <a:lstStyle/>
          <a:p>
            <a:pPr algn="just"/>
            <a:endParaRPr lang="vi-VN" dirty="0">
              <a:latin typeface="Open Sans" panose="020B0606030504020204" pitchFamily="34" charset="0"/>
            </a:endParaRPr>
          </a:p>
          <a:p>
            <a:pPr algn="just"/>
            <a:r>
              <a:rPr lang="en-US" sz="2000" dirty="0">
                <a:latin typeface="Times New Roman" panose="02020603050405020304" pitchFamily="18" charset="0"/>
                <a:cs typeface="Times New Roman" panose="02020603050405020304" pitchFamily="18" charset="0"/>
              </a:rPr>
              <a:t>- </a:t>
            </a:r>
            <a:r>
              <a:rPr lang="vi-VN" sz="2000" dirty="0">
                <a:latin typeface="Times New Roman" panose="02020603050405020304" pitchFamily="18" charset="0"/>
                <a:cs typeface="Times New Roman" panose="02020603050405020304" pitchFamily="18" charset="0"/>
              </a:rPr>
              <a:t>Sầm Nghi Đống là thái thú đất Diễn Châu, Trung Quốc, tùy tướng của Tôn Sĩ Nghị trong cuộc xâm lược Việt Nam năm 1789. </a:t>
            </a:r>
          </a:p>
          <a:p>
            <a:pPr algn="just"/>
            <a:r>
              <a:rPr lang="en-US" sz="2000" dirty="0">
                <a:latin typeface="Times New Roman" panose="02020603050405020304" pitchFamily="18" charset="0"/>
                <a:cs typeface="Times New Roman" panose="02020603050405020304" pitchFamily="18" charset="0"/>
              </a:rPr>
              <a:t>- </a:t>
            </a:r>
            <a:r>
              <a:rPr lang="vi-VN" sz="2000" dirty="0">
                <a:latin typeface="Times New Roman" panose="02020603050405020304" pitchFamily="18" charset="0"/>
                <a:cs typeface="Times New Roman" panose="02020603050405020304" pitchFamily="18" charset="0"/>
              </a:rPr>
              <a:t>Khi bị quân Tây Sơn đánh, ông không chống cự được nên đã thắt cổ tự tử. Để giữ mối quan hệ bang giao hai nước, Quang Trung cho người Hoa lập miếu thờ Sầm Nghi Đống tại phía sau phố Hàng Buồm ngày nay.</a:t>
            </a:r>
          </a:p>
          <a:p>
            <a:pPr algn="just"/>
            <a:r>
              <a:rPr lang="en-US" sz="2000" dirty="0">
                <a:latin typeface="Times New Roman" panose="02020603050405020304" pitchFamily="18" charset="0"/>
                <a:cs typeface="Times New Roman" panose="02020603050405020304" pitchFamily="18" charset="0"/>
              </a:rPr>
              <a:t>- </a:t>
            </a:r>
            <a:r>
              <a:rPr lang="vi-VN" sz="2000" dirty="0">
                <a:latin typeface="Times New Roman" panose="02020603050405020304" pitchFamily="18" charset="0"/>
                <a:cs typeface="Times New Roman" panose="02020603050405020304" pitchFamily="18" charset="0"/>
              </a:rPr>
              <a:t>Theo sách Hợp tuyển thơ văn Việt Nam cuối thế kỷ XVIII đầu thế kỷ XIX, thì ghi chú có hơi khác: Đống được giao trấn thủ Ngọc Hồi, đồn Ngọc Hồi thất thủ, Đống tự tử. Về sau có đền thờ ở gò láng Ngọc Hồi.</a:t>
            </a:r>
          </a:p>
        </p:txBody>
      </p:sp>
      <p:sp>
        <p:nvSpPr>
          <p:cNvPr id="16" name="Rectangle 15"/>
          <p:cNvSpPr/>
          <p:nvPr/>
        </p:nvSpPr>
        <p:spPr>
          <a:xfrm>
            <a:off x="457199" y="135406"/>
            <a:ext cx="1619354" cy="461665"/>
          </a:xfrm>
          <a:prstGeom prst="rect">
            <a:avLst/>
          </a:prstGeom>
        </p:spPr>
        <p:txBody>
          <a:bodyPr wrap="none">
            <a:spAutoFit/>
          </a:bodyPr>
          <a:lstStyle/>
          <a:p>
            <a:r>
              <a:rPr lang="vi-VN" sz="2400" b="1" dirty="0">
                <a:latin typeface="Times New Roman" panose="02020603050405020304" pitchFamily="18" charset="0"/>
                <a:cs typeface="Times New Roman" panose="02020603050405020304" pitchFamily="18" charset="0"/>
              </a:rPr>
              <a:t>1. Mở bài: </a:t>
            </a:r>
            <a:endParaRPr lang="vi-VN" sz="2400" dirty="0">
              <a:latin typeface="Times New Roman" panose="02020603050405020304" pitchFamily="18" charset="0"/>
              <a:cs typeface="Times New Roman" panose="02020603050405020304" pitchFamily="18" charset="0"/>
            </a:endParaRPr>
          </a:p>
        </p:txBody>
      </p:sp>
      <p:sp>
        <p:nvSpPr>
          <p:cNvPr id="17" name="Rectangle 16"/>
          <p:cNvSpPr/>
          <p:nvPr/>
        </p:nvSpPr>
        <p:spPr>
          <a:xfrm>
            <a:off x="457199" y="540364"/>
            <a:ext cx="8289852" cy="1323439"/>
          </a:xfrm>
          <a:prstGeom prst="rect">
            <a:avLst/>
          </a:prstGeom>
        </p:spPr>
        <p:txBody>
          <a:bodyPr wrap="square">
            <a:spAutoFit/>
          </a:bodyPr>
          <a:lstStyle/>
          <a:p>
            <a:pPr algn="just">
              <a:buFont typeface="Arial" panose="020B0604020202020204" pitchFamily="34" charset="0"/>
              <a:buChar char="•"/>
            </a:pPr>
            <a:r>
              <a:rPr lang="vi-VN" sz="2000" dirty="0">
                <a:latin typeface="Times New Roman" panose="02020603050405020304" pitchFamily="18" charset="0"/>
                <a:cs typeface="Times New Roman" panose="02020603050405020304" pitchFamily="18" charset="0"/>
              </a:rPr>
              <a:t>Hồ Xuân Hương là một nữ sĩ phóng khoáng, thích thăm thú, du ngoạn, cũng thường vung bút đề thơ. Đây là trường hợp hiếm có đối với một người phụ nữ trong xa hội phong kiến. Bài thơ đề nơi nào phải đúng với tình cảm, sự tích nơi đó, xem như cảm nghĩ về nơi được đề.</a:t>
            </a:r>
          </a:p>
        </p:txBody>
      </p:sp>
      <p:sp>
        <p:nvSpPr>
          <p:cNvPr id="18" name="Rectangle 17"/>
          <p:cNvSpPr/>
          <p:nvPr/>
        </p:nvSpPr>
        <p:spPr>
          <a:xfrm>
            <a:off x="457198" y="1863803"/>
            <a:ext cx="4206951" cy="461665"/>
          </a:xfrm>
          <a:prstGeom prst="rect">
            <a:avLst/>
          </a:prstGeom>
        </p:spPr>
        <p:txBody>
          <a:bodyPr wrap="square">
            <a:spAutoFit/>
          </a:bodyPr>
          <a:lstStyle/>
          <a:p>
            <a:r>
              <a:rPr lang="vi-VN" sz="2400" b="1" dirty="0">
                <a:latin typeface="Times New Roman" panose="02020603050405020304" pitchFamily="18" charset="0"/>
                <a:cs typeface="Times New Roman" panose="02020603050405020304" pitchFamily="18" charset="0"/>
              </a:rPr>
              <a:t>2. Thân bà</a:t>
            </a:r>
            <a:r>
              <a:rPr lang="en-US" sz="2400" b="1" dirty="0">
                <a:latin typeface="Times New Roman" panose="02020603050405020304" pitchFamily="18" charset="0"/>
                <a:cs typeface="Times New Roman" panose="02020603050405020304" pitchFamily="18" charset="0"/>
              </a:rPr>
              <a:t>ì: </a:t>
            </a:r>
            <a:r>
              <a:rPr lang="en-US" sz="2400" b="1" dirty="0" err="1">
                <a:latin typeface="Times New Roman" panose="02020603050405020304" pitchFamily="18" charset="0"/>
                <a:cs typeface="Times New Roman" panose="02020603050405020304" pitchFamily="18" charset="0"/>
              </a:rPr>
              <a:t>Giới</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thiệu</a:t>
            </a:r>
            <a:endParaRPr lang="vi-VN"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098562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anim calcmode="lin" valueType="num">
                                      <p:cBhvr additive="base">
                                        <p:cTn id="7" dur="500" fill="hold"/>
                                        <p:tgtEl>
                                          <p:spTgt spid="16">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7"/>
                                        </p:tgtEl>
                                        <p:attrNameLst>
                                          <p:attrName>style.visibility</p:attrName>
                                        </p:attrNameLst>
                                      </p:cBhvr>
                                      <p:to>
                                        <p:strVal val="visible"/>
                                      </p:to>
                                    </p:set>
                                    <p:anim calcmode="lin" valueType="num">
                                      <p:cBhvr additive="base">
                                        <p:cTn id="13" dur="500" fill="hold"/>
                                        <p:tgtEl>
                                          <p:spTgt spid="17"/>
                                        </p:tgtEl>
                                        <p:attrNameLst>
                                          <p:attrName>ppt_x</p:attrName>
                                        </p:attrNameLst>
                                      </p:cBhvr>
                                      <p:tavLst>
                                        <p:tav tm="0">
                                          <p:val>
                                            <p:strVal val="#ppt_x"/>
                                          </p:val>
                                        </p:tav>
                                        <p:tav tm="100000">
                                          <p:val>
                                            <p:strVal val="#ppt_x"/>
                                          </p:val>
                                        </p:tav>
                                      </p:tavLst>
                                    </p:anim>
                                    <p:anim calcmode="lin" valueType="num">
                                      <p:cBhvr additive="base">
                                        <p:cTn id="14"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18">
                                            <p:txEl>
                                              <p:pRg st="0" end="0"/>
                                            </p:txEl>
                                          </p:spTgt>
                                        </p:tgtEl>
                                        <p:attrNameLst>
                                          <p:attrName>style.visibility</p:attrName>
                                        </p:attrNameLst>
                                      </p:cBhvr>
                                      <p:to>
                                        <p:strVal val="visible"/>
                                      </p:to>
                                    </p:set>
                                    <p:anim calcmode="lin" valueType="num">
                                      <p:cBhvr additive="base">
                                        <p:cTn id="19" dur="500" fill="hold"/>
                                        <p:tgtEl>
                                          <p:spTgt spid="18">
                                            <p:txEl>
                                              <p:pRg st="0" end="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8">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5"/>
                                        </p:tgtEl>
                                        <p:attrNameLst>
                                          <p:attrName>style.visibility</p:attrName>
                                        </p:attrNameLst>
                                      </p:cBhvr>
                                      <p:to>
                                        <p:strVal val="visible"/>
                                      </p:to>
                                    </p:set>
                                    <p:anim calcmode="lin" valueType="num">
                                      <p:cBhvr additive="base">
                                        <p:cTn id="25" dur="500" fill="hold"/>
                                        <p:tgtEl>
                                          <p:spTgt spid="15"/>
                                        </p:tgtEl>
                                        <p:attrNameLst>
                                          <p:attrName>ppt_x</p:attrName>
                                        </p:attrNameLst>
                                      </p:cBhvr>
                                      <p:tavLst>
                                        <p:tav tm="0">
                                          <p:val>
                                            <p:strVal val="#ppt_x"/>
                                          </p:val>
                                        </p:tav>
                                        <p:tav tm="100000">
                                          <p:val>
                                            <p:strVal val="#ppt_x"/>
                                          </p:val>
                                        </p:tav>
                                      </p:tavLst>
                                    </p:anim>
                                    <p:anim calcmode="lin" valueType="num">
                                      <p:cBhvr additive="base">
                                        <p:cTn id="26"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P spid="17"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ectangle 14"/>
          <p:cNvSpPr/>
          <p:nvPr/>
        </p:nvSpPr>
        <p:spPr>
          <a:xfrm>
            <a:off x="418213" y="3383492"/>
            <a:ext cx="8477694" cy="2246769"/>
          </a:xfrm>
          <a:prstGeom prst="rect">
            <a:avLst/>
          </a:prstGeom>
        </p:spPr>
        <p:txBody>
          <a:bodyPr wrap="square">
            <a:spAutoFit/>
          </a:bodyPr>
          <a:lstStyle/>
          <a:p>
            <a:pPr algn="just"/>
            <a:r>
              <a:rPr lang="vi-VN" sz="2000" b="1" dirty="0">
                <a:latin typeface="+mj-lt"/>
              </a:rPr>
              <a:t>3. Kết bài: </a:t>
            </a:r>
            <a:r>
              <a:rPr lang="vi-VN" sz="2000" dirty="0">
                <a:latin typeface="+mj-lt"/>
              </a:rPr>
              <a:t>Bài thơ là một khát vọng được bình đẳng, khát vọng lập nên sự nghiệp anh hùng vẻ vang của một người phụ nữ.</a:t>
            </a:r>
            <a:endParaRPr lang="en-US" sz="2000" dirty="0">
              <a:latin typeface="+mj-lt"/>
            </a:endParaRPr>
          </a:p>
          <a:p>
            <a:pPr algn="just"/>
            <a:r>
              <a:rPr lang="en-US" sz="2000" dirty="0">
                <a:latin typeface="+mj-lt"/>
              </a:rPr>
              <a:t>- </a:t>
            </a:r>
            <a:r>
              <a:rPr lang="vi-VN" sz="2000" dirty="0">
                <a:latin typeface="+mj-lt"/>
              </a:rPr>
              <a:t>Thái độ “bất kính” của bà đối với ý thức trọng nam khinh nữ</a:t>
            </a:r>
            <a:r>
              <a:rPr lang="en-US" sz="2000" dirty="0">
                <a:latin typeface="+mj-lt"/>
              </a:rPr>
              <a:t>.</a:t>
            </a:r>
          </a:p>
          <a:p>
            <a:pPr algn="just"/>
            <a:r>
              <a:rPr lang="en-US" sz="2000" dirty="0">
                <a:latin typeface="+mj-lt"/>
              </a:rPr>
              <a:t>-</a:t>
            </a:r>
            <a:r>
              <a:rPr lang="vi-VN" sz="2000" dirty="0">
                <a:latin typeface="+mj-lt"/>
              </a:rPr>
              <a:t>  Bài thơ thể hiện mạnh mẽ nhu cầu giải phóng cá tính của con người, bất chấp các ước lệ ràng buộc của xã hội phong kiến.</a:t>
            </a:r>
          </a:p>
          <a:p>
            <a:br>
              <a:rPr lang="vi-VN" sz="2000" dirty="0">
                <a:latin typeface="+mj-lt"/>
              </a:rPr>
            </a:br>
            <a:endParaRPr lang="en-US" sz="2000" dirty="0">
              <a:latin typeface="+mj-lt"/>
            </a:endParaRPr>
          </a:p>
        </p:txBody>
      </p:sp>
      <p:sp>
        <p:nvSpPr>
          <p:cNvPr id="16" name="Rectangle 15"/>
          <p:cNvSpPr/>
          <p:nvPr/>
        </p:nvSpPr>
        <p:spPr>
          <a:xfrm>
            <a:off x="418213" y="49619"/>
            <a:ext cx="8477694" cy="3477875"/>
          </a:xfrm>
          <a:prstGeom prst="rect">
            <a:avLst/>
          </a:prstGeom>
        </p:spPr>
        <p:txBody>
          <a:bodyPr wrap="square">
            <a:spAutoFit/>
          </a:bodyPr>
          <a:lstStyle/>
          <a:p>
            <a:r>
              <a:rPr lang="vi-VN" sz="2000" dirty="0">
                <a:latin typeface="Times New Roman" panose="02020603050405020304" pitchFamily="18" charset="0"/>
                <a:cs typeface="Times New Roman" panose="02020603050405020304" pitchFamily="18" charset="0"/>
              </a:rPr>
              <a:t>Phân tích:</a:t>
            </a:r>
          </a:p>
          <a:p>
            <a:pPr algn="just"/>
            <a:r>
              <a:rPr lang="en-US" sz="2000" dirty="0">
                <a:latin typeface="Times New Roman" panose="02020603050405020304" pitchFamily="18" charset="0"/>
                <a:cs typeface="Times New Roman" panose="02020603050405020304" pitchFamily="18" charset="0"/>
              </a:rPr>
              <a:t>- </a:t>
            </a:r>
            <a:r>
              <a:rPr lang="vi-VN" sz="2000" dirty="0">
                <a:latin typeface="Times New Roman" panose="02020603050405020304" pitchFamily="18" charset="0"/>
                <a:cs typeface="Times New Roman" panose="02020603050405020304" pitchFamily="18" charset="0"/>
              </a:rPr>
              <a:t>Mở đầu bài thơ, Hồ Xuân Hương đã biểu thị một cái nhìn thiếu trân trọng đối với ngôi đền. Những ai được lập đền, dù là quân giặc, đều được coi là thần, đ</a:t>
            </a:r>
            <a:r>
              <a:rPr lang="en-US" sz="2000" dirty="0">
                <a:latin typeface="Times New Roman" panose="02020603050405020304" pitchFamily="18" charset="0"/>
                <a:cs typeface="Times New Roman" panose="02020603050405020304" pitchFamily="18" charset="0"/>
              </a:rPr>
              <a:t>ể</a:t>
            </a:r>
            <a:r>
              <a:rPr lang="vi-VN" sz="2000" dirty="0">
                <a:latin typeface="Times New Roman" panose="02020603050405020304" pitchFamily="18" charset="0"/>
                <a:cs typeface="Times New Roman" panose="02020603050405020304" pitchFamily="18" charset="0"/>
              </a:rPr>
              <a:t> mọi người đến thắp hương cúng bái, cầu vọng. </a:t>
            </a:r>
          </a:p>
          <a:p>
            <a:pPr algn="just"/>
            <a:r>
              <a:rPr lang="en-US" sz="2000" dirty="0">
                <a:latin typeface="Times New Roman" panose="02020603050405020304" pitchFamily="18" charset="0"/>
                <a:cs typeface="Times New Roman" panose="02020603050405020304" pitchFamily="18" charset="0"/>
              </a:rPr>
              <a:t>- </a:t>
            </a:r>
            <a:r>
              <a:rPr lang="vi-VN" sz="2000" dirty="0">
                <a:latin typeface="Times New Roman" panose="02020603050405020304" pitchFamily="18" charset="0"/>
                <a:cs typeface="Times New Roman" panose="02020603050405020304" pitchFamily="18" charset="0"/>
              </a:rPr>
              <a:t>Hai câu thơ tiếp theo Hồ Xuân Hương không chỉ nhìn ngang chỉ trỏ trước một ngôi đền, bà lại còn tự ví mình, so sánh mình với người được thờ nữa. Cái cách bà tự xưng là đây để đổi lại với Sầm Nghi Đống là đấy, thì dù bà chưa đổi phận được, bà cũng đã rất coi thường vị nam nhi họ sầm</a:t>
            </a:r>
          </a:p>
          <a:p>
            <a:pPr algn="just"/>
            <a:r>
              <a:rPr lang="en-US" sz="2000" dirty="0">
                <a:latin typeface="Times New Roman" panose="02020603050405020304" pitchFamily="18" charset="0"/>
                <a:cs typeface="Times New Roman" panose="02020603050405020304" pitchFamily="18" charset="0"/>
              </a:rPr>
              <a:t>- </a:t>
            </a:r>
            <a:r>
              <a:rPr lang="vi-VN" sz="2000" dirty="0">
                <a:latin typeface="Times New Roman" panose="02020603050405020304" pitchFamily="18" charset="0"/>
                <a:cs typeface="Times New Roman" panose="02020603050405020304" pitchFamily="18" charset="0"/>
              </a:rPr>
              <a:t>Câu kết há bấy nhiêu có thể nghĩ rằng Hồ Xuân Hương tự cho mình có thể làm gấp nhiều lần, so với sự nghiệp của sầm, song đúng hơn, nên biểu hiện một lời dè bỉu.</a:t>
            </a:r>
          </a:p>
        </p:txBody>
      </p:sp>
    </p:spTree>
    <p:extLst>
      <p:ext uri="{BB962C8B-B14F-4D97-AF65-F5344CB8AC3E}">
        <p14:creationId xmlns:p14="http://schemas.microsoft.com/office/powerpoint/2010/main" val="21316496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anim calcmode="lin" valueType="num">
                                      <p:cBhvr additive="base">
                                        <p:cTn id="7" dur="500" fill="hold"/>
                                        <p:tgtEl>
                                          <p:spTgt spid="16"/>
                                        </p:tgtEl>
                                        <p:attrNameLst>
                                          <p:attrName>ppt_x</p:attrName>
                                        </p:attrNameLst>
                                      </p:cBhvr>
                                      <p:tavLst>
                                        <p:tav tm="0">
                                          <p:val>
                                            <p:strVal val="#ppt_x"/>
                                          </p:val>
                                        </p:tav>
                                        <p:tav tm="100000">
                                          <p:val>
                                            <p:strVal val="#ppt_x"/>
                                          </p:val>
                                        </p:tav>
                                      </p:tavLst>
                                    </p:anim>
                                    <p:anim calcmode="lin" valueType="num">
                                      <p:cBhvr additive="base">
                                        <p:cTn id="8"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5"/>
                                        </p:tgtEl>
                                        <p:attrNameLst>
                                          <p:attrName>style.visibility</p:attrName>
                                        </p:attrNameLst>
                                      </p:cBhvr>
                                      <p:to>
                                        <p:strVal val="visible"/>
                                      </p:to>
                                    </p:set>
                                    <p:anim calcmode="lin" valueType="num">
                                      <p:cBhvr additive="base">
                                        <p:cTn id="13" dur="500" fill="hold"/>
                                        <p:tgtEl>
                                          <p:spTgt spid="15"/>
                                        </p:tgtEl>
                                        <p:attrNameLst>
                                          <p:attrName>ppt_x</p:attrName>
                                        </p:attrNameLst>
                                      </p:cBhvr>
                                      <p:tavLst>
                                        <p:tav tm="0">
                                          <p:val>
                                            <p:strVal val="#ppt_x"/>
                                          </p:val>
                                        </p:tav>
                                        <p:tav tm="100000">
                                          <p:val>
                                            <p:strVal val="#ppt_x"/>
                                          </p:val>
                                        </p:tav>
                                      </p:tavLst>
                                    </p:anim>
                                    <p:anim calcmode="lin" valueType="num">
                                      <p:cBhvr additive="base">
                                        <p:cTn id="14"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P spid="16"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2598"/>
        <p:cNvGrpSpPr/>
        <p:nvPr/>
      </p:nvGrpSpPr>
      <p:grpSpPr>
        <a:xfrm>
          <a:off x="0" y="0"/>
          <a:ext cx="0" cy="0"/>
          <a:chOff x="0" y="0"/>
          <a:chExt cx="0" cy="0"/>
        </a:xfrm>
      </p:grpSpPr>
      <p:sp>
        <p:nvSpPr>
          <p:cNvPr id="2613" name="Google Shape;2613;p34"/>
          <p:cNvSpPr/>
          <p:nvPr/>
        </p:nvSpPr>
        <p:spPr>
          <a:xfrm>
            <a:off x="7225250" y="4307775"/>
            <a:ext cx="30700" cy="46375"/>
          </a:xfrm>
          <a:custGeom>
            <a:avLst/>
            <a:gdLst/>
            <a:ahLst/>
            <a:cxnLst/>
            <a:rect l="l" t="t" r="r" b="b"/>
            <a:pathLst>
              <a:path w="1228" h="1855" extrusionOk="0">
                <a:moveTo>
                  <a:pt x="1228" y="0"/>
                </a:moveTo>
                <a:cubicBezTo>
                  <a:pt x="640" y="381"/>
                  <a:pt x="237" y="664"/>
                  <a:pt x="55" y="792"/>
                </a:cubicBezTo>
                <a:lnTo>
                  <a:pt x="49" y="799"/>
                </a:lnTo>
                <a:cubicBezTo>
                  <a:pt x="38" y="810"/>
                  <a:pt x="30" y="825"/>
                  <a:pt x="30" y="843"/>
                </a:cubicBezTo>
                <a:lnTo>
                  <a:pt x="1" y="1789"/>
                </a:lnTo>
                <a:cubicBezTo>
                  <a:pt x="1" y="1811"/>
                  <a:pt x="11" y="1831"/>
                  <a:pt x="27" y="1843"/>
                </a:cubicBezTo>
                <a:cubicBezTo>
                  <a:pt x="39" y="1850"/>
                  <a:pt x="54" y="1855"/>
                  <a:pt x="67" y="1855"/>
                </a:cubicBezTo>
                <a:cubicBezTo>
                  <a:pt x="74" y="1855"/>
                  <a:pt x="81" y="1853"/>
                  <a:pt x="87" y="1851"/>
                </a:cubicBezTo>
                <a:lnTo>
                  <a:pt x="1181" y="1422"/>
                </a:lnTo>
                <a:lnTo>
                  <a:pt x="1228" y="0"/>
                </a:lnTo>
                <a:close/>
              </a:path>
            </a:pathLst>
          </a:custGeom>
          <a:solidFill>
            <a:srgbClr val="191919">
              <a:alpha val="178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41" name="Google Shape;2614;p34"/>
          <p:cNvGrpSpPr/>
          <p:nvPr/>
        </p:nvGrpSpPr>
        <p:grpSpPr>
          <a:xfrm>
            <a:off x="8108373" y="4675909"/>
            <a:ext cx="952500" cy="550718"/>
            <a:chOff x="7187450" y="3610025"/>
            <a:chExt cx="1511350" cy="1149175"/>
          </a:xfrm>
        </p:grpSpPr>
        <p:sp>
          <p:nvSpPr>
            <p:cNvPr id="142" name="Google Shape;2615;p34"/>
            <p:cNvSpPr/>
            <p:nvPr/>
          </p:nvSpPr>
          <p:spPr>
            <a:xfrm>
              <a:off x="7187450" y="3647325"/>
              <a:ext cx="1511325" cy="1111875"/>
            </a:xfrm>
            <a:custGeom>
              <a:avLst/>
              <a:gdLst/>
              <a:ahLst/>
              <a:cxnLst/>
              <a:rect l="l" t="t" r="r" b="b"/>
              <a:pathLst>
                <a:path w="60453" h="44475" extrusionOk="0">
                  <a:moveTo>
                    <a:pt x="47085" y="0"/>
                  </a:moveTo>
                  <a:cubicBezTo>
                    <a:pt x="46726" y="0"/>
                    <a:pt x="46435" y="248"/>
                    <a:pt x="46393" y="284"/>
                  </a:cubicBezTo>
                  <a:lnTo>
                    <a:pt x="45733" y="913"/>
                  </a:lnTo>
                  <a:lnTo>
                    <a:pt x="45147" y="640"/>
                  </a:lnTo>
                  <a:cubicBezTo>
                    <a:pt x="45112" y="625"/>
                    <a:pt x="45075" y="617"/>
                    <a:pt x="45037" y="617"/>
                  </a:cubicBezTo>
                  <a:cubicBezTo>
                    <a:pt x="44995" y="617"/>
                    <a:pt x="44953" y="627"/>
                    <a:pt x="44915" y="648"/>
                  </a:cubicBezTo>
                  <a:cubicBezTo>
                    <a:pt x="30517" y="8290"/>
                    <a:pt x="25548" y="18142"/>
                    <a:pt x="24926" y="19481"/>
                  </a:cubicBezTo>
                  <a:cubicBezTo>
                    <a:pt x="13538" y="19690"/>
                    <a:pt x="1410" y="28369"/>
                    <a:pt x="1289" y="28457"/>
                  </a:cubicBezTo>
                  <a:cubicBezTo>
                    <a:pt x="1223" y="28504"/>
                    <a:pt x="1183" y="28580"/>
                    <a:pt x="1181" y="28659"/>
                  </a:cubicBezTo>
                  <a:lnTo>
                    <a:pt x="1148" y="29767"/>
                  </a:lnTo>
                  <a:lnTo>
                    <a:pt x="395" y="30062"/>
                  </a:lnTo>
                  <a:cubicBezTo>
                    <a:pt x="395" y="30062"/>
                    <a:pt x="394" y="30062"/>
                    <a:pt x="394" y="30064"/>
                  </a:cubicBezTo>
                  <a:cubicBezTo>
                    <a:pt x="96" y="30183"/>
                    <a:pt x="39" y="30384"/>
                    <a:pt x="29" y="30491"/>
                  </a:cubicBezTo>
                  <a:cubicBezTo>
                    <a:pt x="0" y="30884"/>
                    <a:pt x="512" y="31234"/>
                    <a:pt x="718" y="31353"/>
                  </a:cubicBezTo>
                  <a:cubicBezTo>
                    <a:pt x="883" y="31469"/>
                    <a:pt x="17276" y="43009"/>
                    <a:pt x="18321" y="43813"/>
                  </a:cubicBezTo>
                  <a:cubicBezTo>
                    <a:pt x="19034" y="44362"/>
                    <a:pt x="19569" y="44474"/>
                    <a:pt x="19885" y="44474"/>
                  </a:cubicBezTo>
                  <a:cubicBezTo>
                    <a:pt x="20077" y="44474"/>
                    <a:pt x="20190" y="44432"/>
                    <a:pt x="20212" y="44423"/>
                  </a:cubicBezTo>
                  <a:lnTo>
                    <a:pt x="40222" y="37451"/>
                  </a:lnTo>
                  <a:cubicBezTo>
                    <a:pt x="43064" y="37199"/>
                    <a:pt x="43777" y="35378"/>
                    <a:pt x="43901" y="34979"/>
                  </a:cubicBezTo>
                  <a:lnTo>
                    <a:pt x="60353" y="18073"/>
                  </a:lnTo>
                  <a:cubicBezTo>
                    <a:pt x="60442" y="17982"/>
                    <a:pt x="60453" y="17840"/>
                    <a:pt x="60377" y="17738"/>
                  </a:cubicBezTo>
                  <a:cubicBezTo>
                    <a:pt x="56145" y="11957"/>
                    <a:pt x="48066" y="901"/>
                    <a:pt x="47773" y="421"/>
                  </a:cubicBezTo>
                  <a:cubicBezTo>
                    <a:pt x="47591" y="124"/>
                    <a:pt x="47361" y="32"/>
                    <a:pt x="47199" y="9"/>
                  </a:cubicBezTo>
                  <a:cubicBezTo>
                    <a:pt x="47161" y="3"/>
                    <a:pt x="47123" y="0"/>
                    <a:pt x="47085" y="0"/>
                  </a:cubicBezTo>
                  <a:close/>
                </a:path>
              </a:pathLst>
            </a:custGeom>
            <a:solidFill>
              <a:srgbClr val="000000">
                <a:alpha val="139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3" name="Google Shape;2616;p34"/>
            <p:cNvSpPr/>
            <p:nvPr/>
          </p:nvSpPr>
          <p:spPr>
            <a:xfrm>
              <a:off x="8156950" y="3672000"/>
              <a:ext cx="192175" cy="182000"/>
            </a:xfrm>
            <a:custGeom>
              <a:avLst/>
              <a:gdLst/>
              <a:ahLst/>
              <a:cxnLst/>
              <a:rect l="l" t="t" r="r" b="b"/>
              <a:pathLst>
                <a:path w="7687" h="7280" extrusionOk="0">
                  <a:moveTo>
                    <a:pt x="7549" y="1"/>
                  </a:moveTo>
                  <a:cubicBezTo>
                    <a:pt x="7519" y="1"/>
                    <a:pt x="7488" y="12"/>
                    <a:pt x="7465" y="34"/>
                  </a:cubicBezTo>
                  <a:lnTo>
                    <a:pt x="53" y="7065"/>
                  </a:lnTo>
                  <a:cubicBezTo>
                    <a:pt x="2" y="7112"/>
                    <a:pt x="1" y="7191"/>
                    <a:pt x="48" y="7241"/>
                  </a:cubicBezTo>
                  <a:cubicBezTo>
                    <a:pt x="72" y="7267"/>
                    <a:pt x="105" y="7280"/>
                    <a:pt x="138" y="7280"/>
                  </a:cubicBezTo>
                  <a:cubicBezTo>
                    <a:pt x="168" y="7280"/>
                    <a:pt x="200" y="7268"/>
                    <a:pt x="223" y="7246"/>
                  </a:cubicBezTo>
                  <a:lnTo>
                    <a:pt x="7634" y="216"/>
                  </a:lnTo>
                  <a:cubicBezTo>
                    <a:pt x="7686" y="168"/>
                    <a:pt x="7687" y="90"/>
                    <a:pt x="7640" y="40"/>
                  </a:cubicBezTo>
                  <a:cubicBezTo>
                    <a:pt x="7615" y="14"/>
                    <a:pt x="7582" y="1"/>
                    <a:pt x="7549"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4" name="Google Shape;2617;p34"/>
            <p:cNvSpPr/>
            <p:nvPr/>
          </p:nvSpPr>
          <p:spPr>
            <a:xfrm>
              <a:off x="7892700" y="3619050"/>
              <a:ext cx="795325" cy="857675"/>
            </a:xfrm>
            <a:custGeom>
              <a:avLst/>
              <a:gdLst/>
              <a:ahLst/>
              <a:cxnLst/>
              <a:rect l="l" t="t" r="r" b="b"/>
              <a:pathLst>
                <a:path w="31813" h="34307" extrusionOk="0">
                  <a:moveTo>
                    <a:pt x="19670" y="5496"/>
                  </a:moveTo>
                  <a:lnTo>
                    <a:pt x="19690" y="5521"/>
                  </a:lnTo>
                  <a:lnTo>
                    <a:pt x="18752" y="6323"/>
                  </a:lnTo>
                  <a:cubicBezTo>
                    <a:pt x="18749" y="6320"/>
                    <a:pt x="18742" y="6309"/>
                    <a:pt x="18750" y="6303"/>
                  </a:cubicBezTo>
                  <a:lnTo>
                    <a:pt x="18708" y="6260"/>
                  </a:lnTo>
                  <a:lnTo>
                    <a:pt x="18708" y="6260"/>
                  </a:lnTo>
                  <a:lnTo>
                    <a:pt x="18756" y="6301"/>
                  </a:lnTo>
                  <a:lnTo>
                    <a:pt x="19670" y="5496"/>
                  </a:lnTo>
                  <a:close/>
                  <a:moveTo>
                    <a:pt x="17944" y="4334"/>
                  </a:moveTo>
                  <a:cubicBezTo>
                    <a:pt x="17539" y="4666"/>
                    <a:pt x="17143" y="5020"/>
                    <a:pt x="16764" y="5388"/>
                  </a:cubicBezTo>
                  <a:cubicBezTo>
                    <a:pt x="16386" y="5755"/>
                    <a:pt x="16022" y="6140"/>
                    <a:pt x="15653" y="6516"/>
                  </a:cubicBezTo>
                  <a:cubicBezTo>
                    <a:pt x="15997" y="6119"/>
                    <a:pt x="16365" y="5733"/>
                    <a:pt x="16742" y="5366"/>
                  </a:cubicBezTo>
                  <a:cubicBezTo>
                    <a:pt x="17121" y="4998"/>
                    <a:pt x="17519" y="4643"/>
                    <a:pt x="17944" y="4334"/>
                  </a:cubicBezTo>
                  <a:close/>
                  <a:moveTo>
                    <a:pt x="18106" y="2231"/>
                  </a:moveTo>
                  <a:lnTo>
                    <a:pt x="18129" y="2253"/>
                  </a:lnTo>
                  <a:lnTo>
                    <a:pt x="17843" y="2522"/>
                  </a:lnTo>
                  <a:lnTo>
                    <a:pt x="10696" y="9287"/>
                  </a:lnTo>
                  <a:cubicBezTo>
                    <a:pt x="10689" y="9280"/>
                    <a:pt x="10689" y="9271"/>
                    <a:pt x="10696" y="9265"/>
                  </a:cubicBezTo>
                  <a:lnTo>
                    <a:pt x="17821" y="2503"/>
                  </a:lnTo>
                  <a:lnTo>
                    <a:pt x="17823" y="2500"/>
                  </a:lnTo>
                  <a:lnTo>
                    <a:pt x="18106" y="2231"/>
                  </a:lnTo>
                  <a:close/>
                  <a:moveTo>
                    <a:pt x="17302" y="26270"/>
                  </a:moveTo>
                  <a:lnTo>
                    <a:pt x="17363" y="26341"/>
                  </a:lnTo>
                  <a:lnTo>
                    <a:pt x="15771" y="27694"/>
                  </a:lnTo>
                  <a:cubicBezTo>
                    <a:pt x="15763" y="27684"/>
                    <a:pt x="15770" y="27673"/>
                    <a:pt x="15775" y="27668"/>
                  </a:cubicBezTo>
                  <a:lnTo>
                    <a:pt x="17341" y="26319"/>
                  </a:lnTo>
                  <a:lnTo>
                    <a:pt x="17302" y="26270"/>
                  </a:lnTo>
                  <a:close/>
                  <a:moveTo>
                    <a:pt x="19523" y="26728"/>
                  </a:moveTo>
                  <a:cubicBezTo>
                    <a:pt x="19526" y="26732"/>
                    <a:pt x="19543" y="26754"/>
                    <a:pt x="19543" y="26754"/>
                  </a:cubicBezTo>
                  <a:lnTo>
                    <a:pt x="16058" y="30234"/>
                  </a:lnTo>
                  <a:lnTo>
                    <a:pt x="16036" y="30212"/>
                  </a:lnTo>
                  <a:lnTo>
                    <a:pt x="19523" y="26728"/>
                  </a:lnTo>
                  <a:close/>
                  <a:moveTo>
                    <a:pt x="23590" y="24636"/>
                  </a:moveTo>
                  <a:lnTo>
                    <a:pt x="23612" y="24659"/>
                  </a:lnTo>
                  <a:lnTo>
                    <a:pt x="15681" y="32467"/>
                  </a:lnTo>
                  <a:lnTo>
                    <a:pt x="15659" y="32444"/>
                  </a:lnTo>
                  <a:lnTo>
                    <a:pt x="23590" y="24636"/>
                  </a:lnTo>
                  <a:close/>
                  <a:moveTo>
                    <a:pt x="18876" y="1"/>
                  </a:moveTo>
                  <a:cubicBezTo>
                    <a:pt x="18649" y="1"/>
                    <a:pt x="18433" y="188"/>
                    <a:pt x="18428" y="191"/>
                  </a:cubicBezTo>
                  <a:lnTo>
                    <a:pt x="16094" y="2409"/>
                  </a:lnTo>
                  <a:cubicBezTo>
                    <a:pt x="16094" y="2413"/>
                    <a:pt x="16091" y="2412"/>
                    <a:pt x="16090" y="2413"/>
                  </a:cubicBezTo>
                  <a:lnTo>
                    <a:pt x="910" y="16854"/>
                  </a:lnTo>
                  <a:cubicBezTo>
                    <a:pt x="544" y="17210"/>
                    <a:pt x="241" y="17654"/>
                    <a:pt x="13" y="18173"/>
                  </a:cubicBezTo>
                  <a:cubicBezTo>
                    <a:pt x="1" y="18198"/>
                    <a:pt x="10" y="18224"/>
                    <a:pt x="25" y="18246"/>
                  </a:cubicBezTo>
                  <a:lnTo>
                    <a:pt x="15414" y="34289"/>
                  </a:lnTo>
                  <a:cubicBezTo>
                    <a:pt x="15425" y="34300"/>
                    <a:pt x="15441" y="34307"/>
                    <a:pt x="15459" y="34307"/>
                  </a:cubicBezTo>
                  <a:cubicBezTo>
                    <a:pt x="15477" y="34307"/>
                    <a:pt x="15493" y="34300"/>
                    <a:pt x="15503" y="34290"/>
                  </a:cubicBezTo>
                  <a:lnTo>
                    <a:pt x="30007" y="19385"/>
                  </a:lnTo>
                  <a:lnTo>
                    <a:pt x="31787" y="17555"/>
                  </a:lnTo>
                  <a:cubicBezTo>
                    <a:pt x="31809" y="17532"/>
                    <a:pt x="31812" y="17499"/>
                    <a:pt x="31792" y="17474"/>
                  </a:cubicBezTo>
                  <a:cubicBezTo>
                    <a:pt x="31296" y="16797"/>
                    <a:pt x="19624" y="850"/>
                    <a:pt x="19255" y="248"/>
                  </a:cubicBezTo>
                  <a:cubicBezTo>
                    <a:pt x="19165" y="105"/>
                    <a:pt x="19062" y="25"/>
                    <a:pt x="18937" y="5"/>
                  </a:cubicBezTo>
                  <a:cubicBezTo>
                    <a:pt x="18917" y="2"/>
                    <a:pt x="18896" y="1"/>
                    <a:pt x="18876"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5" name="Google Shape;2618;p34"/>
            <p:cNvSpPr/>
            <p:nvPr/>
          </p:nvSpPr>
          <p:spPr>
            <a:xfrm>
              <a:off x="7423625" y="4122425"/>
              <a:ext cx="365425" cy="128725"/>
            </a:xfrm>
            <a:custGeom>
              <a:avLst/>
              <a:gdLst/>
              <a:ahLst/>
              <a:cxnLst/>
              <a:rect l="l" t="t" r="r" b="b"/>
              <a:pathLst>
                <a:path w="14617" h="5149" extrusionOk="0">
                  <a:moveTo>
                    <a:pt x="14487" y="1"/>
                  </a:moveTo>
                  <a:cubicBezTo>
                    <a:pt x="14480" y="1"/>
                    <a:pt x="14473" y="1"/>
                    <a:pt x="14465" y="2"/>
                  </a:cubicBezTo>
                  <a:cubicBezTo>
                    <a:pt x="9398" y="770"/>
                    <a:pt x="4560" y="2421"/>
                    <a:pt x="81" y="4915"/>
                  </a:cubicBezTo>
                  <a:cubicBezTo>
                    <a:pt x="22" y="4949"/>
                    <a:pt x="1" y="5025"/>
                    <a:pt x="33" y="5085"/>
                  </a:cubicBezTo>
                  <a:cubicBezTo>
                    <a:pt x="55" y="5127"/>
                    <a:pt x="98" y="5149"/>
                    <a:pt x="142" y="5149"/>
                  </a:cubicBezTo>
                  <a:cubicBezTo>
                    <a:pt x="163" y="5149"/>
                    <a:pt x="184" y="5143"/>
                    <a:pt x="203" y="5132"/>
                  </a:cubicBezTo>
                  <a:cubicBezTo>
                    <a:pt x="4655" y="2654"/>
                    <a:pt x="9465" y="1010"/>
                    <a:pt x="14502" y="248"/>
                  </a:cubicBezTo>
                  <a:cubicBezTo>
                    <a:pt x="14570" y="238"/>
                    <a:pt x="14617" y="175"/>
                    <a:pt x="14607" y="107"/>
                  </a:cubicBezTo>
                  <a:cubicBezTo>
                    <a:pt x="14597" y="46"/>
                    <a:pt x="14550" y="1"/>
                    <a:pt x="14487"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6" name="Google Shape;2619;p34"/>
            <p:cNvSpPr/>
            <p:nvPr/>
          </p:nvSpPr>
          <p:spPr>
            <a:xfrm>
              <a:off x="7848600" y="3801475"/>
              <a:ext cx="274275" cy="285800"/>
            </a:xfrm>
            <a:custGeom>
              <a:avLst/>
              <a:gdLst/>
              <a:ahLst/>
              <a:cxnLst/>
              <a:rect l="l" t="t" r="r" b="b"/>
              <a:pathLst>
                <a:path w="10971" h="11432" extrusionOk="0">
                  <a:moveTo>
                    <a:pt x="10831" y="1"/>
                  </a:moveTo>
                  <a:cubicBezTo>
                    <a:pt x="10805" y="1"/>
                    <a:pt x="10779" y="9"/>
                    <a:pt x="10757" y="25"/>
                  </a:cubicBezTo>
                  <a:cubicBezTo>
                    <a:pt x="6506" y="3080"/>
                    <a:pt x="2899" y="6853"/>
                    <a:pt x="38" y="11239"/>
                  </a:cubicBezTo>
                  <a:cubicBezTo>
                    <a:pt x="1" y="11296"/>
                    <a:pt x="16" y="11373"/>
                    <a:pt x="74" y="11410"/>
                  </a:cubicBezTo>
                  <a:cubicBezTo>
                    <a:pt x="95" y="11425"/>
                    <a:pt x="119" y="11431"/>
                    <a:pt x="142" y="11431"/>
                  </a:cubicBezTo>
                  <a:cubicBezTo>
                    <a:pt x="182" y="11431"/>
                    <a:pt x="223" y="11411"/>
                    <a:pt x="247" y="11376"/>
                  </a:cubicBezTo>
                  <a:cubicBezTo>
                    <a:pt x="3092" y="7016"/>
                    <a:pt x="6675" y="3266"/>
                    <a:pt x="10903" y="227"/>
                  </a:cubicBezTo>
                  <a:cubicBezTo>
                    <a:pt x="10959" y="187"/>
                    <a:pt x="10971" y="109"/>
                    <a:pt x="10931" y="53"/>
                  </a:cubicBezTo>
                  <a:cubicBezTo>
                    <a:pt x="10907" y="19"/>
                    <a:pt x="10869" y="1"/>
                    <a:pt x="10831"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7" name="Google Shape;2620;p34"/>
            <p:cNvSpPr/>
            <p:nvPr/>
          </p:nvSpPr>
          <p:spPr>
            <a:xfrm>
              <a:off x="7225200" y="4106125"/>
              <a:ext cx="582150" cy="248000"/>
            </a:xfrm>
            <a:custGeom>
              <a:avLst/>
              <a:gdLst/>
              <a:ahLst/>
              <a:cxnLst/>
              <a:rect l="l" t="t" r="r" b="b"/>
              <a:pathLst>
                <a:path w="23286" h="9920" extrusionOk="0">
                  <a:moveTo>
                    <a:pt x="6917" y="6056"/>
                  </a:moveTo>
                  <a:lnTo>
                    <a:pt x="6029" y="6553"/>
                  </a:lnTo>
                  <a:cubicBezTo>
                    <a:pt x="6027" y="6547"/>
                    <a:pt x="6025" y="6541"/>
                    <a:pt x="6029" y="6536"/>
                  </a:cubicBezTo>
                  <a:lnTo>
                    <a:pt x="6917" y="6056"/>
                  </a:lnTo>
                  <a:close/>
                  <a:moveTo>
                    <a:pt x="23217" y="0"/>
                  </a:moveTo>
                  <a:cubicBezTo>
                    <a:pt x="14081" y="249"/>
                    <a:pt x="4602" y="5867"/>
                    <a:pt x="1229" y="8065"/>
                  </a:cubicBezTo>
                  <a:cubicBezTo>
                    <a:pt x="641" y="8446"/>
                    <a:pt x="238" y="8729"/>
                    <a:pt x="56" y="8856"/>
                  </a:cubicBezTo>
                  <a:lnTo>
                    <a:pt x="50" y="8863"/>
                  </a:lnTo>
                  <a:cubicBezTo>
                    <a:pt x="37" y="8873"/>
                    <a:pt x="31" y="8889"/>
                    <a:pt x="31" y="8908"/>
                  </a:cubicBezTo>
                  <a:lnTo>
                    <a:pt x="1" y="9853"/>
                  </a:lnTo>
                  <a:cubicBezTo>
                    <a:pt x="1" y="9876"/>
                    <a:pt x="11" y="9897"/>
                    <a:pt x="27" y="9908"/>
                  </a:cubicBezTo>
                  <a:cubicBezTo>
                    <a:pt x="40" y="9915"/>
                    <a:pt x="53" y="9919"/>
                    <a:pt x="66" y="9919"/>
                  </a:cubicBezTo>
                  <a:cubicBezTo>
                    <a:pt x="74" y="9919"/>
                    <a:pt x="81" y="9918"/>
                    <a:pt x="88" y="9915"/>
                  </a:cubicBezTo>
                  <a:lnTo>
                    <a:pt x="1181" y="9486"/>
                  </a:lnTo>
                  <a:lnTo>
                    <a:pt x="19519" y="2281"/>
                  </a:lnTo>
                  <a:cubicBezTo>
                    <a:pt x="20048" y="2072"/>
                    <a:pt x="20584" y="1966"/>
                    <a:pt x="21114" y="1966"/>
                  </a:cubicBezTo>
                  <a:cubicBezTo>
                    <a:pt x="21256" y="1966"/>
                    <a:pt x="21398" y="1974"/>
                    <a:pt x="21539" y="1989"/>
                  </a:cubicBezTo>
                  <a:cubicBezTo>
                    <a:pt x="21542" y="1990"/>
                    <a:pt x="21545" y="1990"/>
                    <a:pt x="21548" y="1990"/>
                  </a:cubicBezTo>
                  <a:cubicBezTo>
                    <a:pt x="21565" y="1990"/>
                    <a:pt x="21581" y="1983"/>
                    <a:pt x="21592" y="1972"/>
                  </a:cubicBezTo>
                  <a:cubicBezTo>
                    <a:pt x="21596" y="1968"/>
                    <a:pt x="21599" y="1962"/>
                    <a:pt x="21605" y="1957"/>
                  </a:cubicBezTo>
                  <a:cubicBezTo>
                    <a:pt x="21709" y="1767"/>
                    <a:pt x="21947" y="1378"/>
                    <a:pt x="22375" y="913"/>
                  </a:cubicBezTo>
                  <a:cubicBezTo>
                    <a:pt x="22393" y="896"/>
                    <a:pt x="22396" y="866"/>
                    <a:pt x="22385" y="843"/>
                  </a:cubicBezTo>
                  <a:cubicBezTo>
                    <a:pt x="22372" y="821"/>
                    <a:pt x="22352" y="810"/>
                    <a:pt x="22329" y="810"/>
                  </a:cubicBezTo>
                  <a:cubicBezTo>
                    <a:pt x="22326" y="810"/>
                    <a:pt x="22322" y="810"/>
                    <a:pt x="22318" y="810"/>
                  </a:cubicBezTo>
                  <a:cubicBezTo>
                    <a:pt x="17304" y="1581"/>
                    <a:pt x="12516" y="3221"/>
                    <a:pt x="8072" y="5661"/>
                  </a:cubicBezTo>
                  <a:cubicBezTo>
                    <a:pt x="12537" y="3175"/>
                    <a:pt x="17363" y="1523"/>
                    <a:pt x="22429" y="767"/>
                  </a:cubicBezTo>
                  <a:cubicBezTo>
                    <a:pt x="22441" y="778"/>
                    <a:pt x="22456" y="784"/>
                    <a:pt x="22472" y="784"/>
                  </a:cubicBezTo>
                  <a:cubicBezTo>
                    <a:pt x="22487" y="784"/>
                    <a:pt x="22504" y="778"/>
                    <a:pt x="22516" y="765"/>
                  </a:cubicBezTo>
                  <a:cubicBezTo>
                    <a:pt x="22516" y="765"/>
                    <a:pt x="22596" y="685"/>
                    <a:pt x="22637" y="645"/>
                  </a:cubicBezTo>
                  <a:cubicBezTo>
                    <a:pt x="22829" y="459"/>
                    <a:pt x="23037" y="279"/>
                    <a:pt x="23255" y="110"/>
                  </a:cubicBezTo>
                  <a:cubicBezTo>
                    <a:pt x="23259" y="107"/>
                    <a:pt x="23262" y="107"/>
                    <a:pt x="23262" y="107"/>
                  </a:cubicBezTo>
                  <a:cubicBezTo>
                    <a:pt x="23281" y="90"/>
                    <a:pt x="23286" y="63"/>
                    <a:pt x="23279" y="38"/>
                  </a:cubicBezTo>
                  <a:cubicBezTo>
                    <a:pt x="23267" y="17"/>
                    <a:pt x="23244" y="1"/>
                    <a:pt x="23217"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8" name="Google Shape;2621;p34"/>
            <p:cNvSpPr/>
            <p:nvPr/>
          </p:nvSpPr>
          <p:spPr>
            <a:xfrm>
              <a:off x="7771050" y="4079125"/>
              <a:ext cx="113775" cy="80725"/>
            </a:xfrm>
            <a:custGeom>
              <a:avLst/>
              <a:gdLst/>
              <a:ahLst/>
              <a:cxnLst/>
              <a:rect l="l" t="t" r="r" b="b"/>
              <a:pathLst>
                <a:path w="4551" h="3229" extrusionOk="0">
                  <a:moveTo>
                    <a:pt x="4481" y="0"/>
                  </a:moveTo>
                  <a:cubicBezTo>
                    <a:pt x="4477" y="0"/>
                    <a:pt x="4472" y="1"/>
                    <a:pt x="4468" y="2"/>
                  </a:cubicBezTo>
                  <a:cubicBezTo>
                    <a:pt x="2739" y="411"/>
                    <a:pt x="1595" y="1257"/>
                    <a:pt x="940" y="1892"/>
                  </a:cubicBezTo>
                  <a:cubicBezTo>
                    <a:pt x="444" y="2374"/>
                    <a:pt x="147" y="2811"/>
                    <a:pt x="13" y="3027"/>
                  </a:cubicBezTo>
                  <a:cubicBezTo>
                    <a:pt x="3" y="3044"/>
                    <a:pt x="1" y="3067"/>
                    <a:pt x="9" y="3085"/>
                  </a:cubicBezTo>
                  <a:cubicBezTo>
                    <a:pt x="18" y="3104"/>
                    <a:pt x="34" y="3117"/>
                    <a:pt x="55" y="3121"/>
                  </a:cubicBezTo>
                  <a:lnTo>
                    <a:pt x="109" y="3132"/>
                  </a:lnTo>
                  <a:cubicBezTo>
                    <a:pt x="147" y="3141"/>
                    <a:pt x="185" y="3149"/>
                    <a:pt x="224" y="3159"/>
                  </a:cubicBezTo>
                  <a:cubicBezTo>
                    <a:pt x="388" y="3200"/>
                    <a:pt x="582" y="3228"/>
                    <a:pt x="804" y="3228"/>
                  </a:cubicBezTo>
                  <a:cubicBezTo>
                    <a:pt x="1404" y="3228"/>
                    <a:pt x="2211" y="3023"/>
                    <a:pt x="3207" y="2308"/>
                  </a:cubicBezTo>
                  <a:cubicBezTo>
                    <a:pt x="3337" y="2209"/>
                    <a:pt x="3459" y="2104"/>
                    <a:pt x="3568" y="1996"/>
                  </a:cubicBezTo>
                  <a:cubicBezTo>
                    <a:pt x="3998" y="1578"/>
                    <a:pt x="4274" y="1115"/>
                    <a:pt x="4389" y="613"/>
                  </a:cubicBezTo>
                  <a:cubicBezTo>
                    <a:pt x="4427" y="448"/>
                    <a:pt x="4476" y="280"/>
                    <a:pt x="4542" y="85"/>
                  </a:cubicBezTo>
                  <a:cubicBezTo>
                    <a:pt x="4550" y="63"/>
                    <a:pt x="4545" y="38"/>
                    <a:pt x="4530" y="22"/>
                  </a:cubicBezTo>
                  <a:cubicBezTo>
                    <a:pt x="4517" y="8"/>
                    <a:pt x="4499" y="0"/>
                    <a:pt x="4481"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9" name="Google Shape;2622;p34"/>
            <p:cNvSpPr/>
            <p:nvPr/>
          </p:nvSpPr>
          <p:spPr>
            <a:xfrm>
              <a:off x="7821175" y="3634925"/>
              <a:ext cx="505275" cy="462675"/>
            </a:xfrm>
            <a:custGeom>
              <a:avLst/>
              <a:gdLst/>
              <a:ahLst/>
              <a:cxnLst/>
              <a:rect l="l" t="t" r="r" b="b"/>
              <a:pathLst>
                <a:path w="20211" h="18507" extrusionOk="0">
                  <a:moveTo>
                    <a:pt x="14443" y="4999"/>
                  </a:moveTo>
                  <a:lnTo>
                    <a:pt x="14464" y="5024"/>
                  </a:lnTo>
                  <a:lnTo>
                    <a:pt x="13223" y="5865"/>
                  </a:lnTo>
                  <a:cubicBezTo>
                    <a:pt x="13219" y="5856"/>
                    <a:pt x="13219" y="5846"/>
                    <a:pt x="13223" y="5842"/>
                  </a:cubicBezTo>
                  <a:lnTo>
                    <a:pt x="14443" y="4999"/>
                  </a:lnTo>
                  <a:close/>
                  <a:moveTo>
                    <a:pt x="19689" y="0"/>
                  </a:moveTo>
                  <a:cubicBezTo>
                    <a:pt x="19680" y="0"/>
                    <a:pt x="19670" y="2"/>
                    <a:pt x="19663" y="6"/>
                  </a:cubicBezTo>
                  <a:cubicBezTo>
                    <a:pt x="18915" y="403"/>
                    <a:pt x="18182" y="816"/>
                    <a:pt x="17465" y="1240"/>
                  </a:cubicBezTo>
                  <a:cubicBezTo>
                    <a:pt x="13647" y="3476"/>
                    <a:pt x="10228" y="6054"/>
                    <a:pt x="7284" y="8914"/>
                  </a:cubicBezTo>
                  <a:cubicBezTo>
                    <a:pt x="2645" y="13419"/>
                    <a:pt x="545" y="17326"/>
                    <a:pt x="9" y="18417"/>
                  </a:cubicBezTo>
                  <a:cubicBezTo>
                    <a:pt x="1" y="18443"/>
                    <a:pt x="7" y="18472"/>
                    <a:pt x="24" y="18490"/>
                  </a:cubicBezTo>
                  <a:cubicBezTo>
                    <a:pt x="37" y="18501"/>
                    <a:pt x="53" y="18507"/>
                    <a:pt x="69" y="18507"/>
                  </a:cubicBezTo>
                  <a:cubicBezTo>
                    <a:pt x="81" y="18507"/>
                    <a:pt x="92" y="18504"/>
                    <a:pt x="102" y="18497"/>
                  </a:cubicBezTo>
                  <a:cubicBezTo>
                    <a:pt x="449" y="18288"/>
                    <a:pt x="825" y="18103"/>
                    <a:pt x="1225" y="17944"/>
                  </a:cubicBezTo>
                  <a:cubicBezTo>
                    <a:pt x="1232" y="17942"/>
                    <a:pt x="1241" y="17937"/>
                    <a:pt x="1244" y="17933"/>
                  </a:cubicBezTo>
                  <a:cubicBezTo>
                    <a:pt x="1248" y="17930"/>
                    <a:pt x="1248" y="17925"/>
                    <a:pt x="1254" y="17921"/>
                  </a:cubicBezTo>
                  <a:cubicBezTo>
                    <a:pt x="2955" y="15320"/>
                    <a:pt x="4940" y="12910"/>
                    <a:pt x="7153" y="10760"/>
                  </a:cubicBezTo>
                  <a:cubicBezTo>
                    <a:pt x="8632" y="9325"/>
                    <a:pt x="10234" y="7985"/>
                    <a:pt x="11937" y="6799"/>
                  </a:cubicBezTo>
                  <a:lnTo>
                    <a:pt x="11937" y="6799"/>
                  </a:lnTo>
                  <a:cubicBezTo>
                    <a:pt x="10254" y="8007"/>
                    <a:pt x="8655" y="9344"/>
                    <a:pt x="7179" y="10778"/>
                  </a:cubicBezTo>
                  <a:cubicBezTo>
                    <a:pt x="5020" y="12875"/>
                    <a:pt x="3078" y="15222"/>
                    <a:pt x="1405" y="17750"/>
                  </a:cubicBezTo>
                  <a:cubicBezTo>
                    <a:pt x="1393" y="17773"/>
                    <a:pt x="1394" y="17801"/>
                    <a:pt x="1410" y="17822"/>
                  </a:cubicBezTo>
                  <a:cubicBezTo>
                    <a:pt x="1423" y="17839"/>
                    <a:pt x="1442" y="17849"/>
                    <a:pt x="1462" y="17849"/>
                  </a:cubicBezTo>
                  <a:cubicBezTo>
                    <a:pt x="1468" y="17849"/>
                    <a:pt x="1474" y="17848"/>
                    <a:pt x="1480" y="17846"/>
                  </a:cubicBezTo>
                  <a:cubicBezTo>
                    <a:pt x="1841" y="17715"/>
                    <a:pt x="2229" y="17605"/>
                    <a:pt x="2634" y="17520"/>
                  </a:cubicBezTo>
                  <a:cubicBezTo>
                    <a:pt x="2646" y="17518"/>
                    <a:pt x="2656" y="17510"/>
                    <a:pt x="2666" y="17503"/>
                  </a:cubicBezTo>
                  <a:cubicBezTo>
                    <a:pt x="2669" y="17499"/>
                    <a:pt x="2677" y="17492"/>
                    <a:pt x="2678" y="17486"/>
                  </a:cubicBezTo>
                  <a:cubicBezTo>
                    <a:pt x="2923" y="16928"/>
                    <a:pt x="3253" y="16440"/>
                    <a:pt x="3662" y="16043"/>
                  </a:cubicBezTo>
                  <a:lnTo>
                    <a:pt x="18556" y="1880"/>
                  </a:lnTo>
                  <a:lnTo>
                    <a:pt x="20191" y="322"/>
                  </a:lnTo>
                  <a:cubicBezTo>
                    <a:pt x="20205" y="308"/>
                    <a:pt x="20210" y="286"/>
                    <a:pt x="20208" y="266"/>
                  </a:cubicBezTo>
                  <a:cubicBezTo>
                    <a:pt x="20206" y="244"/>
                    <a:pt x="20192" y="228"/>
                    <a:pt x="20171" y="219"/>
                  </a:cubicBezTo>
                  <a:lnTo>
                    <a:pt x="19720" y="8"/>
                  </a:lnTo>
                  <a:cubicBezTo>
                    <a:pt x="19711" y="3"/>
                    <a:pt x="19700" y="0"/>
                    <a:pt x="19689"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0" name="Google Shape;2623;p34"/>
            <p:cNvSpPr/>
            <p:nvPr/>
          </p:nvSpPr>
          <p:spPr>
            <a:xfrm>
              <a:off x="7778400" y="4080975"/>
              <a:ext cx="497875" cy="456175"/>
            </a:xfrm>
            <a:custGeom>
              <a:avLst/>
              <a:gdLst/>
              <a:ahLst/>
              <a:cxnLst/>
              <a:rect l="l" t="t" r="r" b="b"/>
              <a:pathLst>
                <a:path w="19915" h="18247" extrusionOk="0">
                  <a:moveTo>
                    <a:pt x="4840" y="3035"/>
                  </a:moveTo>
                  <a:cubicBezTo>
                    <a:pt x="4725" y="3312"/>
                    <a:pt x="4556" y="3560"/>
                    <a:pt x="4332" y="3778"/>
                  </a:cubicBezTo>
                  <a:cubicBezTo>
                    <a:pt x="3883" y="4214"/>
                    <a:pt x="3279" y="4463"/>
                    <a:pt x="2679" y="4463"/>
                  </a:cubicBezTo>
                  <a:cubicBezTo>
                    <a:pt x="2543" y="4463"/>
                    <a:pt x="2406" y="4450"/>
                    <a:pt x="2272" y="4423"/>
                  </a:cubicBezTo>
                  <a:cubicBezTo>
                    <a:pt x="2274" y="4420"/>
                    <a:pt x="2274" y="4417"/>
                    <a:pt x="2275" y="4414"/>
                  </a:cubicBezTo>
                  <a:lnTo>
                    <a:pt x="2288" y="4409"/>
                  </a:lnTo>
                  <a:cubicBezTo>
                    <a:pt x="2408" y="4431"/>
                    <a:pt x="2530" y="4441"/>
                    <a:pt x="2652" y="4441"/>
                  </a:cubicBezTo>
                  <a:cubicBezTo>
                    <a:pt x="3248" y="4441"/>
                    <a:pt x="3858" y="4194"/>
                    <a:pt x="4307" y="3758"/>
                  </a:cubicBezTo>
                  <a:cubicBezTo>
                    <a:pt x="4529" y="3544"/>
                    <a:pt x="4697" y="3297"/>
                    <a:pt x="4840" y="3035"/>
                  </a:cubicBezTo>
                  <a:close/>
                  <a:moveTo>
                    <a:pt x="6129" y="5111"/>
                  </a:moveTo>
                  <a:lnTo>
                    <a:pt x="6152" y="5136"/>
                  </a:lnTo>
                  <a:cubicBezTo>
                    <a:pt x="6094" y="5202"/>
                    <a:pt x="6032" y="5266"/>
                    <a:pt x="5969" y="5328"/>
                  </a:cubicBezTo>
                  <a:cubicBezTo>
                    <a:pt x="5705" y="5584"/>
                    <a:pt x="5392" y="5795"/>
                    <a:pt x="5037" y="5933"/>
                  </a:cubicBezTo>
                  <a:cubicBezTo>
                    <a:pt x="5033" y="5923"/>
                    <a:pt x="5037" y="5920"/>
                    <a:pt x="5043" y="5915"/>
                  </a:cubicBezTo>
                  <a:lnTo>
                    <a:pt x="5046" y="5912"/>
                  </a:lnTo>
                  <a:cubicBezTo>
                    <a:pt x="5382" y="5765"/>
                    <a:pt x="5684" y="5560"/>
                    <a:pt x="5946" y="5307"/>
                  </a:cubicBezTo>
                  <a:cubicBezTo>
                    <a:pt x="6010" y="5246"/>
                    <a:pt x="6070" y="5182"/>
                    <a:pt x="6129" y="5111"/>
                  </a:cubicBezTo>
                  <a:close/>
                  <a:moveTo>
                    <a:pt x="8817" y="7009"/>
                  </a:moveTo>
                  <a:lnTo>
                    <a:pt x="8885" y="7071"/>
                  </a:lnTo>
                  <a:cubicBezTo>
                    <a:pt x="8783" y="7222"/>
                    <a:pt x="8663" y="7361"/>
                    <a:pt x="8532" y="7489"/>
                  </a:cubicBezTo>
                  <a:cubicBezTo>
                    <a:pt x="8077" y="7929"/>
                    <a:pt x="7490" y="8201"/>
                    <a:pt x="6855" y="8238"/>
                  </a:cubicBezTo>
                  <a:cubicBezTo>
                    <a:pt x="6853" y="8230"/>
                    <a:pt x="6858" y="8227"/>
                    <a:pt x="6858" y="8227"/>
                  </a:cubicBezTo>
                  <a:lnTo>
                    <a:pt x="6869" y="8220"/>
                  </a:lnTo>
                  <a:cubicBezTo>
                    <a:pt x="7470" y="8170"/>
                    <a:pt x="8071" y="7892"/>
                    <a:pt x="8516" y="7460"/>
                  </a:cubicBezTo>
                  <a:cubicBezTo>
                    <a:pt x="8644" y="7334"/>
                    <a:pt x="8760" y="7196"/>
                    <a:pt x="8856" y="7055"/>
                  </a:cubicBezTo>
                  <a:lnTo>
                    <a:pt x="8817" y="7009"/>
                  </a:lnTo>
                  <a:close/>
                  <a:moveTo>
                    <a:pt x="10539" y="9397"/>
                  </a:moveTo>
                  <a:lnTo>
                    <a:pt x="10605" y="9459"/>
                  </a:lnTo>
                  <a:cubicBezTo>
                    <a:pt x="10535" y="9547"/>
                    <a:pt x="10461" y="9633"/>
                    <a:pt x="10381" y="9712"/>
                  </a:cubicBezTo>
                  <a:cubicBezTo>
                    <a:pt x="10145" y="9940"/>
                    <a:pt x="9859" y="10117"/>
                    <a:pt x="9533" y="10214"/>
                  </a:cubicBezTo>
                  <a:cubicBezTo>
                    <a:pt x="9532" y="10207"/>
                    <a:pt x="9533" y="10201"/>
                    <a:pt x="9538" y="10196"/>
                  </a:cubicBezTo>
                  <a:lnTo>
                    <a:pt x="9542" y="10192"/>
                  </a:lnTo>
                  <a:cubicBezTo>
                    <a:pt x="9841" y="10091"/>
                    <a:pt x="10125" y="9916"/>
                    <a:pt x="10359" y="9690"/>
                  </a:cubicBezTo>
                  <a:cubicBezTo>
                    <a:pt x="10437" y="9612"/>
                    <a:pt x="10512" y="9527"/>
                    <a:pt x="10578" y="9442"/>
                  </a:cubicBezTo>
                  <a:lnTo>
                    <a:pt x="10539" y="9397"/>
                  </a:lnTo>
                  <a:close/>
                  <a:moveTo>
                    <a:pt x="13448" y="11313"/>
                  </a:moveTo>
                  <a:lnTo>
                    <a:pt x="13479" y="11323"/>
                  </a:lnTo>
                  <a:cubicBezTo>
                    <a:pt x="13386" y="11585"/>
                    <a:pt x="13228" y="11825"/>
                    <a:pt x="13023" y="12025"/>
                  </a:cubicBezTo>
                  <a:cubicBezTo>
                    <a:pt x="12717" y="12322"/>
                    <a:pt x="12325" y="12510"/>
                    <a:pt x="11903" y="12541"/>
                  </a:cubicBezTo>
                  <a:cubicBezTo>
                    <a:pt x="11900" y="12535"/>
                    <a:pt x="11905" y="12531"/>
                    <a:pt x="11908" y="12528"/>
                  </a:cubicBezTo>
                  <a:lnTo>
                    <a:pt x="11916" y="12525"/>
                  </a:lnTo>
                  <a:cubicBezTo>
                    <a:pt x="12316" y="12479"/>
                    <a:pt x="12700" y="12295"/>
                    <a:pt x="12999" y="12004"/>
                  </a:cubicBezTo>
                  <a:cubicBezTo>
                    <a:pt x="13203" y="11808"/>
                    <a:pt x="13358" y="11569"/>
                    <a:pt x="13448" y="11313"/>
                  </a:cubicBezTo>
                  <a:close/>
                  <a:moveTo>
                    <a:pt x="15170" y="13182"/>
                  </a:moveTo>
                  <a:lnTo>
                    <a:pt x="15235" y="13242"/>
                  </a:lnTo>
                  <a:cubicBezTo>
                    <a:pt x="15150" y="13402"/>
                    <a:pt x="15041" y="13553"/>
                    <a:pt x="14908" y="13682"/>
                  </a:cubicBezTo>
                  <a:cubicBezTo>
                    <a:pt x="14700" y="13883"/>
                    <a:pt x="14449" y="14032"/>
                    <a:pt x="14160" y="14096"/>
                  </a:cubicBezTo>
                  <a:cubicBezTo>
                    <a:pt x="14157" y="14090"/>
                    <a:pt x="14162" y="14084"/>
                    <a:pt x="14165" y="14082"/>
                  </a:cubicBezTo>
                  <a:lnTo>
                    <a:pt x="14171" y="14076"/>
                  </a:lnTo>
                  <a:cubicBezTo>
                    <a:pt x="14433" y="14002"/>
                    <a:pt x="14683" y="13856"/>
                    <a:pt x="14886" y="13658"/>
                  </a:cubicBezTo>
                  <a:cubicBezTo>
                    <a:pt x="15017" y="13532"/>
                    <a:pt x="15127" y="13386"/>
                    <a:pt x="15207" y="13229"/>
                  </a:cubicBezTo>
                  <a:lnTo>
                    <a:pt x="15170" y="13182"/>
                  </a:lnTo>
                  <a:close/>
                  <a:moveTo>
                    <a:pt x="17377" y="15364"/>
                  </a:moveTo>
                  <a:lnTo>
                    <a:pt x="17408" y="15373"/>
                  </a:lnTo>
                  <a:cubicBezTo>
                    <a:pt x="17353" y="15551"/>
                    <a:pt x="17247" y="15720"/>
                    <a:pt x="17107" y="15856"/>
                  </a:cubicBezTo>
                  <a:cubicBezTo>
                    <a:pt x="16905" y="16050"/>
                    <a:pt x="16647" y="16170"/>
                    <a:pt x="16364" y="16176"/>
                  </a:cubicBezTo>
                  <a:cubicBezTo>
                    <a:pt x="16364" y="16168"/>
                    <a:pt x="16370" y="16164"/>
                    <a:pt x="16370" y="16164"/>
                  </a:cubicBezTo>
                  <a:lnTo>
                    <a:pt x="16381" y="16157"/>
                  </a:lnTo>
                  <a:cubicBezTo>
                    <a:pt x="16641" y="16138"/>
                    <a:pt x="16889" y="16023"/>
                    <a:pt x="17086" y="15833"/>
                  </a:cubicBezTo>
                  <a:cubicBezTo>
                    <a:pt x="17222" y="15700"/>
                    <a:pt x="17323" y="15540"/>
                    <a:pt x="17377" y="15364"/>
                  </a:cubicBezTo>
                  <a:close/>
                  <a:moveTo>
                    <a:pt x="4512" y="0"/>
                  </a:moveTo>
                  <a:cubicBezTo>
                    <a:pt x="4507" y="0"/>
                    <a:pt x="4502" y="1"/>
                    <a:pt x="4497" y="2"/>
                  </a:cubicBezTo>
                  <a:cubicBezTo>
                    <a:pt x="4486" y="5"/>
                    <a:pt x="4475" y="12"/>
                    <a:pt x="4468" y="18"/>
                  </a:cubicBezTo>
                  <a:cubicBezTo>
                    <a:pt x="4458" y="27"/>
                    <a:pt x="4452" y="34"/>
                    <a:pt x="4452" y="43"/>
                  </a:cubicBezTo>
                  <a:cubicBezTo>
                    <a:pt x="4383" y="238"/>
                    <a:pt x="4331" y="416"/>
                    <a:pt x="4293" y="585"/>
                  </a:cubicBezTo>
                  <a:cubicBezTo>
                    <a:pt x="4167" y="1124"/>
                    <a:pt x="3874" y="1624"/>
                    <a:pt x="3414" y="2072"/>
                  </a:cubicBezTo>
                  <a:cubicBezTo>
                    <a:pt x="3299" y="2184"/>
                    <a:pt x="3171" y="2293"/>
                    <a:pt x="3037" y="2397"/>
                  </a:cubicBezTo>
                  <a:cubicBezTo>
                    <a:pt x="1979" y="3154"/>
                    <a:pt x="1121" y="3358"/>
                    <a:pt x="504" y="3358"/>
                  </a:cubicBezTo>
                  <a:cubicBezTo>
                    <a:pt x="346" y="3358"/>
                    <a:pt x="205" y="3344"/>
                    <a:pt x="80" y="3324"/>
                  </a:cubicBezTo>
                  <a:cubicBezTo>
                    <a:pt x="76" y="3323"/>
                    <a:pt x="73" y="3323"/>
                    <a:pt x="70" y="3323"/>
                  </a:cubicBezTo>
                  <a:cubicBezTo>
                    <a:pt x="53" y="3323"/>
                    <a:pt x="37" y="3330"/>
                    <a:pt x="25" y="3341"/>
                  </a:cubicBezTo>
                  <a:cubicBezTo>
                    <a:pt x="22" y="3345"/>
                    <a:pt x="14" y="3351"/>
                    <a:pt x="13" y="3357"/>
                  </a:cubicBezTo>
                  <a:cubicBezTo>
                    <a:pt x="1" y="3382"/>
                    <a:pt x="4" y="3414"/>
                    <a:pt x="27" y="3431"/>
                  </a:cubicBezTo>
                  <a:lnTo>
                    <a:pt x="16544" y="18229"/>
                  </a:lnTo>
                  <a:cubicBezTo>
                    <a:pt x="16554" y="18240"/>
                    <a:pt x="16571" y="18246"/>
                    <a:pt x="16585" y="18246"/>
                  </a:cubicBezTo>
                  <a:cubicBezTo>
                    <a:pt x="16587" y="18246"/>
                    <a:pt x="16590" y="18246"/>
                    <a:pt x="16592" y="18246"/>
                  </a:cubicBezTo>
                  <a:cubicBezTo>
                    <a:pt x="17690" y="18141"/>
                    <a:pt x="18564" y="17779"/>
                    <a:pt x="19191" y="17171"/>
                  </a:cubicBezTo>
                  <a:cubicBezTo>
                    <a:pt x="19661" y="16714"/>
                    <a:pt x="19850" y="16249"/>
                    <a:pt x="19909" y="16069"/>
                  </a:cubicBezTo>
                  <a:cubicBezTo>
                    <a:pt x="19914" y="16046"/>
                    <a:pt x="19909" y="16024"/>
                    <a:pt x="19892" y="16006"/>
                  </a:cubicBezTo>
                  <a:lnTo>
                    <a:pt x="4560" y="18"/>
                  </a:lnTo>
                  <a:cubicBezTo>
                    <a:pt x="4546" y="7"/>
                    <a:pt x="4529" y="0"/>
                    <a:pt x="4512"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1" name="Google Shape;2624;p34"/>
            <p:cNvSpPr/>
            <p:nvPr/>
          </p:nvSpPr>
          <p:spPr>
            <a:xfrm>
              <a:off x="7196900" y="4160450"/>
              <a:ext cx="988475" cy="552325"/>
            </a:xfrm>
            <a:custGeom>
              <a:avLst/>
              <a:gdLst/>
              <a:ahLst/>
              <a:cxnLst/>
              <a:rect l="l" t="t" r="r" b="b"/>
              <a:pathLst>
                <a:path w="39539" h="22093" extrusionOk="0">
                  <a:moveTo>
                    <a:pt x="20745" y="2548"/>
                  </a:moveTo>
                  <a:lnTo>
                    <a:pt x="20756" y="2578"/>
                  </a:lnTo>
                  <a:lnTo>
                    <a:pt x="17495" y="3856"/>
                  </a:lnTo>
                  <a:cubicBezTo>
                    <a:pt x="17492" y="3852"/>
                    <a:pt x="17495" y="3842"/>
                    <a:pt x="17498" y="3840"/>
                  </a:cubicBezTo>
                  <a:lnTo>
                    <a:pt x="17502" y="3836"/>
                  </a:lnTo>
                  <a:lnTo>
                    <a:pt x="20745" y="2548"/>
                  </a:lnTo>
                  <a:close/>
                  <a:moveTo>
                    <a:pt x="21878" y="4145"/>
                  </a:moveTo>
                  <a:lnTo>
                    <a:pt x="21888" y="4174"/>
                  </a:lnTo>
                  <a:lnTo>
                    <a:pt x="20311" y="4831"/>
                  </a:lnTo>
                  <a:cubicBezTo>
                    <a:pt x="20311" y="4823"/>
                    <a:pt x="20313" y="4816"/>
                    <a:pt x="20315" y="4815"/>
                  </a:cubicBezTo>
                  <a:lnTo>
                    <a:pt x="20319" y="4811"/>
                  </a:lnTo>
                  <a:lnTo>
                    <a:pt x="21878" y="4145"/>
                  </a:lnTo>
                  <a:close/>
                  <a:moveTo>
                    <a:pt x="21786" y="957"/>
                  </a:moveTo>
                  <a:lnTo>
                    <a:pt x="11578" y="5086"/>
                  </a:lnTo>
                  <a:cubicBezTo>
                    <a:pt x="11577" y="5078"/>
                    <a:pt x="11579" y="5071"/>
                    <a:pt x="11580" y="5070"/>
                  </a:cubicBezTo>
                  <a:lnTo>
                    <a:pt x="21786" y="957"/>
                  </a:lnTo>
                  <a:close/>
                  <a:moveTo>
                    <a:pt x="33039" y="11619"/>
                  </a:moveTo>
                  <a:lnTo>
                    <a:pt x="33045" y="11649"/>
                  </a:lnTo>
                  <a:lnTo>
                    <a:pt x="32423" y="11801"/>
                  </a:lnTo>
                  <a:cubicBezTo>
                    <a:pt x="32420" y="11793"/>
                    <a:pt x="32422" y="11787"/>
                    <a:pt x="32425" y="11785"/>
                  </a:cubicBezTo>
                  <a:lnTo>
                    <a:pt x="32434" y="11781"/>
                  </a:lnTo>
                  <a:lnTo>
                    <a:pt x="33039" y="11619"/>
                  </a:lnTo>
                  <a:close/>
                  <a:moveTo>
                    <a:pt x="34573" y="13132"/>
                  </a:moveTo>
                  <a:lnTo>
                    <a:pt x="32825" y="13613"/>
                  </a:lnTo>
                  <a:cubicBezTo>
                    <a:pt x="32822" y="13606"/>
                    <a:pt x="32825" y="13599"/>
                    <a:pt x="32828" y="13597"/>
                  </a:cubicBezTo>
                  <a:lnTo>
                    <a:pt x="32837" y="13593"/>
                  </a:lnTo>
                  <a:lnTo>
                    <a:pt x="34573" y="13132"/>
                  </a:lnTo>
                  <a:close/>
                  <a:moveTo>
                    <a:pt x="35537" y="14106"/>
                  </a:moveTo>
                  <a:lnTo>
                    <a:pt x="35547" y="14137"/>
                  </a:lnTo>
                  <a:lnTo>
                    <a:pt x="32025" y="15229"/>
                  </a:lnTo>
                  <a:cubicBezTo>
                    <a:pt x="32024" y="15221"/>
                    <a:pt x="32028" y="15216"/>
                    <a:pt x="32030" y="15214"/>
                  </a:cubicBezTo>
                  <a:lnTo>
                    <a:pt x="32035" y="15210"/>
                  </a:lnTo>
                  <a:lnTo>
                    <a:pt x="35537" y="14106"/>
                  </a:lnTo>
                  <a:close/>
                  <a:moveTo>
                    <a:pt x="37239" y="14791"/>
                  </a:moveTo>
                  <a:lnTo>
                    <a:pt x="37249" y="14822"/>
                  </a:lnTo>
                  <a:lnTo>
                    <a:pt x="28800" y="17559"/>
                  </a:lnTo>
                  <a:cubicBezTo>
                    <a:pt x="28797" y="17553"/>
                    <a:pt x="28800" y="17546"/>
                    <a:pt x="28805" y="17540"/>
                  </a:cubicBezTo>
                  <a:lnTo>
                    <a:pt x="28811" y="17538"/>
                  </a:lnTo>
                  <a:lnTo>
                    <a:pt x="37239" y="14791"/>
                  </a:lnTo>
                  <a:close/>
                  <a:moveTo>
                    <a:pt x="22255" y="0"/>
                  </a:moveTo>
                  <a:cubicBezTo>
                    <a:pt x="21748" y="0"/>
                    <a:pt x="21225" y="102"/>
                    <a:pt x="20724" y="298"/>
                  </a:cubicBezTo>
                  <a:lnTo>
                    <a:pt x="2512" y="7456"/>
                  </a:lnTo>
                  <a:lnTo>
                    <a:pt x="151" y="8384"/>
                  </a:lnTo>
                  <a:cubicBezTo>
                    <a:pt x="104" y="8403"/>
                    <a:pt x="68" y="8424"/>
                    <a:pt x="44" y="8446"/>
                  </a:cubicBezTo>
                  <a:cubicBezTo>
                    <a:pt x="32" y="8457"/>
                    <a:pt x="15" y="8488"/>
                    <a:pt x="15" y="8501"/>
                  </a:cubicBezTo>
                  <a:cubicBezTo>
                    <a:pt x="1" y="8646"/>
                    <a:pt x="323" y="8904"/>
                    <a:pt x="539" y="9033"/>
                  </a:cubicBezTo>
                  <a:cubicBezTo>
                    <a:pt x="700" y="9149"/>
                    <a:pt x="17096" y="20686"/>
                    <a:pt x="18165" y="21507"/>
                  </a:cubicBezTo>
                  <a:cubicBezTo>
                    <a:pt x="18812" y="22005"/>
                    <a:pt x="19269" y="22092"/>
                    <a:pt x="19512" y="22092"/>
                  </a:cubicBezTo>
                  <a:cubicBezTo>
                    <a:pt x="19641" y="22092"/>
                    <a:pt x="19709" y="22067"/>
                    <a:pt x="19711" y="22067"/>
                  </a:cubicBezTo>
                  <a:lnTo>
                    <a:pt x="22801" y="20989"/>
                  </a:lnTo>
                  <a:lnTo>
                    <a:pt x="39492" y="15172"/>
                  </a:lnTo>
                  <a:cubicBezTo>
                    <a:pt x="39502" y="15168"/>
                    <a:pt x="39510" y="15163"/>
                    <a:pt x="39518" y="15157"/>
                  </a:cubicBezTo>
                  <a:cubicBezTo>
                    <a:pt x="39526" y="15147"/>
                    <a:pt x="39533" y="15137"/>
                    <a:pt x="39533" y="15123"/>
                  </a:cubicBezTo>
                  <a:cubicBezTo>
                    <a:pt x="39539" y="15101"/>
                    <a:pt x="39531" y="15081"/>
                    <a:pt x="39515" y="15067"/>
                  </a:cubicBezTo>
                  <a:lnTo>
                    <a:pt x="22745" y="44"/>
                  </a:lnTo>
                  <a:cubicBezTo>
                    <a:pt x="22737" y="35"/>
                    <a:pt x="22726" y="29"/>
                    <a:pt x="22712" y="29"/>
                  </a:cubicBezTo>
                  <a:cubicBezTo>
                    <a:pt x="22562" y="10"/>
                    <a:pt x="22409" y="0"/>
                    <a:pt x="22255"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2" name="Google Shape;2625;p34"/>
            <p:cNvSpPr/>
            <p:nvPr/>
          </p:nvSpPr>
          <p:spPr>
            <a:xfrm>
              <a:off x="7196900" y="4346850"/>
              <a:ext cx="570050" cy="365925"/>
            </a:xfrm>
            <a:custGeom>
              <a:avLst/>
              <a:gdLst/>
              <a:ahLst/>
              <a:cxnLst/>
              <a:rect l="l" t="t" r="r" b="b"/>
              <a:pathLst>
                <a:path w="22802" h="14637" extrusionOk="0">
                  <a:moveTo>
                    <a:pt x="2512" y="0"/>
                  </a:moveTo>
                  <a:lnTo>
                    <a:pt x="150" y="928"/>
                  </a:lnTo>
                  <a:cubicBezTo>
                    <a:pt x="103" y="947"/>
                    <a:pt x="66" y="967"/>
                    <a:pt x="44" y="990"/>
                  </a:cubicBezTo>
                  <a:cubicBezTo>
                    <a:pt x="32" y="1001"/>
                    <a:pt x="14" y="1032"/>
                    <a:pt x="14" y="1045"/>
                  </a:cubicBezTo>
                  <a:cubicBezTo>
                    <a:pt x="1" y="1189"/>
                    <a:pt x="322" y="1448"/>
                    <a:pt x="539" y="1577"/>
                  </a:cubicBezTo>
                  <a:cubicBezTo>
                    <a:pt x="699" y="1693"/>
                    <a:pt x="17096" y="13230"/>
                    <a:pt x="18165" y="14051"/>
                  </a:cubicBezTo>
                  <a:cubicBezTo>
                    <a:pt x="18812" y="14549"/>
                    <a:pt x="19270" y="14636"/>
                    <a:pt x="19512" y="14636"/>
                  </a:cubicBezTo>
                  <a:cubicBezTo>
                    <a:pt x="19642" y="14636"/>
                    <a:pt x="19709" y="14611"/>
                    <a:pt x="19710" y="14611"/>
                  </a:cubicBezTo>
                  <a:lnTo>
                    <a:pt x="22801" y="13533"/>
                  </a:lnTo>
                  <a:cubicBezTo>
                    <a:pt x="20703" y="13313"/>
                    <a:pt x="19108" y="11911"/>
                    <a:pt x="19107" y="11911"/>
                  </a:cubicBezTo>
                  <a:cubicBezTo>
                    <a:pt x="19107" y="11911"/>
                    <a:pt x="19107" y="11911"/>
                    <a:pt x="19107" y="11911"/>
                  </a:cubicBezTo>
                  <a:lnTo>
                    <a:pt x="2512" y="0"/>
                  </a:lnTo>
                  <a:close/>
                </a:path>
              </a:pathLst>
            </a:custGeom>
            <a:solidFill>
              <a:srgbClr val="000000">
                <a:alpha val="139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3" name="Google Shape;2626;p34"/>
            <p:cNvSpPr/>
            <p:nvPr/>
          </p:nvSpPr>
          <p:spPr>
            <a:xfrm>
              <a:off x="8295025" y="3619050"/>
              <a:ext cx="392975" cy="484675"/>
            </a:xfrm>
            <a:custGeom>
              <a:avLst/>
              <a:gdLst/>
              <a:ahLst/>
              <a:cxnLst/>
              <a:rect l="l" t="t" r="r" b="b"/>
              <a:pathLst>
                <a:path w="15719" h="19387" extrusionOk="0">
                  <a:moveTo>
                    <a:pt x="2782" y="1"/>
                  </a:moveTo>
                  <a:cubicBezTo>
                    <a:pt x="2554" y="1"/>
                    <a:pt x="2339" y="188"/>
                    <a:pt x="2335" y="191"/>
                  </a:cubicBezTo>
                  <a:lnTo>
                    <a:pt x="1" y="2409"/>
                  </a:lnTo>
                  <a:cubicBezTo>
                    <a:pt x="228" y="2314"/>
                    <a:pt x="554" y="2210"/>
                    <a:pt x="894" y="2210"/>
                  </a:cubicBezTo>
                  <a:cubicBezTo>
                    <a:pt x="1180" y="2210"/>
                    <a:pt x="1475" y="2284"/>
                    <a:pt x="1728" y="2501"/>
                  </a:cubicBezTo>
                  <a:lnTo>
                    <a:pt x="1730" y="2498"/>
                  </a:lnTo>
                  <a:lnTo>
                    <a:pt x="1750" y="2519"/>
                  </a:lnTo>
                  <a:cubicBezTo>
                    <a:pt x="1823" y="2586"/>
                    <a:pt x="1889" y="2661"/>
                    <a:pt x="1954" y="2752"/>
                  </a:cubicBezTo>
                  <a:cubicBezTo>
                    <a:pt x="2693" y="3799"/>
                    <a:pt x="13025" y="18157"/>
                    <a:pt x="13912" y="19387"/>
                  </a:cubicBezTo>
                  <a:lnTo>
                    <a:pt x="15693" y="17556"/>
                  </a:lnTo>
                  <a:cubicBezTo>
                    <a:pt x="15715" y="17535"/>
                    <a:pt x="15718" y="17500"/>
                    <a:pt x="15698" y="17476"/>
                  </a:cubicBezTo>
                  <a:cubicBezTo>
                    <a:pt x="15202" y="16798"/>
                    <a:pt x="3531" y="853"/>
                    <a:pt x="3161" y="250"/>
                  </a:cubicBezTo>
                  <a:cubicBezTo>
                    <a:pt x="3072" y="105"/>
                    <a:pt x="2969" y="25"/>
                    <a:pt x="2844" y="5"/>
                  </a:cubicBezTo>
                  <a:cubicBezTo>
                    <a:pt x="2824" y="2"/>
                    <a:pt x="2803" y="1"/>
                    <a:pt x="2782" y="1"/>
                  </a:cubicBezTo>
                  <a:close/>
                </a:path>
              </a:pathLst>
            </a:custGeom>
            <a:solidFill>
              <a:srgbClr val="FFFFFF">
                <a:alpha val="396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4" name="Google Shape;2627;p34"/>
            <p:cNvSpPr/>
            <p:nvPr/>
          </p:nvSpPr>
          <p:spPr>
            <a:xfrm>
              <a:off x="7187450" y="3610025"/>
              <a:ext cx="1511350" cy="1111875"/>
            </a:xfrm>
            <a:custGeom>
              <a:avLst/>
              <a:gdLst/>
              <a:ahLst/>
              <a:cxnLst/>
              <a:rect l="l" t="t" r="r" b="b"/>
              <a:pathLst>
                <a:path w="60454" h="44475" extrusionOk="0">
                  <a:moveTo>
                    <a:pt x="47081" y="521"/>
                  </a:moveTo>
                  <a:cubicBezTo>
                    <a:pt x="47095" y="521"/>
                    <a:pt x="47109" y="522"/>
                    <a:pt x="47122" y="524"/>
                  </a:cubicBezTo>
                  <a:cubicBezTo>
                    <a:pt x="47149" y="529"/>
                    <a:pt x="47235" y="541"/>
                    <a:pt x="47328" y="695"/>
                  </a:cubicBezTo>
                  <a:cubicBezTo>
                    <a:pt x="47689" y="1284"/>
                    <a:pt x="58442" y="15976"/>
                    <a:pt x="59826" y="17869"/>
                  </a:cubicBezTo>
                  <a:lnTo>
                    <a:pt x="43482" y="34663"/>
                  </a:lnTo>
                  <a:cubicBezTo>
                    <a:pt x="43450" y="34698"/>
                    <a:pt x="43427" y="34740"/>
                    <a:pt x="43415" y="34786"/>
                  </a:cubicBezTo>
                  <a:cubicBezTo>
                    <a:pt x="43411" y="34805"/>
                    <a:pt x="42931" y="36702"/>
                    <a:pt x="40147" y="36935"/>
                  </a:cubicBezTo>
                  <a:cubicBezTo>
                    <a:pt x="40124" y="36937"/>
                    <a:pt x="40103" y="36940"/>
                    <a:pt x="40082" y="36949"/>
                  </a:cubicBezTo>
                  <a:lnTo>
                    <a:pt x="20034" y="43935"/>
                  </a:lnTo>
                  <a:cubicBezTo>
                    <a:pt x="20032" y="43936"/>
                    <a:pt x="19983" y="43951"/>
                    <a:pt x="19888" y="43951"/>
                  </a:cubicBezTo>
                  <a:cubicBezTo>
                    <a:pt x="19682" y="43951"/>
                    <a:pt x="19258" y="43876"/>
                    <a:pt x="18639" y="43399"/>
                  </a:cubicBezTo>
                  <a:cubicBezTo>
                    <a:pt x="17585" y="42588"/>
                    <a:pt x="1694" y="31402"/>
                    <a:pt x="1001" y="30916"/>
                  </a:cubicBezTo>
                  <a:cubicBezTo>
                    <a:pt x="823" y="30810"/>
                    <a:pt x="631" y="30648"/>
                    <a:pt x="568" y="30554"/>
                  </a:cubicBezTo>
                  <a:cubicBezTo>
                    <a:pt x="574" y="30552"/>
                    <a:pt x="581" y="30549"/>
                    <a:pt x="584" y="30549"/>
                  </a:cubicBezTo>
                  <a:lnTo>
                    <a:pt x="21159" y="22464"/>
                  </a:lnTo>
                  <a:cubicBezTo>
                    <a:pt x="21649" y="22272"/>
                    <a:pt x="22148" y="22174"/>
                    <a:pt x="22634" y="22174"/>
                  </a:cubicBezTo>
                  <a:cubicBezTo>
                    <a:pt x="22921" y="22174"/>
                    <a:pt x="23204" y="22208"/>
                    <a:pt x="23478" y="22277"/>
                  </a:cubicBezTo>
                  <a:cubicBezTo>
                    <a:pt x="23666" y="22324"/>
                    <a:pt x="23888" y="22356"/>
                    <a:pt x="24142" y="22356"/>
                  </a:cubicBezTo>
                  <a:cubicBezTo>
                    <a:pt x="24807" y="22356"/>
                    <a:pt x="25692" y="22134"/>
                    <a:pt x="26766" y="21363"/>
                  </a:cubicBezTo>
                  <a:cubicBezTo>
                    <a:pt x="27477" y="20816"/>
                    <a:pt x="27919" y="20174"/>
                    <a:pt x="28083" y="19461"/>
                  </a:cubicBezTo>
                  <a:cubicBezTo>
                    <a:pt x="28283" y="18591"/>
                    <a:pt x="28690" y="17845"/>
                    <a:pt x="29261" y="17301"/>
                  </a:cubicBezTo>
                  <a:lnTo>
                    <a:pt x="46743" y="671"/>
                  </a:lnTo>
                  <a:cubicBezTo>
                    <a:pt x="46791" y="629"/>
                    <a:pt x="46941" y="521"/>
                    <a:pt x="47081" y="521"/>
                  </a:cubicBezTo>
                  <a:close/>
                  <a:moveTo>
                    <a:pt x="47085" y="1"/>
                  </a:moveTo>
                  <a:cubicBezTo>
                    <a:pt x="46725" y="1"/>
                    <a:pt x="46436" y="249"/>
                    <a:pt x="46394" y="285"/>
                  </a:cubicBezTo>
                  <a:lnTo>
                    <a:pt x="28905" y="16923"/>
                  </a:lnTo>
                  <a:cubicBezTo>
                    <a:pt x="28258" y="17537"/>
                    <a:pt x="27800" y="18373"/>
                    <a:pt x="27577" y="19343"/>
                  </a:cubicBezTo>
                  <a:cubicBezTo>
                    <a:pt x="27441" y="19936"/>
                    <a:pt x="27062" y="20476"/>
                    <a:pt x="26457" y="20944"/>
                  </a:cubicBezTo>
                  <a:cubicBezTo>
                    <a:pt x="25493" y="21636"/>
                    <a:pt x="24719" y="21835"/>
                    <a:pt x="24148" y="21835"/>
                  </a:cubicBezTo>
                  <a:cubicBezTo>
                    <a:pt x="23940" y="21835"/>
                    <a:pt x="23759" y="21809"/>
                    <a:pt x="23605" y="21770"/>
                  </a:cubicBezTo>
                  <a:cubicBezTo>
                    <a:pt x="23290" y="21692"/>
                    <a:pt x="22966" y="21653"/>
                    <a:pt x="22637" y="21653"/>
                  </a:cubicBezTo>
                  <a:cubicBezTo>
                    <a:pt x="22086" y="21653"/>
                    <a:pt x="21523" y="21762"/>
                    <a:pt x="20971" y="21979"/>
                  </a:cubicBezTo>
                  <a:lnTo>
                    <a:pt x="395" y="30065"/>
                  </a:lnTo>
                  <a:lnTo>
                    <a:pt x="394" y="30065"/>
                  </a:lnTo>
                  <a:cubicBezTo>
                    <a:pt x="96" y="30183"/>
                    <a:pt x="39" y="30384"/>
                    <a:pt x="29" y="30492"/>
                  </a:cubicBezTo>
                  <a:cubicBezTo>
                    <a:pt x="0" y="30884"/>
                    <a:pt x="512" y="31233"/>
                    <a:pt x="718" y="31353"/>
                  </a:cubicBezTo>
                  <a:cubicBezTo>
                    <a:pt x="883" y="31470"/>
                    <a:pt x="17276" y="43009"/>
                    <a:pt x="18321" y="43813"/>
                  </a:cubicBezTo>
                  <a:cubicBezTo>
                    <a:pt x="19035" y="44362"/>
                    <a:pt x="19569" y="44474"/>
                    <a:pt x="19886" y="44474"/>
                  </a:cubicBezTo>
                  <a:cubicBezTo>
                    <a:pt x="20079" y="44474"/>
                    <a:pt x="20190" y="44433"/>
                    <a:pt x="20214" y="44424"/>
                  </a:cubicBezTo>
                  <a:lnTo>
                    <a:pt x="40224" y="37452"/>
                  </a:lnTo>
                  <a:cubicBezTo>
                    <a:pt x="43066" y="37200"/>
                    <a:pt x="43780" y="35379"/>
                    <a:pt x="43903" y="34981"/>
                  </a:cubicBezTo>
                  <a:lnTo>
                    <a:pt x="60354" y="18074"/>
                  </a:lnTo>
                  <a:cubicBezTo>
                    <a:pt x="60443" y="17982"/>
                    <a:pt x="60454" y="17839"/>
                    <a:pt x="60378" y="17738"/>
                  </a:cubicBezTo>
                  <a:cubicBezTo>
                    <a:pt x="56147" y="11959"/>
                    <a:pt x="48067" y="901"/>
                    <a:pt x="47774" y="423"/>
                  </a:cubicBezTo>
                  <a:cubicBezTo>
                    <a:pt x="47592" y="124"/>
                    <a:pt x="47362" y="33"/>
                    <a:pt x="47201" y="9"/>
                  </a:cubicBezTo>
                  <a:cubicBezTo>
                    <a:pt x="47161" y="3"/>
                    <a:pt x="47123" y="1"/>
                    <a:pt x="47085"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5" name="Google Shape;2628;p34"/>
            <p:cNvSpPr/>
            <p:nvPr/>
          </p:nvSpPr>
          <p:spPr>
            <a:xfrm>
              <a:off x="7758950" y="4152150"/>
              <a:ext cx="439975" cy="394225"/>
            </a:xfrm>
            <a:custGeom>
              <a:avLst/>
              <a:gdLst/>
              <a:ahLst/>
              <a:cxnLst/>
              <a:rect l="l" t="t" r="r" b="b"/>
              <a:pathLst>
                <a:path w="17599" h="15769" extrusionOk="0">
                  <a:moveTo>
                    <a:pt x="291" y="0"/>
                  </a:moveTo>
                  <a:cubicBezTo>
                    <a:pt x="220" y="0"/>
                    <a:pt x="149" y="29"/>
                    <a:pt x="97" y="86"/>
                  </a:cubicBezTo>
                  <a:cubicBezTo>
                    <a:pt x="0" y="194"/>
                    <a:pt x="10" y="359"/>
                    <a:pt x="116" y="455"/>
                  </a:cubicBezTo>
                  <a:lnTo>
                    <a:pt x="17135" y="15702"/>
                  </a:lnTo>
                  <a:cubicBezTo>
                    <a:pt x="17184" y="15746"/>
                    <a:pt x="17246" y="15768"/>
                    <a:pt x="17309" y="15768"/>
                  </a:cubicBezTo>
                  <a:cubicBezTo>
                    <a:pt x="17379" y="15768"/>
                    <a:pt x="17450" y="15740"/>
                    <a:pt x="17502" y="15682"/>
                  </a:cubicBezTo>
                  <a:cubicBezTo>
                    <a:pt x="17599" y="15575"/>
                    <a:pt x="17590" y="15410"/>
                    <a:pt x="17483" y="15315"/>
                  </a:cubicBezTo>
                  <a:lnTo>
                    <a:pt x="465" y="66"/>
                  </a:lnTo>
                  <a:cubicBezTo>
                    <a:pt x="415" y="22"/>
                    <a:pt x="353" y="0"/>
                    <a:pt x="291"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 name="Google Shape;2629;p34"/>
            <p:cNvSpPr/>
            <p:nvPr/>
          </p:nvSpPr>
          <p:spPr>
            <a:xfrm>
              <a:off x="7882375" y="4068425"/>
              <a:ext cx="404025" cy="419250"/>
            </a:xfrm>
            <a:custGeom>
              <a:avLst/>
              <a:gdLst/>
              <a:ahLst/>
              <a:cxnLst/>
              <a:rect l="l" t="t" r="r" b="b"/>
              <a:pathLst>
                <a:path w="16161" h="16770" extrusionOk="0">
                  <a:moveTo>
                    <a:pt x="288" y="1"/>
                  </a:moveTo>
                  <a:cubicBezTo>
                    <a:pt x="223" y="1"/>
                    <a:pt x="158" y="25"/>
                    <a:pt x="108" y="73"/>
                  </a:cubicBezTo>
                  <a:cubicBezTo>
                    <a:pt x="3" y="173"/>
                    <a:pt x="0" y="339"/>
                    <a:pt x="100" y="441"/>
                  </a:cubicBezTo>
                  <a:lnTo>
                    <a:pt x="15684" y="16689"/>
                  </a:lnTo>
                  <a:cubicBezTo>
                    <a:pt x="15734" y="16743"/>
                    <a:pt x="15804" y="16769"/>
                    <a:pt x="15872" y="16769"/>
                  </a:cubicBezTo>
                  <a:cubicBezTo>
                    <a:pt x="15936" y="16769"/>
                    <a:pt x="16001" y="16744"/>
                    <a:pt x="16053" y="16697"/>
                  </a:cubicBezTo>
                  <a:cubicBezTo>
                    <a:pt x="16157" y="16596"/>
                    <a:pt x="16160" y="16431"/>
                    <a:pt x="16061" y="16327"/>
                  </a:cubicBezTo>
                  <a:lnTo>
                    <a:pt x="476" y="80"/>
                  </a:lnTo>
                  <a:cubicBezTo>
                    <a:pt x="425" y="27"/>
                    <a:pt x="357" y="1"/>
                    <a:pt x="288"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 name="Google Shape;2630;p34"/>
            <p:cNvSpPr/>
            <p:nvPr/>
          </p:nvSpPr>
          <p:spPr>
            <a:xfrm>
              <a:off x="7758775" y="4068350"/>
              <a:ext cx="137925" cy="96825"/>
            </a:xfrm>
            <a:custGeom>
              <a:avLst/>
              <a:gdLst/>
              <a:ahLst/>
              <a:cxnLst/>
              <a:rect l="l" t="t" r="r" b="b"/>
              <a:pathLst>
                <a:path w="5517" h="3873" extrusionOk="0">
                  <a:moveTo>
                    <a:pt x="5235" y="1"/>
                  </a:moveTo>
                  <a:cubicBezTo>
                    <a:pt x="5217" y="1"/>
                    <a:pt x="5200" y="3"/>
                    <a:pt x="5182" y="7"/>
                  </a:cubicBezTo>
                  <a:cubicBezTo>
                    <a:pt x="1426" y="758"/>
                    <a:pt x="117" y="3388"/>
                    <a:pt x="64" y="3499"/>
                  </a:cubicBezTo>
                  <a:cubicBezTo>
                    <a:pt x="1" y="3628"/>
                    <a:pt x="54" y="3784"/>
                    <a:pt x="184" y="3847"/>
                  </a:cubicBezTo>
                  <a:cubicBezTo>
                    <a:pt x="221" y="3865"/>
                    <a:pt x="259" y="3873"/>
                    <a:pt x="298" y="3873"/>
                  </a:cubicBezTo>
                  <a:cubicBezTo>
                    <a:pt x="394" y="3873"/>
                    <a:pt x="487" y="3819"/>
                    <a:pt x="533" y="3725"/>
                  </a:cubicBezTo>
                  <a:cubicBezTo>
                    <a:pt x="545" y="3700"/>
                    <a:pt x="1793" y="1216"/>
                    <a:pt x="5283" y="517"/>
                  </a:cubicBezTo>
                  <a:cubicBezTo>
                    <a:pt x="5425" y="488"/>
                    <a:pt x="5517" y="352"/>
                    <a:pt x="5487" y="211"/>
                  </a:cubicBezTo>
                  <a:cubicBezTo>
                    <a:pt x="5463" y="87"/>
                    <a:pt x="5354" y="1"/>
                    <a:pt x="5235"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8" name="Google Shape;2631;p34"/>
            <p:cNvSpPr/>
            <p:nvPr/>
          </p:nvSpPr>
          <p:spPr>
            <a:xfrm>
              <a:off x="7215900" y="4096825"/>
              <a:ext cx="605475" cy="268375"/>
            </a:xfrm>
            <a:custGeom>
              <a:avLst/>
              <a:gdLst/>
              <a:ahLst/>
              <a:cxnLst/>
              <a:rect l="l" t="t" r="r" b="b"/>
              <a:pathLst>
                <a:path w="24219" h="10735" extrusionOk="0">
                  <a:moveTo>
                    <a:pt x="23977" y="1"/>
                  </a:moveTo>
                  <a:cubicBezTo>
                    <a:pt x="23970" y="1"/>
                    <a:pt x="23962" y="1"/>
                    <a:pt x="23955" y="2"/>
                  </a:cubicBezTo>
                  <a:cubicBezTo>
                    <a:pt x="12519" y="129"/>
                    <a:pt x="273" y="8895"/>
                    <a:pt x="151" y="8984"/>
                  </a:cubicBezTo>
                  <a:cubicBezTo>
                    <a:pt x="85" y="9031"/>
                    <a:pt x="46" y="9106"/>
                    <a:pt x="43" y="9187"/>
                  </a:cubicBezTo>
                  <a:lnTo>
                    <a:pt x="5" y="10467"/>
                  </a:lnTo>
                  <a:cubicBezTo>
                    <a:pt x="1" y="10610"/>
                    <a:pt x="114" y="10731"/>
                    <a:pt x="257" y="10735"/>
                  </a:cubicBezTo>
                  <a:lnTo>
                    <a:pt x="266" y="10735"/>
                  </a:lnTo>
                  <a:cubicBezTo>
                    <a:pt x="407" y="10735"/>
                    <a:pt x="522" y="10622"/>
                    <a:pt x="524" y="10481"/>
                  </a:cubicBezTo>
                  <a:lnTo>
                    <a:pt x="559" y="9332"/>
                  </a:lnTo>
                  <a:cubicBezTo>
                    <a:pt x="1768" y="8484"/>
                    <a:pt x="13243" y="642"/>
                    <a:pt x="23960" y="523"/>
                  </a:cubicBezTo>
                  <a:cubicBezTo>
                    <a:pt x="24104" y="522"/>
                    <a:pt x="24219" y="403"/>
                    <a:pt x="24218" y="260"/>
                  </a:cubicBezTo>
                  <a:cubicBezTo>
                    <a:pt x="24217" y="123"/>
                    <a:pt x="24114" y="1"/>
                    <a:pt x="23977"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9" name="Google Shape;2632;p34"/>
            <p:cNvSpPr/>
            <p:nvPr/>
          </p:nvSpPr>
          <p:spPr>
            <a:xfrm>
              <a:off x="7807450" y="3625425"/>
              <a:ext cx="532025" cy="484475"/>
            </a:xfrm>
            <a:custGeom>
              <a:avLst/>
              <a:gdLst/>
              <a:ahLst/>
              <a:cxnLst/>
              <a:rect l="l" t="t" r="r" b="b"/>
              <a:pathLst>
                <a:path w="21281" h="19379" extrusionOk="0">
                  <a:moveTo>
                    <a:pt x="20236" y="0"/>
                  </a:moveTo>
                  <a:cubicBezTo>
                    <a:pt x="20194" y="0"/>
                    <a:pt x="20152" y="10"/>
                    <a:pt x="20114" y="30"/>
                  </a:cubicBezTo>
                  <a:cubicBezTo>
                    <a:pt x="4713" y="8205"/>
                    <a:pt x="100" y="18910"/>
                    <a:pt x="55" y="19018"/>
                  </a:cubicBezTo>
                  <a:cubicBezTo>
                    <a:pt x="1" y="19150"/>
                    <a:pt x="64" y="19302"/>
                    <a:pt x="196" y="19358"/>
                  </a:cubicBezTo>
                  <a:cubicBezTo>
                    <a:pt x="228" y="19373"/>
                    <a:pt x="263" y="19379"/>
                    <a:pt x="296" y="19379"/>
                  </a:cubicBezTo>
                  <a:cubicBezTo>
                    <a:pt x="399" y="19379"/>
                    <a:pt x="495" y="19318"/>
                    <a:pt x="537" y="19218"/>
                  </a:cubicBezTo>
                  <a:cubicBezTo>
                    <a:pt x="582" y="19112"/>
                    <a:pt x="5099" y="8630"/>
                    <a:pt x="20246" y="550"/>
                  </a:cubicBezTo>
                  <a:lnTo>
                    <a:pt x="20875" y="843"/>
                  </a:lnTo>
                  <a:cubicBezTo>
                    <a:pt x="20910" y="859"/>
                    <a:pt x="20947" y="867"/>
                    <a:pt x="20983" y="867"/>
                  </a:cubicBezTo>
                  <a:cubicBezTo>
                    <a:pt x="21082" y="867"/>
                    <a:pt x="21176" y="811"/>
                    <a:pt x="21221" y="716"/>
                  </a:cubicBezTo>
                  <a:cubicBezTo>
                    <a:pt x="21280" y="587"/>
                    <a:pt x="21224" y="431"/>
                    <a:pt x="21093" y="370"/>
                  </a:cubicBezTo>
                  <a:lnTo>
                    <a:pt x="20347" y="24"/>
                  </a:lnTo>
                  <a:cubicBezTo>
                    <a:pt x="20312" y="8"/>
                    <a:pt x="20274" y="0"/>
                    <a:pt x="20236"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0" name="Google Shape;2633;p34"/>
            <p:cNvSpPr/>
            <p:nvPr/>
          </p:nvSpPr>
          <p:spPr>
            <a:xfrm>
              <a:off x="7913775" y="4527475"/>
              <a:ext cx="217725" cy="74900"/>
            </a:xfrm>
            <a:custGeom>
              <a:avLst/>
              <a:gdLst/>
              <a:ahLst/>
              <a:cxnLst/>
              <a:rect l="l" t="t" r="r" b="b"/>
              <a:pathLst>
                <a:path w="8709" h="2996" extrusionOk="0">
                  <a:moveTo>
                    <a:pt x="8569" y="0"/>
                  </a:moveTo>
                  <a:cubicBezTo>
                    <a:pt x="8556" y="0"/>
                    <a:pt x="8543" y="2"/>
                    <a:pt x="8530" y="7"/>
                  </a:cubicBezTo>
                  <a:lnTo>
                    <a:pt x="102" y="2753"/>
                  </a:lnTo>
                  <a:cubicBezTo>
                    <a:pt x="36" y="2774"/>
                    <a:pt x="0" y="2844"/>
                    <a:pt x="21" y="2910"/>
                  </a:cubicBezTo>
                  <a:cubicBezTo>
                    <a:pt x="38" y="2962"/>
                    <a:pt x="87" y="2996"/>
                    <a:pt x="140" y="2996"/>
                  </a:cubicBezTo>
                  <a:cubicBezTo>
                    <a:pt x="152" y="2996"/>
                    <a:pt x="166" y="2993"/>
                    <a:pt x="178" y="2989"/>
                  </a:cubicBezTo>
                  <a:lnTo>
                    <a:pt x="8608" y="244"/>
                  </a:lnTo>
                  <a:cubicBezTo>
                    <a:pt x="8672" y="223"/>
                    <a:pt x="8708" y="152"/>
                    <a:pt x="8687" y="87"/>
                  </a:cubicBezTo>
                  <a:cubicBezTo>
                    <a:pt x="8670" y="34"/>
                    <a:pt x="8621" y="0"/>
                    <a:pt x="8569"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1" name="Google Shape;2634;p34"/>
            <p:cNvSpPr/>
            <p:nvPr/>
          </p:nvSpPr>
          <p:spPr>
            <a:xfrm>
              <a:off x="7994425" y="4510350"/>
              <a:ext cx="94525" cy="33850"/>
            </a:xfrm>
            <a:custGeom>
              <a:avLst/>
              <a:gdLst/>
              <a:ahLst/>
              <a:cxnLst/>
              <a:rect l="l" t="t" r="r" b="b"/>
              <a:pathLst>
                <a:path w="3781" h="1354" extrusionOk="0">
                  <a:moveTo>
                    <a:pt x="3641" y="1"/>
                  </a:moveTo>
                  <a:cubicBezTo>
                    <a:pt x="3629" y="1"/>
                    <a:pt x="3616" y="3"/>
                    <a:pt x="3604" y="6"/>
                  </a:cubicBezTo>
                  <a:lnTo>
                    <a:pt x="102" y="1110"/>
                  </a:lnTo>
                  <a:cubicBezTo>
                    <a:pt x="37" y="1130"/>
                    <a:pt x="1" y="1202"/>
                    <a:pt x="22" y="1266"/>
                  </a:cubicBezTo>
                  <a:cubicBezTo>
                    <a:pt x="38" y="1319"/>
                    <a:pt x="88" y="1353"/>
                    <a:pt x="140" y="1353"/>
                  </a:cubicBezTo>
                  <a:cubicBezTo>
                    <a:pt x="153" y="1353"/>
                    <a:pt x="165" y="1351"/>
                    <a:pt x="177" y="1348"/>
                  </a:cubicBezTo>
                  <a:lnTo>
                    <a:pt x="3678" y="244"/>
                  </a:lnTo>
                  <a:cubicBezTo>
                    <a:pt x="3744" y="224"/>
                    <a:pt x="3781" y="153"/>
                    <a:pt x="3760" y="88"/>
                  </a:cubicBezTo>
                  <a:cubicBezTo>
                    <a:pt x="3744" y="34"/>
                    <a:pt x="3695" y="1"/>
                    <a:pt x="3641"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2" name="Google Shape;2635;p34"/>
            <p:cNvSpPr/>
            <p:nvPr/>
          </p:nvSpPr>
          <p:spPr>
            <a:xfrm>
              <a:off x="8014475" y="4485300"/>
              <a:ext cx="50075" cy="18475"/>
            </a:xfrm>
            <a:custGeom>
              <a:avLst/>
              <a:gdLst/>
              <a:ahLst/>
              <a:cxnLst/>
              <a:rect l="l" t="t" r="r" b="b"/>
              <a:pathLst>
                <a:path w="2003" h="739" extrusionOk="0">
                  <a:moveTo>
                    <a:pt x="1866" y="0"/>
                  </a:moveTo>
                  <a:cubicBezTo>
                    <a:pt x="1855" y="0"/>
                    <a:pt x="1843" y="2"/>
                    <a:pt x="1832" y="5"/>
                  </a:cubicBezTo>
                  <a:lnTo>
                    <a:pt x="104" y="495"/>
                  </a:lnTo>
                  <a:cubicBezTo>
                    <a:pt x="38" y="514"/>
                    <a:pt x="1" y="582"/>
                    <a:pt x="18" y="649"/>
                  </a:cubicBezTo>
                  <a:cubicBezTo>
                    <a:pt x="34" y="703"/>
                    <a:pt x="83" y="739"/>
                    <a:pt x="138" y="739"/>
                  </a:cubicBezTo>
                  <a:cubicBezTo>
                    <a:pt x="148" y="739"/>
                    <a:pt x="160" y="738"/>
                    <a:pt x="172" y="734"/>
                  </a:cubicBezTo>
                  <a:lnTo>
                    <a:pt x="1900" y="243"/>
                  </a:lnTo>
                  <a:cubicBezTo>
                    <a:pt x="1964" y="224"/>
                    <a:pt x="2002" y="157"/>
                    <a:pt x="1984" y="90"/>
                  </a:cubicBezTo>
                  <a:cubicBezTo>
                    <a:pt x="1969" y="35"/>
                    <a:pt x="1920" y="0"/>
                    <a:pt x="1866"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3" name="Google Shape;2636;p34"/>
            <p:cNvSpPr/>
            <p:nvPr/>
          </p:nvSpPr>
          <p:spPr>
            <a:xfrm>
              <a:off x="8004325" y="4448125"/>
              <a:ext cx="22075" cy="10350"/>
            </a:xfrm>
            <a:custGeom>
              <a:avLst/>
              <a:gdLst/>
              <a:ahLst/>
              <a:cxnLst/>
              <a:rect l="l" t="t" r="r" b="b"/>
              <a:pathLst>
                <a:path w="883" h="414" extrusionOk="0">
                  <a:moveTo>
                    <a:pt x="744" y="0"/>
                  </a:moveTo>
                  <a:cubicBezTo>
                    <a:pt x="733" y="0"/>
                    <a:pt x="722" y="2"/>
                    <a:pt x="711" y="5"/>
                  </a:cubicBezTo>
                  <a:lnTo>
                    <a:pt x="107" y="169"/>
                  </a:lnTo>
                  <a:cubicBezTo>
                    <a:pt x="40" y="187"/>
                    <a:pt x="0" y="255"/>
                    <a:pt x="19" y="322"/>
                  </a:cubicBezTo>
                  <a:cubicBezTo>
                    <a:pt x="35" y="377"/>
                    <a:pt x="84" y="414"/>
                    <a:pt x="140" y="414"/>
                  </a:cubicBezTo>
                  <a:cubicBezTo>
                    <a:pt x="151" y="414"/>
                    <a:pt x="162" y="412"/>
                    <a:pt x="172" y="410"/>
                  </a:cubicBezTo>
                  <a:lnTo>
                    <a:pt x="777" y="246"/>
                  </a:lnTo>
                  <a:cubicBezTo>
                    <a:pt x="843" y="228"/>
                    <a:pt x="883" y="160"/>
                    <a:pt x="864" y="93"/>
                  </a:cubicBezTo>
                  <a:cubicBezTo>
                    <a:pt x="849" y="37"/>
                    <a:pt x="800" y="0"/>
                    <a:pt x="74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4" name="Google Shape;2637;p34"/>
            <p:cNvSpPr/>
            <p:nvPr/>
          </p:nvSpPr>
          <p:spPr>
            <a:xfrm>
              <a:off x="7483200" y="4180850"/>
              <a:ext cx="261800" cy="109750"/>
            </a:xfrm>
            <a:custGeom>
              <a:avLst/>
              <a:gdLst/>
              <a:ahLst/>
              <a:cxnLst/>
              <a:rect l="l" t="t" r="r" b="b"/>
              <a:pathLst>
                <a:path w="10472" h="4390" extrusionOk="0">
                  <a:moveTo>
                    <a:pt x="10330" y="0"/>
                  </a:moveTo>
                  <a:cubicBezTo>
                    <a:pt x="10314" y="0"/>
                    <a:pt x="10298" y="4"/>
                    <a:pt x="10283" y="10"/>
                  </a:cubicBezTo>
                  <a:lnTo>
                    <a:pt x="95" y="4150"/>
                  </a:lnTo>
                  <a:cubicBezTo>
                    <a:pt x="32" y="4176"/>
                    <a:pt x="0" y="4248"/>
                    <a:pt x="27" y="4312"/>
                  </a:cubicBezTo>
                  <a:cubicBezTo>
                    <a:pt x="47" y="4360"/>
                    <a:pt x="92" y="4389"/>
                    <a:pt x="142" y="4389"/>
                  </a:cubicBezTo>
                  <a:cubicBezTo>
                    <a:pt x="158" y="4389"/>
                    <a:pt x="173" y="4386"/>
                    <a:pt x="189" y="4380"/>
                  </a:cubicBezTo>
                  <a:lnTo>
                    <a:pt x="10377" y="241"/>
                  </a:lnTo>
                  <a:cubicBezTo>
                    <a:pt x="10440" y="214"/>
                    <a:pt x="10471" y="142"/>
                    <a:pt x="10445" y="78"/>
                  </a:cubicBezTo>
                  <a:cubicBezTo>
                    <a:pt x="10425" y="30"/>
                    <a:pt x="10378" y="0"/>
                    <a:pt x="10330"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5" name="Google Shape;2638;p34"/>
            <p:cNvSpPr/>
            <p:nvPr/>
          </p:nvSpPr>
          <p:spPr>
            <a:xfrm>
              <a:off x="7631100" y="4221350"/>
              <a:ext cx="88100" cy="38500"/>
            </a:xfrm>
            <a:custGeom>
              <a:avLst/>
              <a:gdLst/>
              <a:ahLst/>
              <a:cxnLst/>
              <a:rect l="l" t="t" r="r" b="b"/>
              <a:pathLst>
                <a:path w="3524" h="1540" extrusionOk="0">
                  <a:moveTo>
                    <a:pt x="3382" y="0"/>
                  </a:moveTo>
                  <a:cubicBezTo>
                    <a:pt x="3367" y="0"/>
                    <a:pt x="3351" y="3"/>
                    <a:pt x="3337" y="9"/>
                  </a:cubicBezTo>
                  <a:lnTo>
                    <a:pt x="94" y="1298"/>
                  </a:lnTo>
                  <a:cubicBezTo>
                    <a:pt x="31" y="1325"/>
                    <a:pt x="0" y="1396"/>
                    <a:pt x="25" y="1461"/>
                  </a:cubicBezTo>
                  <a:cubicBezTo>
                    <a:pt x="43" y="1509"/>
                    <a:pt x="90" y="1539"/>
                    <a:pt x="141" y="1539"/>
                  </a:cubicBezTo>
                  <a:cubicBezTo>
                    <a:pt x="156" y="1539"/>
                    <a:pt x="172" y="1536"/>
                    <a:pt x="188" y="1530"/>
                  </a:cubicBezTo>
                  <a:lnTo>
                    <a:pt x="3430" y="241"/>
                  </a:lnTo>
                  <a:cubicBezTo>
                    <a:pt x="3494" y="215"/>
                    <a:pt x="3524" y="143"/>
                    <a:pt x="3499" y="79"/>
                  </a:cubicBezTo>
                  <a:cubicBezTo>
                    <a:pt x="3479" y="29"/>
                    <a:pt x="3431" y="0"/>
                    <a:pt x="3382"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6" name="Google Shape;2639;p34"/>
            <p:cNvSpPr/>
            <p:nvPr/>
          </p:nvSpPr>
          <p:spPr>
            <a:xfrm>
              <a:off x="7701525" y="4261300"/>
              <a:ext cx="46050" cy="22875"/>
            </a:xfrm>
            <a:custGeom>
              <a:avLst/>
              <a:gdLst/>
              <a:ahLst/>
              <a:cxnLst/>
              <a:rect l="l" t="t" r="r" b="b"/>
              <a:pathLst>
                <a:path w="1842" h="915" extrusionOk="0">
                  <a:moveTo>
                    <a:pt x="1700" y="0"/>
                  </a:moveTo>
                  <a:cubicBezTo>
                    <a:pt x="1684" y="0"/>
                    <a:pt x="1667" y="4"/>
                    <a:pt x="1651" y="10"/>
                  </a:cubicBezTo>
                  <a:lnTo>
                    <a:pt x="94" y="675"/>
                  </a:lnTo>
                  <a:cubicBezTo>
                    <a:pt x="30" y="702"/>
                    <a:pt x="0" y="775"/>
                    <a:pt x="29" y="838"/>
                  </a:cubicBezTo>
                  <a:cubicBezTo>
                    <a:pt x="47" y="886"/>
                    <a:pt x="94" y="915"/>
                    <a:pt x="142" y="915"/>
                  </a:cubicBezTo>
                  <a:cubicBezTo>
                    <a:pt x="159" y="915"/>
                    <a:pt x="175" y="912"/>
                    <a:pt x="192" y="904"/>
                  </a:cubicBezTo>
                  <a:lnTo>
                    <a:pt x="1749" y="240"/>
                  </a:lnTo>
                  <a:cubicBezTo>
                    <a:pt x="1813" y="211"/>
                    <a:pt x="1842" y="140"/>
                    <a:pt x="1815" y="75"/>
                  </a:cubicBezTo>
                  <a:cubicBezTo>
                    <a:pt x="1794" y="28"/>
                    <a:pt x="1748" y="0"/>
                    <a:pt x="1700"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7" name="Google Shape;2640;p34"/>
            <p:cNvSpPr/>
            <p:nvPr/>
          </p:nvSpPr>
          <p:spPr>
            <a:xfrm>
              <a:off x="8281050" y="4232150"/>
              <a:ext cx="205100" cy="201400"/>
            </a:xfrm>
            <a:custGeom>
              <a:avLst/>
              <a:gdLst/>
              <a:ahLst/>
              <a:cxnLst/>
              <a:rect l="l" t="t" r="r" b="b"/>
              <a:pathLst>
                <a:path w="8204" h="8056" extrusionOk="0">
                  <a:moveTo>
                    <a:pt x="8067" y="0"/>
                  </a:moveTo>
                  <a:cubicBezTo>
                    <a:pt x="8036" y="0"/>
                    <a:pt x="8005" y="12"/>
                    <a:pt x="7981" y="36"/>
                  </a:cubicBezTo>
                  <a:lnTo>
                    <a:pt x="51" y="7844"/>
                  </a:lnTo>
                  <a:cubicBezTo>
                    <a:pt x="2" y="7891"/>
                    <a:pt x="1" y="7969"/>
                    <a:pt x="49" y="8019"/>
                  </a:cubicBezTo>
                  <a:cubicBezTo>
                    <a:pt x="74" y="8043"/>
                    <a:pt x="106" y="8055"/>
                    <a:pt x="138" y="8055"/>
                  </a:cubicBezTo>
                  <a:cubicBezTo>
                    <a:pt x="169" y="8055"/>
                    <a:pt x="201" y="8044"/>
                    <a:pt x="225" y="8020"/>
                  </a:cubicBezTo>
                  <a:lnTo>
                    <a:pt x="8155" y="213"/>
                  </a:lnTo>
                  <a:cubicBezTo>
                    <a:pt x="8203" y="166"/>
                    <a:pt x="8204" y="88"/>
                    <a:pt x="8156" y="37"/>
                  </a:cubicBezTo>
                  <a:cubicBezTo>
                    <a:pt x="8131" y="13"/>
                    <a:pt x="8099" y="0"/>
                    <a:pt x="8067"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8" name="Google Shape;2641;p34"/>
            <p:cNvSpPr/>
            <p:nvPr/>
          </p:nvSpPr>
          <p:spPr>
            <a:xfrm>
              <a:off x="8290450" y="4284500"/>
              <a:ext cx="93975" cy="93250"/>
            </a:xfrm>
            <a:custGeom>
              <a:avLst/>
              <a:gdLst/>
              <a:ahLst/>
              <a:cxnLst/>
              <a:rect l="l" t="t" r="r" b="b"/>
              <a:pathLst>
                <a:path w="3759" h="3730" extrusionOk="0">
                  <a:moveTo>
                    <a:pt x="3623" y="1"/>
                  </a:moveTo>
                  <a:cubicBezTo>
                    <a:pt x="3591" y="1"/>
                    <a:pt x="3559" y="13"/>
                    <a:pt x="3535" y="37"/>
                  </a:cubicBezTo>
                  <a:lnTo>
                    <a:pt x="49" y="3517"/>
                  </a:lnTo>
                  <a:cubicBezTo>
                    <a:pt x="1" y="3565"/>
                    <a:pt x="1" y="3644"/>
                    <a:pt x="49" y="3693"/>
                  </a:cubicBezTo>
                  <a:cubicBezTo>
                    <a:pt x="73" y="3717"/>
                    <a:pt x="104" y="3729"/>
                    <a:pt x="137" y="3729"/>
                  </a:cubicBezTo>
                  <a:cubicBezTo>
                    <a:pt x="168" y="3729"/>
                    <a:pt x="201" y="3717"/>
                    <a:pt x="225" y="3693"/>
                  </a:cubicBezTo>
                  <a:lnTo>
                    <a:pt x="3710" y="213"/>
                  </a:lnTo>
                  <a:cubicBezTo>
                    <a:pt x="3759" y="165"/>
                    <a:pt x="3759" y="86"/>
                    <a:pt x="3710" y="37"/>
                  </a:cubicBezTo>
                  <a:cubicBezTo>
                    <a:pt x="3686" y="13"/>
                    <a:pt x="3654" y="1"/>
                    <a:pt x="3623"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9" name="Google Shape;2642;p34"/>
            <p:cNvSpPr/>
            <p:nvPr/>
          </p:nvSpPr>
          <p:spPr>
            <a:xfrm>
              <a:off x="8283800" y="4274175"/>
              <a:ext cx="46150" cy="40050"/>
            </a:xfrm>
            <a:custGeom>
              <a:avLst/>
              <a:gdLst/>
              <a:ahLst/>
              <a:cxnLst/>
              <a:rect l="l" t="t" r="r" b="b"/>
              <a:pathLst>
                <a:path w="1846" h="1602" extrusionOk="0">
                  <a:moveTo>
                    <a:pt x="1705" y="0"/>
                  </a:moveTo>
                  <a:cubicBezTo>
                    <a:pt x="1677" y="0"/>
                    <a:pt x="1649" y="10"/>
                    <a:pt x="1625" y="30"/>
                  </a:cubicBezTo>
                  <a:lnTo>
                    <a:pt x="58" y="1384"/>
                  </a:lnTo>
                  <a:cubicBezTo>
                    <a:pt x="6" y="1428"/>
                    <a:pt x="1" y="1506"/>
                    <a:pt x="46" y="1559"/>
                  </a:cubicBezTo>
                  <a:cubicBezTo>
                    <a:pt x="70" y="1588"/>
                    <a:pt x="104" y="1602"/>
                    <a:pt x="140" y="1602"/>
                  </a:cubicBezTo>
                  <a:cubicBezTo>
                    <a:pt x="168" y="1602"/>
                    <a:pt x="199" y="1591"/>
                    <a:pt x="221" y="1572"/>
                  </a:cubicBezTo>
                  <a:lnTo>
                    <a:pt x="1788" y="219"/>
                  </a:lnTo>
                  <a:cubicBezTo>
                    <a:pt x="1840" y="175"/>
                    <a:pt x="1845" y="96"/>
                    <a:pt x="1801" y="44"/>
                  </a:cubicBezTo>
                  <a:cubicBezTo>
                    <a:pt x="1776" y="15"/>
                    <a:pt x="1741" y="0"/>
                    <a:pt x="1705"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0" name="Google Shape;2643;p34"/>
            <p:cNvSpPr/>
            <p:nvPr/>
          </p:nvSpPr>
          <p:spPr>
            <a:xfrm>
              <a:off x="8280825" y="3724000"/>
              <a:ext cx="63725" cy="61275"/>
            </a:xfrm>
            <a:custGeom>
              <a:avLst/>
              <a:gdLst/>
              <a:ahLst/>
              <a:cxnLst/>
              <a:rect l="l" t="t" r="r" b="b"/>
              <a:pathLst>
                <a:path w="2549" h="2451" extrusionOk="0">
                  <a:moveTo>
                    <a:pt x="2407" y="1"/>
                  </a:moveTo>
                  <a:cubicBezTo>
                    <a:pt x="2380" y="1"/>
                    <a:pt x="2352" y="10"/>
                    <a:pt x="2330" y="28"/>
                  </a:cubicBezTo>
                  <a:cubicBezTo>
                    <a:pt x="1512" y="700"/>
                    <a:pt x="744" y="1446"/>
                    <a:pt x="46" y="2245"/>
                  </a:cubicBezTo>
                  <a:cubicBezTo>
                    <a:pt x="0" y="2297"/>
                    <a:pt x="6" y="2375"/>
                    <a:pt x="58" y="2420"/>
                  </a:cubicBezTo>
                  <a:cubicBezTo>
                    <a:pt x="81" y="2440"/>
                    <a:pt x="110" y="2451"/>
                    <a:pt x="140" y="2451"/>
                  </a:cubicBezTo>
                  <a:cubicBezTo>
                    <a:pt x="173" y="2451"/>
                    <a:pt x="209" y="2435"/>
                    <a:pt x="235" y="2409"/>
                  </a:cubicBezTo>
                  <a:cubicBezTo>
                    <a:pt x="924" y="1619"/>
                    <a:pt x="1681" y="885"/>
                    <a:pt x="2489" y="221"/>
                  </a:cubicBezTo>
                  <a:cubicBezTo>
                    <a:pt x="2541" y="177"/>
                    <a:pt x="2548" y="98"/>
                    <a:pt x="2506" y="46"/>
                  </a:cubicBezTo>
                  <a:cubicBezTo>
                    <a:pt x="2480" y="16"/>
                    <a:pt x="2444" y="1"/>
                    <a:pt x="2407"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1" name="Google Shape;2644;p34"/>
            <p:cNvSpPr/>
            <p:nvPr/>
          </p:nvSpPr>
          <p:spPr>
            <a:xfrm>
              <a:off x="8358300" y="3753625"/>
              <a:ext cx="29850" cy="26325"/>
            </a:xfrm>
            <a:custGeom>
              <a:avLst/>
              <a:gdLst/>
              <a:ahLst/>
              <a:cxnLst/>
              <a:rect l="l" t="t" r="r" b="b"/>
              <a:pathLst>
                <a:path w="1194" h="1053" extrusionOk="0">
                  <a:moveTo>
                    <a:pt x="1055" y="1"/>
                  </a:moveTo>
                  <a:cubicBezTo>
                    <a:pt x="1026" y="1"/>
                    <a:pt x="996" y="11"/>
                    <a:pt x="973" y="31"/>
                  </a:cubicBezTo>
                  <a:lnTo>
                    <a:pt x="58" y="835"/>
                  </a:lnTo>
                  <a:cubicBezTo>
                    <a:pt x="5" y="879"/>
                    <a:pt x="0" y="960"/>
                    <a:pt x="46" y="1010"/>
                  </a:cubicBezTo>
                  <a:cubicBezTo>
                    <a:pt x="70" y="1038"/>
                    <a:pt x="105" y="1052"/>
                    <a:pt x="139" y="1052"/>
                  </a:cubicBezTo>
                  <a:cubicBezTo>
                    <a:pt x="170" y="1052"/>
                    <a:pt x="198" y="1044"/>
                    <a:pt x="222" y="1023"/>
                  </a:cubicBezTo>
                  <a:lnTo>
                    <a:pt x="1136" y="219"/>
                  </a:lnTo>
                  <a:cubicBezTo>
                    <a:pt x="1188" y="175"/>
                    <a:pt x="1194" y="94"/>
                    <a:pt x="1149" y="44"/>
                  </a:cubicBezTo>
                  <a:cubicBezTo>
                    <a:pt x="1124" y="15"/>
                    <a:pt x="1089" y="1"/>
                    <a:pt x="1055"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2" name="Google Shape;2645;p34"/>
            <p:cNvSpPr/>
            <p:nvPr/>
          </p:nvSpPr>
          <p:spPr>
            <a:xfrm>
              <a:off x="7832175" y="4153625"/>
              <a:ext cx="70450" cy="41925"/>
            </a:xfrm>
            <a:custGeom>
              <a:avLst/>
              <a:gdLst/>
              <a:ahLst/>
              <a:cxnLst/>
              <a:rect l="l" t="t" r="r" b="b"/>
              <a:pathLst>
                <a:path w="2818" h="1677" extrusionOk="0">
                  <a:moveTo>
                    <a:pt x="2677" y="1"/>
                  </a:moveTo>
                  <a:cubicBezTo>
                    <a:pt x="2628" y="1"/>
                    <a:pt x="2581" y="29"/>
                    <a:pt x="2561" y="78"/>
                  </a:cubicBezTo>
                  <a:cubicBezTo>
                    <a:pt x="2228" y="881"/>
                    <a:pt x="1367" y="1428"/>
                    <a:pt x="502" y="1428"/>
                  </a:cubicBezTo>
                  <a:cubicBezTo>
                    <a:pt x="386" y="1428"/>
                    <a:pt x="271" y="1419"/>
                    <a:pt x="157" y="1399"/>
                  </a:cubicBezTo>
                  <a:cubicBezTo>
                    <a:pt x="149" y="1397"/>
                    <a:pt x="141" y="1396"/>
                    <a:pt x="133" y="1396"/>
                  </a:cubicBezTo>
                  <a:cubicBezTo>
                    <a:pt x="72" y="1396"/>
                    <a:pt x="23" y="1440"/>
                    <a:pt x="13" y="1500"/>
                  </a:cubicBezTo>
                  <a:cubicBezTo>
                    <a:pt x="0" y="1568"/>
                    <a:pt x="45" y="1632"/>
                    <a:pt x="113" y="1644"/>
                  </a:cubicBezTo>
                  <a:cubicBezTo>
                    <a:pt x="241" y="1666"/>
                    <a:pt x="368" y="1676"/>
                    <a:pt x="495" y="1676"/>
                  </a:cubicBezTo>
                  <a:cubicBezTo>
                    <a:pt x="1461" y="1676"/>
                    <a:pt x="2420" y="1067"/>
                    <a:pt x="2791" y="172"/>
                  </a:cubicBezTo>
                  <a:cubicBezTo>
                    <a:pt x="2817" y="109"/>
                    <a:pt x="2786" y="36"/>
                    <a:pt x="2723" y="10"/>
                  </a:cubicBezTo>
                  <a:cubicBezTo>
                    <a:pt x="2708" y="3"/>
                    <a:pt x="2692" y="1"/>
                    <a:pt x="2677"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3" name="Google Shape;2646;p34"/>
            <p:cNvSpPr/>
            <p:nvPr/>
          </p:nvSpPr>
          <p:spPr>
            <a:xfrm>
              <a:off x="7901175" y="4206025"/>
              <a:ext cx="34200" cy="26250"/>
            </a:xfrm>
            <a:custGeom>
              <a:avLst/>
              <a:gdLst/>
              <a:ahLst/>
              <a:cxnLst/>
              <a:rect l="l" t="t" r="r" b="b"/>
              <a:pathLst>
                <a:path w="1368" h="1050" extrusionOk="0">
                  <a:moveTo>
                    <a:pt x="1230" y="0"/>
                  </a:moveTo>
                  <a:cubicBezTo>
                    <a:pt x="1195" y="0"/>
                    <a:pt x="1161" y="14"/>
                    <a:pt x="1136" y="42"/>
                  </a:cubicBezTo>
                  <a:cubicBezTo>
                    <a:pt x="850" y="371"/>
                    <a:pt x="490" y="636"/>
                    <a:pt x="93" y="810"/>
                  </a:cubicBezTo>
                  <a:cubicBezTo>
                    <a:pt x="30" y="840"/>
                    <a:pt x="1" y="913"/>
                    <a:pt x="28" y="976"/>
                  </a:cubicBezTo>
                  <a:cubicBezTo>
                    <a:pt x="49" y="1023"/>
                    <a:pt x="94" y="1050"/>
                    <a:pt x="142" y="1050"/>
                  </a:cubicBezTo>
                  <a:cubicBezTo>
                    <a:pt x="158" y="1050"/>
                    <a:pt x="175" y="1046"/>
                    <a:pt x="193" y="1038"/>
                  </a:cubicBezTo>
                  <a:cubicBezTo>
                    <a:pt x="624" y="848"/>
                    <a:pt x="1015" y="560"/>
                    <a:pt x="1324" y="204"/>
                  </a:cubicBezTo>
                  <a:cubicBezTo>
                    <a:pt x="1368" y="154"/>
                    <a:pt x="1362" y="75"/>
                    <a:pt x="1310" y="29"/>
                  </a:cubicBezTo>
                  <a:cubicBezTo>
                    <a:pt x="1287" y="10"/>
                    <a:pt x="1258" y="0"/>
                    <a:pt x="1230"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4" name="Google Shape;2647;p34"/>
            <p:cNvSpPr/>
            <p:nvPr/>
          </p:nvSpPr>
          <p:spPr>
            <a:xfrm>
              <a:off x="7946850" y="4254375"/>
              <a:ext cx="56825" cy="35625"/>
            </a:xfrm>
            <a:custGeom>
              <a:avLst/>
              <a:gdLst/>
              <a:ahLst/>
              <a:cxnLst/>
              <a:rect l="l" t="t" r="r" b="b"/>
              <a:pathLst>
                <a:path w="2273" h="1425" extrusionOk="0">
                  <a:moveTo>
                    <a:pt x="2132" y="1"/>
                  </a:moveTo>
                  <a:cubicBezTo>
                    <a:pt x="2092" y="1"/>
                    <a:pt x="2052" y="20"/>
                    <a:pt x="2027" y="56"/>
                  </a:cubicBezTo>
                  <a:cubicBezTo>
                    <a:pt x="1603" y="682"/>
                    <a:pt x="874" y="1111"/>
                    <a:pt x="120" y="1176"/>
                  </a:cubicBezTo>
                  <a:cubicBezTo>
                    <a:pt x="52" y="1182"/>
                    <a:pt x="1" y="1242"/>
                    <a:pt x="6" y="1310"/>
                  </a:cubicBezTo>
                  <a:cubicBezTo>
                    <a:pt x="11" y="1375"/>
                    <a:pt x="66" y="1424"/>
                    <a:pt x="130" y="1424"/>
                  </a:cubicBezTo>
                  <a:cubicBezTo>
                    <a:pt x="135" y="1424"/>
                    <a:pt x="137" y="1424"/>
                    <a:pt x="141" y="1423"/>
                  </a:cubicBezTo>
                  <a:cubicBezTo>
                    <a:pt x="979" y="1352"/>
                    <a:pt x="1763" y="893"/>
                    <a:pt x="2235" y="194"/>
                  </a:cubicBezTo>
                  <a:cubicBezTo>
                    <a:pt x="2272" y="137"/>
                    <a:pt x="2257" y="59"/>
                    <a:pt x="2200" y="21"/>
                  </a:cubicBezTo>
                  <a:cubicBezTo>
                    <a:pt x="2179" y="7"/>
                    <a:pt x="2155" y="1"/>
                    <a:pt x="2132"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5" name="Google Shape;2648;p34"/>
            <p:cNvSpPr/>
            <p:nvPr/>
          </p:nvSpPr>
          <p:spPr>
            <a:xfrm>
              <a:off x="8013600" y="4314075"/>
              <a:ext cx="33125" cy="25225"/>
            </a:xfrm>
            <a:custGeom>
              <a:avLst/>
              <a:gdLst/>
              <a:ahLst/>
              <a:cxnLst/>
              <a:rect l="l" t="t" r="r" b="b"/>
              <a:pathLst>
                <a:path w="1325" h="1009" extrusionOk="0">
                  <a:moveTo>
                    <a:pt x="1183" y="1"/>
                  </a:moveTo>
                  <a:cubicBezTo>
                    <a:pt x="1145" y="1"/>
                    <a:pt x="1108" y="18"/>
                    <a:pt x="1084" y="51"/>
                  </a:cubicBezTo>
                  <a:cubicBezTo>
                    <a:pt x="837" y="377"/>
                    <a:pt x="488" y="633"/>
                    <a:pt x="99" y="767"/>
                  </a:cubicBezTo>
                  <a:cubicBezTo>
                    <a:pt x="35" y="789"/>
                    <a:pt x="0" y="859"/>
                    <a:pt x="22" y="925"/>
                  </a:cubicBezTo>
                  <a:cubicBezTo>
                    <a:pt x="41" y="976"/>
                    <a:pt x="89" y="1009"/>
                    <a:pt x="140" y="1009"/>
                  </a:cubicBezTo>
                  <a:cubicBezTo>
                    <a:pt x="153" y="1009"/>
                    <a:pt x="168" y="1005"/>
                    <a:pt x="180" y="1000"/>
                  </a:cubicBezTo>
                  <a:cubicBezTo>
                    <a:pt x="616" y="851"/>
                    <a:pt x="1006" y="566"/>
                    <a:pt x="1282" y="199"/>
                  </a:cubicBezTo>
                  <a:cubicBezTo>
                    <a:pt x="1324" y="145"/>
                    <a:pt x="1313" y="67"/>
                    <a:pt x="1257" y="26"/>
                  </a:cubicBezTo>
                  <a:cubicBezTo>
                    <a:pt x="1235" y="9"/>
                    <a:pt x="1209" y="1"/>
                    <a:pt x="1183"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6" name="Google Shape;2649;p34"/>
            <p:cNvSpPr/>
            <p:nvPr/>
          </p:nvSpPr>
          <p:spPr>
            <a:xfrm>
              <a:off x="8073075" y="4360750"/>
              <a:ext cx="45425" cy="36800"/>
            </a:xfrm>
            <a:custGeom>
              <a:avLst/>
              <a:gdLst/>
              <a:ahLst/>
              <a:cxnLst/>
              <a:rect l="l" t="t" r="r" b="b"/>
              <a:pathLst>
                <a:path w="1817" h="1472" extrusionOk="0">
                  <a:moveTo>
                    <a:pt x="1679" y="1"/>
                  </a:moveTo>
                  <a:cubicBezTo>
                    <a:pt x="1628" y="1"/>
                    <a:pt x="1579" y="31"/>
                    <a:pt x="1560" y="84"/>
                  </a:cubicBezTo>
                  <a:cubicBezTo>
                    <a:pt x="1342" y="695"/>
                    <a:pt x="762" y="1151"/>
                    <a:pt x="118" y="1224"/>
                  </a:cubicBezTo>
                  <a:cubicBezTo>
                    <a:pt x="50" y="1231"/>
                    <a:pt x="1" y="1293"/>
                    <a:pt x="8" y="1361"/>
                  </a:cubicBezTo>
                  <a:cubicBezTo>
                    <a:pt x="14" y="1425"/>
                    <a:pt x="69" y="1472"/>
                    <a:pt x="131" y="1472"/>
                  </a:cubicBezTo>
                  <a:cubicBezTo>
                    <a:pt x="137" y="1472"/>
                    <a:pt x="140" y="1472"/>
                    <a:pt x="145" y="1468"/>
                  </a:cubicBezTo>
                  <a:cubicBezTo>
                    <a:pt x="882" y="1387"/>
                    <a:pt x="1545" y="864"/>
                    <a:pt x="1794" y="166"/>
                  </a:cubicBezTo>
                  <a:cubicBezTo>
                    <a:pt x="1817" y="101"/>
                    <a:pt x="1782" y="31"/>
                    <a:pt x="1718" y="7"/>
                  </a:cubicBezTo>
                  <a:cubicBezTo>
                    <a:pt x="1706" y="3"/>
                    <a:pt x="1692" y="1"/>
                    <a:pt x="1679"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7" name="Google Shape;2650;p34"/>
            <p:cNvSpPr/>
            <p:nvPr/>
          </p:nvSpPr>
          <p:spPr>
            <a:xfrm>
              <a:off x="8129350" y="4408725"/>
              <a:ext cx="33150" cy="27700"/>
            </a:xfrm>
            <a:custGeom>
              <a:avLst/>
              <a:gdLst/>
              <a:ahLst/>
              <a:cxnLst/>
              <a:rect l="l" t="t" r="r" b="b"/>
              <a:pathLst>
                <a:path w="1326" h="1108" extrusionOk="0">
                  <a:moveTo>
                    <a:pt x="1183" y="0"/>
                  </a:moveTo>
                  <a:cubicBezTo>
                    <a:pt x="1138" y="0"/>
                    <a:pt x="1095" y="25"/>
                    <a:pt x="1073" y="67"/>
                  </a:cubicBezTo>
                  <a:cubicBezTo>
                    <a:pt x="876" y="447"/>
                    <a:pt x="514" y="744"/>
                    <a:pt x="103" y="862"/>
                  </a:cubicBezTo>
                  <a:cubicBezTo>
                    <a:pt x="37" y="882"/>
                    <a:pt x="0" y="950"/>
                    <a:pt x="18" y="1017"/>
                  </a:cubicBezTo>
                  <a:cubicBezTo>
                    <a:pt x="34" y="1072"/>
                    <a:pt x="84" y="1107"/>
                    <a:pt x="137" y="1107"/>
                  </a:cubicBezTo>
                  <a:cubicBezTo>
                    <a:pt x="148" y="1107"/>
                    <a:pt x="159" y="1106"/>
                    <a:pt x="171" y="1102"/>
                  </a:cubicBezTo>
                  <a:cubicBezTo>
                    <a:pt x="646" y="965"/>
                    <a:pt x="1065" y="621"/>
                    <a:pt x="1293" y="182"/>
                  </a:cubicBezTo>
                  <a:cubicBezTo>
                    <a:pt x="1326" y="121"/>
                    <a:pt x="1300" y="48"/>
                    <a:pt x="1241" y="14"/>
                  </a:cubicBezTo>
                  <a:cubicBezTo>
                    <a:pt x="1222" y="5"/>
                    <a:pt x="1203" y="0"/>
                    <a:pt x="1183"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8" name="Google Shape;2651;p34"/>
            <p:cNvSpPr/>
            <p:nvPr/>
          </p:nvSpPr>
          <p:spPr>
            <a:xfrm>
              <a:off x="8184700" y="4462100"/>
              <a:ext cx="31975" cy="26375"/>
            </a:xfrm>
            <a:custGeom>
              <a:avLst/>
              <a:gdLst/>
              <a:ahLst/>
              <a:cxnLst/>
              <a:rect l="l" t="t" r="r" b="b"/>
              <a:pathLst>
                <a:path w="1279" h="1055" extrusionOk="0">
                  <a:moveTo>
                    <a:pt x="1142" y="0"/>
                  </a:moveTo>
                  <a:cubicBezTo>
                    <a:pt x="1089" y="0"/>
                    <a:pt x="1038" y="34"/>
                    <a:pt x="1021" y="87"/>
                  </a:cubicBezTo>
                  <a:cubicBezTo>
                    <a:pt x="901" y="473"/>
                    <a:pt x="522" y="774"/>
                    <a:pt x="119" y="805"/>
                  </a:cubicBezTo>
                  <a:cubicBezTo>
                    <a:pt x="51" y="811"/>
                    <a:pt x="0" y="871"/>
                    <a:pt x="6" y="939"/>
                  </a:cubicBezTo>
                  <a:cubicBezTo>
                    <a:pt x="11" y="1004"/>
                    <a:pt x="65" y="1055"/>
                    <a:pt x="129" y="1055"/>
                  </a:cubicBezTo>
                  <a:cubicBezTo>
                    <a:pt x="132" y="1055"/>
                    <a:pt x="136" y="1055"/>
                    <a:pt x="139" y="1054"/>
                  </a:cubicBezTo>
                  <a:cubicBezTo>
                    <a:pt x="646" y="1015"/>
                    <a:pt x="1107" y="647"/>
                    <a:pt x="1258" y="161"/>
                  </a:cubicBezTo>
                  <a:cubicBezTo>
                    <a:pt x="1279" y="96"/>
                    <a:pt x="1242" y="26"/>
                    <a:pt x="1176" y="5"/>
                  </a:cubicBezTo>
                  <a:cubicBezTo>
                    <a:pt x="1165" y="2"/>
                    <a:pt x="1153" y="0"/>
                    <a:pt x="1142"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9" name="Google Shape;2652;p34"/>
            <p:cNvSpPr/>
            <p:nvPr/>
          </p:nvSpPr>
          <p:spPr>
            <a:xfrm>
              <a:off x="8148525" y="3757075"/>
              <a:ext cx="37525" cy="27325"/>
            </a:xfrm>
            <a:custGeom>
              <a:avLst/>
              <a:gdLst/>
              <a:ahLst/>
              <a:cxnLst/>
              <a:rect l="l" t="t" r="r" b="b"/>
              <a:pathLst>
                <a:path w="1501" h="1093" extrusionOk="0">
                  <a:moveTo>
                    <a:pt x="1360" y="0"/>
                  </a:moveTo>
                  <a:cubicBezTo>
                    <a:pt x="1335" y="0"/>
                    <a:pt x="1310" y="8"/>
                    <a:pt x="1288" y="23"/>
                  </a:cubicBezTo>
                  <a:lnTo>
                    <a:pt x="72" y="866"/>
                  </a:lnTo>
                  <a:cubicBezTo>
                    <a:pt x="15" y="904"/>
                    <a:pt x="1" y="982"/>
                    <a:pt x="40" y="1039"/>
                  </a:cubicBezTo>
                  <a:cubicBezTo>
                    <a:pt x="63" y="1074"/>
                    <a:pt x="103" y="1092"/>
                    <a:pt x="142" y="1092"/>
                  </a:cubicBezTo>
                  <a:cubicBezTo>
                    <a:pt x="167" y="1092"/>
                    <a:pt x="192" y="1086"/>
                    <a:pt x="213" y="1070"/>
                  </a:cubicBezTo>
                  <a:lnTo>
                    <a:pt x="1430" y="227"/>
                  </a:lnTo>
                  <a:cubicBezTo>
                    <a:pt x="1486" y="189"/>
                    <a:pt x="1501" y="111"/>
                    <a:pt x="1461" y="55"/>
                  </a:cubicBezTo>
                  <a:cubicBezTo>
                    <a:pt x="1438" y="19"/>
                    <a:pt x="1399" y="0"/>
                    <a:pt x="1360"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0" name="Google Shape;2653;p34"/>
            <p:cNvSpPr/>
            <p:nvPr/>
          </p:nvSpPr>
          <p:spPr>
            <a:xfrm>
              <a:off x="7372750" y="4254050"/>
              <a:ext cx="28825" cy="18825"/>
            </a:xfrm>
            <a:custGeom>
              <a:avLst/>
              <a:gdLst/>
              <a:ahLst/>
              <a:cxnLst/>
              <a:rect l="l" t="t" r="r" b="b"/>
              <a:pathLst>
                <a:path w="1153" h="753" extrusionOk="0">
                  <a:moveTo>
                    <a:pt x="1009" y="0"/>
                  </a:moveTo>
                  <a:cubicBezTo>
                    <a:pt x="988" y="0"/>
                    <a:pt x="967" y="6"/>
                    <a:pt x="948" y="18"/>
                  </a:cubicBezTo>
                  <a:lnTo>
                    <a:pt x="80" y="520"/>
                  </a:lnTo>
                  <a:cubicBezTo>
                    <a:pt x="21" y="554"/>
                    <a:pt x="1" y="631"/>
                    <a:pt x="34" y="690"/>
                  </a:cubicBezTo>
                  <a:cubicBezTo>
                    <a:pt x="57" y="731"/>
                    <a:pt x="99" y="753"/>
                    <a:pt x="142" y="753"/>
                  </a:cubicBezTo>
                  <a:cubicBezTo>
                    <a:pt x="163" y="753"/>
                    <a:pt x="184" y="747"/>
                    <a:pt x="205" y="736"/>
                  </a:cubicBezTo>
                  <a:lnTo>
                    <a:pt x="1073" y="233"/>
                  </a:lnTo>
                  <a:cubicBezTo>
                    <a:pt x="1132" y="200"/>
                    <a:pt x="1152" y="122"/>
                    <a:pt x="1118" y="64"/>
                  </a:cubicBezTo>
                  <a:cubicBezTo>
                    <a:pt x="1094" y="23"/>
                    <a:pt x="1052" y="0"/>
                    <a:pt x="1009"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33" name="Google Shape;2948;p36"/>
          <p:cNvGrpSpPr/>
          <p:nvPr/>
        </p:nvGrpSpPr>
        <p:grpSpPr>
          <a:xfrm rot="-1298509">
            <a:off x="7934957" y="-79114"/>
            <a:ext cx="877243" cy="769044"/>
            <a:chOff x="3656813" y="4101238"/>
            <a:chExt cx="877250" cy="769050"/>
          </a:xfrm>
        </p:grpSpPr>
        <p:sp>
          <p:nvSpPr>
            <p:cNvPr id="234" name="Google Shape;2949;p36"/>
            <p:cNvSpPr/>
            <p:nvPr/>
          </p:nvSpPr>
          <p:spPr>
            <a:xfrm>
              <a:off x="3656813" y="4130988"/>
              <a:ext cx="877250" cy="739300"/>
            </a:xfrm>
            <a:custGeom>
              <a:avLst/>
              <a:gdLst/>
              <a:ahLst/>
              <a:cxnLst/>
              <a:rect l="l" t="t" r="r" b="b"/>
              <a:pathLst>
                <a:path w="35090" h="29572" extrusionOk="0">
                  <a:moveTo>
                    <a:pt x="4335" y="5066"/>
                  </a:moveTo>
                  <a:lnTo>
                    <a:pt x="4333" y="5068"/>
                  </a:lnTo>
                  <a:cubicBezTo>
                    <a:pt x="4333" y="5067"/>
                    <a:pt x="4333" y="5066"/>
                    <a:pt x="4335" y="5066"/>
                  </a:cubicBezTo>
                  <a:close/>
                  <a:moveTo>
                    <a:pt x="213" y="1"/>
                  </a:moveTo>
                  <a:cubicBezTo>
                    <a:pt x="155" y="1"/>
                    <a:pt x="98" y="27"/>
                    <a:pt x="59" y="74"/>
                  </a:cubicBezTo>
                  <a:cubicBezTo>
                    <a:pt x="7" y="138"/>
                    <a:pt x="0" y="228"/>
                    <a:pt x="40" y="300"/>
                  </a:cubicBezTo>
                  <a:lnTo>
                    <a:pt x="3874" y="6863"/>
                  </a:lnTo>
                  <a:cubicBezTo>
                    <a:pt x="3877" y="6871"/>
                    <a:pt x="3886" y="6873"/>
                    <a:pt x="3892" y="6880"/>
                  </a:cubicBezTo>
                  <a:cubicBezTo>
                    <a:pt x="3901" y="6892"/>
                    <a:pt x="3907" y="6906"/>
                    <a:pt x="3919" y="6915"/>
                  </a:cubicBezTo>
                  <a:lnTo>
                    <a:pt x="27422" y="26249"/>
                  </a:lnTo>
                  <a:lnTo>
                    <a:pt x="29127" y="27651"/>
                  </a:lnTo>
                  <a:lnTo>
                    <a:pt x="31407" y="29528"/>
                  </a:lnTo>
                  <a:cubicBezTo>
                    <a:pt x="31444" y="29558"/>
                    <a:pt x="31489" y="29572"/>
                    <a:pt x="31533" y="29572"/>
                  </a:cubicBezTo>
                  <a:cubicBezTo>
                    <a:pt x="31560" y="29572"/>
                    <a:pt x="31589" y="29567"/>
                    <a:pt x="31613" y="29555"/>
                  </a:cubicBezTo>
                  <a:cubicBezTo>
                    <a:pt x="33354" y="28780"/>
                    <a:pt x="34648" y="27208"/>
                    <a:pt x="35073" y="25350"/>
                  </a:cubicBezTo>
                  <a:cubicBezTo>
                    <a:pt x="35090" y="25276"/>
                    <a:pt x="35063" y="25201"/>
                    <a:pt x="35005" y="25153"/>
                  </a:cubicBezTo>
                  <a:lnTo>
                    <a:pt x="32726" y="23277"/>
                  </a:lnTo>
                  <a:lnTo>
                    <a:pt x="31020" y="21873"/>
                  </a:lnTo>
                  <a:lnTo>
                    <a:pt x="7518" y="2542"/>
                  </a:lnTo>
                  <a:cubicBezTo>
                    <a:pt x="7512" y="2539"/>
                    <a:pt x="7506" y="2537"/>
                    <a:pt x="7500" y="2532"/>
                  </a:cubicBezTo>
                  <a:cubicBezTo>
                    <a:pt x="7486" y="2524"/>
                    <a:pt x="7473" y="2514"/>
                    <a:pt x="7456" y="2508"/>
                  </a:cubicBezTo>
                  <a:lnTo>
                    <a:pt x="277" y="12"/>
                  </a:lnTo>
                  <a:cubicBezTo>
                    <a:pt x="256" y="4"/>
                    <a:pt x="235" y="1"/>
                    <a:pt x="213" y="1"/>
                  </a:cubicBezTo>
                  <a:close/>
                </a:path>
              </a:pathLst>
            </a:custGeom>
            <a:solidFill>
              <a:srgbClr val="191919">
                <a:alpha val="178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5" name="Google Shape;2950;p36"/>
            <p:cNvSpPr/>
            <p:nvPr/>
          </p:nvSpPr>
          <p:spPr>
            <a:xfrm>
              <a:off x="4424213" y="4783413"/>
              <a:ext cx="24025" cy="18800"/>
            </a:xfrm>
            <a:custGeom>
              <a:avLst/>
              <a:gdLst/>
              <a:ahLst/>
              <a:cxnLst/>
              <a:rect l="l" t="t" r="r" b="b"/>
              <a:pathLst>
                <a:path w="961" h="752" extrusionOk="0">
                  <a:moveTo>
                    <a:pt x="113" y="1"/>
                  </a:moveTo>
                  <a:cubicBezTo>
                    <a:pt x="83" y="1"/>
                    <a:pt x="53" y="14"/>
                    <a:pt x="34" y="40"/>
                  </a:cubicBezTo>
                  <a:cubicBezTo>
                    <a:pt x="0" y="85"/>
                    <a:pt x="10" y="147"/>
                    <a:pt x="53" y="179"/>
                  </a:cubicBezTo>
                  <a:lnTo>
                    <a:pt x="788" y="732"/>
                  </a:lnTo>
                  <a:cubicBezTo>
                    <a:pt x="804" y="746"/>
                    <a:pt x="825" y="752"/>
                    <a:pt x="847" y="752"/>
                  </a:cubicBezTo>
                  <a:cubicBezTo>
                    <a:pt x="877" y="752"/>
                    <a:pt x="905" y="738"/>
                    <a:pt x="926" y="711"/>
                  </a:cubicBezTo>
                  <a:cubicBezTo>
                    <a:pt x="960" y="668"/>
                    <a:pt x="951" y="606"/>
                    <a:pt x="908" y="573"/>
                  </a:cubicBezTo>
                  <a:lnTo>
                    <a:pt x="173" y="20"/>
                  </a:lnTo>
                  <a:cubicBezTo>
                    <a:pt x="155" y="7"/>
                    <a:pt x="134" y="1"/>
                    <a:pt x="11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6" name="Google Shape;2951;p36"/>
            <p:cNvSpPr/>
            <p:nvPr/>
          </p:nvSpPr>
          <p:spPr>
            <a:xfrm>
              <a:off x="4395613" y="4693813"/>
              <a:ext cx="129775" cy="137975"/>
            </a:xfrm>
            <a:custGeom>
              <a:avLst/>
              <a:gdLst/>
              <a:ahLst/>
              <a:cxnLst/>
              <a:rect l="l" t="t" r="r" b="b"/>
              <a:pathLst>
                <a:path w="5191" h="5519" extrusionOk="0">
                  <a:moveTo>
                    <a:pt x="3728" y="991"/>
                  </a:moveTo>
                  <a:lnTo>
                    <a:pt x="4038" y="1247"/>
                  </a:lnTo>
                  <a:lnTo>
                    <a:pt x="4043" y="1272"/>
                  </a:lnTo>
                  <a:lnTo>
                    <a:pt x="4101" y="1319"/>
                  </a:lnTo>
                  <a:lnTo>
                    <a:pt x="4041" y="1274"/>
                  </a:lnTo>
                  <a:lnTo>
                    <a:pt x="3728" y="991"/>
                  </a:lnTo>
                  <a:close/>
                  <a:moveTo>
                    <a:pt x="3396" y="1907"/>
                  </a:moveTo>
                  <a:lnTo>
                    <a:pt x="3799" y="2031"/>
                  </a:lnTo>
                  <a:lnTo>
                    <a:pt x="3804" y="2061"/>
                  </a:lnTo>
                  <a:cubicBezTo>
                    <a:pt x="3800" y="2066"/>
                    <a:pt x="3795" y="2068"/>
                    <a:pt x="3790" y="2068"/>
                  </a:cubicBezTo>
                  <a:cubicBezTo>
                    <a:pt x="3788" y="2068"/>
                    <a:pt x="3786" y="2068"/>
                    <a:pt x="3784" y="2067"/>
                  </a:cubicBezTo>
                  <a:lnTo>
                    <a:pt x="3396" y="1907"/>
                  </a:lnTo>
                  <a:close/>
                  <a:moveTo>
                    <a:pt x="2899" y="2632"/>
                  </a:moveTo>
                  <a:lnTo>
                    <a:pt x="3200" y="2828"/>
                  </a:lnTo>
                  <a:lnTo>
                    <a:pt x="3202" y="2856"/>
                  </a:lnTo>
                  <a:cubicBezTo>
                    <a:pt x="3198" y="2861"/>
                    <a:pt x="3193" y="2864"/>
                    <a:pt x="3187" y="2864"/>
                  </a:cubicBezTo>
                  <a:cubicBezTo>
                    <a:pt x="3183" y="2864"/>
                    <a:pt x="3179" y="2862"/>
                    <a:pt x="3175" y="2858"/>
                  </a:cubicBezTo>
                  <a:lnTo>
                    <a:pt x="2899" y="2632"/>
                  </a:lnTo>
                  <a:close/>
                  <a:moveTo>
                    <a:pt x="2380" y="3388"/>
                  </a:moveTo>
                  <a:lnTo>
                    <a:pt x="2380" y="3388"/>
                  </a:lnTo>
                  <a:cubicBezTo>
                    <a:pt x="2564" y="3507"/>
                    <a:pt x="2769" y="3614"/>
                    <a:pt x="2984" y="3652"/>
                  </a:cubicBezTo>
                  <a:lnTo>
                    <a:pt x="2999" y="3684"/>
                  </a:lnTo>
                  <a:cubicBezTo>
                    <a:pt x="2996" y="3688"/>
                    <a:pt x="2987" y="3691"/>
                    <a:pt x="2976" y="3693"/>
                  </a:cubicBezTo>
                  <a:cubicBezTo>
                    <a:pt x="2755" y="3649"/>
                    <a:pt x="2542" y="3540"/>
                    <a:pt x="2380" y="3388"/>
                  </a:cubicBezTo>
                  <a:close/>
                  <a:moveTo>
                    <a:pt x="1269" y="3670"/>
                  </a:moveTo>
                  <a:lnTo>
                    <a:pt x="2002" y="4221"/>
                  </a:lnTo>
                  <a:lnTo>
                    <a:pt x="2007" y="4246"/>
                  </a:lnTo>
                  <a:cubicBezTo>
                    <a:pt x="2001" y="4254"/>
                    <a:pt x="1995" y="4257"/>
                    <a:pt x="1990" y="4257"/>
                  </a:cubicBezTo>
                  <a:cubicBezTo>
                    <a:pt x="1985" y="4257"/>
                    <a:pt x="1981" y="4254"/>
                    <a:pt x="1978" y="4252"/>
                  </a:cubicBezTo>
                  <a:lnTo>
                    <a:pt x="1244" y="3700"/>
                  </a:lnTo>
                  <a:lnTo>
                    <a:pt x="1269" y="3670"/>
                  </a:lnTo>
                  <a:close/>
                  <a:moveTo>
                    <a:pt x="3158" y="0"/>
                  </a:moveTo>
                  <a:cubicBezTo>
                    <a:pt x="3151" y="0"/>
                    <a:pt x="3145" y="1"/>
                    <a:pt x="3138" y="3"/>
                  </a:cubicBezTo>
                  <a:cubicBezTo>
                    <a:pt x="3122" y="10"/>
                    <a:pt x="3111" y="17"/>
                    <a:pt x="3101" y="29"/>
                  </a:cubicBezTo>
                  <a:cubicBezTo>
                    <a:pt x="3094" y="38"/>
                    <a:pt x="3085" y="48"/>
                    <a:pt x="3084" y="63"/>
                  </a:cubicBezTo>
                  <a:cubicBezTo>
                    <a:pt x="3007" y="354"/>
                    <a:pt x="2915" y="637"/>
                    <a:pt x="2797" y="905"/>
                  </a:cubicBezTo>
                  <a:cubicBezTo>
                    <a:pt x="2586" y="1410"/>
                    <a:pt x="2307" y="1874"/>
                    <a:pt x="1968" y="2288"/>
                  </a:cubicBezTo>
                  <a:cubicBezTo>
                    <a:pt x="1623" y="2707"/>
                    <a:pt x="1251" y="3033"/>
                    <a:pt x="915" y="3275"/>
                  </a:cubicBezTo>
                  <a:cubicBezTo>
                    <a:pt x="568" y="3520"/>
                    <a:pt x="260" y="3683"/>
                    <a:pt x="50" y="3782"/>
                  </a:cubicBezTo>
                  <a:cubicBezTo>
                    <a:pt x="37" y="3785"/>
                    <a:pt x="29" y="3795"/>
                    <a:pt x="21" y="3804"/>
                  </a:cubicBezTo>
                  <a:cubicBezTo>
                    <a:pt x="13" y="3814"/>
                    <a:pt x="6" y="3828"/>
                    <a:pt x="5" y="3842"/>
                  </a:cubicBezTo>
                  <a:cubicBezTo>
                    <a:pt x="0" y="3869"/>
                    <a:pt x="11" y="3898"/>
                    <a:pt x="32" y="3916"/>
                  </a:cubicBezTo>
                  <a:lnTo>
                    <a:pt x="1959" y="5501"/>
                  </a:lnTo>
                  <a:cubicBezTo>
                    <a:pt x="1974" y="5513"/>
                    <a:pt x="1992" y="5519"/>
                    <a:pt x="2010" y="5519"/>
                  </a:cubicBezTo>
                  <a:cubicBezTo>
                    <a:pt x="2022" y="5519"/>
                    <a:pt x="2033" y="5516"/>
                    <a:pt x="2044" y="5511"/>
                  </a:cubicBezTo>
                  <a:cubicBezTo>
                    <a:pt x="2365" y="5358"/>
                    <a:pt x="2678" y="5173"/>
                    <a:pt x="2967" y="4964"/>
                  </a:cubicBezTo>
                  <a:cubicBezTo>
                    <a:pt x="3364" y="4675"/>
                    <a:pt x="3726" y="4336"/>
                    <a:pt x="4039" y="3956"/>
                  </a:cubicBezTo>
                  <a:cubicBezTo>
                    <a:pt x="4375" y="3548"/>
                    <a:pt x="4658" y="3093"/>
                    <a:pt x="4869" y="2610"/>
                  </a:cubicBezTo>
                  <a:cubicBezTo>
                    <a:pt x="4999" y="2315"/>
                    <a:pt x="5105" y="2012"/>
                    <a:pt x="5181" y="1700"/>
                  </a:cubicBezTo>
                  <a:cubicBezTo>
                    <a:pt x="5190" y="1670"/>
                    <a:pt x="5181" y="1637"/>
                    <a:pt x="5157" y="1617"/>
                  </a:cubicBezTo>
                  <a:lnTo>
                    <a:pt x="3213" y="18"/>
                  </a:lnTo>
                  <a:cubicBezTo>
                    <a:pt x="3197" y="6"/>
                    <a:pt x="3178" y="0"/>
                    <a:pt x="3158"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7" name="Google Shape;2952;p36"/>
            <p:cNvSpPr/>
            <p:nvPr/>
          </p:nvSpPr>
          <p:spPr>
            <a:xfrm>
              <a:off x="3671038" y="4113313"/>
              <a:ext cx="49225" cy="45000"/>
            </a:xfrm>
            <a:custGeom>
              <a:avLst/>
              <a:gdLst/>
              <a:ahLst/>
              <a:cxnLst/>
              <a:rect l="l" t="t" r="r" b="b"/>
              <a:pathLst>
                <a:path w="1969" h="1800" extrusionOk="0">
                  <a:moveTo>
                    <a:pt x="88" y="1"/>
                  </a:moveTo>
                  <a:cubicBezTo>
                    <a:pt x="64" y="1"/>
                    <a:pt x="41" y="11"/>
                    <a:pt x="26" y="29"/>
                  </a:cubicBezTo>
                  <a:cubicBezTo>
                    <a:pt x="5" y="54"/>
                    <a:pt x="1" y="91"/>
                    <a:pt x="19" y="120"/>
                  </a:cubicBezTo>
                  <a:lnTo>
                    <a:pt x="976" y="1760"/>
                  </a:lnTo>
                  <a:cubicBezTo>
                    <a:pt x="991" y="1785"/>
                    <a:pt x="1018" y="1799"/>
                    <a:pt x="1045" y="1799"/>
                  </a:cubicBezTo>
                  <a:cubicBezTo>
                    <a:pt x="1057" y="1799"/>
                    <a:pt x="1069" y="1797"/>
                    <a:pt x="1080" y="1791"/>
                  </a:cubicBezTo>
                  <a:cubicBezTo>
                    <a:pt x="1296" y="1687"/>
                    <a:pt x="1485" y="1541"/>
                    <a:pt x="1637" y="1354"/>
                  </a:cubicBezTo>
                  <a:cubicBezTo>
                    <a:pt x="1790" y="1169"/>
                    <a:pt x="1897" y="957"/>
                    <a:pt x="1958" y="723"/>
                  </a:cubicBezTo>
                  <a:cubicBezTo>
                    <a:pt x="1969" y="684"/>
                    <a:pt x="1947" y="642"/>
                    <a:pt x="1907" y="628"/>
                  </a:cubicBezTo>
                  <a:lnTo>
                    <a:pt x="112" y="5"/>
                  </a:lnTo>
                  <a:cubicBezTo>
                    <a:pt x="104" y="2"/>
                    <a:pt x="96" y="1"/>
                    <a:pt x="88"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8" name="Google Shape;2953;p36"/>
            <p:cNvSpPr/>
            <p:nvPr/>
          </p:nvSpPr>
          <p:spPr>
            <a:xfrm>
              <a:off x="3700088" y="4132138"/>
              <a:ext cx="136625" cy="132800"/>
            </a:xfrm>
            <a:custGeom>
              <a:avLst/>
              <a:gdLst/>
              <a:ahLst/>
              <a:cxnLst/>
              <a:rect l="l" t="t" r="r" b="b"/>
              <a:pathLst>
                <a:path w="5465" h="5312" extrusionOk="0">
                  <a:moveTo>
                    <a:pt x="2124" y="1889"/>
                  </a:moveTo>
                  <a:lnTo>
                    <a:pt x="2701" y="2569"/>
                  </a:lnTo>
                  <a:lnTo>
                    <a:pt x="2706" y="2594"/>
                  </a:lnTo>
                  <a:lnTo>
                    <a:pt x="2761" y="2640"/>
                  </a:lnTo>
                  <a:lnTo>
                    <a:pt x="2758" y="2642"/>
                  </a:lnTo>
                  <a:lnTo>
                    <a:pt x="2703" y="2598"/>
                  </a:lnTo>
                  <a:lnTo>
                    <a:pt x="2095" y="1912"/>
                  </a:lnTo>
                  <a:lnTo>
                    <a:pt x="2124" y="1889"/>
                  </a:lnTo>
                  <a:close/>
                  <a:moveTo>
                    <a:pt x="1369" y="1975"/>
                  </a:moveTo>
                  <a:lnTo>
                    <a:pt x="1369" y="1975"/>
                  </a:lnTo>
                  <a:cubicBezTo>
                    <a:pt x="1725" y="2592"/>
                    <a:pt x="2111" y="3197"/>
                    <a:pt x="2545" y="3755"/>
                  </a:cubicBezTo>
                  <a:lnTo>
                    <a:pt x="2545" y="3780"/>
                  </a:lnTo>
                  <a:lnTo>
                    <a:pt x="2603" y="3827"/>
                  </a:lnTo>
                  <a:lnTo>
                    <a:pt x="2601" y="3831"/>
                  </a:lnTo>
                  <a:lnTo>
                    <a:pt x="2540" y="3785"/>
                  </a:lnTo>
                  <a:cubicBezTo>
                    <a:pt x="2080" y="3217"/>
                    <a:pt x="1693" y="2612"/>
                    <a:pt x="1369" y="1975"/>
                  </a:cubicBezTo>
                  <a:close/>
                  <a:moveTo>
                    <a:pt x="1096" y="1"/>
                  </a:moveTo>
                  <a:cubicBezTo>
                    <a:pt x="1083" y="1"/>
                    <a:pt x="1070" y="4"/>
                    <a:pt x="1059" y="11"/>
                  </a:cubicBezTo>
                  <a:cubicBezTo>
                    <a:pt x="1048" y="17"/>
                    <a:pt x="1040" y="21"/>
                    <a:pt x="1032" y="31"/>
                  </a:cubicBezTo>
                  <a:cubicBezTo>
                    <a:pt x="1024" y="40"/>
                    <a:pt x="1020" y="52"/>
                    <a:pt x="1018" y="59"/>
                  </a:cubicBezTo>
                  <a:cubicBezTo>
                    <a:pt x="946" y="315"/>
                    <a:pt x="825" y="549"/>
                    <a:pt x="656" y="754"/>
                  </a:cubicBezTo>
                  <a:cubicBezTo>
                    <a:pt x="488" y="959"/>
                    <a:pt x="283" y="1120"/>
                    <a:pt x="48" y="1240"/>
                  </a:cubicBezTo>
                  <a:cubicBezTo>
                    <a:pt x="38" y="1247"/>
                    <a:pt x="27" y="1253"/>
                    <a:pt x="19" y="1262"/>
                  </a:cubicBezTo>
                  <a:cubicBezTo>
                    <a:pt x="13" y="1269"/>
                    <a:pt x="12" y="1277"/>
                    <a:pt x="9" y="1285"/>
                  </a:cubicBezTo>
                  <a:lnTo>
                    <a:pt x="7" y="1289"/>
                  </a:lnTo>
                  <a:cubicBezTo>
                    <a:pt x="1" y="1309"/>
                    <a:pt x="3" y="1331"/>
                    <a:pt x="13" y="1351"/>
                  </a:cubicBezTo>
                  <a:lnTo>
                    <a:pt x="2304" y="5274"/>
                  </a:lnTo>
                  <a:cubicBezTo>
                    <a:pt x="2314" y="5293"/>
                    <a:pt x="2335" y="5304"/>
                    <a:pt x="2355" y="5311"/>
                  </a:cubicBezTo>
                  <a:cubicBezTo>
                    <a:pt x="2360" y="5311"/>
                    <a:pt x="2365" y="5312"/>
                    <a:pt x="2371" y="5312"/>
                  </a:cubicBezTo>
                  <a:cubicBezTo>
                    <a:pt x="2388" y="5312"/>
                    <a:pt x="2406" y="5306"/>
                    <a:pt x="2418" y="5296"/>
                  </a:cubicBezTo>
                  <a:cubicBezTo>
                    <a:pt x="2558" y="5189"/>
                    <a:pt x="2698" y="5080"/>
                    <a:pt x="2834" y="4966"/>
                  </a:cubicBezTo>
                  <a:cubicBezTo>
                    <a:pt x="3311" y="4562"/>
                    <a:pt x="3755" y="4115"/>
                    <a:pt x="4154" y="3631"/>
                  </a:cubicBezTo>
                  <a:cubicBezTo>
                    <a:pt x="4575" y="3119"/>
                    <a:pt x="4945" y="2570"/>
                    <a:pt x="5258" y="1990"/>
                  </a:cubicBezTo>
                  <a:cubicBezTo>
                    <a:pt x="5328" y="1862"/>
                    <a:pt x="5391" y="1735"/>
                    <a:pt x="5454" y="1607"/>
                  </a:cubicBezTo>
                  <a:cubicBezTo>
                    <a:pt x="5464" y="1589"/>
                    <a:pt x="5465" y="1563"/>
                    <a:pt x="5456" y="1542"/>
                  </a:cubicBezTo>
                  <a:cubicBezTo>
                    <a:pt x="5449" y="1520"/>
                    <a:pt x="5430" y="1504"/>
                    <a:pt x="5409" y="1498"/>
                  </a:cubicBezTo>
                  <a:lnTo>
                    <a:pt x="1599" y="172"/>
                  </a:lnTo>
                  <a:lnTo>
                    <a:pt x="1120" y="4"/>
                  </a:lnTo>
                  <a:cubicBezTo>
                    <a:pt x="1112" y="2"/>
                    <a:pt x="1104" y="1"/>
                    <a:pt x="1096"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9" name="Google Shape;2954;p36"/>
            <p:cNvSpPr/>
            <p:nvPr/>
          </p:nvSpPr>
          <p:spPr>
            <a:xfrm>
              <a:off x="3764063" y="4174513"/>
              <a:ext cx="661850" cy="575500"/>
            </a:xfrm>
            <a:custGeom>
              <a:avLst/>
              <a:gdLst/>
              <a:ahLst/>
              <a:cxnLst/>
              <a:rect l="l" t="t" r="r" b="b"/>
              <a:pathLst>
                <a:path w="26474" h="23020" extrusionOk="0">
                  <a:moveTo>
                    <a:pt x="4910" y="5313"/>
                  </a:moveTo>
                  <a:lnTo>
                    <a:pt x="6776" y="6747"/>
                  </a:lnTo>
                  <a:lnTo>
                    <a:pt x="6779" y="6774"/>
                  </a:lnTo>
                  <a:cubicBezTo>
                    <a:pt x="6774" y="6780"/>
                    <a:pt x="6769" y="6782"/>
                    <a:pt x="6764" y="6782"/>
                  </a:cubicBezTo>
                  <a:cubicBezTo>
                    <a:pt x="6759" y="6782"/>
                    <a:pt x="6755" y="6781"/>
                    <a:pt x="6752" y="6777"/>
                  </a:cubicBezTo>
                  <a:lnTo>
                    <a:pt x="4884" y="5343"/>
                  </a:lnTo>
                  <a:lnTo>
                    <a:pt x="4910" y="5313"/>
                  </a:lnTo>
                  <a:close/>
                  <a:moveTo>
                    <a:pt x="1930" y="4351"/>
                  </a:moveTo>
                  <a:lnTo>
                    <a:pt x="10181" y="10709"/>
                  </a:lnTo>
                  <a:lnTo>
                    <a:pt x="10248" y="10784"/>
                  </a:lnTo>
                  <a:lnTo>
                    <a:pt x="10248" y="10784"/>
                  </a:lnTo>
                  <a:lnTo>
                    <a:pt x="10196" y="10730"/>
                  </a:lnTo>
                  <a:cubicBezTo>
                    <a:pt x="10196" y="10730"/>
                    <a:pt x="10179" y="10742"/>
                    <a:pt x="10167" y="10742"/>
                  </a:cubicBezTo>
                  <a:cubicBezTo>
                    <a:pt x="10163" y="10742"/>
                    <a:pt x="10160" y="10742"/>
                    <a:pt x="10158" y="10739"/>
                  </a:cubicBezTo>
                  <a:lnTo>
                    <a:pt x="1906" y="4382"/>
                  </a:lnTo>
                  <a:lnTo>
                    <a:pt x="1930" y="4351"/>
                  </a:lnTo>
                  <a:close/>
                  <a:moveTo>
                    <a:pt x="20393" y="17014"/>
                  </a:moveTo>
                  <a:lnTo>
                    <a:pt x="21653" y="17999"/>
                  </a:lnTo>
                  <a:lnTo>
                    <a:pt x="21656" y="18026"/>
                  </a:lnTo>
                  <a:cubicBezTo>
                    <a:pt x="21651" y="18031"/>
                    <a:pt x="21645" y="18033"/>
                    <a:pt x="21639" y="18033"/>
                  </a:cubicBezTo>
                  <a:cubicBezTo>
                    <a:pt x="21635" y="18033"/>
                    <a:pt x="21630" y="18032"/>
                    <a:pt x="21628" y="18029"/>
                  </a:cubicBezTo>
                  <a:lnTo>
                    <a:pt x="20393" y="17014"/>
                  </a:lnTo>
                  <a:close/>
                  <a:moveTo>
                    <a:pt x="17895" y="13587"/>
                  </a:moveTo>
                  <a:lnTo>
                    <a:pt x="24335" y="18694"/>
                  </a:lnTo>
                  <a:lnTo>
                    <a:pt x="24337" y="18721"/>
                  </a:lnTo>
                  <a:cubicBezTo>
                    <a:pt x="24332" y="18726"/>
                    <a:pt x="24327" y="18729"/>
                    <a:pt x="24321" y="18729"/>
                  </a:cubicBezTo>
                  <a:cubicBezTo>
                    <a:pt x="24317" y="18729"/>
                    <a:pt x="24313" y="18727"/>
                    <a:pt x="24310" y="18724"/>
                  </a:cubicBezTo>
                  <a:lnTo>
                    <a:pt x="17870" y="13616"/>
                  </a:lnTo>
                  <a:lnTo>
                    <a:pt x="17895" y="13587"/>
                  </a:lnTo>
                  <a:close/>
                  <a:moveTo>
                    <a:pt x="3176" y="0"/>
                  </a:moveTo>
                  <a:cubicBezTo>
                    <a:pt x="3169" y="0"/>
                    <a:pt x="3162" y="1"/>
                    <a:pt x="3155" y="2"/>
                  </a:cubicBezTo>
                  <a:cubicBezTo>
                    <a:pt x="3138" y="4"/>
                    <a:pt x="3119" y="15"/>
                    <a:pt x="3110" y="26"/>
                  </a:cubicBezTo>
                  <a:cubicBezTo>
                    <a:pt x="3105" y="33"/>
                    <a:pt x="3106" y="38"/>
                    <a:pt x="3100" y="44"/>
                  </a:cubicBezTo>
                  <a:cubicBezTo>
                    <a:pt x="3038" y="169"/>
                    <a:pt x="2975" y="296"/>
                    <a:pt x="2906" y="418"/>
                  </a:cubicBezTo>
                  <a:cubicBezTo>
                    <a:pt x="2588" y="1010"/>
                    <a:pt x="2208" y="1570"/>
                    <a:pt x="1784" y="2089"/>
                  </a:cubicBezTo>
                  <a:cubicBezTo>
                    <a:pt x="1379" y="2580"/>
                    <a:pt x="931" y="3032"/>
                    <a:pt x="444" y="3443"/>
                  </a:cubicBezTo>
                  <a:cubicBezTo>
                    <a:pt x="308" y="3558"/>
                    <a:pt x="170" y="3669"/>
                    <a:pt x="31" y="3775"/>
                  </a:cubicBezTo>
                  <a:cubicBezTo>
                    <a:pt x="26" y="3783"/>
                    <a:pt x="21" y="3783"/>
                    <a:pt x="15" y="3789"/>
                  </a:cubicBezTo>
                  <a:cubicBezTo>
                    <a:pt x="5" y="3801"/>
                    <a:pt x="1" y="3818"/>
                    <a:pt x="1" y="3839"/>
                  </a:cubicBezTo>
                  <a:cubicBezTo>
                    <a:pt x="1" y="3864"/>
                    <a:pt x="8" y="3886"/>
                    <a:pt x="27" y="3901"/>
                  </a:cubicBezTo>
                  <a:lnTo>
                    <a:pt x="23247" y="23003"/>
                  </a:lnTo>
                  <a:cubicBezTo>
                    <a:pt x="23261" y="23014"/>
                    <a:pt x="23279" y="23020"/>
                    <a:pt x="23297" y="23020"/>
                  </a:cubicBezTo>
                  <a:cubicBezTo>
                    <a:pt x="23307" y="23020"/>
                    <a:pt x="23317" y="23018"/>
                    <a:pt x="23325" y="23014"/>
                  </a:cubicBezTo>
                  <a:cubicBezTo>
                    <a:pt x="23530" y="22941"/>
                    <a:pt x="23726" y="22851"/>
                    <a:pt x="23917" y="22751"/>
                  </a:cubicBezTo>
                  <a:cubicBezTo>
                    <a:pt x="24491" y="22447"/>
                    <a:pt x="25003" y="22031"/>
                    <a:pt x="25416" y="21529"/>
                  </a:cubicBezTo>
                  <a:cubicBezTo>
                    <a:pt x="25854" y="20996"/>
                    <a:pt x="26175" y="20375"/>
                    <a:pt x="26356" y="19706"/>
                  </a:cubicBezTo>
                  <a:cubicBezTo>
                    <a:pt x="26406" y="19538"/>
                    <a:pt x="26443" y="19368"/>
                    <a:pt x="26471" y="19190"/>
                  </a:cubicBezTo>
                  <a:cubicBezTo>
                    <a:pt x="26474" y="19165"/>
                    <a:pt x="26463" y="19135"/>
                    <a:pt x="26441" y="19118"/>
                  </a:cubicBezTo>
                  <a:lnTo>
                    <a:pt x="3221" y="16"/>
                  </a:lnTo>
                  <a:cubicBezTo>
                    <a:pt x="3208" y="4"/>
                    <a:pt x="3193" y="0"/>
                    <a:pt x="3176"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0" name="Google Shape;2955;p36"/>
            <p:cNvSpPr/>
            <p:nvPr/>
          </p:nvSpPr>
          <p:spPr>
            <a:xfrm>
              <a:off x="4353163" y="4659188"/>
              <a:ext cx="115275" cy="125925"/>
            </a:xfrm>
            <a:custGeom>
              <a:avLst/>
              <a:gdLst/>
              <a:ahLst/>
              <a:cxnLst/>
              <a:rect l="l" t="t" r="r" b="b"/>
              <a:pathLst>
                <a:path w="4611" h="5037" extrusionOk="0">
                  <a:moveTo>
                    <a:pt x="3178" y="1"/>
                  </a:moveTo>
                  <a:cubicBezTo>
                    <a:pt x="3169" y="1"/>
                    <a:pt x="3159" y="2"/>
                    <a:pt x="3150" y="5"/>
                  </a:cubicBezTo>
                  <a:cubicBezTo>
                    <a:pt x="3136" y="9"/>
                    <a:pt x="3125" y="16"/>
                    <a:pt x="3115" y="29"/>
                  </a:cubicBezTo>
                  <a:cubicBezTo>
                    <a:pt x="3107" y="38"/>
                    <a:pt x="3103" y="50"/>
                    <a:pt x="3098" y="61"/>
                  </a:cubicBezTo>
                  <a:cubicBezTo>
                    <a:pt x="3034" y="358"/>
                    <a:pt x="2949" y="649"/>
                    <a:pt x="2839" y="928"/>
                  </a:cubicBezTo>
                  <a:cubicBezTo>
                    <a:pt x="2641" y="1423"/>
                    <a:pt x="2368" y="1886"/>
                    <a:pt x="2034" y="2295"/>
                  </a:cubicBezTo>
                  <a:cubicBezTo>
                    <a:pt x="1720" y="2675"/>
                    <a:pt x="1351" y="3012"/>
                    <a:pt x="940" y="3286"/>
                  </a:cubicBezTo>
                  <a:cubicBezTo>
                    <a:pt x="660" y="3477"/>
                    <a:pt x="362" y="3639"/>
                    <a:pt x="51" y="3768"/>
                  </a:cubicBezTo>
                  <a:cubicBezTo>
                    <a:pt x="40" y="3775"/>
                    <a:pt x="30" y="3781"/>
                    <a:pt x="19" y="3793"/>
                  </a:cubicBezTo>
                  <a:cubicBezTo>
                    <a:pt x="11" y="3802"/>
                    <a:pt x="5" y="3817"/>
                    <a:pt x="3" y="3832"/>
                  </a:cubicBezTo>
                  <a:cubicBezTo>
                    <a:pt x="0" y="3860"/>
                    <a:pt x="9" y="3886"/>
                    <a:pt x="30" y="3905"/>
                  </a:cubicBezTo>
                  <a:lnTo>
                    <a:pt x="1383" y="5019"/>
                  </a:lnTo>
                  <a:cubicBezTo>
                    <a:pt x="1397" y="5031"/>
                    <a:pt x="1415" y="5037"/>
                    <a:pt x="1435" y="5037"/>
                  </a:cubicBezTo>
                  <a:cubicBezTo>
                    <a:pt x="1445" y="5037"/>
                    <a:pt x="1456" y="5035"/>
                    <a:pt x="1467" y="5032"/>
                  </a:cubicBezTo>
                  <a:cubicBezTo>
                    <a:pt x="1619" y="4970"/>
                    <a:pt x="1979" y="4806"/>
                    <a:pt x="2413" y="4500"/>
                  </a:cubicBezTo>
                  <a:cubicBezTo>
                    <a:pt x="2753" y="4260"/>
                    <a:pt x="3139" y="3936"/>
                    <a:pt x="3494" y="3503"/>
                  </a:cubicBezTo>
                  <a:cubicBezTo>
                    <a:pt x="3832" y="3093"/>
                    <a:pt x="4105" y="2635"/>
                    <a:pt x="4308" y="2139"/>
                  </a:cubicBezTo>
                  <a:cubicBezTo>
                    <a:pt x="4430" y="1843"/>
                    <a:pt x="4528" y="1534"/>
                    <a:pt x="4602" y="1209"/>
                  </a:cubicBezTo>
                  <a:cubicBezTo>
                    <a:pt x="4611" y="1176"/>
                    <a:pt x="4599" y="1148"/>
                    <a:pt x="4578" y="1129"/>
                  </a:cubicBezTo>
                  <a:lnTo>
                    <a:pt x="3226" y="17"/>
                  </a:lnTo>
                  <a:cubicBezTo>
                    <a:pt x="3213" y="6"/>
                    <a:pt x="3196" y="1"/>
                    <a:pt x="317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1" name="Google Shape;2956;p36"/>
            <p:cNvSpPr/>
            <p:nvPr/>
          </p:nvSpPr>
          <p:spPr>
            <a:xfrm>
              <a:off x="3764038" y="4260563"/>
              <a:ext cx="597925" cy="489450"/>
            </a:xfrm>
            <a:custGeom>
              <a:avLst/>
              <a:gdLst/>
              <a:ahLst/>
              <a:cxnLst/>
              <a:rect l="l" t="t" r="r" b="b"/>
              <a:pathLst>
                <a:path w="23917" h="19578" extrusionOk="0">
                  <a:moveTo>
                    <a:pt x="445" y="1"/>
                  </a:moveTo>
                  <a:cubicBezTo>
                    <a:pt x="309" y="116"/>
                    <a:pt x="171" y="227"/>
                    <a:pt x="32" y="333"/>
                  </a:cubicBezTo>
                  <a:cubicBezTo>
                    <a:pt x="25" y="341"/>
                    <a:pt x="19" y="341"/>
                    <a:pt x="14" y="347"/>
                  </a:cubicBezTo>
                  <a:cubicBezTo>
                    <a:pt x="4" y="359"/>
                    <a:pt x="0" y="377"/>
                    <a:pt x="0" y="398"/>
                  </a:cubicBezTo>
                  <a:cubicBezTo>
                    <a:pt x="0" y="422"/>
                    <a:pt x="8" y="445"/>
                    <a:pt x="27" y="459"/>
                  </a:cubicBezTo>
                  <a:lnTo>
                    <a:pt x="23247" y="19561"/>
                  </a:lnTo>
                  <a:cubicBezTo>
                    <a:pt x="23261" y="19572"/>
                    <a:pt x="23279" y="19578"/>
                    <a:pt x="23297" y="19578"/>
                  </a:cubicBezTo>
                  <a:cubicBezTo>
                    <a:pt x="23307" y="19578"/>
                    <a:pt x="23316" y="19576"/>
                    <a:pt x="23325" y="19572"/>
                  </a:cubicBezTo>
                  <a:cubicBezTo>
                    <a:pt x="23528" y="19499"/>
                    <a:pt x="23726" y="19409"/>
                    <a:pt x="23917" y="19309"/>
                  </a:cubicBezTo>
                  <a:lnTo>
                    <a:pt x="445" y="1"/>
                  </a:lnTo>
                  <a:close/>
                </a:path>
              </a:pathLst>
            </a:custGeom>
            <a:solidFill>
              <a:srgbClr val="000000">
                <a:alpha val="139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2" name="Google Shape;2957;p36"/>
            <p:cNvSpPr/>
            <p:nvPr/>
          </p:nvSpPr>
          <p:spPr>
            <a:xfrm>
              <a:off x="4395613" y="4775738"/>
              <a:ext cx="74225" cy="56100"/>
            </a:xfrm>
            <a:custGeom>
              <a:avLst/>
              <a:gdLst/>
              <a:ahLst/>
              <a:cxnLst/>
              <a:rect l="l" t="t" r="r" b="b"/>
              <a:pathLst>
                <a:path w="2969" h="2244" extrusionOk="0">
                  <a:moveTo>
                    <a:pt x="916" y="0"/>
                  </a:moveTo>
                  <a:cubicBezTo>
                    <a:pt x="570" y="244"/>
                    <a:pt x="262" y="407"/>
                    <a:pt x="52" y="506"/>
                  </a:cubicBezTo>
                  <a:cubicBezTo>
                    <a:pt x="38" y="511"/>
                    <a:pt x="31" y="519"/>
                    <a:pt x="22" y="528"/>
                  </a:cubicBezTo>
                  <a:cubicBezTo>
                    <a:pt x="15" y="538"/>
                    <a:pt x="7" y="553"/>
                    <a:pt x="6" y="566"/>
                  </a:cubicBezTo>
                  <a:cubicBezTo>
                    <a:pt x="0" y="592"/>
                    <a:pt x="12" y="622"/>
                    <a:pt x="33" y="640"/>
                  </a:cubicBezTo>
                  <a:lnTo>
                    <a:pt x="1960" y="2226"/>
                  </a:lnTo>
                  <a:cubicBezTo>
                    <a:pt x="1975" y="2237"/>
                    <a:pt x="1993" y="2243"/>
                    <a:pt x="2011" y="2243"/>
                  </a:cubicBezTo>
                  <a:cubicBezTo>
                    <a:pt x="2023" y="2243"/>
                    <a:pt x="2035" y="2240"/>
                    <a:pt x="2046" y="2235"/>
                  </a:cubicBezTo>
                  <a:cubicBezTo>
                    <a:pt x="2367" y="2082"/>
                    <a:pt x="2679" y="1897"/>
                    <a:pt x="2968" y="1689"/>
                  </a:cubicBezTo>
                  <a:lnTo>
                    <a:pt x="916" y="0"/>
                  </a:lnTo>
                  <a:close/>
                </a:path>
              </a:pathLst>
            </a:custGeom>
            <a:solidFill>
              <a:srgbClr val="000000">
                <a:alpha val="139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3" name="Google Shape;2958;p36"/>
            <p:cNvSpPr/>
            <p:nvPr/>
          </p:nvSpPr>
          <p:spPr>
            <a:xfrm>
              <a:off x="4353163" y="4741288"/>
              <a:ext cx="60325" cy="43750"/>
            </a:xfrm>
            <a:custGeom>
              <a:avLst/>
              <a:gdLst/>
              <a:ahLst/>
              <a:cxnLst/>
              <a:rect l="l" t="t" r="r" b="b"/>
              <a:pathLst>
                <a:path w="2413" h="1750" extrusionOk="0">
                  <a:moveTo>
                    <a:pt x="939" y="0"/>
                  </a:moveTo>
                  <a:cubicBezTo>
                    <a:pt x="658" y="191"/>
                    <a:pt x="361" y="353"/>
                    <a:pt x="50" y="481"/>
                  </a:cubicBezTo>
                  <a:cubicBezTo>
                    <a:pt x="39" y="489"/>
                    <a:pt x="29" y="495"/>
                    <a:pt x="18" y="507"/>
                  </a:cubicBezTo>
                  <a:cubicBezTo>
                    <a:pt x="13" y="516"/>
                    <a:pt x="5" y="532"/>
                    <a:pt x="3" y="544"/>
                  </a:cubicBezTo>
                  <a:cubicBezTo>
                    <a:pt x="0" y="574"/>
                    <a:pt x="9" y="600"/>
                    <a:pt x="30" y="618"/>
                  </a:cubicBezTo>
                  <a:lnTo>
                    <a:pt x="1383" y="1733"/>
                  </a:lnTo>
                  <a:cubicBezTo>
                    <a:pt x="1397" y="1744"/>
                    <a:pt x="1415" y="1750"/>
                    <a:pt x="1435" y="1750"/>
                  </a:cubicBezTo>
                  <a:cubicBezTo>
                    <a:pt x="1445" y="1750"/>
                    <a:pt x="1456" y="1748"/>
                    <a:pt x="1467" y="1744"/>
                  </a:cubicBezTo>
                  <a:cubicBezTo>
                    <a:pt x="1619" y="1684"/>
                    <a:pt x="1979" y="1520"/>
                    <a:pt x="2413" y="1213"/>
                  </a:cubicBezTo>
                  <a:lnTo>
                    <a:pt x="939" y="0"/>
                  </a:lnTo>
                  <a:close/>
                </a:path>
              </a:pathLst>
            </a:custGeom>
            <a:solidFill>
              <a:srgbClr val="000000">
                <a:alpha val="139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4" name="Google Shape;2959;p36"/>
            <p:cNvSpPr/>
            <p:nvPr/>
          </p:nvSpPr>
          <p:spPr>
            <a:xfrm>
              <a:off x="3700113" y="4164238"/>
              <a:ext cx="70875" cy="100675"/>
            </a:xfrm>
            <a:custGeom>
              <a:avLst/>
              <a:gdLst/>
              <a:ahLst/>
              <a:cxnLst/>
              <a:rect l="l" t="t" r="r" b="b"/>
              <a:pathLst>
                <a:path w="2835" h="4027" extrusionOk="0">
                  <a:moveTo>
                    <a:pt x="10" y="0"/>
                  </a:moveTo>
                  <a:lnTo>
                    <a:pt x="7" y="4"/>
                  </a:lnTo>
                  <a:cubicBezTo>
                    <a:pt x="1" y="23"/>
                    <a:pt x="3" y="46"/>
                    <a:pt x="13" y="65"/>
                  </a:cubicBezTo>
                  <a:lnTo>
                    <a:pt x="2305" y="3989"/>
                  </a:lnTo>
                  <a:cubicBezTo>
                    <a:pt x="2315" y="4007"/>
                    <a:pt x="2336" y="4019"/>
                    <a:pt x="2355" y="4025"/>
                  </a:cubicBezTo>
                  <a:cubicBezTo>
                    <a:pt x="2361" y="4026"/>
                    <a:pt x="2366" y="4027"/>
                    <a:pt x="2371" y="4027"/>
                  </a:cubicBezTo>
                  <a:cubicBezTo>
                    <a:pt x="2389" y="4027"/>
                    <a:pt x="2406" y="4021"/>
                    <a:pt x="2419" y="4011"/>
                  </a:cubicBezTo>
                  <a:cubicBezTo>
                    <a:pt x="2557" y="3905"/>
                    <a:pt x="2700" y="3795"/>
                    <a:pt x="2834" y="3680"/>
                  </a:cubicBezTo>
                  <a:lnTo>
                    <a:pt x="10" y="0"/>
                  </a:lnTo>
                  <a:close/>
                </a:path>
              </a:pathLst>
            </a:custGeom>
            <a:solidFill>
              <a:srgbClr val="191919">
                <a:alpha val="178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5" name="Google Shape;2960;p36"/>
            <p:cNvSpPr/>
            <p:nvPr/>
          </p:nvSpPr>
          <p:spPr>
            <a:xfrm>
              <a:off x="3740063" y="4136413"/>
              <a:ext cx="96650" cy="45450"/>
            </a:xfrm>
            <a:custGeom>
              <a:avLst/>
              <a:gdLst/>
              <a:ahLst/>
              <a:cxnLst/>
              <a:rect l="l" t="t" r="r" b="b"/>
              <a:pathLst>
                <a:path w="3866" h="1818" extrusionOk="0">
                  <a:moveTo>
                    <a:pt x="1" y="1"/>
                  </a:moveTo>
                  <a:lnTo>
                    <a:pt x="3658" y="1818"/>
                  </a:lnTo>
                  <a:cubicBezTo>
                    <a:pt x="3729" y="1690"/>
                    <a:pt x="3792" y="1562"/>
                    <a:pt x="3855" y="1434"/>
                  </a:cubicBezTo>
                  <a:cubicBezTo>
                    <a:pt x="3863" y="1418"/>
                    <a:pt x="3866" y="1392"/>
                    <a:pt x="3857" y="1370"/>
                  </a:cubicBezTo>
                  <a:cubicBezTo>
                    <a:pt x="3850" y="1347"/>
                    <a:pt x="3831" y="1333"/>
                    <a:pt x="3811" y="1327"/>
                  </a:cubicBezTo>
                  <a:lnTo>
                    <a:pt x="1" y="1"/>
                  </a:lnTo>
                  <a:close/>
                </a:path>
              </a:pathLst>
            </a:custGeom>
            <a:solidFill>
              <a:srgbClr val="FFFFFF">
                <a:alpha val="396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6" name="Google Shape;2961;p36"/>
            <p:cNvSpPr/>
            <p:nvPr/>
          </p:nvSpPr>
          <p:spPr>
            <a:xfrm>
              <a:off x="4465513" y="4693813"/>
              <a:ext cx="59875" cy="65200"/>
            </a:xfrm>
            <a:custGeom>
              <a:avLst/>
              <a:gdLst/>
              <a:ahLst/>
              <a:cxnLst/>
              <a:rect l="l" t="t" r="r" b="b"/>
              <a:pathLst>
                <a:path w="2395" h="2608" extrusionOk="0">
                  <a:moveTo>
                    <a:pt x="362" y="0"/>
                  </a:moveTo>
                  <a:cubicBezTo>
                    <a:pt x="355" y="0"/>
                    <a:pt x="349" y="1"/>
                    <a:pt x="342" y="3"/>
                  </a:cubicBezTo>
                  <a:cubicBezTo>
                    <a:pt x="326" y="10"/>
                    <a:pt x="315" y="17"/>
                    <a:pt x="305" y="29"/>
                  </a:cubicBezTo>
                  <a:cubicBezTo>
                    <a:pt x="298" y="38"/>
                    <a:pt x="289" y="48"/>
                    <a:pt x="288" y="63"/>
                  </a:cubicBezTo>
                  <a:cubicBezTo>
                    <a:pt x="211" y="354"/>
                    <a:pt x="119" y="637"/>
                    <a:pt x="1" y="905"/>
                  </a:cubicBezTo>
                  <a:lnTo>
                    <a:pt x="2072" y="2608"/>
                  </a:lnTo>
                  <a:cubicBezTo>
                    <a:pt x="2201" y="2314"/>
                    <a:pt x="2308" y="2011"/>
                    <a:pt x="2384" y="1699"/>
                  </a:cubicBezTo>
                  <a:cubicBezTo>
                    <a:pt x="2394" y="1670"/>
                    <a:pt x="2385" y="1637"/>
                    <a:pt x="2361" y="1617"/>
                  </a:cubicBezTo>
                  <a:lnTo>
                    <a:pt x="417" y="18"/>
                  </a:lnTo>
                  <a:cubicBezTo>
                    <a:pt x="401" y="6"/>
                    <a:pt x="382" y="0"/>
                    <a:pt x="362" y="0"/>
                  </a:cubicBezTo>
                  <a:close/>
                </a:path>
              </a:pathLst>
            </a:custGeom>
            <a:solidFill>
              <a:srgbClr val="FFFFFB">
                <a:alpha val="232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7" name="Google Shape;2962;p36"/>
            <p:cNvSpPr/>
            <p:nvPr/>
          </p:nvSpPr>
          <p:spPr>
            <a:xfrm>
              <a:off x="4424138" y="4659188"/>
              <a:ext cx="44300" cy="53450"/>
            </a:xfrm>
            <a:custGeom>
              <a:avLst/>
              <a:gdLst/>
              <a:ahLst/>
              <a:cxnLst/>
              <a:rect l="l" t="t" r="r" b="b"/>
              <a:pathLst>
                <a:path w="1772" h="2138" extrusionOk="0">
                  <a:moveTo>
                    <a:pt x="339" y="1"/>
                  </a:moveTo>
                  <a:cubicBezTo>
                    <a:pt x="330" y="1"/>
                    <a:pt x="320" y="2"/>
                    <a:pt x="311" y="5"/>
                  </a:cubicBezTo>
                  <a:cubicBezTo>
                    <a:pt x="297" y="9"/>
                    <a:pt x="286" y="16"/>
                    <a:pt x="276" y="29"/>
                  </a:cubicBezTo>
                  <a:cubicBezTo>
                    <a:pt x="268" y="38"/>
                    <a:pt x="264" y="50"/>
                    <a:pt x="259" y="61"/>
                  </a:cubicBezTo>
                  <a:cubicBezTo>
                    <a:pt x="195" y="358"/>
                    <a:pt x="110" y="649"/>
                    <a:pt x="0" y="928"/>
                  </a:cubicBezTo>
                  <a:lnTo>
                    <a:pt x="1471" y="2138"/>
                  </a:lnTo>
                  <a:cubicBezTo>
                    <a:pt x="1592" y="1842"/>
                    <a:pt x="1691" y="1533"/>
                    <a:pt x="1764" y="1208"/>
                  </a:cubicBezTo>
                  <a:cubicBezTo>
                    <a:pt x="1772" y="1176"/>
                    <a:pt x="1760" y="1148"/>
                    <a:pt x="1739" y="1129"/>
                  </a:cubicBezTo>
                  <a:lnTo>
                    <a:pt x="387" y="17"/>
                  </a:lnTo>
                  <a:cubicBezTo>
                    <a:pt x="374" y="6"/>
                    <a:pt x="357" y="1"/>
                    <a:pt x="339" y="1"/>
                  </a:cubicBezTo>
                  <a:close/>
                </a:path>
              </a:pathLst>
            </a:custGeom>
            <a:solidFill>
              <a:srgbClr val="FFFFFB">
                <a:alpha val="232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8" name="Google Shape;2963;p36"/>
            <p:cNvSpPr/>
            <p:nvPr/>
          </p:nvSpPr>
          <p:spPr>
            <a:xfrm>
              <a:off x="3836688" y="4174513"/>
              <a:ext cx="589225" cy="492675"/>
            </a:xfrm>
            <a:custGeom>
              <a:avLst/>
              <a:gdLst/>
              <a:ahLst/>
              <a:cxnLst/>
              <a:rect l="l" t="t" r="r" b="b"/>
              <a:pathLst>
                <a:path w="23569" h="19707" extrusionOk="0">
                  <a:moveTo>
                    <a:pt x="271" y="0"/>
                  </a:moveTo>
                  <a:cubicBezTo>
                    <a:pt x="264" y="0"/>
                    <a:pt x="257" y="1"/>
                    <a:pt x="250" y="2"/>
                  </a:cubicBezTo>
                  <a:cubicBezTo>
                    <a:pt x="233" y="4"/>
                    <a:pt x="214" y="15"/>
                    <a:pt x="205" y="26"/>
                  </a:cubicBezTo>
                  <a:cubicBezTo>
                    <a:pt x="200" y="33"/>
                    <a:pt x="201" y="38"/>
                    <a:pt x="195" y="44"/>
                  </a:cubicBezTo>
                  <a:cubicBezTo>
                    <a:pt x="133" y="169"/>
                    <a:pt x="70" y="296"/>
                    <a:pt x="1" y="418"/>
                  </a:cubicBezTo>
                  <a:lnTo>
                    <a:pt x="23448" y="19706"/>
                  </a:lnTo>
                  <a:cubicBezTo>
                    <a:pt x="23499" y="19538"/>
                    <a:pt x="23536" y="19368"/>
                    <a:pt x="23563" y="19190"/>
                  </a:cubicBezTo>
                  <a:cubicBezTo>
                    <a:pt x="23569" y="19165"/>
                    <a:pt x="23558" y="19135"/>
                    <a:pt x="23536" y="19118"/>
                  </a:cubicBezTo>
                  <a:lnTo>
                    <a:pt x="316" y="16"/>
                  </a:lnTo>
                  <a:cubicBezTo>
                    <a:pt x="303" y="4"/>
                    <a:pt x="288" y="0"/>
                    <a:pt x="271" y="0"/>
                  </a:cubicBezTo>
                  <a:close/>
                </a:path>
              </a:pathLst>
            </a:custGeom>
            <a:solidFill>
              <a:srgbClr val="FFFFFB">
                <a:alpha val="232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9" name="Google Shape;2964;p36"/>
            <p:cNvSpPr/>
            <p:nvPr/>
          </p:nvSpPr>
          <p:spPr>
            <a:xfrm>
              <a:off x="3752938" y="4163613"/>
              <a:ext cx="681400" cy="594975"/>
            </a:xfrm>
            <a:custGeom>
              <a:avLst/>
              <a:gdLst/>
              <a:ahLst/>
              <a:cxnLst/>
              <a:rect l="l" t="t" r="r" b="b"/>
              <a:pathLst>
                <a:path w="27256" h="23799" extrusionOk="0">
                  <a:moveTo>
                    <a:pt x="3618" y="514"/>
                  </a:moveTo>
                  <a:lnTo>
                    <a:pt x="26835" y="19614"/>
                  </a:lnTo>
                  <a:cubicBezTo>
                    <a:pt x="26552" y="21340"/>
                    <a:pt x="25381" y="22766"/>
                    <a:pt x="23741" y="23376"/>
                  </a:cubicBezTo>
                  <a:lnTo>
                    <a:pt x="523" y="4276"/>
                  </a:lnTo>
                  <a:cubicBezTo>
                    <a:pt x="1831" y="3280"/>
                    <a:pt x="2894" y="1988"/>
                    <a:pt x="3618" y="514"/>
                  </a:cubicBezTo>
                  <a:close/>
                  <a:moveTo>
                    <a:pt x="3545" y="0"/>
                  </a:moveTo>
                  <a:cubicBezTo>
                    <a:pt x="3531" y="0"/>
                    <a:pt x="3516" y="2"/>
                    <a:pt x="3501" y="5"/>
                  </a:cubicBezTo>
                  <a:cubicBezTo>
                    <a:pt x="3442" y="19"/>
                    <a:pt x="3393" y="61"/>
                    <a:pt x="3366" y="116"/>
                  </a:cubicBezTo>
                  <a:cubicBezTo>
                    <a:pt x="2635" y="1703"/>
                    <a:pt x="1500" y="3082"/>
                    <a:pt x="83" y="4105"/>
                  </a:cubicBezTo>
                  <a:cubicBezTo>
                    <a:pt x="33" y="4142"/>
                    <a:pt x="3" y="4199"/>
                    <a:pt x="2" y="4261"/>
                  </a:cubicBezTo>
                  <a:cubicBezTo>
                    <a:pt x="0" y="4323"/>
                    <a:pt x="27" y="4382"/>
                    <a:pt x="74" y="4420"/>
                  </a:cubicBezTo>
                  <a:lnTo>
                    <a:pt x="23577" y="23755"/>
                  </a:lnTo>
                  <a:cubicBezTo>
                    <a:pt x="23614" y="23783"/>
                    <a:pt x="23659" y="23799"/>
                    <a:pt x="23703" y="23799"/>
                  </a:cubicBezTo>
                  <a:cubicBezTo>
                    <a:pt x="23724" y="23799"/>
                    <a:pt x="23746" y="23796"/>
                    <a:pt x="23767" y="23787"/>
                  </a:cubicBezTo>
                  <a:cubicBezTo>
                    <a:pt x="25638" y="23140"/>
                    <a:pt x="26969" y="21519"/>
                    <a:pt x="27245" y="19560"/>
                  </a:cubicBezTo>
                  <a:cubicBezTo>
                    <a:pt x="27255" y="19492"/>
                    <a:pt x="27228" y="19423"/>
                    <a:pt x="27175" y="19380"/>
                  </a:cubicBezTo>
                  <a:lnTo>
                    <a:pt x="3673" y="46"/>
                  </a:lnTo>
                  <a:cubicBezTo>
                    <a:pt x="3636" y="17"/>
                    <a:pt x="3591" y="0"/>
                    <a:pt x="3545"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0" name="Google Shape;2965;p36"/>
            <p:cNvSpPr/>
            <p:nvPr/>
          </p:nvSpPr>
          <p:spPr>
            <a:xfrm>
              <a:off x="3656813" y="4101238"/>
              <a:ext cx="190400" cy="174050"/>
            </a:xfrm>
            <a:custGeom>
              <a:avLst/>
              <a:gdLst/>
              <a:ahLst/>
              <a:cxnLst/>
              <a:rect l="l" t="t" r="r" b="b"/>
              <a:pathLst>
                <a:path w="7616" h="6962" extrusionOk="0">
                  <a:moveTo>
                    <a:pt x="215" y="1"/>
                  </a:moveTo>
                  <a:cubicBezTo>
                    <a:pt x="156" y="1"/>
                    <a:pt x="99" y="26"/>
                    <a:pt x="60" y="73"/>
                  </a:cubicBezTo>
                  <a:cubicBezTo>
                    <a:pt x="8" y="137"/>
                    <a:pt x="0" y="229"/>
                    <a:pt x="42" y="299"/>
                  </a:cubicBezTo>
                  <a:lnTo>
                    <a:pt x="3875" y="6862"/>
                  </a:lnTo>
                  <a:cubicBezTo>
                    <a:pt x="3912" y="6925"/>
                    <a:pt x="3977" y="6961"/>
                    <a:pt x="4045" y="6961"/>
                  </a:cubicBezTo>
                  <a:cubicBezTo>
                    <a:pt x="4080" y="6961"/>
                    <a:pt x="4114" y="6952"/>
                    <a:pt x="4145" y="6934"/>
                  </a:cubicBezTo>
                  <a:cubicBezTo>
                    <a:pt x="4240" y="6878"/>
                    <a:pt x="4272" y="6757"/>
                    <a:pt x="4217" y="6662"/>
                  </a:cubicBezTo>
                  <a:lnTo>
                    <a:pt x="655" y="563"/>
                  </a:lnTo>
                  <a:lnTo>
                    <a:pt x="7327" y="2883"/>
                  </a:lnTo>
                  <a:cubicBezTo>
                    <a:pt x="7349" y="2890"/>
                    <a:pt x="7371" y="2893"/>
                    <a:pt x="7392" y="2893"/>
                  </a:cubicBezTo>
                  <a:cubicBezTo>
                    <a:pt x="7475" y="2893"/>
                    <a:pt x="7551" y="2842"/>
                    <a:pt x="7580" y="2760"/>
                  </a:cubicBezTo>
                  <a:cubicBezTo>
                    <a:pt x="7616" y="2656"/>
                    <a:pt x="7561" y="2543"/>
                    <a:pt x="7458" y="2508"/>
                  </a:cubicBezTo>
                  <a:lnTo>
                    <a:pt x="279" y="11"/>
                  </a:lnTo>
                  <a:cubicBezTo>
                    <a:pt x="258" y="4"/>
                    <a:pt x="237" y="1"/>
                    <a:pt x="215"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1" name="Google Shape;2966;p36"/>
            <p:cNvSpPr/>
            <p:nvPr/>
          </p:nvSpPr>
          <p:spPr>
            <a:xfrm>
              <a:off x="3689463" y="4122688"/>
              <a:ext cx="39675" cy="44900"/>
            </a:xfrm>
            <a:custGeom>
              <a:avLst/>
              <a:gdLst/>
              <a:ahLst/>
              <a:cxnLst/>
              <a:rect l="l" t="t" r="r" b="b"/>
              <a:pathLst>
                <a:path w="1587" h="1796" extrusionOk="0">
                  <a:moveTo>
                    <a:pt x="1377" y="1"/>
                  </a:moveTo>
                  <a:cubicBezTo>
                    <a:pt x="1279" y="1"/>
                    <a:pt x="1194" y="71"/>
                    <a:pt x="1178" y="169"/>
                  </a:cubicBezTo>
                  <a:cubicBezTo>
                    <a:pt x="1091" y="740"/>
                    <a:pt x="700" y="1215"/>
                    <a:pt x="157" y="1410"/>
                  </a:cubicBezTo>
                  <a:cubicBezTo>
                    <a:pt x="54" y="1447"/>
                    <a:pt x="0" y="1561"/>
                    <a:pt x="37" y="1663"/>
                  </a:cubicBezTo>
                  <a:cubicBezTo>
                    <a:pt x="66" y="1745"/>
                    <a:pt x="143" y="1795"/>
                    <a:pt x="224" y="1795"/>
                  </a:cubicBezTo>
                  <a:cubicBezTo>
                    <a:pt x="247" y="1795"/>
                    <a:pt x="269" y="1792"/>
                    <a:pt x="291" y="1782"/>
                  </a:cubicBezTo>
                  <a:cubicBezTo>
                    <a:pt x="973" y="1539"/>
                    <a:pt x="1464" y="945"/>
                    <a:pt x="1571" y="227"/>
                  </a:cubicBezTo>
                  <a:cubicBezTo>
                    <a:pt x="1587" y="119"/>
                    <a:pt x="1512" y="18"/>
                    <a:pt x="1405" y="3"/>
                  </a:cubicBezTo>
                  <a:cubicBezTo>
                    <a:pt x="1395" y="1"/>
                    <a:pt x="1386" y="1"/>
                    <a:pt x="1377"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2" name="Google Shape;2967;p36"/>
            <p:cNvSpPr/>
            <p:nvPr/>
          </p:nvSpPr>
          <p:spPr>
            <a:xfrm>
              <a:off x="4339913" y="4646963"/>
              <a:ext cx="137075" cy="146700"/>
            </a:xfrm>
            <a:custGeom>
              <a:avLst/>
              <a:gdLst/>
              <a:ahLst/>
              <a:cxnLst/>
              <a:rect l="l" t="t" r="r" b="b"/>
              <a:pathLst>
                <a:path w="5483" h="5868" extrusionOk="0">
                  <a:moveTo>
                    <a:pt x="3571" y="1"/>
                  </a:moveTo>
                  <a:cubicBezTo>
                    <a:pt x="3513" y="1"/>
                    <a:pt x="3456" y="26"/>
                    <a:pt x="3416" y="73"/>
                  </a:cubicBezTo>
                  <a:cubicBezTo>
                    <a:pt x="3348" y="158"/>
                    <a:pt x="3360" y="283"/>
                    <a:pt x="3444" y="352"/>
                  </a:cubicBezTo>
                  <a:lnTo>
                    <a:pt x="5055" y="1679"/>
                  </a:lnTo>
                  <a:cubicBezTo>
                    <a:pt x="4469" y="4275"/>
                    <a:pt x="2440" y="5248"/>
                    <a:pt x="1966" y="5443"/>
                  </a:cubicBezTo>
                  <a:lnTo>
                    <a:pt x="349" y="4113"/>
                  </a:lnTo>
                  <a:cubicBezTo>
                    <a:pt x="313" y="4083"/>
                    <a:pt x="269" y="4069"/>
                    <a:pt x="225" y="4069"/>
                  </a:cubicBezTo>
                  <a:cubicBezTo>
                    <a:pt x="167" y="4069"/>
                    <a:pt x="110" y="4094"/>
                    <a:pt x="70" y="4142"/>
                  </a:cubicBezTo>
                  <a:cubicBezTo>
                    <a:pt x="1" y="4226"/>
                    <a:pt x="14" y="4351"/>
                    <a:pt x="98" y="4421"/>
                  </a:cubicBezTo>
                  <a:lnTo>
                    <a:pt x="1803" y="5823"/>
                  </a:lnTo>
                  <a:cubicBezTo>
                    <a:pt x="1840" y="5852"/>
                    <a:pt x="1885" y="5868"/>
                    <a:pt x="1929" y="5868"/>
                  </a:cubicBezTo>
                  <a:cubicBezTo>
                    <a:pt x="1950" y="5868"/>
                    <a:pt x="1970" y="5865"/>
                    <a:pt x="1990" y="5857"/>
                  </a:cubicBezTo>
                  <a:cubicBezTo>
                    <a:pt x="2104" y="5821"/>
                    <a:pt x="4798" y="4900"/>
                    <a:pt x="5469" y="1642"/>
                  </a:cubicBezTo>
                  <a:cubicBezTo>
                    <a:pt x="5483" y="1569"/>
                    <a:pt x="5456" y="1494"/>
                    <a:pt x="5401" y="1448"/>
                  </a:cubicBezTo>
                  <a:lnTo>
                    <a:pt x="3695" y="45"/>
                  </a:lnTo>
                  <a:cubicBezTo>
                    <a:pt x="3659" y="15"/>
                    <a:pt x="3615" y="1"/>
                    <a:pt x="3571"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3" name="Google Shape;2968;p36"/>
            <p:cNvSpPr/>
            <p:nvPr/>
          </p:nvSpPr>
          <p:spPr>
            <a:xfrm>
              <a:off x="4382588" y="4682038"/>
              <a:ext cx="151425" cy="158525"/>
            </a:xfrm>
            <a:custGeom>
              <a:avLst/>
              <a:gdLst/>
              <a:ahLst/>
              <a:cxnLst/>
              <a:rect l="l" t="t" r="r" b="b"/>
              <a:pathLst>
                <a:path w="6057" h="6341" extrusionOk="0">
                  <a:moveTo>
                    <a:pt x="3566" y="0"/>
                  </a:moveTo>
                  <a:cubicBezTo>
                    <a:pt x="3509" y="0"/>
                    <a:pt x="3452" y="25"/>
                    <a:pt x="3412" y="72"/>
                  </a:cubicBezTo>
                  <a:cubicBezTo>
                    <a:pt x="3344" y="157"/>
                    <a:pt x="3356" y="282"/>
                    <a:pt x="3440" y="351"/>
                  </a:cubicBezTo>
                  <a:lnTo>
                    <a:pt x="5626" y="2149"/>
                  </a:lnTo>
                  <a:cubicBezTo>
                    <a:pt x="5211" y="3795"/>
                    <a:pt x="4066" y="5187"/>
                    <a:pt x="2532" y="5911"/>
                  </a:cubicBezTo>
                  <a:lnTo>
                    <a:pt x="347" y="4113"/>
                  </a:lnTo>
                  <a:cubicBezTo>
                    <a:pt x="311" y="4083"/>
                    <a:pt x="266" y="4068"/>
                    <a:pt x="222" y="4068"/>
                  </a:cubicBezTo>
                  <a:cubicBezTo>
                    <a:pt x="165" y="4068"/>
                    <a:pt x="108" y="4093"/>
                    <a:pt x="68" y="4141"/>
                  </a:cubicBezTo>
                  <a:cubicBezTo>
                    <a:pt x="0" y="4225"/>
                    <a:pt x="12" y="4350"/>
                    <a:pt x="96" y="4420"/>
                  </a:cubicBezTo>
                  <a:lnTo>
                    <a:pt x="2376" y="6296"/>
                  </a:lnTo>
                  <a:cubicBezTo>
                    <a:pt x="2413" y="6325"/>
                    <a:pt x="2458" y="6341"/>
                    <a:pt x="2502" y="6341"/>
                  </a:cubicBezTo>
                  <a:cubicBezTo>
                    <a:pt x="2530" y="6341"/>
                    <a:pt x="2558" y="6335"/>
                    <a:pt x="2580" y="6324"/>
                  </a:cubicBezTo>
                  <a:cubicBezTo>
                    <a:pt x="4321" y="5549"/>
                    <a:pt x="5613" y="3976"/>
                    <a:pt x="6039" y="2119"/>
                  </a:cubicBezTo>
                  <a:cubicBezTo>
                    <a:pt x="6057" y="2045"/>
                    <a:pt x="6030" y="1969"/>
                    <a:pt x="5971" y="1921"/>
                  </a:cubicBezTo>
                  <a:lnTo>
                    <a:pt x="3691" y="45"/>
                  </a:lnTo>
                  <a:cubicBezTo>
                    <a:pt x="3655" y="15"/>
                    <a:pt x="3610" y="0"/>
                    <a:pt x="3566"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4" name="Google Shape;2969;p36"/>
            <p:cNvSpPr/>
            <p:nvPr/>
          </p:nvSpPr>
          <p:spPr>
            <a:xfrm>
              <a:off x="4486438" y="4715738"/>
              <a:ext cx="12525" cy="12075"/>
            </a:xfrm>
            <a:custGeom>
              <a:avLst/>
              <a:gdLst/>
              <a:ahLst/>
              <a:cxnLst/>
              <a:rect l="l" t="t" r="r" b="b"/>
              <a:pathLst>
                <a:path w="501" h="483" extrusionOk="0">
                  <a:moveTo>
                    <a:pt x="109" y="0"/>
                  </a:moveTo>
                  <a:cubicBezTo>
                    <a:pt x="83" y="0"/>
                    <a:pt x="58" y="10"/>
                    <a:pt x="38" y="29"/>
                  </a:cubicBezTo>
                  <a:cubicBezTo>
                    <a:pt x="1" y="69"/>
                    <a:pt x="1" y="130"/>
                    <a:pt x="38" y="170"/>
                  </a:cubicBezTo>
                  <a:lnTo>
                    <a:pt x="322" y="454"/>
                  </a:lnTo>
                  <a:cubicBezTo>
                    <a:pt x="342" y="474"/>
                    <a:pt x="368" y="482"/>
                    <a:pt x="393" y="482"/>
                  </a:cubicBezTo>
                  <a:cubicBezTo>
                    <a:pt x="418" y="482"/>
                    <a:pt x="443" y="474"/>
                    <a:pt x="463" y="454"/>
                  </a:cubicBezTo>
                  <a:cubicBezTo>
                    <a:pt x="501" y="414"/>
                    <a:pt x="501" y="351"/>
                    <a:pt x="463" y="313"/>
                  </a:cubicBezTo>
                  <a:lnTo>
                    <a:pt x="179" y="29"/>
                  </a:lnTo>
                  <a:cubicBezTo>
                    <a:pt x="160" y="10"/>
                    <a:pt x="134" y="0"/>
                    <a:pt x="109"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5" name="Google Shape;2970;p36"/>
            <p:cNvSpPr/>
            <p:nvPr/>
          </p:nvSpPr>
          <p:spPr>
            <a:xfrm>
              <a:off x="3731888" y="4178888"/>
              <a:ext cx="34300" cy="49975"/>
            </a:xfrm>
            <a:custGeom>
              <a:avLst/>
              <a:gdLst/>
              <a:ahLst/>
              <a:cxnLst/>
              <a:rect l="l" t="t" r="r" b="b"/>
              <a:pathLst>
                <a:path w="1372" h="1999" extrusionOk="0">
                  <a:moveTo>
                    <a:pt x="114" y="0"/>
                  </a:moveTo>
                  <a:cubicBezTo>
                    <a:pt x="99" y="0"/>
                    <a:pt x="83" y="3"/>
                    <a:pt x="69" y="10"/>
                  </a:cubicBezTo>
                  <a:cubicBezTo>
                    <a:pt x="20" y="35"/>
                    <a:pt x="0" y="94"/>
                    <a:pt x="25" y="143"/>
                  </a:cubicBezTo>
                  <a:cubicBezTo>
                    <a:pt x="352" y="782"/>
                    <a:pt x="740" y="1393"/>
                    <a:pt x="1181" y="1961"/>
                  </a:cubicBezTo>
                  <a:cubicBezTo>
                    <a:pt x="1199" y="1985"/>
                    <a:pt x="1230" y="1998"/>
                    <a:pt x="1258" y="1998"/>
                  </a:cubicBezTo>
                  <a:cubicBezTo>
                    <a:pt x="1281" y="1998"/>
                    <a:pt x="1302" y="1992"/>
                    <a:pt x="1320" y="1978"/>
                  </a:cubicBezTo>
                  <a:cubicBezTo>
                    <a:pt x="1363" y="1945"/>
                    <a:pt x="1372" y="1883"/>
                    <a:pt x="1337" y="1840"/>
                  </a:cubicBezTo>
                  <a:cubicBezTo>
                    <a:pt x="903" y="1282"/>
                    <a:pt x="521" y="682"/>
                    <a:pt x="202" y="53"/>
                  </a:cubicBezTo>
                  <a:cubicBezTo>
                    <a:pt x="185" y="19"/>
                    <a:pt x="151" y="0"/>
                    <a:pt x="11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6" name="Google Shape;2971;p36"/>
            <p:cNvSpPr/>
            <p:nvPr/>
          </p:nvSpPr>
          <p:spPr>
            <a:xfrm>
              <a:off x="3750038" y="4177163"/>
              <a:ext cx="20000" cy="22000"/>
            </a:xfrm>
            <a:custGeom>
              <a:avLst/>
              <a:gdLst/>
              <a:ahLst/>
              <a:cxnLst/>
              <a:rect l="l" t="t" r="r" b="b"/>
              <a:pathLst>
                <a:path w="800" h="880" extrusionOk="0">
                  <a:moveTo>
                    <a:pt x="112" y="1"/>
                  </a:moveTo>
                  <a:cubicBezTo>
                    <a:pt x="90" y="1"/>
                    <a:pt x="67" y="8"/>
                    <a:pt x="48" y="24"/>
                  </a:cubicBezTo>
                  <a:cubicBezTo>
                    <a:pt x="6" y="59"/>
                    <a:pt x="0" y="121"/>
                    <a:pt x="36" y="163"/>
                  </a:cubicBezTo>
                  <a:lnTo>
                    <a:pt x="613" y="843"/>
                  </a:lnTo>
                  <a:cubicBezTo>
                    <a:pt x="632" y="868"/>
                    <a:pt x="662" y="879"/>
                    <a:pt x="689" y="879"/>
                  </a:cubicBezTo>
                  <a:cubicBezTo>
                    <a:pt x="713" y="879"/>
                    <a:pt x="735" y="872"/>
                    <a:pt x="752" y="856"/>
                  </a:cubicBezTo>
                  <a:cubicBezTo>
                    <a:pt x="794" y="820"/>
                    <a:pt x="799" y="758"/>
                    <a:pt x="764" y="716"/>
                  </a:cubicBezTo>
                  <a:lnTo>
                    <a:pt x="188" y="36"/>
                  </a:lnTo>
                  <a:cubicBezTo>
                    <a:pt x="169" y="13"/>
                    <a:pt x="141" y="1"/>
                    <a:pt x="112"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7" name="Google Shape;2972;p36"/>
            <p:cNvSpPr/>
            <p:nvPr/>
          </p:nvSpPr>
          <p:spPr>
            <a:xfrm>
              <a:off x="3809163" y="4281213"/>
              <a:ext cx="211925" cy="163950"/>
            </a:xfrm>
            <a:custGeom>
              <a:avLst/>
              <a:gdLst/>
              <a:ahLst/>
              <a:cxnLst/>
              <a:rect l="l" t="t" r="r" b="b"/>
              <a:pathLst>
                <a:path w="8477" h="6558" extrusionOk="0">
                  <a:moveTo>
                    <a:pt x="112" y="1"/>
                  </a:moveTo>
                  <a:cubicBezTo>
                    <a:pt x="82" y="1"/>
                    <a:pt x="53" y="14"/>
                    <a:pt x="33" y="39"/>
                  </a:cubicBezTo>
                  <a:cubicBezTo>
                    <a:pt x="1" y="83"/>
                    <a:pt x="8" y="146"/>
                    <a:pt x="51" y="179"/>
                  </a:cubicBezTo>
                  <a:lnTo>
                    <a:pt x="8305" y="6537"/>
                  </a:lnTo>
                  <a:cubicBezTo>
                    <a:pt x="8323" y="6551"/>
                    <a:pt x="8344" y="6558"/>
                    <a:pt x="8365" y="6558"/>
                  </a:cubicBezTo>
                  <a:cubicBezTo>
                    <a:pt x="8396" y="6558"/>
                    <a:pt x="8424" y="6545"/>
                    <a:pt x="8444" y="6519"/>
                  </a:cubicBezTo>
                  <a:cubicBezTo>
                    <a:pt x="8477" y="6474"/>
                    <a:pt x="8470" y="6411"/>
                    <a:pt x="8426" y="6379"/>
                  </a:cubicBezTo>
                  <a:lnTo>
                    <a:pt x="172" y="21"/>
                  </a:lnTo>
                  <a:cubicBezTo>
                    <a:pt x="154" y="8"/>
                    <a:pt x="133" y="1"/>
                    <a:pt x="112"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8" name="Google Shape;2973;p36"/>
            <p:cNvSpPr/>
            <p:nvPr/>
          </p:nvSpPr>
          <p:spPr>
            <a:xfrm>
              <a:off x="3883638" y="4305238"/>
              <a:ext cx="52325" cy="40850"/>
            </a:xfrm>
            <a:custGeom>
              <a:avLst/>
              <a:gdLst/>
              <a:ahLst/>
              <a:cxnLst/>
              <a:rect l="l" t="t" r="r" b="b"/>
              <a:pathLst>
                <a:path w="2093" h="1634" extrusionOk="0">
                  <a:moveTo>
                    <a:pt x="112" y="0"/>
                  </a:moveTo>
                  <a:cubicBezTo>
                    <a:pt x="82" y="0"/>
                    <a:pt x="53" y="14"/>
                    <a:pt x="33" y="39"/>
                  </a:cubicBezTo>
                  <a:cubicBezTo>
                    <a:pt x="0" y="82"/>
                    <a:pt x="8" y="145"/>
                    <a:pt x="51" y="179"/>
                  </a:cubicBezTo>
                  <a:lnTo>
                    <a:pt x="1921" y="1613"/>
                  </a:lnTo>
                  <a:cubicBezTo>
                    <a:pt x="1939" y="1627"/>
                    <a:pt x="1960" y="1634"/>
                    <a:pt x="1981" y="1634"/>
                  </a:cubicBezTo>
                  <a:cubicBezTo>
                    <a:pt x="2011" y="1634"/>
                    <a:pt x="2040" y="1621"/>
                    <a:pt x="2060" y="1595"/>
                  </a:cubicBezTo>
                  <a:cubicBezTo>
                    <a:pt x="2093" y="1551"/>
                    <a:pt x="2086" y="1487"/>
                    <a:pt x="2042" y="1455"/>
                  </a:cubicBezTo>
                  <a:lnTo>
                    <a:pt x="172" y="21"/>
                  </a:lnTo>
                  <a:cubicBezTo>
                    <a:pt x="154" y="7"/>
                    <a:pt x="133" y="0"/>
                    <a:pt x="112"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9" name="Google Shape;2974;p36"/>
            <p:cNvSpPr/>
            <p:nvPr/>
          </p:nvSpPr>
          <p:spPr>
            <a:xfrm>
              <a:off x="4208263" y="4512038"/>
              <a:ext cx="166625" cy="132725"/>
            </a:xfrm>
            <a:custGeom>
              <a:avLst/>
              <a:gdLst/>
              <a:ahLst/>
              <a:cxnLst/>
              <a:rect l="l" t="t" r="r" b="b"/>
              <a:pathLst>
                <a:path w="6665" h="5309" extrusionOk="0">
                  <a:moveTo>
                    <a:pt x="112" y="0"/>
                  </a:moveTo>
                  <a:cubicBezTo>
                    <a:pt x="83" y="0"/>
                    <a:pt x="55" y="13"/>
                    <a:pt x="36" y="38"/>
                  </a:cubicBezTo>
                  <a:cubicBezTo>
                    <a:pt x="1" y="81"/>
                    <a:pt x="7" y="143"/>
                    <a:pt x="51" y="177"/>
                  </a:cubicBezTo>
                  <a:lnTo>
                    <a:pt x="6491" y="5287"/>
                  </a:lnTo>
                  <a:cubicBezTo>
                    <a:pt x="6510" y="5302"/>
                    <a:pt x="6532" y="5308"/>
                    <a:pt x="6553" y="5308"/>
                  </a:cubicBezTo>
                  <a:cubicBezTo>
                    <a:pt x="6583" y="5308"/>
                    <a:pt x="6611" y="5296"/>
                    <a:pt x="6631" y="5272"/>
                  </a:cubicBezTo>
                  <a:cubicBezTo>
                    <a:pt x="6665" y="5228"/>
                    <a:pt x="6658" y="5166"/>
                    <a:pt x="6615" y="5132"/>
                  </a:cubicBezTo>
                  <a:lnTo>
                    <a:pt x="175" y="22"/>
                  </a:lnTo>
                  <a:cubicBezTo>
                    <a:pt x="156" y="7"/>
                    <a:pt x="134" y="0"/>
                    <a:pt x="112"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0" name="Google Shape;2975;p36"/>
            <p:cNvSpPr/>
            <p:nvPr/>
          </p:nvSpPr>
          <p:spPr>
            <a:xfrm>
              <a:off x="4271438" y="4597013"/>
              <a:ext cx="36425" cy="30350"/>
            </a:xfrm>
            <a:custGeom>
              <a:avLst/>
              <a:gdLst/>
              <a:ahLst/>
              <a:cxnLst/>
              <a:rect l="l" t="t" r="r" b="b"/>
              <a:pathLst>
                <a:path w="1457" h="1214" extrusionOk="0">
                  <a:moveTo>
                    <a:pt x="111" y="1"/>
                  </a:moveTo>
                  <a:cubicBezTo>
                    <a:pt x="83" y="1"/>
                    <a:pt x="55" y="13"/>
                    <a:pt x="36" y="37"/>
                  </a:cubicBezTo>
                  <a:cubicBezTo>
                    <a:pt x="0" y="79"/>
                    <a:pt x="6" y="141"/>
                    <a:pt x="48" y="177"/>
                  </a:cubicBezTo>
                  <a:lnTo>
                    <a:pt x="1282" y="1190"/>
                  </a:lnTo>
                  <a:cubicBezTo>
                    <a:pt x="1300" y="1205"/>
                    <a:pt x="1322" y="1214"/>
                    <a:pt x="1345" y="1214"/>
                  </a:cubicBezTo>
                  <a:cubicBezTo>
                    <a:pt x="1373" y="1214"/>
                    <a:pt x="1401" y="1200"/>
                    <a:pt x="1421" y="1178"/>
                  </a:cubicBezTo>
                  <a:cubicBezTo>
                    <a:pt x="1457" y="1136"/>
                    <a:pt x="1449" y="1074"/>
                    <a:pt x="1408" y="1038"/>
                  </a:cubicBezTo>
                  <a:lnTo>
                    <a:pt x="175" y="24"/>
                  </a:lnTo>
                  <a:cubicBezTo>
                    <a:pt x="156" y="8"/>
                    <a:pt x="134" y="1"/>
                    <a:pt x="111"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1" name="Google Shape;2976;p36"/>
            <p:cNvSpPr/>
            <p:nvPr/>
          </p:nvSpPr>
          <p:spPr>
            <a:xfrm>
              <a:off x="4452738" y="4775563"/>
              <a:ext cx="20125" cy="12550"/>
            </a:xfrm>
            <a:custGeom>
              <a:avLst/>
              <a:gdLst/>
              <a:ahLst/>
              <a:cxnLst/>
              <a:rect l="l" t="t" r="r" b="b"/>
              <a:pathLst>
                <a:path w="805" h="502" extrusionOk="0">
                  <a:moveTo>
                    <a:pt x="110" y="1"/>
                  </a:moveTo>
                  <a:cubicBezTo>
                    <a:pt x="84" y="1"/>
                    <a:pt x="58" y="10"/>
                    <a:pt x="38" y="30"/>
                  </a:cubicBezTo>
                  <a:cubicBezTo>
                    <a:pt x="0" y="70"/>
                    <a:pt x="0" y="133"/>
                    <a:pt x="39" y="171"/>
                  </a:cubicBezTo>
                  <a:cubicBezTo>
                    <a:pt x="213" y="340"/>
                    <a:pt x="439" y="457"/>
                    <a:pt x="678" y="500"/>
                  </a:cubicBezTo>
                  <a:cubicBezTo>
                    <a:pt x="684" y="502"/>
                    <a:pt x="690" y="502"/>
                    <a:pt x="696" y="502"/>
                  </a:cubicBezTo>
                  <a:cubicBezTo>
                    <a:pt x="742" y="502"/>
                    <a:pt x="784" y="468"/>
                    <a:pt x="795" y="420"/>
                  </a:cubicBezTo>
                  <a:cubicBezTo>
                    <a:pt x="804" y="366"/>
                    <a:pt x="769" y="314"/>
                    <a:pt x="715" y="304"/>
                  </a:cubicBezTo>
                  <a:cubicBezTo>
                    <a:pt x="515" y="267"/>
                    <a:pt x="323" y="168"/>
                    <a:pt x="179" y="27"/>
                  </a:cubicBezTo>
                  <a:cubicBezTo>
                    <a:pt x="160" y="10"/>
                    <a:pt x="135" y="1"/>
                    <a:pt x="110"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2" name="Google Shape;2977;p36"/>
            <p:cNvSpPr/>
            <p:nvPr/>
          </p:nvSpPr>
          <p:spPr>
            <a:xfrm>
              <a:off x="4465563" y="4756738"/>
              <a:ext cx="12550" cy="10675"/>
            </a:xfrm>
            <a:custGeom>
              <a:avLst/>
              <a:gdLst/>
              <a:ahLst/>
              <a:cxnLst/>
              <a:rect l="l" t="t" r="r" b="b"/>
              <a:pathLst>
                <a:path w="502" h="427" extrusionOk="0">
                  <a:moveTo>
                    <a:pt x="112" y="1"/>
                  </a:moveTo>
                  <a:cubicBezTo>
                    <a:pt x="84" y="1"/>
                    <a:pt x="56" y="13"/>
                    <a:pt x="36" y="37"/>
                  </a:cubicBezTo>
                  <a:cubicBezTo>
                    <a:pt x="1" y="79"/>
                    <a:pt x="7" y="141"/>
                    <a:pt x="49" y="177"/>
                  </a:cubicBezTo>
                  <a:lnTo>
                    <a:pt x="327" y="404"/>
                  </a:lnTo>
                  <a:cubicBezTo>
                    <a:pt x="345" y="419"/>
                    <a:pt x="367" y="426"/>
                    <a:pt x="390" y="426"/>
                  </a:cubicBezTo>
                  <a:cubicBezTo>
                    <a:pt x="418" y="426"/>
                    <a:pt x="446" y="414"/>
                    <a:pt x="466" y="393"/>
                  </a:cubicBezTo>
                  <a:cubicBezTo>
                    <a:pt x="502" y="351"/>
                    <a:pt x="495" y="289"/>
                    <a:pt x="452" y="253"/>
                  </a:cubicBezTo>
                  <a:lnTo>
                    <a:pt x="176" y="24"/>
                  </a:lnTo>
                  <a:cubicBezTo>
                    <a:pt x="157" y="9"/>
                    <a:pt x="135" y="1"/>
                    <a:pt x="112"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3" name="Google Shape;2978;p36"/>
            <p:cNvSpPr/>
            <p:nvPr/>
          </p:nvSpPr>
          <p:spPr>
            <a:xfrm>
              <a:off x="4477963" y="4738463"/>
              <a:ext cx="15300" cy="9050"/>
            </a:xfrm>
            <a:custGeom>
              <a:avLst/>
              <a:gdLst/>
              <a:ahLst/>
              <a:cxnLst/>
              <a:rect l="l" t="t" r="r" b="b"/>
              <a:pathLst>
                <a:path w="612" h="362" extrusionOk="0">
                  <a:moveTo>
                    <a:pt x="113" y="1"/>
                  </a:moveTo>
                  <a:cubicBezTo>
                    <a:pt x="74" y="1"/>
                    <a:pt x="38" y="24"/>
                    <a:pt x="22" y="62"/>
                  </a:cubicBezTo>
                  <a:cubicBezTo>
                    <a:pt x="1" y="113"/>
                    <a:pt x="24" y="171"/>
                    <a:pt x="74" y="192"/>
                  </a:cubicBezTo>
                  <a:lnTo>
                    <a:pt x="458" y="354"/>
                  </a:lnTo>
                  <a:cubicBezTo>
                    <a:pt x="470" y="360"/>
                    <a:pt x="483" y="362"/>
                    <a:pt x="496" y="362"/>
                  </a:cubicBezTo>
                  <a:cubicBezTo>
                    <a:pt x="535" y="362"/>
                    <a:pt x="571" y="340"/>
                    <a:pt x="589" y="302"/>
                  </a:cubicBezTo>
                  <a:cubicBezTo>
                    <a:pt x="611" y="250"/>
                    <a:pt x="586" y="192"/>
                    <a:pt x="535" y="171"/>
                  </a:cubicBezTo>
                  <a:lnTo>
                    <a:pt x="152" y="9"/>
                  </a:lnTo>
                  <a:cubicBezTo>
                    <a:pt x="139" y="4"/>
                    <a:pt x="126" y="1"/>
                    <a:pt x="11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aphicFrame>
        <p:nvGraphicFramePr>
          <p:cNvPr id="3" name="Table 2"/>
          <p:cNvGraphicFramePr>
            <a:graphicFrameLocks noGrp="1"/>
          </p:cNvGraphicFramePr>
          <p:nvPr>
            <p:extLst>
              <p:ext uri="{D42A27DB-BD31-4B8C-83A1-F6EECF244321}">
                <p14:modId xmlns:p14="http://schemas.microsoft.com/office/powerpoint/2010/main" val="1089601942"/>
              </p:ext>
            </p:extLst>
          </p:nvPr>
        </p:nvGraphicFramePr>
        <p:xfrm>
          <a:off x="595423" y="871162"/>
          <a:ext cx="7599541" cy="4243896"/>
        </p:xfrm>
        <a:graphic>
          <a:graphicData uri="http://schemas.openxmlformats.org/drawingml/2006/table">
            <a:tbl>
              <a:tblPr firstRow="1" firstCol="1" bandRow="1">
                <a:tableStyleId>{385C4150-20DD-474F-B990-3C3E0802B237}</a:tableStyleId>
              </a:tblPr>
              <a:tblGrid>
                <a:gridCol w="4939426">
                  <a:extLst>
                    <a:ext uri="{9D8B030D-6E8A-4147-A177-3AD203B41FA5}">
                      <a16:colId xmlns:a16="http://schemas.microsoft.com/office/drawing/2014/main" val="20000"/>
                    </a:ext>
                  </a:extLst>
                </a:gridCol>
                <a:gridCol w="1207853">
                  <a:extLst>
                    <a:ext uri="{9D8B030D-6E8A-4147-A177-3AD203B41FA5}">
                      <a16:colId xmlns:a16="http://schemas.microsoft.com/office/drawing/2014/main" val="20001"/>
                    </a:ext>
                  </a:extLst>
                </a:gridCol>
                <a:gridCol w="1452262">
                  <a:extLst>
                    <a:ext uri="{9D8B030D-6E8A-4147-A177-3AD203B41FA5}">
                      <a16:colId xmlns:a16="http://schemas.microsoft.com/office/drawing/2014/main" val="20002"/>
                    </a:ext>
                  </a:extLst>
                </a:gridCol>
              </a:tblGrid>
              <a:tr h="0">
                <a:tc>
                  <a:txBody>
                    <a:bodyPr/>
                    <a:lstStyle/>
                    <a:p>
                      <a:pPr algn="ctr">
                        <a:lnSpc>
                          <a:spcPct val="150000"/>
                        </a:lnSpc>
                        <a:spcAft>
                          <a:spcPts val="0"/>
                        </a:spcAft>
                      </a:pPr>
                      <a:r>
                        <a:rPr lang="vi-VN" sz="1400">
                          <a:effectLst/>
                        </a:rPr>
                        <a:t>Tiêu chí</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50000"/>
                        </a:lnSpc>
                        <a:spcAft>
                          <a:spcPts val="0"/>
                        </a:spcAft>
                      </a:pPr>
                      <a:r>
                        <a:rPr lang="vi-VN" sz="1400">
                          <a:effectLst/>
                        </a:rPr>
                        <a:t>Có</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50000"/>
                        </a:lnSpc>
                        <a:spcAft>
                          <a:spcPts val="0"/>
                        </a:spcAft>
                      </a:pPr>
                      <a:r>
                        <a:rPr lang="vi-VN" sz="1400">
                          <a:effectLst/>
                        </a:rPr>
                        <a:t>Không</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0000"/>
                  </a:ext>
                </a:extLst>
              </a:tr>
              <a:tr h="0">
                <a:tc>
                  <a:txBody>
                    <a:bodyPr/>
                    <a:lstStyle/>
                    <a:p>
                      <a:pPr algn="just">
                        <a:lnSpc>
                          <a:spcPct val="100000"/>
                        </a:lnSpc>
                        <a:spcAft>
                          <a:spcPts val="0"/>
                        </a:spcAft>
                        <a:tabLst>
                          <a:tab pos="712470" algn="l"/>
                        </a:tabLst>
                      </a:pPr>
                      <a:r>
                        <a:rPr lang="vi-VN" sz="2000" dirty="0">
                          <a:effectLst/>
                          <a:latin typeface="+mj-lt"/>
                        </a:rPr>
                        <a:t>1) Bài văn có giới thiệu được khái quát về tác giả và bài thơ không?</a:t>
                      </a:r>
                      <a:endParaRPr lang="en-US" sz="2000" dirty="0">
                        <a:effectLst/>
                        <a:latin typeface="+mj-lt"/>
                        <a:ea typeface="Times New Roman" panose="02020603050405020304" pitchFamily="18" charset="0"/>
                        <a:cs typeface="Times New Roman" panose="02020603050405020304" pitchFamily="18" charset="0"/>
                      </a:endParaRPr>
                    </a:p>
                  </a:txBody>
                  <a:tcPr marL="68580" marR="68580" marT="0" marB="0"/>
                </a:tc>
                <a:tc>
                  <a:txBody>
                    <a:bodyPr/>
                    <a:lstStyle/>
                    <a:p>
                      <a:pPr algn="just">
                        <a:lnSpc>
                          <a:spcPct val="150000"/>
                        </a:lnSpc>
                        <a:spcAft>
                          <a:spcPts val="0"/>
                        </a:spcAft>
                      </a:pPr>
                      <a:r>
                        <a:rPr lang="vi-VN" sz="1400">
                          <a:effectLst/>
                        </a:rPr>
                        <a:t> </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just">
                        <a:lnSpc>
                          <a:spcPct val="150000"/>
                        </a:lnSpc>
                        <a:spcAft>
                          <a:spcPts val="0"/>
                        </a:spcAft>
                      </a:pPr>
                      <a:r>
                        <a:rPr lang="vi-VN" sz="1400">
                          <a:effectLst/>
                        </a:rPr>
                        <a:t> </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0001"/>
                  </a:ext>
                </a:extLst>
              </a:tr>
              <a:tr h="0">
                <a:tc>
                  <a:txBody>
                    <a:bodyPr/>
                    <a:lstStyle/>
                    <a:p>
                      <a:pPr algn="just">
                        <a:lnSpc>
                          <a:spcPct val="100000"/>
                        </a:lnSpc>
                        <a:spcAft>
                          <a:spcPts val="0"/>
                        </a:spcAft>
                        <a:tabLst>
                          <a:tab pos="712470" algn="l"/>
                        </a:tabLst>
                      </a:pPr>
                      <a:r>
                        <a:rPr lang="vi-VN" sz="2000" dirty="0">
                          <a:effectLst/>
                          <a:latin typeface="+mj-lt"/>
                        </a:rPr>
                        <a:t>2) Bài văn có phân tích nhan đề và đề tài không?</a:t>
                      </a:r>
                      <a:endParaRPr lang="en-US" sz="2000" dirty="0">
                        <a:effectLst/>
                        <a:latin typeface="+mj-lt"/>
                        <a:ea typeface="Times New Roman" panose="02020603050405020304" pitchFamily="18" charset="0"/>
                        <a:cs typeface="Times New Roman" panose="02020603050405020304" pitchFamily="18" charset="0"/>
                      </a:endParaRPr>
                    </a:p>
                  </a:txBody>
                  <a:tcPr marL="68580" marR="68580" marT="0" marB="0"/>
                </a:tc>
                <a:tc>
                  <a:txBody>
                    <a:bodyPr/>
                    <a:lstStyle/>
                    <a:p>
                      <a:pPr algn="just">
                        <a:lnSpc>
                          <a:spcPct val="150000"/>
                        </a:lnSpc>
                        <a:spcAft>
                          <a:spcPts val="0"/>
                        </a:spcAft>
                      </a:pPr>
                      <a:r>
                        <a:rPr lang="vi-VN" sz="1400">
                          <a:effectLst/>
                        </a:rPr>
                        <a:t> </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just">
                        <a:lnSpc>
                          <a:spcPct val="150000"/>
                        </a:lnSpc>
                        <a:spcAft>
                          <a:spcPts val="0"/>
                        </a:spcAft>
                      </a:pPr>
                      <a:r>
                        <a:rPr lang="vi-VN" sz="1400">
                          <a:effectLst/>
                        </a:rPr>
                        <a:t> </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0002"/>
                  </a:ext>
                </a:extLst>
              </a:tr>
              <a:tr h="0">
                <a:tc>
                  <a:txBody>
                    <a:bodyPr/>
                    <a:lstStyle/>
                    <a:p>
                      <a:pPr algn="just">
                        <a:lnSpc>
                          <a:spcPct val="100000"/>
                        </a:lnSpc>
                        <a:spcAft>
                          <a:spcPts val="0"/>
                        </a:spcAft>
                      </a:pPr>
                      <a:r>
                        <a:rPr lang="vi-VN" sz="2000" dirty="0">
                          <a:effectLst/>
                          <a:latin typeface="+mj-lt"/>
                        </a:rPr>
                        <a:t>3) Bài văn có phân tích nội dung trào phúng của bài thơ để làm rõ chủ đề không?</a:t>
                      </a:r>
                      <a:endParaRPr lang="en-US" sz="2000" dirty="0">
                        <a:effectLst/>
                        <a:latin typeface="+mj-lt"/>
                        <a:ea typeface="Times New Roman" panose="02020603050405020304" pitchFamily="18" charset="0"/>
                        <a:cs typeface="Times New Roman" panose="02020603050405020304" pitchFamily="18" charset="0"/>
                      </a:endParaRPr>
                    </a:p>
                  </a:txBody>
                  <a:tcPr marL="68580" marR="68580" marT="0" marB="0"/>
                </a:tc>
                <a:tc>
                  <a:txBody>
                    <a:bodyPr/>
                    <a:lstStyle/>
                    <a:p>
                      <a:pPr algn="just">
                        <a:lnSpc>
                          <a:spcPct val="150000"/>
                        </a:lnSpc>
                        <a:spcAft>
                          <a:spcPts val="0"/>
                        </a:spcAft>
                      </a:pPr>
                      <a:r>
                        <a:rPr lang="vi-VN" sz="1400">
                          <a:effectLst/>
                        </a:rPr>
                        <a:t> </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just">
                        <a:lnSpc>
                          <a:spcPct val="150000"/>
                        </a:lnSpc>
                        <a:spcAft>
                          <a:spcPts val="0"/>
                        </a:spcAft>
                      </a:pPr>
                      <a:r>
                        <a:rPr lang="vi-VN" sz="1400">
                          <a:effectLst/>
                        </a:rPr>
                        <a:t> </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0003"/>
                  </a:ext>
                </a:extLst>
              </a:tr>
              <a:tr h="0">
                <a:tc>
                  <a:txBody>
                    <a:bodyPr/>
                    <a:lstStyle/>
                    <a:p>
                      <a:pPr algn="just">
                        <a:lnSpc>
                          <a:spcPct val="100000"/>
                        </a:lnSpc>
                        <a:spcAft>
                          <a:spcPts val="0"/>
                        </a:spcAft>
                      </a:pPr>
                      <a:r>
                        <a:rPr lang="vi-VN" sz="2000" dirty="0">
                          <a:effectLst/>
                          <a:latin typeface="+mj-lt"/>
                        </a:rPr>
                        <a:t>4) Bài văn có phân tích tác dụng của một số nét đặc sắc về nghệ thuật trào phúng không?</a:t>
                      </a:r>
                      <a:endParaRPr lang="en-US" sz="2000" dirty="0">
                        <a:effectLst/>
                        <a:latin typeface="+mj-lt"/>
                        <a:ea typeface="Times New Roman" panose="02020603050405020304" pitchFamily="18" charset="0"/>
                        <a:cs typeface="Times New Roman" panose="02020603050405020304" pitchFamily="18" charset="0"/>
                      </a:endParaRPr>
                    </a:p>
                  </a:txBody>
                  <a:tcPr marL="68580" marR="68580" marT="0" marB="0"/>
                </a:tc>
                <a:tc>
                  <a:txBody>
                    <a:bodyPr/>
                    <a:lstStyle/>
                    <a:p>
                      <a:pPr algn="just">
                        <a:lnSpc>
                          <a:spcPct val="150000"/>
                        </a:lnSpc>
                        <a:spcAft>
                          <a:spcPts val="0"/>
                        </a:spcAft>
                      </a:pPr>
                      <a:r>
                        <a:rPr lang="vi-VN" sz="1400">
                          <a:effectLst/>
                        </a:rPr>
                        <a:t> </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just">
                        <a:lnSpc>
                          <a:spcPct val="150000"/>
                        </a:lnSpc>
                        <a:spcAft>
                          <a:spcPts val="0"/>
                        </a:spcAft>
                      </a:pPr>
                      <a:r>
                        <a:rPr lang="vi-VN" sz="1400">
                          <a:effectLst/>
                        </a:rPr>
                        <a:t> </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0004"/>
                  </a:ext>
                </a:extLst>
              </a:tr>
              <a:tr h="0">
                <a:tc>
                  <a:txBody>
                    <a:bodyPr/>
                    <a:lstStyle/>
                    <a:p>
                      <a:pPr>
                        <a:lnSpc>
                          <a:spcPct val="100000"/>
                        </a:lnSpc>
                        <a:spcAft>
                          <a:spcPts val="0"/>
                        </a:spcAft>
                      </a:pPr>
                      <a:r>
                        <a:rPr lang="vi-VN" sz="2000" dirty="0">
                          <a:effectLst/>
                          <a:latin typeface="+mj-lt"/>
                        </a:rPr>
                        <a:t>5) Bài văn có khẳng định giá trị, ý nghĩa của bài thơ</a:t>
                      </a:r>
                      <a:r>
                        <a:rPr lang="en-US" sz="2000" baseline="0" dirty="0">
                          <a:effectLst/>
                          <a:latin typeface="+mj-lt"/>
                        </a:rPr>
                        <a:t> </a:t>
                      </a:r>
                      <a:r>
                        <a:rPr lang="vi-VN" sz="2000" dirty="0">
                          <a:effectLst/>
                          <a:latin typeface="+mj-lt"/>
                        </a:rPr>
                        <a:t>không?</a:t>
                      </a:r>
                      <a:endParaRPr lang="en-US" sz="2000" dirty="0">
                        <a:effectLst/>
                        <a:latin typeface="+mj-lt"/>
                        <a:ea typeface="Times New Roman" panose="02020603050405020304" pitchFamily="18" charset="0"/>
                        <a:cs typeface="Times New Roman" panose="02020603050405020304" pitchFamily="18" charset="0"/>
                      </a:endParaRPr>
                    </a:p>
                  </a:txBody>
                  <a:tcPr marL="68580" marR="68580" marT="0" marB="0"/>
                </a:tc>
                <a:tc>
                  <a:txBody>
                    <a:bodyPr/>
                    <a:lstStyle/>
                    <a:p>
                      <a:pPr algn="just">
                        <a:lnSpc>
                          <a:spcPct val="150000"/>
                        </a:lnSpc>
                        <a:spcAft>
                          <a:spcPts val="0"/>
                        </a:spcAft>
                      </a:pPr>
                      <a:r>
                        <a:rPr lang="vi-VN" sz="1400">
                          <a:effectLst/>
                        </a:rPr>
                        <a:t> </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just">
                        <a:lnSpc>
                          <a:spcPct val="150000"/>
                        </a:lnSpc>
                        <a:spcAft>
                          <a:spcPts val="0"/>
                        </a:spcAft>
                      </a:pPr>
                      <a:r>
                        <a:rPr lang="vi-VN" sz="1400">
                          <a:effectLst/>
                        </a:rPr>
                        <a:t> </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0005"/>
                  </a:ext>
                </a:extLst>
              </a:tr>
              <a:tr h="0">
                <a:tc>
                  <a:txBody>
                    <a:bodyPr/>
                    <a:lstStyle/>
                    <a:p>
                      <a:pPr algn="just">
                        <a:lnSpc>
                          <a:spcPct val="100000"/>
                        </a:lnSpc>
                        <a:spcAft>
                          <a:spcPts val="0"/>
                        </a:spcAft>
                      </a:pPr>
                      <a:r>
                        <a:rPr lang="vi-VN" sz="2000" dirty="0">
                          <a:effectLst/>
                          <a:latin typeface="+mj-lt"/>
                        </a:rPr>
                        <a:t>6) Bài văn có đảm bảo yêu cầu về chính tả, diễn đạt (dùng từ, đặt câu, sử dụng từ ngữ liên kết câu và liên kết đoạn văn,...) không?</a:t>
                      </a:r>
                      <a:endParaRPr lang="en-US" sz="2000" dirty="0">
                        <a:effectLst/>
                        <a:latin typeface="+mj-lt"/>
                        <a:ea typeface="Times New Roman" panose="02020603050405020304" pitchFamily="18" charset="0"/>
                        <a:cs typeface="Times New Roman" panose="02020603050405020304" pitchFamily="18" charset="0"/>
                      </a:endParaRPr>
                    </a:p>
                  </a:txBody>
                  <a:tcPr marL="68580" marR="68580" marT="0" marB="0"/>
                </a:tc>
                <a:tc>
                  <a:txBody>
                    <a:bodyPr/>
                    <a:lstStyle/>
                    <a:p>
                      <a:pPr algn="just">
                        <a:lnSpc>
                          <a:spcPct val="150000"/>
                        </a:lnSpc>
                        <a:spcAft>
                          <a:spcPts val="0"/>
                        </a:spcAft>
                      </a:pPr>
                      <a:r>
                        <a:rPr lang="vi-VN" sz="1400">
                          <a:effectLst/>
                        </a:rPr>
                        <a:t> </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just">
                        <a:lnSpc>
                          <a:spcPct val="150000"/>
                        </a:lnSpc>
                        <a:spcAft>
                          <a:spcPts val="0"/>
                        </a:spcAft>
                      </a:pPr>
                      <a:r>
                        <a:rPr lang="vi-VN" sz="1400" dirty="0">
                          <a:effectLst/>
                        </a:rPr>
                        <a:t> </a:t>
                      </a:r>
                      <a:endParaRPr lang="en-US"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0006"/>
                  </a:ext>
                </a:extLst>
              </a:tr>
            </a:tbl>
          </a:graphicData>
        </a:graphic>
      </p:graphicFrame>
      <p:sp>
        <p:nvSpPr>
          <p:cNvPr id="4" name="Rectangle 1"/>
          <p:cNvSpPr>
            <a:spLocks noChangeArrowheads="1"/>
          </p:cNvSpPr>
          <p:nvPr/>
        </p:nvSpPr>
        <p:spPr bwMode="auto">
          <a:xfrm>
            <a:off x="131617" y="73284"/>
            <a:ext cx="7424276" cy="9848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indent="12700" eaLnBrk="0" fontAlgn="base" hangingPunct="0">
              <a:spcBef>
                <a:spcPct val="0"/>
              </a:spcBef>
              <a:spcAft>
                <a:spcPct val="0"/>
              </a:spcAft>
              <a:tabLst>
                <a:tab pos="712788" algn="l"/>
              </a:tabLst>
              <a:defRPr>
                <a:solidFill>
                  <a:schemeClr val="tx1"/>
                </a:solidFill>
                <a:latin typeface="Arial" panose="020B0604020202020204" pitchFamily="34" charset="0"/>
              </a:defRPr>
            </a:lvl1pPr>
            <a:lvl2pPr marL="457200" eaLnBrk="0" fontAlgn="base" hangingPunct="0">
              <a:spcBef>
                <a:spcPct val="0"/>
              </a:spcBef>
              <a:spcAft>
                <a:spcPct val="0"/>
              </a:spcAft>
              <a:tabLst>
                <a:tab pos="712788" algn="l"/>
              </a:tabLst>
              <a:defRPr>
                <a:solidFill>
                  <a:schemeClr val="tx1"/>
                </a:solidFill>
                <a:latin typeface="Arial" panose="020B0604020202020204" pitchFamily="34" charset="0"/>
              </a:defRPr>
            </a:lvl2pPr>
            <a:lvl3pPr marL="914400" eaLnBrk="0" fontAlgn="base" hangingPunct="0">
              <a:spcBef>
                <a:spcPct val="0"/>
              </a:spcBef>
              <a:spcAft>
                <a:spcPct val="0"/>
              </a:spcAft>
              <a:tabLst>
                <a:tab pos="712788" algn="l"/>
              </a:tabLst>
              <a:defRPr>
                <a:solidFill>
                  <a:schemeClr val="tx1"/>
                </a:solidFill>
                <a:latin typeface="Arial" panose="020B0604020202020204" pitchFamily="34" charset="0"/>
              </a:defRPr>
            </a:lvl3pPr>
            <a:lvl4pPr marL="1371600" eaLnBrk="0" fontAlgn="base" hangingPunct="0">
              <a:spcBef>
                <a:spcPct val="0"/>
              </a:spcBef>
              <a:spcAft>
                <a:spcPct val="0"/>
              </a:spcAft>
              <a:tabLst>
                <a:tab pos="712788" algn="l"/>
              </a:tabLst>
              <a:defRPr>
                <a:solidFill>
                  <a:schemeClr val="tx1"/>
                </a:solidFill>
                <a:latin typeface="Arial" panose="020B0604020202020204" pitchFamily="34" charset="0"/>
              </a:defRPr>
            </a:lvl4pPr>
            <a:lvl5pPr marL="1828800" eaLnBrk="0" fontAlgn="base" hangingPunct="0">
              <a:spcBef>
                <a:spcPct val="0"/>
              </a:spcBef>
              <a:spcAft>
                <a:spcPct val="0"/>
              </a:spcAft>
              <a:tabLst>
                <a:tab pos="712788" algn="l"/>
              </a:tabLst>
              <a:defRPr>
                <a:solidFill>
                  <a:schemeClr val="tx1"/>
                </a:solidFill>
                <a:latin typeface="Arial" panose="020B0604020202020204" pitchFamily="34" charset="0"/>
              </a:defRPr>
            </a:lvl5pPr>
            <a:lvl6pPr marL="2286000" eaLnBrk="0" fontAlgn="base" hangingPunct="0">
              <a:spcBef>
                <a:spcPct val="0"/>
              </a:spcBef>
              <a:spcAft>
                <a:spcPct val="0"/>
              </a:spcAft>
              <a:tabLst>
                <a:tab pos="712788" algn="l"/>
              </a:tabLst>
              <a:defRPr>
                <a:solidFill>
                  <a:schemeClr val="tx1"/>
                </a:solidFill>
                <a:latin typeface="Arial" panose="020B0604020202020204" pitchFamily="34" charset="0"/>
              </a:defRPr>
            </a:lvl6pPr>
            <a:lvl7pPr marL="2743200" eaLnBrk="0" fontAlgn="base" hangingPunct="0">
              <a:spcBef>
                <a:spcPct val="0"/>
              </a:spcBef>
              <a:spcAft>
                <a:spcPct val="0"/>
              </a:spcAft>
              <a:tabLst>
                <a:tab pos="712788" algn="l"/>
              </a:tabLst>
              <a:defRPr>
                <a:solidFill>
                  <a:schemeClr val="tx1"/>
                </a:solidFill>
                <a:latin typeface="Arial" panose="020B0604020202020204" pitchFamily="34" charset="0"/>
              </a:defRPr>
            </a:lvl7pPr>
            <a:lvl8pPr marL="3200400" eaLnBrk="0" fontAlgn="base" hangingPunct="0">
              <a:spcBef>
                <a:spcPct val="0"/>
              </a:spcBef>
              <a:spcAft>
                <a:spcPct val="0"/>
              </a:spcAft>
              <a:tabLst>
                <a:tab pos="712788" algn="l"/>
              </a:tabLst>
              <a:defRPr>
                <a:solidFill>
                  <a:schemeClr val="tx1"/>
                </a:solidFill>
                <a:latin typeface="Arial" panose="020B0604020202020204" pitchFamily="34" charset="0"/>
              </a:defRPr>
            </a:lvl8pPr>
            <a:lvl9pPr marL="3657600" eaLnBrk="0" fontAlgn="base" hangingPunct="0">
              <a:spcBef>
                <a:spcPct val="0"/>
              </a:spcBef>
              <a:spcAft>
                <a:spcPct val="0"/>
              </a:spcAft>
              <a:tabLst>
                <a:tab pos="712788" algn="l"/>
              </a:tabLst>
              <a:defRPr>
                <a:solidFill>
                  <a:schemeClr val="tx1"/>
                </a:solidFill>
                <a:latin typeface="Arial" panose="020B0604020202020204" pitchFamily="34" charset="0"/>
              </a:defRPr>
            </a:lvl9pPr>
          </a:lstStyle>
          <a:p>
            <a:pPr marL="0" marR="0" lvl="0" indent="12700" algn="ctr" defTabSz="914400" rtl="0" eaLnBrk="0" fontAlgn="base" latinLnBrk="0" hangingPunct="0">
              <a:lnSpc>
                <a:spcPct val="100000"/>
              </a:lnSpc>
              <a:spcBef>
                <a:spcPct val="0"/>
              </a:spcBef>
              <a:spcAft>
                <a:spcPct val="0"/>
              </a:spcAft>
              <a:buClrTx/>
              <a:buSzTx/>
              <a:buFontTx/>
              <a:buNone/>
              <a:tabLst>
                <a:tab pos="712788" algn="l"/>
              </a:tabLst>
            </a:pPr>
            <a:r>
              <a:rPr kumimoji="0" lang="vi-VN" altLang="en-US" sz="2000" b="1" i="0" u="none" strike="noStrike" cap="none" normalizeH="0" baseline="0" dirty="0">
                <a:ln>
                  <a:noFill/>
                </a:ln>
                <a:solidFill>
                  <a:srgbClr val="FF0000"/>
                </a:solidFill>
                <a:effectLst/>
                <a:latin typeface="+mj-lt"/>
                <a:ea typeface="Arial" panose="020B0604020202020204" pitchFamily="34" charset="0"/>
              </a:rPr>
              <a:t>BẢNG KIỂM</a:t>
            </a:r>
            <a:endParaRPr kumimoji="0" lang="en-US" altLang="en-US" sz="2000" b="0" i="0" u="none" strike="noStrike" cap="none" normalizeH="0" baseline="0" dirty="0">
              <a:ln>
                <a:noFill/>
              </a:ln>
              <a:solidFill>
                <a:srgbClr val="FF0000"/>
              </a:solidFill>
              <a:effectLst/>
              <a:latin typeface="+mj-lt"/>
            </a:endParaRPr>
          </a:p>
          <a:p>
            <a:pPr marL="0" marR="0" lvl="0" indent="12700" algn="ctr" defTabSz="914400" rtl="0" eaLnBrk="0" fontAlgn="base" latinLnBrk="0" hangingPunct="0">
              <a:lnSpc>
                <a:spcPct val="100000"/>
              </a:lnSpc>
              <a:spcBef>
                <a:spcPct val="0"/>
              </a:spcBef>
              <a:spcAft>
                <a:spcPct val="0"/>
              </a:spcAft>
              <a:buClrTx/>
              <a:buSzTx/>
              <a:buFontTx/>
              <a:buNone/>
              <a:tabLst>
                <a:tab pos="712788" algn="l"/>
              </a:tabLst>
            </a:pPr>
            <a:r>
              <a:rPr kumimoji="0" lang="vi-VN" altLang="en-US" sz="2000" b="0" i="0" u="none" strike="noStrike" cap="none" normalizeH="0" baseline="0" dirty="0">
                <a:ln>
                  <a:noFill/>
                </a:ln>
                <a:solidFill>
                  <a:srgbClr val="FF0000"/>
                </a:solidFill>
                <a:effectLst/>
                <a:latin typeface="+mj-lt"/>
                <a:ea typeface="Times New Roman" panose="02020603050405020304" pitchFamily="18" charset="0"/>
              </a:rPr>
              <a:t>Hoàn thiện và kiểm tra theo các yêu cầu trong bảng kiểm sau</a:t>
            </a:r>
            <a:endParaRPr kumimoji="0" lang="en-US" altLang="en-US" sz="2000" b="0" i="0" u="none" strike="noStrike" cap="none" normalizeH="0" baseline="0" dirty="0">
              <a:ln>
                <a:noFill/>
              </a:ln>
              <a:solidFill>
                <a:srgbClr val="FF0000"/>
              </a:solidFill>
              <a:effectLst/>
              <a:latin typeface="+mj-lt"/>
            </a:endParaRPr>
          </a:p>
          <a:p>
            <a:pPr marL="0" marR="0" lvl="0" indent="12700" algn="l" defTabSz="914400" rtl="0" eaLnBrk="0" fontAlgn="base" latinLnBrk="0" hangingPunct="0">
              <a:lnSpc>
                <a:spcPct val="100000"/>
              </a:lnSpc>
              <a:spcBef>
                <a:spcPct val="0"/>
              </a:spcBef>
              <a:spcAft>
                <a:spcPct val="0"/>
              </a:spcAft>
              <a:buClrTx/>
              <a:buSzTx/>
              <a:buFontTx/>
              <a:buNone/>
              <a:tabLst>
                <a:tab pos="712788" algn="l"/>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0496183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a:extLst>
              <a:ext uri="{FF2B5EF4-FFF2-40B4-BE49-F238E27FC236}">
                <a16:creationId xmlns:a16="http://schemas.microsoft.com/office/drawing/2014/main" id="{B236ED90-D7F4-4176-87D4-E95D2889A4F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1810" y="0"/>
            <a:ext cx="9144000" cy="5394251"/>
          </a:xfrm>
          <a:prstGeom prst="rect">
            <a:avLst/>
          </a:prstGeom>
        </p:spPr>
      </p:pic>
    </p:spTree>
    <p:extLst>
      <p:ext uri="{BB962C8B-B14F-4D97-AF65-F5344CB8AC3E}">
        <p14:creationId xmlns:p14="http://schemas.microsoft.com/office/powerpoint/2010/main" val="388138070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6000">
        <p15:prstTrans prst="curtains"/>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43107" y="688882"/>
            <a:ext cx="3442043" cy="2475913"/>
          </a:xfrm>
        </p:spPr>
        <p:txBody>
          <a:bodyPr/>
          <a:lstStyle/>
          <a:p>
            <a:pPr algn="just"/>
            <a:r>
              <a:rPr lang="en-US" sz="2400" dirty="0" err="1">
                <a:latin typeface="Times New Roman" panose="02020603050405020304" pitchFamily="18" charset="0"/>
                <a:cs typeface="Times New Roman" panose="02020603050405020304" pitchFamily="18" charset="0"/>
              </a:rPr>
              <a:t>Hình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ảnh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này</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nhắc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đến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bài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thơ</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nào</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Nêu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những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hiểu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biết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của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em</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về</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đặc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điểm</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của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bài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thơ</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đó</a:t>
            </a:r>
            <a:r>
              <a:rPr lang="en-US" sz="2400" dirty="0">
                <a:latin typeface="Times New Roman" panose="02020603050405020304" pitchFamily="18" charset="0"/>
                <a:cs typeface="Times New Roman" panose="02020603050405020304" pitchFamily="18" charset="0"/>
              </a:rPr>
              <a:t>?</a:t>
            </a:r>
          </a:p>
        </p:txBody>
      </p:sp>
      <p:sp>
        <p:nvSpPr>
          <p:cNvPr id="5" name="Title 1"/>
          <p:cNvSpPr txBox="1">
            <a:spLocks/>
          </p:cNvSpPr>
          <p:nvPr/>
        </p:nvSpPr>
        <p:spPr>
          <a:xfrm>
            <a:off x="696351" y="3368519"/>
            <a:ext cx="7955280" cy="1583309"/>
          </a:xfrm>
          <a:prstGeom prst="rect">
            <a:avLst/>
          </a:prstGeom>
          <a:noFill/>
          <a:ln>
            <a:noFill/>
          </a:ln>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R="0" lvl="0" algn="ctr" rtl="0">
              <a:lnSpc>
                <a:spcPct val="100000"/>
              </a:lnSpc>
              <a:spcBef>
                <a:spcPts val="0"/>
              </a:spcBef>
              <a:spcAft>
                <a:spcPts val="0"/>
              </a:spcAft>
              <a:buClr>
                <a:schemeClr val="dk1"/>
              </a:buClr>
              <a:buSzPts val="3500"/>
              <a:buFont typeface="Nanum Pen Script"/>
              <a:buNone/>
              <a:defRPr sz="3500" b="1" i="0" u="none" strike="noStrike" cap="none">
                <a:solidFill>
                  <a:schemeClr val="dk1"/>
                </a:solidFill>
                <a:latin typeface="Nanum Pen Script"/>
                <a:ea typeface="Nanum Pen Script"/>
                <a:cs typeface="Nanum Pen Script"/>
                <a:sym typeface="Nanum Pen Script"/>
              </a:defRPr>
            </a:lvl1pPr>
            <a:lvl2pPr marR="0" lvl="1" algn="l" rtl="0">
              <a:lnSpc>
                <a:spcPct val="100000"/>
              </a:lnSpc>
              <a:spcBef>
                <a:spcPts val="0"/>
              </a:spcBef>
              <a:spcAft>
                <a:spcPts val="0"/>
              </a:spcAft>
              <a:buClr>
                <a:schemeClr val="dk1"/>
              </a:buClr>
              <a:buSzPts val="3500"/>
              <a:buFont typeface="Bebas Neue"/>
              <a:buNone/>
              <a:defRPr sz="3500" b="0" i="0" u="none" strike="noStrike" cap="none">
                <a:solidFill>
                  <a:schemeClr val="dk1"/>
                </a:solidFill>
                <a:latin typeface="Bebas Neue"/>
                <a:ea typeface="Bebas Neue"/>
                <a:cs typeface="Bebas Neue"/>
                <a:sym typeface="Bebas Neue"/>
              </a:defRPr>
            </a:lvl2pPr>
            <a:lvl3pPr marR="0" lvl="2" algn="l" rtl="0">
              <a:lnSpc>
                <a:spcPct val="100000"/>
              </a:lnSpc>
              <a:spcBef>
                <a:spcPts val="0"/>
              </a:spcBef>
              <a:spcAft>
                <a:spcPts val="0"/>
              </a:spcAft>
              <a:buClr>
                <a:schemeClr val="dk1"/>
              </a:buClr>
              <a:buSzPts val="3500"/>
              <a:buFont typeface="Bebas Neue"/>
              <a:buNone/>
              <a:defRPr sz="3500" b="0" i="0" u="none" strike="noStrike" cap="none">
                <a:solidFill>
                  <a:schemeClr val="dk1"/>
                </a:solidFill>
                <a:latin typeface="Bebas Neue"/>
                <a:ea typeface="Bebas Neue"/>
                <a:cs typeface="Bebas Neue"/>
                <a:sym typeface="Bebas Neue"/>
              </a:defRPr>
            </a:lvl3pPr>
            <a:lvl4pPr marR="0" lvl="3" algn="l" rtl="0">
              <a:lnSpc>
                <a:spcPct val="100000"/>
              </a:lnSpc>
              <a:spcBef>
                <a:spcPts val="0"/>
              </a:spcBef>
              <a:spcAft>
                <a:spcPts val="0"/>
              </a:spcAft>
              <a:buClr>
                <a:schemeClr val="dk1"/>
              </a:buClr>
              <a:buSzPts val="3500"/>
              <a:buFont typeface="Bebas Neue"/>
              <a:buNone/>
              <a:defRPr sz="3500" b="0" i="0" u="none" strike="noStrike" cap="none">
                <a:solidFill>
                  <a:schemeClr val="dk1"/>
                </a:solidFill>
                <a:latin typeface="Bebas Neue"/>
                <a:ea typeface="Bebas Neue"/>
                <a:cs typeface="Bebas Neue"/>
                <a:sym typeface="Bebas Neue"/>
              </a:defRPr>
            </a:lvl4pPr>
            <a:lvl5pPr marR="0" lvl="4" algn="l" rtl="0">
              <a:lnSpc>
                <a:spcPct val="100000"/>
              </a:lnSpc>
              <a:spcBef>
                <a:spcPts val="0"/>
              </a:spcBef>
              <a:spcAft>
                <a:spcPts val="0"/>
              </a:spcAft>
              <a:buClr>
                <a:schemeClr val="dk1"/>
              </a:buClr>
              <a:buSzPts val="3500"/>
              <a:buFont typeface="Bebas Neue"/>
              <a:buNone/>
              <a:defRPr sz="3500" b="0" i="0" u="none" strike="noStrike" cap="none">
                <a:solidFill>
                  <a:schemeClr val="dk1"/>
                </a:solidFill>
                <a:latin typeface="Bebas Neue"/>
                <a:ea typeface="Bebas Neue"/>
                <a:cs typeface="Bebas Neue"/>
                <a:sym typeface="Bebas Neue"/>
              </a:defRPr>
            </a:lvl5pPr>
            <a:lvl6pPr marR="0" lvl="5" algn="l" rtl="0">
              <a:lnSpc>
                <a:spcPct val="100000"/>
              </a:lnSpc>
              <a:spcBef>
                <a:spcPts val="0"/>
              </a:spcBef>
              <a:spcAft>
                <a:spcPts val="0"/>
              </a:spcAft>
              <a:buClr>
                <a:schemeClr val="dk1"/>
              </a:buClr>
              <a:buSzPts val="3500"/>
              <a:buFont typeface="Bebas Neue"/>
              <a:buNone/>
              <a:defRPr sz="3500" b="0" i="0" u="none" strike="noStrike" cap="none">
                <a:solidFill>
                  <a:schemeClr val="dk1"/>
                </a:solidFill>
                <a:latin typeface="Bebas Neue"/>
                <a:ea typeface="Bebas Neue"/>
                <a:cs typeface="Bebas Neue"/>
                <a:sym typeface="Bebas Neue"/>
              </a:defRPr>
            </a:lvl6pPr>
            <a:lvl7pPr marR="0" lvl="6" algn="l" rtl="0">
              <a:lnSpc>
                <a:spcPct val="100000"/>
              </a:lnSpc>
              <a:spcBef>
                <a:spcPts val="0"/>
              </a:spcBef>
              <a:spcAft>
                <a:spcPts val="0"/>
              </a:spcAft>
              <a:buClr>
                <a:schemeClr val="dk1"/>
              </a:buClr>
              <a:buSzPts val="3500"/>
              <a:buFont typeface="Bebas Neue"/>
              <a:buNone/>
              <a:defRPr sz="3500" b="0" i="0" u="none" strike="noStrike" cap="none">
                <a:solidFill>
                  <a:schemeClr val="dk1"/>
                </a:solidFill>
                <a:latin typeface="Bebas Neue"/>
                <a:ea typeface="Bebas Neue"/>
                <a:cs typeface="Bebas Neue"/>
                <a:sym typeface="Bebas Neue"/>
              </a:defRPr>
            </a:lvl7pPr>
            <a:lvl8pPr marR="0" lvl="7" algn="l" rtl="0">
              <a:lnSpc>
                <a:spcPct val="100000"/>
              </a:lnSpc>
              <a:spcBef>
                <a:spcPts val="0"/>
              </a:spcBef>
              <a:spcAft>
                <a:spcPts val="0"/>
              </a:spcAft>
              <a:buClr>
                <a:schemeClr val="dk1"/>
              </a:buClr>
              <a:buSzPts val="3500"/>
              <a:buFont typeface="Bebas Neue"/>
              <a:buNone/>
              <a:defRPr sz="3500" b="0" i="0" u="none" strike="noStrike" cap="none">
                <a:solidFill>
                  <a:schemeClr val="dk1"/>
                </a:solidFill>
                <a:latin typeface="Bebas Neue"/>
                <a:ea typeface="Bebas Neue"/>
                <a:cs typeface="Bebas Neue"/>
                <a:sym typeface="Bebas Neue"/>
              </a:defRPr>
            </a:lvl8pPr>
            <a:lvl9pPr marR="0" lvl="8" algn="l" rtl="0">
              <a:lnSpc>
                <a:spcPct val="100000"/>
              </a:lnSpc>
              <a:spcBef>
                <a:spcPts val="0"/>
              </a:spcBef>
              <a:spcAft>
                <a:spcPts val="0"/>
              </a:spcAft>
              <a:buClr>
                <a:schemeClr val="dk1"/>
              </a:buClr>
              <a:buSzPts val="3500"/>
              <a:buFont typeface="Bebas Neue"/>
              <a:buNone/>
              <a:defRPr sz="3500" b="0" i="0" u="none" strike="noStrike" cap="none">
                <a:solidFill>
                  <a:schemeClr val="dk1"/>
                </a:solidFill>
                <a:latin typeface="Bebas Neue"/>
                <a:ea typeface="Bebas Neue"/>
                <a:cs typeface="Bebas Neue"/>
                <a:sym typeface="Bebas Neue"/>
              </a:defRPr>
            </a:lvl9pPr>
          </a:lstStyle>
          <a:p>
            <a:pPr algn="just"/>
            <a:r>
              <a:rPr lang="en-US" sz="2400" dirty="0">
                <a:solidFill>
                  <a:srgbClr val="7030A0"/>
                </a:solidFill>
                <a:latin typeface="Times New Roman" panose="02020603050405020304" pitchFamily="18" charset="0"/>
                <a:ea typeface="Microsoft Sans Serif" panose="020B0604020202020204" pitchFamily="34" charset="0"/>
                <a:cs typeface="Times New Roman" panose="02020603050405020304" pitchFamily="18" charset="0"/>
              </a:rPr>
              <a:t>- </a:t>
            </a:r>
            <a:r>
              <a:rPr lang="en-US" sz="2400" dirty="0" err="1">
                <a:solidFill>
                  <a:srgbClr val="7030A0"/>
                </a:solidFill>
                <a:latin typeface="Times New Roman" panose="02020603050405020304" pitchFamily="18" charset="0"/>
                <a:ea typeface="Microsoft Sans Serif" panose="020B0604020202020204" pitchFamily="34" charset="0"/>
                <a:cs typeface="Times New Roman" panose="02020603050405020304" pitchFamily="18" charset="0"/>
              </a:rPr>
              <a:t>Bài</a:t>
            </a:r>
            <a:r>
              <a:rPr lang="en-US" sz="2400" dirty="0">
                <a:solidFill>
                  <a:srgbClr val="7030A0"/>
                </a:solidFill>
                <a:latin typeface="Times New Roman" panose="02020603050405020304" pitchFamily="18" charset="0"/>
                <a:ea typeface="Microsoft Sans Serif" panose="020B0604020202020204" pitchFamily="34" charset="0"/>
                <a:cs typeface="Times New Roman" panose="02020603050405020304" pitchFamily="18" charset="0"/>
              </a:rPr>
              <a:t> </a:t>
            </a:r>
            <a:r>
              <a:rPr lang="en-US" sz="2400" dirty="0" err="1">
                <a:solidFill>
                  <a:srgbClr val="7030A0"/>
                </a:solidFill>
                <a:latin typeface="Times New Roman" panose="02020603050405020304" pitchFamily="18" charset="0"/>
                <a:ea typeface="Microsoft Sans Serif" panose="020B0604020202020204" pitchFamily="34" charset="0"/>
                <a:cs typeface="Times New Roman" panose="02020603050405020304" pitchFamily="18" charset="0"/>
              </a:rPr>
              <a:t>thơ</a:t>
            </a:r>
            <a:r>
              <a:rPr lang="en-US" sz="2400" dirty="0">
                <a:solidFill>
                  <a:srgbClr val="7030A0"/>
                </a:solidFill>
                <a:latin typeface="Times New Roman" panose="02020603050405020304" pitchFamily="18" charset="0"/>
                <a:ea typeface="Microsoft Sans Serif" panose="020B0604020202020204" pitchFamily="34" charset="0"/>
                <a:cs typeface="Times New Roman" panose="02020603050405020304" pitchFamily="18" charset="0"/>
              </a:rPr>
              <a:t>: </a:t>
            </a:r>
            <a:r>
              <a:rPr lang="en-US" sz="2400" dirty="0" err="1">
                <a:solidFill>
                  <a:srgbClr val="7030A0"/>
                </a:solidFill>
                <a:latin typeface="Times New Roman" panose="02020603050405020304" pitchFamily="18" charset="0"/>
                <a:ea typeface="Microsoft Sans Serif" panose="020B0604020202020204" pitchFamily="34" charset="0"/>
                <a:cs typeface="Times New Roman" panose="02020603050405020304" pitchFamily="18" charset="0"/>
              </a:rPr>
              <a:t>Lễ</a:t>
            </a:r>
            <a:r>
              <a:rPr lang="en-US" sz="2400" dirty="0">
                <a:solidFill>
                  <a:srgbClr val="7030A0"/>
                </a:solidFill>
                <a:latin typeface="Times New Roman" panose="02020603050405020304" pitchFamily="18" charset="0"/>
                <a:ea typeface="Microsoft Sans Serif" panose="020B0604020202020204" pitchFamily="34" charset="0"/>
                <a:cs typeface="Times New Roman" panose="02020603050405020304" pitchFamily="18" charset="0"/>
              </a:rPr>
              <a:t> </a:t>
            </a:r>
            <a:r>
              <a:rPr lang="en-US" sz="2400" dirty="0" err="1">
                <a:solidFill>
                  <a:srgbClr val="7030A0"/>
                </a:solidFill>
                <a:latin typeface="Times New Roman" panose="02020603050405020304" pitchFamily="18" charset="0"/>
                <a:ea typeface="Microsoft Sans Serif" panose="020B0604020202020204" pitchFamily="34" charset="0"/>
                <a:cs typeface="Times New Roman" panose="02020603050405020304" pitchFamily="18" charset="0"/>
              </a:rPr>
              <a:t>xướng</a:t>
            </a:r>
            <a:r>
              <a:rPr lang="en-US" sz="2400" dirty="0">
                <a:solidFill>
                  <a:srgbClr val="7030A0"/>
                </a:solidFill>
                <a:latin typeface="Times New Roman" panose="02020603050405020304" pitchFamily="18" charset="0"/>
                <a:ea typeface="Microsoft Sans Serif" panose="020B0604020202020204" pitchFamily="34" charset="0"/>
                <a:cs typeface="Times New Roman" panose="02020603050405020304" pitchFamily="18" charset="0"/>
              </a:rPr>
              <a:t> </a:t>
            </a:r>
            <a:r>
              <a:rPr lang="en-US" sz="2400" dirty="0" err="1">
                <a:solidFill>
                  <a:srgbClr val="7030A0"/>
                </a:solidFill>
                <a:latin typeface="Times New Roman" panose="02020603050405020304" pitchFamily="18" charset="0"/>
                <a:ea typeface="Microsoft Sans Serif" panose="020B0604020202020204" pitchFamily="34" charset="0"/>
                <a:cs typeface="Times New Roman" panose="02020603050405020304" pitchFamily="18" charset="0"/>
              </a:rPr>
              <a:t>danh</a:t>
            </a:r>
            <a:r>
              <a:rPr lang="en-US" sz="2400" dirty="0">
                <a:solidFill>
                  <a:srgbClr val="7030A0"/>
                </a:solidFill>
                <a:latin typeface="Times New Roman" panose="02020603050405020304" pitchFamily="18" charset="0"/>
                <a:ea typeface="Microsoft Sans Serif" panose="020B0604020202020204" pitchFamily="34" charset="0"/>
                <a:cs typeface="Times New Roman" panose="02020603050405020304" pitchFamily="18" charset="0"/>
              </a:rPr>
              <a:t> </a:t>
            </a:r>
            <a:r>
              <a:rPr lang="en-US" sz="2400" dirty="0" err="1">
                <a:solidFill>
                  <a:srgbClr val="7030A0"/>
                </a:solidFill>
                <a:latin typeface="Times New Roman" panose="02020603050405020304" pitchFamily="18" charset="0"/>
                <a:ea typeface="Microsoft Sans Serif" panose="020B0604020202020204" pitchFamily="34" charset="0"/>
                <a:cs typeface="Times New Roman" panose="02020603050405020304" pitchFamily="18" charset="0"/>
              </a:rPr>
              <a:t>khoa</a:t>
            </a:r>
            <a:r>
              <a:rPr lang="en-US" sz="2400" dirty="0">
                <a:solidFill>
                  <a:srgbClr val="7030A0"/>
                </a:solidFill>
                <a:latin typeface="Times New Roman" panose="02020603050405020304" pitchFamily="18" charset="0"/>
                <a:ea typeface="Microsoft Sans Serif" panose="020B0604020202020204" pitchFamily="34" charset="0"/>
                <a:cs typeface="Times New Roman" panose="02020603050405020304" pitchFamily="18" charset="0"/>
              </a:rPr>
              <a:t> </a:t>
            </a:r>
            <a:r>
              <a:rPr lang="en-US" sz="2400" dirty="0" err="1">
                <a:solidFill>
                  <a:srgbClr val="7030A0"/>
                </a:solidFill>
                <a:latin typeface="Times New Roman" panose="02020603050405020304" pitchFamily="18" charset="0"/>
                <a:ea typeface="Microsoft Sans Serif" panose="020B0604020202020204" pitchFamily="34" charset="0"/>
                <a:cs typeface="Times New Roman" panose="02020603050405020304" pitchFamily="18" charset="0"/>
              </a:rPr>
              <a:t>Đinh</a:t>
            </a:r>
            <a:r>
              <a:rPr lang="en-US" sz="2400" dirty="0">
                <a:solidFill>
                  <a:srgbClr val="7030A0"/>
                </a:solidFill>
                <a:latin typeface="Times New Roman" panose="02020603050405020304" pitchFamily="18" charset="0"/>
                <a:ea typeface="Microsoft Sans Serif" panose="020B0604020202020204" pitchFamily="34" charset="0"/>
                <a:cs typeface="Times New Roman" panose="02020603050405020304" pitchFamily="18" charset="0"/>
              </a:rPr>
              <a:t> </a:t>
            </a:r>
            <a:r>
              <a:rPr lang="en-US" sz="2400" dirty="0" err="1">
                <a:solidFill>
                  <a:srgbClr val="7030A0"/>
                </a:solidFill>
                <a:latin typeface="Times New Roman" panose="02020603050405020304" pitchFamily="18" charset="0"/>
                <a:ea typeface="Microsoft Sans Serif" panose="020B0604020202020204" pitchFamily="34" charset="0"/>
                <a:cs typeface="Times New Roman" panose="02020603050405020304" pitchFamily="18" charset="0"/>
              </a:rPr>
              <a:t>Dậu</a:t>
            </a:r>
            <a:endParaRPr lang="en-US" sz="2400" dirty="0">
              <a:solidFill>
                <a:srgbClr val="7030A0"/>
              </a:solidFill>
              <a:latin typeface="Times New Roman" panose="02020603050405020304" pitchFamily="18" charset="0"/>
              <a:ea typeface="Microsoft Sans Serif" panose="020B0604020202020204" pitchFamily="34" charset="0"/>
              <a:cs typeface="Times New Roman" panose="02020603050405020304" pitchFamily="18" charset="0"/>
            </a:endParaRPr>
          </a:p>
          <a:p>
            <a:pPr algn="just"/>
            <a:r>
              <a:rPr lang="en-US" sz="2400" dirty="0">
                <a:solidFill>
                  <a:srgbClr val="7030A0"/>
                </a:solidFill>
                <a:latin typeface="Times New Roman" panose="02020603050405020304" pitchFamily="18" charset="0"/>
                <a:ea typeface="Microsoft Sans Serif" panose="020B0604020202020204" pitchFamily="34" charset="0"/>
                <a:cs typeface="Times New Roman" panose="02020603050405020304" pitchFamily="18" charset="0"/>
              </a:rPr>
              <a:t>- </a:t>
            </a:r>
            <a:r>
              <a:rPr lang="en-US" sz="2400" dirty="0" err="1">
                <a:solidFill>
                  <a:srgbClr val="7030A0"/>
                </a:solidFill>
                <a:latin typeface="Times New Roman" panose="02020603050405020304" pitchFamily="18" charset="0"/>
                <a:ea typeface="Microsoft Sans Serif" panose="020B0604020202020204" pitchFamily="34" charset="0"/>
                <a:cs typeface="Times New Roman" panose="02020603050405020304" pitchFamily="18" charset="0"/>
              </a:rPr>
              <a:t>Đây</a:t>
            </a:r>
            <a:r>
              <a:rPr lang="en-US" sz="2400" dirty="0">
                <a:solidFill>
                  <a:srgbClr val="7030A0"/>
                </a:solidFill>
                <a:latin typeface="Times New Roman" panose="02020603050405020304" pitchFamily="18" charset="0"/>
                <a:ea typeface="Microsoft Sans Serif" panose="020B0604020202020204" pitchFamily="34" charset="0"/>
                <a:cs typeface="Times New Roman" panose="02020603050405020304" pitchFamily="18" charset="0"/>
              </a:rPr>
              <a:t> </a:t>
            </a:r>
            <a:r>
              <a:rPr lang="en-US" sz="2400" dirty="0" err="1">
                <a:solidFill>
                  <a:srgbClr val="7030A0"/>
                </a:solidFill>
                <a:latin typeface="Times New Roman" panose="02020603050405020304" pitchFamily="18" charset="0"/>
                <a:ea typeface="Microsoft Sans Serif" panose="020B0604020202020204" pitchFamily="34" charset="0"/>
                <a:cs typeface="Times New Roman" panose="02020603050405020304" pitchFamily="18" charset="0"/>
              </a:rPr>
              <a:t>là</a:t>
            </a:r>
            <a:r>
              <a:rPr lang="en-US" sz="2400" dirty="0">
                <a:solidFill>
                  <a:srgbClr val="7030A0"/>
                </a:solidFill>
                <a:latin typeface="Times New Roman" panose="02020603050405020304" pitchFamily="18" charset="0"/>
                <a:ea typeface="Microsoft Sans Serif" panose="020B0604020202020204" pitchFamily="34" charset="0"/>
                <a:cs typeface="Times New Roman" panose="02020603050405020304" pitchFamily="18" charset="0"/>
              </a:rPr>
              <a:t> </a:t>
            </a:r>
            <a:r>
              <a:rPr lang="en-US" sz="2400" dirty="0" err="1">
                <a:solidFill>
                  <a:srgbClr val="7030A0"/>
                </a:solidFill>
                <a:latin typeface="Times New Roman" panose="02020603050405020304" pitchFamily="18" charset="0"/>
                <a:ea typeface="Microsoft Sans Serif" panose="020B0604020202020204" pitchFamily="34" charset="0"/>
                <a:cs typeface="Times New Roman" panose="02020603050405020304" pitchFamily="18" charset="0"/>
              </a:rPr>
              <a:t>bài</a:t>
            </a:r>
            <a:r>
              <a:rPr lang="en-US" sz="2400" dirty="0">
                <a:solidFill>
                  <a:srgbClr val="7030A0"/>
                </a:solidFill>
                <a:latin typeface="Times New Roman" panose="02020603050405020304" pitchFamily="18" charset="0"/>
                <a:ea typeface="Microsoft Sans Serif" panose="020B0604020202020204" pitchFamily="34" charset="0"/>
                <a:cs typeface="Times New Roman" panose="02020603050405020304" pitchFamily="18" charset="0"/>
              </a:rPr>
              <a:t> </a:t>
            </a:r>
            <a:r>
              <a:rPr lang="en-US" sz="2400" dirty="0" err="1">
                <a:solidFill>
                  <a:srgbClr val="7030A0"/>
                </a:solidFill>
                <a:latin typeface="Times New Roman" panose="02020603050405020304" pitchFamily="18" charset="0"/>
                <a:ea typeface="Microsoft Sans Serif" panose="020B0604020202020204" pitchFamily="34" charset="0"/>
                <a:cs typeface="Times New Roman" panose="02020603050405020304" pitchFamily="18" charset="0"/>
              </a:rPr>
              <a:t>thơ</a:t>
            </a:r>
            <a:r>
              <a:rPr lang="en-US" sz="2400" dirty="0">
                <a:solidFill>
                  <a:srgbClr val="7030A0"/>
                </a:solidFill>
                <a:latin typeface="Times New Roman" panose="02020603050405020304" pitchFamily="18" charset="0"/>
                <a:ea typeface="Microsoft Sans Serif" panose="020B0604020202020204" pitchFamily="34" charset="0"/>
                <a:cs typeface="Times New Roman" panose="02020603050405020304" pitchFamily="18" charset="0"/>
              </a:rPr>
              <a:t> </a:t>
            </a:r>
            <a:r>
              <a:rPr lang="en-US" sz="2400" dirty="0" err="1">
                <a:solidFill>
                  <a:srgbClr val="7030A0"/>
                </a:solidFill>
                <a:latin typeface="Times New Roman" panose="02020603050405020304" pitchFamily="18" charset="0"/>
                <a:ea typeface="Microsoft Sans Serif" panose="020B0604020202020204" pitchFamily="34" charset="0"/>
                <a:cs typeface="Times New Roman" panose="02020603050405020304" pitchFamily="18" charset="0"/>
              </a:rPr>
              <a:t>đậm</a:t>
            </a:r>
            <a:r>
              <a:rPr lang="en-US" sz="2400" dirty="0">
                <a:solidFill>
                  <a:srgbClr val="7030A0"/>
                </a:solidFill>
                <a:latin typeface="Times New Roman" panose="02020603050405020304" pitchFamily="18" charset="0"/>
                <a:ea typeface="Microsoft Sans Serif" panose="020B0604020202020204" pitchFamily="34" charset="0"/>
                <a:cs typeface="Times New Roman" panose="02020603050405020304" pitchFamily="18" charset="0"/>
              </a:rPr>
              <a:t> </a:t>
            </a:r>
            <a:r>
              <a:rPr lang="en-US" sz="2400" dirty="0" err="1">
                <a:solidFill>
                  <a:srgbClr val="7030A0"/>
                </a:solidFill>
                <a:latin typeface="Times New Roman" panose="02020603050405020304" pitchFamily="18" charset="0"/>
                <a:ea typeface="Microsoft Sans Serif" panose="020B0604020202020204" pitchFamily="34" charset="0"/>
                <a:cs typeface="Times New Roman" panose="02020603050405020304" pitchFamily="18" charset="0"/>
              </a:rPr>
              <a:t>chất</a:t>
            </a:r>
            <a:r>
              <a:rPr lang="en-US" sz="2400" dirty="0">
                <a:solidFill>
                  <a:srgbClr val="7030A0"/>
                </a:solidFill>
                <a:latin typeface="Times New Roman" panose="02020603050405020304" pitchFamily="18" charset="0"/>
                <a:ea typeface="Microsoft Sans Serif" panose="020B0604020202020204" pitchFamily="34" charset="0"/>
                <a:cs typeface="Times New Roman" panose="02020603050405020304" pitchFamily="18" charset="0"/>
              </a:rPr>
              <a:t> </a:t>
            </a:r>
            <a:r>
              <a:rPr lang="en-US" sz="2400" dirty="0" err="1">
                <a:solidFill>
                  <a:srgbClr val="7030A0"/>
                </a:solidFill>
                <a:latin typeface="Times New Roman" panose="02020603050405020304" pitchFamily="18" charset="0"/>
                <a:ea typeface="Microsoft Sans Serif" panose="020B0604020202020204" pitchFamily="34" charset="0"/>
                <a:cs typeface="Times New Roman" panose="02020603050405020304" pitchFamily="18" charset="0"/>
              </a:rPr>
              <a:t>trào</a:t>
            </a:r>
            <a:r>
              <a:rPr lang="en-US" sz="2400" dirty="0">
                <a:solidFill>
                  <a:srgbClr val="7030A0"/>
                </a:solidFill>
                <a:latin typeface="Times New Roman" panose="02020603050405020304" pitchFamily="18" charset="0"/>
                <a:ea typeface="Microsoft Sans Serif" panose="020B0604020202020204" pitchFamily="34" charset="0"/>
                <a:cs typeface="Times New Roman" panose="02020603050405020304" pitchFamily="18" charset="0"/>
              </a:rPr>
              <a:t> </a:t>
            </a:r>
            <a:r>
              <a:rPr lang="en-US" sz="2400" dirty="0" err="1">
                <a:solidFill>
                  <a:srgbClr val="7030A0"/>
                </a:solidFill>
                <a:latin typeface="Times New Roman" panose="02020603050405020304" pitchFamily="18" charset="0"/>
                <a:ea typeface="Microsoft Sans Serif" panose="020B0604020202020204" pitchFamily="34" charset="0"/>
                <a:cs typeface="Times New Roman" panose="02020603050405020304" pitchFamily="18" charset="0"/>
              </a:rPr>
              <a:t>phúng</a:t>
            </a:r>
            <a:r>
              <a:rPr lang="en-US" sz="2400" dirty="0">
                <a:solidFill>
                  <a:srgbClr val="7030A0"/>
                </a:solidFill>
                <a:latin typeface="Times New Roman" panose="02020603050405020304" pitchFamily="18" charset="0"/>
                <a:ea typeface="Microsoft Sans Serif" panose="020B0604020202020204" pitchFamily="34" charset="0"/>
                <a:cs typeface="Times New Roman" panose="02020603050405020304" pitchFamily="18" charset="0"/>
              </a:rPr>
              <a:t> </a:t>
            </a:r>
            <a:r>
              <a:rPr lang="en-US" sz="2400" dirty="0" err="1">
                <a:solidFill>
                  <a:srgbClr val="7030A0"/>
                </a:solidFill>
                <a:latin typeface="Times New Roman" panose="02020603050405020304" pitchFamily="18" charset="0"/>
                <a:ea typeface="Microsoft Sans Serif" panose="020B0604020202020204" pitchFamily="34" charset="0"/>
                <a:cs typeface="Times New Roman" panose="02020603050405020304" pitchFamily="18" charset="0"/>
              </a:rPr>
              <a:t>phản</a:t>
            </a:r>
            <a:r>
              <a:rPr lang="en-US" sz="2400" dirty="0">
                <a:solidFill>
                  <a:srgbClr val="7030A0"/>
                </a:solidFill>
                <a:latin typeface="Times New Roman" panose="02020603050405020304" pitchFamily="18" charset="0"/>
                <a:ea typeface="Microsoft Sans Serif" panose="020B0604020202020204" pitchFamily="34" charset="0"/>
                <a:cs typeface="Times New Roman" panose="02020603050405020304" pitchFamily="18" charset="0"/>
              </a:rPr>
              <a:t> </a:t>
            </a:r>
            <a:r>
              <a:rPr lang="en-US" sz="2400" dirty="0" err="1">
                <a:solidFill>
                  <a:srgbClr val="7030A0"/>
                </a:solidFill>
                <a:latin typeface="Times New Roman" panose="02020603050405020304" pitchFamily="18" charset="0"/>
                <a:ea typeface="Microsoft Sans Serif" panose="020B0604020202020204" pitchFamily="34" charset="0"/>
                <a:cs typeface="Times New Roman" panose="02020603050405020304" pitchFamily="18" charset="0"/>
              </a:rPr>
              <a:t>ánh</a:t>
            </a:r>
            <a:r>
              <a:rPr lang="en-US" sz="2400" dirty="0">
                <a:solidFill>
                  <a:srgbClr val="7030A0"/>
                </a:solidFill>
                <a:latin typeface="Times New Roman" panose="02020603050405020304" pitchFamily="18" charset="0"/>
                <a:ea typeface="Microsoft Sans Serif" panose="020B0604020202020204" pitchFamily="34" charset="0"/>
                <a:cs typeface="Times New Roman" panose="02020603050405020304" pitchFamily="18" charset="0"/>
              </a:rPr>
              <a:t> </a:t>
            </a:r>
            <a:r>
              <a:rPr lang="en-US" sz="2400" dirty="0" err="1">
                <a:solidFill>
                  <a:srgbClr val="7030A0"/>
                </a:solidFill>
                <a:latin typeface="Times New Roman" panose="02020603050405020304" pitchFamily="18" charset="0"/>
                <a:ea typeface="Microsoft Sans Serif" panose="020B0604020202020204" pitchFamily="34" charset="0"/>
                <a:cs typeface="Times New Roman" panose="02020603050405020304" pitchFamily="18" charset="0"/>
              </a:rPr>
              <a:t>hiện</a:t>
            </a:r>
            <a:r>
              <a:rPr lang="en-US" sz="2400" dirty="0">
                <a:solidFill>
                  <a:srgbClr val="7030A0"/>
                </a:solidFill>
                <a:latin typeface="Times New Roman" panose="02020603050405020304" pitchFamily="18" charset="0"/>
                <a:ea typeface="Microsoft Sans Serif" panose="020B0604020202020204" pitchFamily="34" charset="0"/>
                <a:cs typeface="Times New Roman" panose="02020603050405020304" pitchFamily="18" charset="0"/>
              </a:rPr>
              <a:t> </a:t>
            </a:r>
            <a:r>
              <a:rPr lang="en-US" sz="2400" dirty="0" err="1">
                <a:solidFill>
                  <a:srgbClr val="7030A0"/>
                </a:solidFill>
                <a:latin typeface="Times New Roman" panose="02020603050405020304" pitchFamily="18" charset="0"/>
                <a:ea typeface="Microsoft Sans Serif" panose="020B0604020202020204" pitchFamily="34" charset="0"/>
                <a:cs typeface="Times New Roman" panose="02020603050405020304" pitchFamily="18" charset="0"/>
              </a:rPr>
              <a:t>thực</a:t>
            </a:r>
            <a:r>
              <a:rPr lang="en-US" sz="2400" dirty="0">
                <a:solidFill>
                  <a:srgbClr val="7030A0"/>
                </a:solidFill>
                <a:latin typeface="Times New Roman" panose="02020603050405020304" pitchFamily="18" charset="0"/>
                <a:ea typeface="Microsoft Sans Serif" panose="020B0604020202020204" pitchFamily="34" charset="0"/>
                <a:cs typeface="Times New Roman" panose="02020603050405020304" pitchFamily="18" charset="0"/>
              </a:rPr>
              <a:t> </a:t>
            </a:r>
            <a:r>
              <a:rPr lang="en-US" sz="2400" dirty="0" err="1">
                <a:solidFill>
                  <a:srgbClr val="7030A0"/>
                </a:solidFill>
                <a:latin typeface="Times New Roman" panose="02020603050405020304" pitchFamily="18" charset="0"/>
                <a:ea typeface="Microsoft Sans Serif" panose="020B0604020202020204" pitchFamily="34" charset="0"/>
                <a:cs typeface="Times New Roman" panose="02020603050405020304" pitchFamily="18" charset="0"/>
              </a:rPr>
              <a:t>xã</a:t>
            </a:r>
            <a:r>
              <a:rPr lang="en-US" sz="2400" dirty="0">
                <a:solidFill>
                  <a:srgbClr val="7030A0"/>
                </a:solidFill>
                <a:latin typeface="Times New Roman" panose="02020603050405020304" pitchFamily="18" charset="0"/>
                <a:ea typeface="Microsoft Sans Serif" panose="020B0604020202020204" pitchFamily="34" charset="0"/>
                <a:cs typeface="Times New Roman" panose="02020603050405020304" pitchFamily="18" charset="0"/>
              </a:rPr>
              <a:t> </a:t>
            </a:r>
            <a:r>
              <a:rPr lang="en-US" sz="2400" dirty="0" err="1">
                <a:solidFill>
                  <a:srgbClr val="7030A0"/>
                </a:solidFill>
                <a:latin typeface="Times New Roman" panose="02020603050405020304" pitchFamily="18" charset="0"/>
                <a:ea typeface="Microsoft Sans Serif" panose="020B0604020202020204" pitchFamily="34" charset="0"/>
                <a:cs typeface="Times New Roman" panose="02020603050405020304" pitchFamily="18" charset="0"/>
              </a:rPr>
              <a:t>hội</a:t>
            </a:r>
            <a:r>
              <a:rPr lang="en-US" sz="2400" dirty="0">
                <a:solidFill>
                  <a:srgbClr val="7030A0"/>
                </a:solidFill>
                <a:latin typeface="Times New Roman" panose="02020603050405020304" pitchFamily="18" charset="0"/>
                <a:ea typeface="Microsoft Sans Serif" panose="020B0604020202020204" pitchFamily="34" charset="0"/>
                <a:cs typeface="Times New Roman" panose="02020603050405020304" pitchFamily="18" charset="0"/>
              </a:rPr>
              <a:t> </a:t>
            </a:r>
            <a:r>
              <a:rPr lang="en-US" sz="2400" dirty="0" err="1">
                <a:solidFill>
                  <a:srgbClr val="7030A0"/>
                </a:solidFill>
                <a:latin typeface="Times New Roman" panose="02020603050405020304" pitchFamily="18" charset="0"/>
                <a:ea typeface="Microsoft Sans Serif" panose="020B0604020202020204" pitchFamily="34" charset="0"/>
                <a:cs typeface="Times New Roman" panose="02020603050405020304" pitchFamily="18" charset="0"/>
              </a:rPr>
              <a:t>thuộc</a:t>
            </a:r>
            <a:r>
              <a:rPr lang="en-US" sz="2400" dirty="0">
                <a:solidFill>
                  <a:srgbClr val="7030A0"/>
                </a:solidFill>
                <a:latin typeface="Times New Roman" panose="02020603050405020304" pitchFamily="18" charset="0"/>
                <a:ea typeface="Microsoft Sans Serif" panose="020B0604020202020204" pitchFamily="34" charset="0"/>
                <a:cs typeface="Times New Roman" panose="02020603050405020304" pitchFamily="18" charset="0"/>
              </a:rPr>
              <a:t> </a:t>
            </a:r>
            <a:r>
              <a:rPr lang="en-US" sz="2400" dirty="0" err="1">
                <a:solidFill>
                  <a:srgbClr val="7030A0"/>
                </a:solidFill>
                <a:latin typeface="Times New Roman" panose="02020603050405020304" pitchFamily="18" charset="0"/>
                <a:ea typeface="Microsoft Sans Serif" panose="020B0604020202020204" pitchFamily="34" charset="0"/>
                <a:cs typeface="Times New Roman" panose="02020603050405020304" pitchFamily="18" charset="0"/>
              </a:rPr>
              <a:t>địa</a:t>
            </a:r>
            <a:r>
              <a:rPr lang="en-US" sz="2400" dirty="0">
                <a:solidFill>
                  <a:srgbClr val="7030A0"/>
                </a:solidFill>
                <a:latin typeface="Times New Roman" panose="02020603050405020304" pitchFamily="18" charset="0"/>
                <a:ea typeface="Microsoft Sans Serif" panose="020B0604020202020204" pitchFamily="34" charset="0"/>
                <a:cs typeface="Times New Roman" panose="02020603050405020304" pitchFamily="18" charset="0"/>
              </a:rPr>
              <a:t> </a:t>
            </a:r>
            <a:r>
              <a:rPr lang="en-US" sz="2400" dirty="0" err="1">
                <a:solidFill>
                  <a:srgbClr val="7030A0"/>
                </a:solidFill>
                <a:latin typeface="Times New Roman" panose="02020603050405020304" pitchFamily="18" charset="0"/>
                <a:ea typeface="Microsoft Sans Serif" panose="020B0604020202020204" pitchFamily="34" charset="0"/>
                <a:cs typeface="Times New Roman" panose="02020603050405020304" pitchFamily="18" charset="0"/>
              </a:rPr>
              <a:t>nửa</a:t>
            </a:r>
            <a:r>
              <a:rPr lang="en-US" sz="2400" dirty="0">
                <a:solidFill>
                  <a:srgbClr val="7030A0"/>
                </a:solidFill>
                <a:latin typeface="Times New Roman" panose="02020603050405020304" pitchFamily="18" charset="0"/>
                <a:ea typeface="Microsoft Sans Serif" panose="020B0604020202020204" pitchFamily="34" charset="0"/>
                <a:cs typeface="Times New Roman" panose="02020603050405020304" pitchFamily="18" charset="0"/>
              </a:rPr>
              <a:t> </a:t>
            </a:r>
            <a:r>
              <a:rPr lang="en-US" sz="2400" dirty="0" err="1">
                <a:solidFill>
                  <a:srgbClr val="7030A0"/>
                </a:solidFill>
                <a:latin typeface="Times New Roman" panose="02020603050405020304" pitchFamily="18" charset="0"/>
                <a:ea typeface="Microsoft Sans Serif" panose="020B0604020202020204" pitchFamily="34" charset="0"/>
                <a:cs typeface="Times New Roman" panose="02020603050405020304" pitchFamily="18" charset="0"/>
              </a:rPr>
              <a:t>phong</a:t>
            </a:r>
            <a:r>
              <a:rPr lang="en-US" sz="2400" dirty="0">
                <a:solidFill>
                  <a:srgbClr val="7030A0"/>
                </a:solidFill>
                <a:latin typeface="Times New Roman" panose="02020603050405020304" pitchFamily="18" charset="0"/>
                <a:ea typeface="Microsoft Sans Serif" panose="020B0604020202020204" pitchFamily="34" charset="0"/>
                <a:cs typeface="Times New Roman" panose="02020603050405020304" pitchFamily="18" charset="0"/>
              </a:rPr>
              <a:t> </a:t>
            </a:r>
            <a:r>
              <a:rPr lang="en-US" sz="2400" dirty="0" err="1">
                <a:solidFill>
                  <a:srgbClr val="7030A0"/>
                </a:solidFill>
                <a:latin typeface="Times New Roman" panose="02020603050405020304" pitchFamily="18" charset="0"/>
                <a:ea typeface="Microsoft Sans Serif" panose="020B0604020202020204" pitchFamily="34" charset="0"/>
                <a:cs typeface="Times New Roman" panose="02020603050405020304" pitchFamily="18" charset="0"/>
              </a:rPr>
              <a:t>kiến</a:t>
            </a:r>
            <a:r>
              <a:rPr lang="en-US" sz="2400" dirty="0">
                <a:solidFill>
                  <a:srgbClr val="7030A0"/>
                </a:solidFill>
                <a:latin typeface="Times New Roman" panose="02020603050405020304" pitchFamily="18" charset="0"/>
                <a:ea typeface="Microsoft Sans Serif" panose="020B0604020202020204" pitchFamily="34" charset="0"/>
                <a:cs typeface="Times New Roman" panose="02020603050405020304" pitchFamily="18" charset="0"/>
              </a:rPr>
              <a:t> </a:t>
            </a:r>
            <a:r>
              <a:rPr lang="en-US" sz="2400" dirty="0" err="1">
                <a:solidFill>
                  <a:srgbClr val="7030A0"/>
                </a:solidFill>
                <a:latin typeface="Times New Roman" panose="02020603050405020304" pitchFamily="18" charset="0"/>
                <a:ea typeface="Microsoft Sans Serif" panose="020B0604020202020204" pitchFamily="34" charset="0"/>
                <a:cs typeface="Times New Roman" panose="02020603050405020304" pitchFamily="18" charset="0"/>
              </a:rPr>
              <a:t>nước</a:t>
            </a:r>
            <a:r>
              <a:rPr lang="en-US" sz="2400" dirty="0">
                <a:solidFill>
                  <a:srgbClr val="7030A0"/>
                </a:solidFill>
                <a:latin typeface="Times New Roman" panose="02020603050405020304" pitchFamily="18" charset="0"/>
                <a:ea typeface="Microsoft Sans Serif" panose="020B0604020202020204" pitchFamily="34" charset="0"/>
                <a:cs typeface="Times New Roman" panose="02020603050405020304" pitchFamily="18" charset="0"/>
              </a:rPr>
              <a:t> ta </a:t>
            </a:r>
            <a:r>
              <a:rPr lang="en-US" sz="2400" dirty="0" err="1">
                <a:solidFill>
                  <a:srgbClr val="7030A0"/>
                </a:solidFill>
                <a:latin typeface="Times New Roman" panose="02020603050405020304" pitchFamily="18" charset="0"/>
                <a:ea typeface="Microsoft Sans Serif" panose="020B0604020202020204" pitchFamily="34" charset="0"/>
                <a:cs typeface="Times New Roman" panose="02020603050405020304" pitchFamily="18" charset="0"/>
              </a:rPr>
              <a:t>cuối</a:t>
            </a:r>
            <a:r>
              <a:rPr lang="en-US" sz="2400" dirty="0">
                <a:solidFill>
                  <a:srgbClr val="7030A0"/>
                </a:solidFill>
                <a:latin typeface="Times New Roman" panose="02020603050405020304" pitchFamily="18" charset="0"/>
                <a:ea typeface="Microsoft Sans Serif" panose="020B0604020202020204" pitchFamily="34" charset="0"/>
                <a:cs typeface="Times New Roman" panose="02020603050405020304" pitchFamily="18" charset="0"/>
              </a:rPr>
              <a:t> </a:t>
            </a:r>
            <a:r>
              <a:rPr lang="en-US" sz="2400" dirty="0" err="1">
                <a:solidFill>
                  <a:srgbClr val="7030A0"/>
                </a:solidFill>
                <a:latin typeface="Times New Roman" panose="02020603050405020304" pitchFamily="18" charset="0"/>
                <a:ea typeface="Microsoft Sans Serif" panose="020B0604020202020204" pitchFamily="34" charset="0"/>
                <a:cs typeface="Times New Roman" panose="02020603050405020304" pitchFamily="18" charset="0"/>
              </a:rPr>
              <a:t>thế</a:t>
            </a:r>
            <a:r>
              <a:rPr lang="en-US" sz="2400" dirty="0">
                <a:solidFill>
                  <a:srgbClr val="7030A0"/>
                </a:solidFill>
                <a:latin typeface="Times New Roman" panose="02020603050405020304" pitchFamily="18" charset="0"/>
                <a:ea typeface="Microsoft Sans Serif" panose="020B0604020202020204" pitchFamily="34" charset="0"/>
                <a:cs typeface="Times New Roman" panose="02020603050405020304" pitchFamily="18" charset="0"/>
              </a:rPr>
              <a:t> </a:t>
            </a:r>
            <a:r>
              <a:rPr lang="en-US" sz="2400" dirty="0" err="1">
                <a:solidFill>
                  <a:srgbClr val="7030A0"/>
                </a:solidFill>
                <a:latin typeface="Times New Roman" panose="02020603050405020304" pitchFamily="18" charset="0"/>
                <a:ea typeface="Microsoft Sans Serif" panose="020B0604020202020204" pitchFamily="34" charset="0"/>
                <a:cs typeface="Times New Roman" panose="02020603050405020304" pitchFamily="18" charset="0"/>
              </a:rPr>
              <a:t>kỉ</a:t>
            </a:r>
            <a:r>
              <a:rPr lang="en-US" sz="2400" dirty="0">
                <a:solidFill>
                  <a:srgbClr val="7030A0"/>
                </a:solidFill>
                <a:latin typeface="Times New Roman" panose="02020603050405020304" pitchFamily="18" charset="0"/>
                <a:ea typeface="Microsoft Sans Serif" panose="020B0604020202020204" pitchFamily="34" charset="0"/>
                <a:cs typeface="Times New Roman" panose="02020603050405020304" pitchFamily="18" charset="0"/>
              </a:rPr>
              <a:t> 19 </a:t>
            </a:r>
            <a:r>
              <a:rPr lang="en-US" sz="2400" dirty="0" err="1">
                <a:solidFill>
                  <a:srgbClr val="7030A0"/>
                </a:solidFill>
                <a:latin typeface="Times New Roman" panose="02020603050405020304" pitchFamily="18" charset="0"/>
                <a:ea typeface="Microsoft Sans Serif" panose="020B0604020202020204" pitchFamily="34" charset="0"/>
                <a:cs typeface="Times New Roman" panose="02020603050405020304" pitchFamily="18" charset="0"/>
              </a:rPr>
              <a:t>đầu</a:t>
            </a:r>
            <a:r>
              <a:rPr lang="en-US" sz="2400" dirty="0">
                <a:solidFill>
                  <a:srgbClr val="7030A0"/>
                </a:solidFill>
                <a:latin typeface="Times New Roman" panose="02020603050405020304" pitchFamily="18" charset="0"/>
                <a:ea typeface="Microsoft Sans Serif" panose="020B0604020202020204" pitchFamily="34" charset="0"/>
                <a:cs typeface="Times New Roman" panose="02020603050405020304" pitchFamily="18" charset="0"/>
              </a:rPr>
              <a:t> </a:t>
            </a:r>
            <a:r>
              <a:rPr lang="en-US" sz="2400" dirty="0" err="1">
                <a:solidFill>
                  <a:srgbClr val="7030A0"/>
                </a:solidFill>
                <a:latin typeface="Times New Roman" panose="02020603050405020304" pitchFamily="18" charset="0"/>
                <a:ea typeface="Microsoft Sans Serif" panose="020B0604020202020204" pitchFamily="34" charset="0"/>
                <a:cs typeface="Times New Roman" panose="02020603050405020304" pitchFamily="18" charset="0"/>
              </a:rPr>
              <a:t>thế</a:t>
            </a:r>
            <a:r>
              <a:rPr lang="en-US" sz="2400" dirty="0">
                <a:solidFill>
                  <a:srgbClr val="7030A0"/>
                </a:solidFill>
                <a:latin typeface="Times New Roman" panose="02020603050405020304" pitchFamily="18" charset="0"/>
                <a:ea typeface="Microsoft Sans Serif" panose="020B0604020202020204" pitchFamily="34" charset="0"/>
                <a:cs typeface="Times New Roman" panose="02020603050405020304" pitchFamily="18" charset="0"/>
              </a:rPr>
              <a:t> </a:t>
            </a:r>
            <a:r>
              <a:rPr lang="en-US" sz="2400" dirty="0" err="1">
                <a:solidFill>
                  <a:srgbClr val="7030A0"/>
                </a:solidFill>
                <a:latin typeface="Times New Roman" panose="02020603050405020304" pitchFamily="18" charset="0"/>
                <a:ea typeface="Microsoft Sans Serif" panose="020B0604020202020204" pitchFamily="34" charset="0"/>
                <a:cs typeface="Times New Roman" panose="02020603050405020304" pitchFamily="18" charset="0"/>
              </a:rPr>
              <a:t>kỉ</a:t>
            </a:r>
            <a:r>
              <a:rPr lang="en-US" sz="2400" dirty="0">
                <a:solidFill>
                  <a:srgbClr val="7030A0"/>
                </a:solidFill>
                <a:latin typeface="Times New Roman" panose="02020603050405020304" pitchFamily="18" charset="0"/>
                <a:ea typeface="Microsoft Sans Serif" panose="020B0604020202020204" pitchFamily="34" charset="0"/>
                <a:cs typeface="Times New Roman" panose="02020603050405020304" pitchFamily="18" charset="0"/>
              </a:rPr>
              <a:t> 20</a:t>
            </a:r>
          </a:p>
        </p:txBody>
      </p:sp>
      <p:pic>
        <p:nvPicPr>
          <p:cNvPr id="6" name="Picture 5" descr="Bài thơ: Lễ xướng danh khoa Đinh Dậu (1897) (Trần Tế Xương - 陳濟昌)"/>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60745" y="354420"/>
            <a:ext cx="5018568" cy="3014100"/>
          </a:xfrm>
          <a:prstGeom prst="rect">
            <a:avLst/>
          </a:prstGeom>
          <a:noFill/>
          <a:ln>
            <a:noFill/>
          </a:ln>
        </p:spPr>
      </p:pic>
    </p:spTree>
    <p:extLst>
      <p:ext uri="{BB962C8B-B14F-4D97-AF65-F5344CB8AC3E}">
        <p14:creationId xmlns:p14="http://schemas.microsoft.com/office/powerpoint/2010/main" val="5990337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1"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 calcmode="lin" valueType="num">
                                      <p:cBhvr>
                                        <p:cTn id="12" dur="1000" fill="hold"/>
                                        <p:tgtEl>
                                          <p:spTgt spid="5"/>
                                        </p:tgtEl>
                                        <p:attrNameLst>
                                          <p:attrName>ppt_w</p:attrName>
                                        </p:attrNameLst>
                                      </p:cBhvr>
                                      <p:tavLst>
                                        <p:tav tm="0">
                                          <p:val>
                                            <p:fltVal val="0"/>
                                          </p:val>
                                        </p:tav>
                                        <p:tav tm="100000">
                                          <p:val>
                                            <p:strVal val="#ppt_w"/>
                                          </p:val>
                                        </p:tav>
                                      </p:tavLst>
                                    </p:anim>
                                    <p:anim calcmode="lin" valueType="num">
                                      <p:cBhvr>
                                        <p:cTn id="13" dur="1000" fill="hold"/>
                                        <p:tgtEl>
                                          <p:spTgt spid="5"/>
                                        </p:tgtEl>
                                        <p:attrNameLst>
                                          <p:attrName>ppt_h</p:attrName>
                                        </p:attrNameLst>
                                      </p:cBhvr>
                                      <p:tavLst>
                                        <p:tav tm="0">
                                          <p:val>
                                            <p:fltVal val="0"/>
                                          </p:val>
                                        </p:tav>
                                        <p:tav tm="100000">
                                          <p:val>
                                            <p:strVal val="#ppt_h"/>
                                          </p:val>
                                        </p:tav>
                                      </p:tavLst>
                                    </p:anim>
                                    <p:anim calcmode="lin" valueType="num">
                                      <p:cBhvr>
                                        <p:cTn id="14" dur="1000" fill="hold"/>
                                        <p:tgtEl>
                                          <p:spTgt spid="5"/>
                                        </p:tgtEl>
                                        <p:attrNameLst>
                                          <p:attrName>style.rotation</p:attrName>
                                        </p:attrNameLst>
                                      </p:cBhvr>
                                      <p:tavLst>
                                        <p:tav tm="0">
                                          <p:val>
                                            <p:fltVal val="90"/>
                                          </p:val>
                                        </p:tav>
                                        <p:tav tm="100000">
                                          <p:val>
                                            <p:fltVal val="0"/>
                                          </p:val>
                                        </p:tav>
                                      </p:tavLst>
                                    </p:anim>
                                    <p:animEffect transition="in" filter="fade">
                                      <p:cBhvr>
                                        <p:cTn id="15"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893"/>
        <p:cNvGrpSpPr/>
        <p:nvPr/>
      </p:nvGrpSpPr>
      <p:grpSpPr>
        <a:xfrm>
          <a:off x="0" y="0"/>
          <a:ext cx="0" cy="0"/>
          <a:chOff x="0" y="0"/>
          <a:chExt cx="0" cy="0"/>
        </a:xfrm>
      </p:grpSpPr>
      <p:sp>
        <p:nvSpPr>
          <p:cNvPr id="1967" name="Google Shape;1967;p29"/>
          <p:cNvSpPr txBox="1">
            <a:spLocks noGrp="1"/>
          </p:cNvSpPr>
          <p:nvPr>
            <p:ph type="ctrTitle"/>
          </p:nvPr>
        </p:nvSpPr>
        <p:spPr>
          <a:xfrm>
            <a:off x="772634" y="1528751"/>
            <a:ext cx="7198556" cy="2321670"/>
          </a:xfrm>
          <a:prstGeom prst="rect">
            <a:avLst/>
          </a:prstGeom>
        </p:spPr>
        <p:txBody>
          <a:bodyPr spcFirstLastPara="1" wrap="square" lIns="91425" tIns="91425" rIns="91425" bIns="91425" anchor="ctr" anchorCtr="0">
            <a:noAutofit/>
          </a:bodyPr>
          <a:lstStyle/>
          <a:p>
            <a:r>
              <a:rPr lang="vi-VN" sz="4800" dirty="0">
                <a:solidFill>
                  <a:srgbClr val="002060"/>
                </a:solidFill>
                <a:latin typeface="Times New Roman" panose="02020603050405020304" pitchFamily="18" charset="0"/>
                <a:cs typeface="Times New Roman" panose="02020603050405020304" pitchFamily="18" charset="0"/>
              </a:rPr>
              <a:t>VIẾT- </a:t>
            </a:r>
            <a:r>
              <a:rPr lang="es-ES" sz="4800" dirty="0">
                <a:solidFill>
                  <a:srgbClr val="002060"/>
                </a:solidFill>
                <a:latin typeface="Times New Roman" panose="02020603050405020304" pitchFamily="18" charset="0"/>
                <a:cs typeface="Times New Roman" panose="02020603050405020304" pitchFamily="18" charset="0"/>
              </a:rPr>
              <a:t>VIẾT BÀI VĂN</a:t>
            </a:r>
            <a:br>
              <a:rPr lang="en-US" sz="4800" dirty="0">
                <a:solidFill>
                  <a:srgbClr val="002060"/>
                </a:solidFill>
                <a:latin typeface="Times New Roman" panose="02020603050405020304" pitchFamily="18" charset="0"/>
                <a:cs typeface="Times New Roman" panose="02020603050405020304" pitchFamily="18" charset="0"/>
              </a:rPr>
            </a:br>
            <a:r>
              <a:rPr lang="en-US" sz="4800" dirty="0">
                <a:solidFill>
                  <a:srgbClr val="002060"/>
                </a:solidFill>
                <a:latin typeface="Times New Roman" panose="02020603050405020304" pitchFamily="18" charset="0"/>
                <a:cs typeface="Times New Roman" panose="02020603050405020304" pitchFamily="18" charset="0"/>
              </a:rPr>
              <a:t>PHÂN TÍCH MỘT TÁC PHẨM VĂN HỌC </a:t>
            </a:r>
            <a:br>
              <a:rPr lang="vi-VN" sz="4800" dirty="0">
                <a:solidFill>
                  <a:srgbClr val="002060"/>
                </a:solidFill>
                <a:latin typeface="Times New Roman" panose="02020603050405020304" pitchFamily="18" charset="0"/>
                <a:cs typeface="Times New Roman" panose="02020603050405020304" pitchFamily="18" charset="0"/>
              </a:rPr>
            </a:br>
            <a:r>
              <a:rPr lang="en-US" sz="4800" dirty="0">
                <a:solidFill>
                  <a:srgbClr val="002060"/>
                </a:solidFill>
                <a:latin typeface="Times New Roman" panose="02020603050405020304" pitchFamily="18" charset="0"/>
                <a:cs typeface="Times New Roman" panose="02020603050405020304" pitchFamily="18" charset="0"/>
              </a:rPr>
              <a:t>( THƠ TRÀO PHÚNG )</a:t>
            </a:r>
            <a:endParaRPr sz="4800" dirty="0">
              <a:solidFill>
                <a:srgbClr val="002060"/>
              </a:solidFill>
              <a:latin typeface="Times New Roman" panose="02020603050405020304" pitchFamily="18" charset="0"/>
              <a:cs typeface="Times New Roman" panose="02020603050405020304" pitchFamily="18" charset="0"/>
              <a:sym typeface="Nanum Pen Script"/>
            </a:endParaRPr>
          </a:p>
        </p:txBody>
      </p:sp>
      <p:grpSp>
        <p:nvGrpSpPr>
          <p:cNvPr id="1969" name="Google Shape;1969;p29"/>
          <p:cNvGrpSpPr/>
          <p:nvPr/>
        </p:nvGrpSpPr>
        <p:grpSpPr>
          <a:xfrm>
            <a:off x="7935521" y="2367352"/>
            <a:ext cx="254424" cy="196788"/>
            <a:chOff x="5822600" y="1822350"/>
            <a:chExt cx="282850" cy="218775"/>
          </a:xfrm>
        </p:grpSpPr>
        <p:sp>
          <p:nvSpPr>
            <p:cNvPr id="1970" name="Google Shape;1970;p29"/>
            <p:cNvSpPr/>
            <p:nvPr/>
          </p:nvSpPr>
          <p:spPr>
            <a:xfrm>
              <a:off x="5823175" y="1826050"/>
              <a:ext cx="278600" cy="210950"/>
            </a:xfrm>
            <a:custGeom>
              <a:avLst/>
              <a:gdLst/>
              <a:ahLst/>
              <a:cxnLst/>
              <a:rect l="l" t="t" r="r" b="b"/>
              <a:pathLst>
                <a:path w="11144" h="8438" extrusionOk="0">
                  <a:moveTo>
                    <a:pt x="7410" y="1"/>
                  </a:moveTo>
                  <a:cubicBezTo>
                    <a:pt x="7358" y="1"/>
                    <a:pt x="7305" y="3"/>
                    <a:pt x="7250" y="8"/>
                  </a:cubicBezTo>
                  <a:cubicBezTo>
                    <a:pt x="4605" y="228"/>
                    <a:pt x="418" y="1893"/>
                    <a:pt x="589" y="2530"/>
                  </a:cubicBezTo>
                  <a:cubicBezTo>
                    <a:pt x="616" y="2628"/>
                    <a:pt x="757" y="2670"/>
                    <a:pt x="978" y="2670"/>
                  </a:cubicBezTo>
                  <a:cubicBezTo>
                    <a:pt x="1476" y="2670"/>
                    <a:pt x="2376" y="2457"/>
                    <a:pt x="3261" y="2208"/>
                  </a:cubicBezTo>
                  <a:lnTo>
                    <a:pt x="3261" y="2208"/>
                  </a:lnTo>
                  <a:cubicBezTo>
                    <a:pt x="1699" y="2745"/>
                    <a:pt x="1" y="3435"/>
                    <a:pt x="149" y="3852"/>
                  </a:cubicBezTo>
                  <a:cubicBezTo>
                    <a:pt x="195" y="3982"/>
                    <a:pt x="379" y="4036"/>
                    <a:pt x="654" y="4036"/>
                  </a:cubicBezTo>
                  <a:cubicBezTo>
                    <a:pt x="1982" y="4036"/>
                    <a:pt x="5412" y="2776"/>
                    <a:pt x="5414" y="2775"/>
                  </a:cubicBezTo>
                  <a:lnTo>
                    <a:pt x="5414" y="2775"/>
                  </a:lnTo>
                  <a:cubicBezTo>
                    <a:pt x="5411" y="2776"/>
                    <a:pt x="883" y="4489"/>
                    <a:pt x="1030" y="5175"/>
                  </a:cubicBezTo>
                  <a:cubicBezTo>
                    <a:pt x="1059" y="5294"/>
                    <a:pt x="1207" y="5343"/>
                    <a:pt x="1435" y="5343"/>
                  </a:cubicBezTo>
                  <a:cubicBezTo>
                    <a:pt x="2563" y="5343"/>
                    <a:pt x="5633" y="4122"/>
                    <a:pt x="5634" y="4122"/>
                  </a:cubicBezTo>
                  <a:lnTo>
                    <a:pt x="5634" y="4122"/>
                  </a:lnTo>
                  <a:cubicBezTo>
                    <a:pt x="5633" y="4122"/>
                    <a:pt x="2157" y="6032"/>
                    <a:pt x="2426" y="6619"/>
                  </a:cubicBezTo>
                  <a:cubicBezTo>
                    <a:pt x="2464" y="6695"/>
                    <a:pt x="2556" y="6728"/>
                    <a:pt x="2689" y="6728"/>
                  </a:cubicBezTo>
                  <a:cubicBezTo>
                    <a:pt x="3583" y="6728"/>
                    <a:pt x="6295" y="5224"/>
                    <a:pt x="6295" y="5224"/>
                  </a:cubicBezTo>
                  <a:cubicBezTo>
                    <a:pt x="6295" y="5224"/>
                    <a:pt x="6883" y="8358"/>
                    <a:pt x="8132" y="8407"/>
                  </a:cubicBezTo>
                  <a:cubicBezTo>
                    <a:pt x="8744" y="8432"/>
                    <a:pt x="9497" y="8438"/>
                    <a:pt x="10097" y="8438"/>
                  </a:cubicBezTo>
                  <a:cubicBezTo>
                    <a:pt x="10697" y="8438"/>
                    <a:pt x="11144" y="8432"/>
                    <a:pt x="11144" y="8432"/>
                  </a:cubicBezTo>
                  <a:lnTo>
                    <a:pt x="11144" y="5052"/>
                  </a:lnTo>
                  <a:lnTo>
                    <a:pt x="8940" y="5052"/>
                  </a:lnTo>
                  <a:cubicBezTo>
                    <a:pt x="8940" y="5052"/>
                    <a:pt x="9880" y="1"/>
                    <a:pt x="7410" y="1"/>
                  </a:cubicBezTo>
                  <a:close/>
                </a:path>
              </a:pathLst>
            </a:custGeom>
            <a:solidFill>
              <a:srgbClr val="FFB86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71" name="Google Shape;1971;p29"/>
            <p:cNvSpPr/>
            <p:nvPr/>
          </p:nvSpPr>
          <p:spPr>
            <a:xfrm>
              <a:off x="5822600" y="1822350"/>
              <a:ext cx="282850" cy="218775"/>
            </a:xfrm>
            <a:custGeom>
              <a:avLst/>
              <a:gdLst/>
              <a:ahLst/>
              <a:cxnLst/>
              <a:rect l="l" t="t" r="r" b="b"/>
              <a:pathLst>
                <a:path w="11314" h="8751" extrusionOk="0">
                  <a:moveTo>
                    <a:pt x="7405" y="300"/>
                  </a:moveTo>
                  <a:cubicBezTo>
                    <a:pt x="7795" y="300"/>
                    <a:pt x="8103" y="425"/>
                    <a:pt x="8351" y="694"/>
                  </a:cubicBezTo>
                  <a:cubicBezTo>
                    <a:pt x="9404" y="1870"/>
                    <a:pt x="8816" y="5127"/>
                    <a:pt x="8816" y="5176"/>
                  </a:cubicBezTo>
                  <a:lnTo>
                    <a:pt x="8767" y="5347"/>
                  </a:lnTo>
                  <a:lnTo>
                    <a:pt x="11020" y="5347"/>
                  </a:lnTo>
                  <a:lnTo>
                    <a:pt x="11020" y="8433"/>
                  </a:lnTo>
                  <a:cubicBezTo>
                    <a:pt x="10799" y="8433"/>
                    <a:pt x="10334" y="8439"/>
                    <a:pt x="9798" y="8439"/>
                  </a:cubicBezTo>
                  <a:cubicBezTo>
                    <a:pt x="9263" y="8439"/>
                    <a:pt x="8657" y="8433"/>
                    <a:pt x="8155" y="8408"/>
                  </a:cubicBezTo>
                  <a:cubicBezTo>
                    <a:pt x="7224" y="8359"/>
                    <a:pt x="6612" y="6180"/>
                    <a:pt x="6465" y="5347"/>
                  </a:cubicBezTo>
                  <a:lnTo>
                    <a:pt x="6441" y="5127"/>
                  </a:lnTo>
                  <a:lnTo>
                    <a:pt x="6245" y="5225"/>
                  </a:lnTo>
                  <a:cubicBezTo>
                    <a:pt x="5172" y="5841"/>
                    <a:pt x="3334" y="6733"/>
                    <a:pt x="2712" y="6733"/>
                  </a:cubicBezTo>
                  <a:cubicBezTo>
                    <a:pt x="2667" y="6733"/>
                    <a:pt x="2628" y="6728"/>
                    <a:pt x="2596" y="6718"/>
                  </a:cubicBezTo>
                  <a:cubicBezTo>
                    <a:pt x="2473" y="6474"/>
                    <a:pt x="3967" y="5372"/>
                    <a:pt x="5730" y="4417"/>
                  </a:cubicBezTo>
                  <a:lnTo>
                    <a:pt x="5583" y="4147"/>
                  </a:lnTo>
                  <a:cubicBezTo>
                    <a:pt x="4317" y="4641"/>
                    <a:pt x="2259" y="5342"/>
                    <a:pt x="1458" y="5342"/>
                  </a:cubicBezTo>
                  <a:cubicBezTo>
                    <a:pt x="1345" y="5342"/>
                    <a:pt x="1257" y="5328"/>
                    <a:pt x="1200" y="5298"/>
                  </a:cubicBezTo>
                  <a:cubicBezTo>
                    <a:pt x="1127" y="5004"/>
                    <a:pt x="3135" y="3951"/>
                    <a:pt x="5485" y="3070"/>
                  </a:cubicBezTo>
                  <a:lnTo>
                    <a:pt x="5388" y="2776"/>
                  </a:lnTo>
                  <a:cubicBezTo>
                    <a:pt x="3896" y="3330"/>
                    <a:pt x="1624" y="4051"/>
                    <a:pt x="689" y="4051"/>
                  </a:cubicBezTo>
                  <a:cubicBezTo>
                    <a:pt x="550" y="4051"/>
                    <a:pt x="440" y="4035"/>
                    <a:pt x="367" y="4000"/>
                  </a:cubicBezTo>
                  <a:cubicBezTo>
                    <a:pt x="343" y="3976"/>
                    <a:pt x="319" y="3976"/>
                    <a:pt x="319" y="3927"/>
                  </a:cubicBezTo>
                  <a:cubicBezTo>
                    <a:pt x="514" y="3584"/>
                    <a:pt x="1910" y="2996"/>
                    <a:pt x="3404" y="2482"/>
                  </a:cubicBezTo>
                  <a:cubicBezTo>
                    <a:pt x="4457" y="2164"/>
                    <a:pt x="5461" y="1821"/>
                    <a:pt x="5804" y="1698"/>
                  </a:cubicBezTo>
                  <a:lnTo>
                    <a:pt x="5706" y="1429"/>
                  </a:lnTo>
                  <a:cubicBezTo>
                    <a:pt x="5485" y="1503"/>
                    <a:pt x="4432" y="1796"/>
                    <a:pt x="3306" y="2188"/>
                  </a:cubicBezTo>
                  <a:cubicBezTo>
                    <a:pt x="2266" y="2477"/>
                    <a:pt x="1378" y="2675"/>
                    <a:pt x="974" y="2675"/>
                  </a:cubicBezTo>
                  <a:cubicBezTo>
                    <a:pt x="865" y="2675"/>
                    <a:pt x="791" y="2660"/>
                    <a:pt x="759" y="2629"/>
                  </a:cubicBezTo>
                  <a:cubicBezTo>
                    <a:pt x="759" y="2629"/>
                    <a:pt x="759" y="2604"/>
                    <a:pt x="808" y="2531"/>
                  </a:cubicBezTo>
                  <a:cubicBezTo>
                    <a:pt x="1372" y="1894"/>
                    <a:pt x="4849" y="499"/>
                    <a:pt x="7298" y="303"/>
                  </a:cubicBezTo>
                  <a:cubicBezTo>
                    <a:pt x="7334" y="301"/>
                    <a:pt x="7370" y="300"/>
                    <a:pt x="7405" y="300"/>
                  </a:cubicBezTo>
                  <a:close/>
                  <a:moveTo>
                    <a:pt x="7450" y="1"/>
                  </a:moveTo>
                  <a:cubicBezTo>
                    <a:pt x="7392" y="1"/>
                    <a:pt x="7333" y="3"/>
                    <a:pt x="7273" y="9"/>
                  </a:cubicBezTo>
                  <a:cubicBezTo>
                    <a:pt x="4800" y="205"/>
                    <a:pt x="1102" y="1625"/>
                    <a:pt x="539" y="2409"/>
                  </a:cubicBezTo>
                  <a:cubicBezTo>
                    <a:pt x="465" y="2507"/>
                    <a:pt x="441" y="2604"/>
                    <a:pt x="465" y="2702"/>
                  </a:cubicBezTo>
                  <a:cubicBezTo>
                    <a:pt x="490" y="2776"/>
                    <a:pt x="514" y="2849"/>
                    <a:pt x="612" y="2898"/>
                  </a:cubicBezTo>
                  <a:cubicBezTo>
                    <a:pt x="693" y="2939"/>
                    <a:pt x="811" y="2957"/>
                    <a:pt x="962" y="2957"/>
                  </a:cubicBezTo>
                  <a:cubicBezTo>
                    <a:pt x="1086" y="2957"/>
                    <a:pt x="1231" y="2945"/>
                    <a:pt x="1396" y="2923"/>
                  </a:cubicBezTo>
                  <a:lnTo>
                    <a:pt x="1396" y="2923"/>
                  </a:lnTo>
                  <a:cubicBezTo>
                    <a:pt x="710" y="3241"/>
                    <a:pt x="196" y="3535"/>
                    <a:pt x="74" y="3780"/>
                  </a:cubicBezTo>
                  <a:cubicBezTo>
                    <a:pt x="0" y="3902"/>
                    <a:pt x="25" y="4000"/>
                    <a:pt x="49" y="4049"/>
                  </a:cubicBezTo>
                  <a:cubicBezTo>
                    <a:pt x="49" y="4123"/>
                    <a:pt x="123" y="4196"/>
                    <a:pt x="245" y="4270"/>
                  </a:cubicBezTo>
                  <a:cubicBezTo>
                    <a:pt x="348" y="4318"/>
                    <a:pt x="496" y="4339"/>
                    <a:pt x="677" y="4339"/>
                  </a:cubicBezTo>
                  <a:cubicBezTo>
                    <a:pt x="1139" y="4339"/>
                    <a:pt x="1818" y="4201"/>
                    <a:pt x="2522" y="4025"/>
                  </a:cubicBezTo>
                  <a:lnTo>
                    <a:pt x="2522" y="4025"/>
                  </a:lnTo>
                  <a:cubicBezTo>
                    <a:pt x="1567" y="4490"/>
                    <a:pt x="833" y="5004"/>
                    <a:pt x="906" y="5372"/>
                  </a:cubicBezTo>
                  <a:cubicBezTo>
                    <a:pt x="931" y="5421"/>
                    <a:pt x="980" y="5519"/>
                    <a:pt x="1078" y="5568"/>
                  </a:cubicBezTo>
                  <a:cubicBezTo>
                    <a:pt x="1169" y="5618"/>
                    <a:pt x="1303" y="5641"/>
                    <a:pt x="1468" y="5641"/>
                  </a:cubicBezTo>
                  <a:cubicBezTo>
                    <a:pt x="2097" y="5641"/>
                    <a:pt x="3183" y="5315"/>
                    <a:pt x="4114" y="5004"/>
                  </a:cubicBezTo>
                  <a:lnTo>
                    <a:pt x="4114" y="5004"/>
                  </a:lnTo>
                  <a:cubicBezTo>
                    <a:pt x="3110" y="5641"/>
                    <a:pt x="2106" y="6400"/>
                    <a:pt x="2327" y="6841"/>
                  </a:cubicBezTo>
                  <a:cubicBezTo>
                    <a:pt x="2351" y="6890"/>
                    <a:pt x="2400" y="6963"/>
                    <a:pt x="2522" y="7012"/>
                  </a:cubicBezTo>
                  <a:cubicBezTo>
                    <a:pt x="2570" y="7027"/>
                    <a:pt x="2626" y="7034"/>
                    <a:pt x="2691" y="7034"/>
                  </a:cubicBezTo>
                  <a:cubicBezTo>
                    <a:pt x="3490" y="7034"/>
                    <a:pt x="5495" y="5977"/>
                    <a:pt x="6220" y="5592"/>
                  </a:cubicBezTo>
                  <a:cubicBezTo>
                    <a:pt x="6367" y="6302"/>
                    <a:pt x="6979" y="8653"/>
                    <a:pt x="8130" y="8702"/>
                  </a:cubicBezTo>
                  <a:cubicBezTo>
                    <a:pt x="8718" y="8726"/>
                    <a:pt x="9428" y="8751"/>
                    <a:pt x="10016" y="8751"/>
                  </a:cubicBezTo>
                  <a:cubicBezTo>
                    <a:pt x="10677" y="8751"/>
                    <a:pt x="11167" y="8726"/>
                    <a:pt x="11167" y="8726"/>
                  </a:cubicBezTo>
                  <a:lnTo>
                    <a:pt x="11314" y="8726"/>
                  </a:lnTo>
                  <a:lnTo>
                    <a:pt x="11314" y="5053"/>
                  </a:lnTo>
                  <a:lnTo>
                    <a:pt x="9134" y="5053"/>
                  </a:lnTo>
                  <a:cubicBezTo>
                    <a:pt x="9257" y="4319"/>
                    <a:pt x="9599" y="1625"/>
                    <a:pt x="8571" y="499"/>
                  </a:cubicBezTo>
                  <a:cubicBezTo>
                    <a:pt x="8288" y="172"/>
                    <a:pt x="7909" y="1"/>
                    <a:pt x="7450"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 name="TextBox 1"/>
          <p:cNvSpPr txBox="1"/>
          <p:nvPr/>
        </p:nvSpPr>
        <p:spPr>
          <a:xfrm>
            <a:off x="1424763" y="588335"/>
            <a:ext cx="2329484" cy="584775"/>
          </a:xfrm>
          <a:prstGeom prst="rect">
            <a:avLst/>
          </a:prstGeom>
          <a:noFill/>
        </p:spPr>
        <p:txBody>
          <a:bodyPr wrap="none" rtlCol="0">
            <a:spAutoFit/>
          </a:bodyPr>
          <a:lstStyle/>
          <a:p>
            <a:r>
              <a:rPr lang="vi-VN" sz="3200" b="1" dirty="0">
                <a:solidFill>
                  <a:schemeClr val="bg1"/>
                </a:solidFill>
                <a:latin typeface="+mj-lt"/>
              </a:rPr>
              <a:t>TIẾT 52,53:</a:t>
            </a:r>
            <a:endParaRPr lang="en-US" sz="3200" b="1" dirty="0">
              <a:solidFill>
                <a:schemeClr val="bg1"/>
              </a:solidFill>
              <a:latin typeface="+mj-l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967"/>
                                        </p:tgtEl>
                                        <p:attrNameLst>
                                          <p:attrName>style.visibility</p:attrName>
                                        </p:attrNameLst>
                                      </p:cBhvr>
                                      <p:to>
                                        <p:strVal val="visible"/>
                                      </p:to>
                                    </p:set>
                                    <p:anim calcmode="lin" valueType="num">
                                      <p:cBhvr additive="base">
                                        <p:cTn id="13" dur="500" fill="hold"/>
                                        <p:tgtEl>
                                          <p:spTgt spid="1967"/>
                                        </p:tgtEl>
                                        <p:attrNameLst>
                                          <p:attrName>ppt_x</p:attrName>
                                        </p:attrNameLst>
                                      </p:cBhvr>
                                      <p:tavLst>
                                        <p:tav tm="0">
                                          <p:val>
                                            <p:strVal val="#ppt_x"/>
                                          </p:val>
                                        </p:tav>
                                        <p:tav tm="100000">
                                          <p:val>
                                            <p:strVal val="#ppt_x"/>
                                          </p:val>
                                        </p:tav>
                                      </p:tavLst>
                                    </p:anim>
                                    <p:anim calcmode="lin" valueType="num">
                                      <p:cBhvr additive="base">
                                        <p:cTn id="14" dur="500" fill="hold"/>
                                        <p:tgtEl>
                                          <p:spTgt spid="196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67"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extBox 14"/>
          <p:cNvSpPr txBox="1"/>
          <p:nvPr/>
        </p:nvSpPr>
        <p:spPr>
          <a:xfrm>
            <a:off x="404037" y="361507"/>
            <a:ext cx="8222512" cy="523220"/>
          </a:xfrm>
          <a:prstGeom prst="rect">
            <a:avLst/>
          </a:prstGeom>
          <a:noFill/>
        </p:spPr>
        <p:txBody>
          <a:bodyPr wrap="square" rtlCol="0">
            <a:spAutoFit/>
          </a:bodyPr>
          <a:lstStyle/>
          <a:p>
            <a:r>
              <a:rPr lang="vi-VN" sz="2800" b="1" dirty="0">
                <a:latin typeface="+mj-lt"/>
              </a:rPr>
              <a:t>I/ Yêu cầu đối với bài phân tích tác phẩm văn học:</a:t>
            </a:r>
            <a:endParaRPr lang="en-US" sz="2800" b="1" dirty="0">
              <a:latin typeface="+mj-lt"/>
            </a:endParaRPr>
          </a:p>
        </p:txBody>
      </p:sp>
    </p:spTree>
    <p:extLst>
      <p:ext uri="{BB962C8B-B14F-4D97-AF65-F5344CB8AC3E}">
        <p14:creationId xmlns:p14="http://schemas.microsoft.com/office/powerpoint/2010/main" val="20192554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anim calcmode="lin" valueType="num">
                                      <p:cBhvr additive="base">
                                        <p:cTn id="7" dur="500" fill="hold"/>
                                        <p:tgtEl>
                                          <p:spTgt spid="15"/>
                                        </p:tgtEl>
                                        <p:attrNameLst>
                                          <p:attrName>ppt_x</p:attrName>
                                        </p:attrNameLst>
                                      </p:cBhvr>
                                      <p:tavLst>
                                        <p:tav tm="0">
                                          <p:val>
                                            <p:strVal val="#ppt_x"/>
                                          </p:val>
                                        </p:tav>
                                        <p:tav tm="100000">
                                          <p:val>
                                            <p:strVal val="#ppt_x"/>
                                          </p:val>
                                        </p:tav>
                                      </p:tavLst>
                                    </p:anim>
                                    <p:anim calcmode="lin" valueType="num">
                                      <p:cBhvr additive="base">
                                        <p:cTn id="8"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2175"/>
        <p:cNvGrpSpPr/>
        <p:nvPr/>
      </p:nvGrpSpPr>
      <p:grpSpPr>
        <a:xfrm>
          <a:off x="0" y="0"/>
          <a:ext cx="0" cy="0"/>
          <a:chOff x="0" y="0"/>
          <a:chExt cx="0" cy="0"/>
        </a:xfrm>
      </p:grpSpPr>
      <p:sp>
        <p:nvSpPr>
          <p:cNvPr id="2176" name="Google Shape;2176;p31"/>
          <p:cNvSpPr/>
          <p:nvPr/>
        </p:nvSpPr>
        <p:spPr>
          <a:xfrm>
            <a:off x="6078278" y="1242865"/>
            <a:ext cx="577348" cy="645019"/>
          </a:xfrm>
          <a:custGeom>
            <a:avLst/>
            <a:gdLst/>
            <a:ahLst/>
            <a:cxnLst/>
            <a:rect l="l" t="t" r="r" b="b"/>
            <a:pathLst>
              <a:path w="4863" h="5433" fill="none" extrusionOk="0">
                <a:moveTo>
                  <a:pt x="251" y="3493"/>
                </a:moveTo>
                <a:cubicBezTo>
                  <a:pt x="388" y="4451"/>
                  <a:pt x="1347" y="5273"/>
                  <a:pt x="2329" y="5319"/>
                </a:cubicBezTo>
                <a:cubicBezTo>
                  <a:pt x="3904" y="5433"/>
                  <a:pt x="4680" y="4314"/>
                  <a:pt x="4794" y="3150"/>
                </a:cubicBezTo>
                <a:cubicBezTo>
                  <a:pt x="4862" y="2420"/>
                  <a:pt x="4520" y="1507"/>
                  <a:pt x="3904" y="1119"/>
                </a:cubicBezTo>
                <a:cubicBezTo>
                  <a:pt x="2169" y="0"/>
                  <a:pt x="0" y="1530"/>
                  <a:pt x="251" y="3493"/>
                </a:cubicBezTo>
                <a:close/>
              </a:path>
            </a:pathLst>
          </a:custGeom>
          <a:noFill/>
          <a:ln w="190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77" name="Google Shape;2177;p31"/>
          <p:cNvSpPr txBox="1">
            <a:spLocks noGrp="1"/>
          </p:cNvSpPr>
          <p:nvPr>
            <p:ph type="title"/>
          </p:nvPr>
        </p:nvSpPr>
        <p:spPr>
          <a:xfrm>
            <a:off x="1538745" y="2619298"/>
            <a:ext cx="2781953" cy="1150725"/>
          </a:xfrm>
          <a:prstGeom prst="rect">
            <a:avLst/>
          </a:prstGeom>
        </p:spPr>
        <p:txBody>
          <a:bodyPr spcFirstLastPara="1" wrap="square" lIns="91425" tIns="91425" rIns="91425" bIns="91425" anchor="ctr" anchorCtr="0">
            <a:noAutofit/>
          </a:bodyPr>
          <a:lstStyle/>
          <a:p>
            <a:pPr lvl="0"/>
            <a:r>
              <a:rPr lang="vi-VN" sz="2400" dirty="0">
                <a:latin typeface="Times New Roman" panose="02020603050405020304" pitchFamily="18" charset="0"/>
                <a:cs typeface="Times New Roman" panose="02020603050405020304" pitchFamily="18" charset="0"/>
              </a:rPr>
              <a:t>Thế nào là phân tích một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tác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phẩm</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văn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học</a:t>
            </a:r>
            <a:r>
              <a:rPr lang="en-US" sz="2400" dirty="0">
                <a:latin typeface="Times New Roman" panose="02020603050405020304" pitchFamily="18" charset="0"/>
                <a:cs typeface="Times New Roman" panose="02020603050405020304" pitchFamily="18" charset="0"/>
              </a:rPr>
              <a:t>?</a:t>
            </a:r>
            <a:endParaRPr sz="2400" dirty="0">
              <a:solidFill>
                <a:schemeClr val="bg2"/>
              </a:solidFill>
              <a:latin typeface="Times New Roman" panose="02020603050405020304" pitchFamily="18" charset="0"/>
              <a:cs typeface="Times New Roman" panose="02020603050405020304" pitchFamily="18" charset="0"/>
            </a:endParaRPr>
          </a:p>
        </p:txBody>
      </p:sp>
      <p:sp>
        <p:nvSpPr>
          <p:cNvPr id="2183" name="Google Shape;2183;p31"/>
          <p:cNvSpPr txBox="1">
            <a:spLocks noGrp="1"/>
          </p:cNvSpPr>
          <p:nvPr>
            <p:ph type="title" idx="3"/>
          </p:nvPr>
        </p:nvSpPr>
        <p:spPr>
          <a:xfrm>
            <a:off x="4972993" y="1795602"/>
            <a:ext cx="3774208" cy="1706122"/>
          </a:xfrm>
          <a:prstGeom prst="rect">
            <a:avLst/>
          </a:prstGeom>
        </p:spPr>
        <p:txBody>
          <a:bodyPr spcFirstLastPara="1" wrap="square" lIns="91425" tIns="91425" rIns="91425" bIns="91425" anchor="ctr" anchorCtr="0">
            <a:noAutofit/>
          </a:bodyPr>
          <a:lstStyle/>
          <a:p>
            <a:pPr algn="l"/>
            <a:br>
              <a:rPr lang="en-US" sz="2000" dirty="0">
                <a:latin typeface="Times New Roman" panose="02020603050405020304" pitchFamily="18" charset="0"/>
                <a:cs typeface="Times New Roman" panose="02020603050405020304" pitchFamily="18" charset="0"/>
              </a:rPr>
            </a:br>
            <a:r>
              <a:rPr lang="nl-NL" sz="2400" dirty="0">
                <a:latin typeface="Times New Roman" panose="02020603050405020304" pitchFamily="18" charset="0"/>
                <a:cs typeface="Times New Roman" panose="02020603050405020304" pitchFamily="18" charset="0"/>
              </a:rPr>
              <a:t>- Nêu một số y</a:t>
            </a:r>
            <a:r>
              <a:rPr lang="vi-VN" sz="2400" dirty="0">
                <a:latin typeface="Times New Roman" panose="02020603050405020304" pitchFamily="18" charset="0"/>
                <a:cs typeface="Times New Roman" panose="02020603050405020304" pitchFamily="18" charset="0"/>
              </a:rPr>
              <a:t>êu cầu đối với  </a:t>
            </a:r>
            <a:r>
              <a:rPr lang="nl-NL" sz="2400" dirty="0">
                <a:latin typeface="Times New Roman" panose="02020603050405020304" pitchFamily="18" charset="0"/>
                <a:cs typeface="Times New Roman" panose="02020603050405020304" pitchFamily="18" charset="0"/>
              </a:rPr>
              <a:t>bài văn phân tích một tác phẩm</a:t>
            </a:r>
            <a:r>
              <a:rPr lang="vi-VN" sz="2400" dirty="0">
                <a:latin typeface="Times New Roman" panose="02020603050405020304" pitchFamily="18" charset="0"/>
                <a:cs typeface="Times New Roman" panose="02020603050405020304" pitchFamily="18" charset="0"/>
              </a:rPr>
              <a:t> </a:t>
            </a:r>
            <a:r>
              <a:rPr lang="nl-NL" sz="2400" dirty="0">
                <a:latin typeface="Times New Roman" panose="02020603050405020304" pitchFamily="18" charset="0"/>
                <a:cs typeface="Times New Roman" panose="02020603050405020304" pitchFamily="18" charset="0"/>
              </a:rPr>
              <a:t>văn học ( thơ trào phúng )?</a:t>
            </a:r>
            <a:endParaRPr sz="2400" dirty="0">
              <a:solidFill>
                <a:schemeClr val="bg2"/>
              </a:solidFill>
              <a:latin typeface="Times New Roman" panose="02020603050405020304" pitchFamily="18" charset="0"/>
              <a:cs typeface="Times New Roman" panose="02020603050405020304" pitchFamily="18" charset="0"/>
            </a:endParaRPr>
          </a:p>
        </p:txBody>
      </p:sp>
      <p:sp>
        <p:nvSpPr>
          <p:cNvPr id="2185" name="Google Shape;2185;p31"/>
          <p:cNvSpPr txBox="1">
            <a:spLocks noGrp="1"/>
          </p:cNvSpPr>
          <p:nvPr>
            <p:ph type="title" idx="15"/>
          </p:nvPr>
        </p:nvSpPr>
        <p:spPr>
          <a:xfrm>
            <a:off x="717136" y="93597"/>
            <a:ext cx="7704000" cy="572700"/>
          </a:xfrm>
          <a:prstGeom prst="rect">
            <a:avLst/>
          </a:prstGeom>
        </p:spPr>
        <p:txBody>
          <a:bodyPr spcFirstLastPara="1" wrap="square" lIns="91425" tIns="91425" rIns="91425" bIns="91425" anchor="ctr" anchorCtr="0">
            <a:noAutofit/>
          </a:bodyPr>
          <a:lstStyle/>
          <a:p>
            <a:r>
              <a:rPr lang="en-US" sz="3600" dirty="0">
                <a:latin typeface="Times New Roman" panose="02020603050405020304" pitchFamily="18" charset="0"/>
                <a:cs typeface="Times New Roman" panose="02020603050405020304" pitchFamily="18" charset="0"/>
              </a:rPr>
              <a:t>PHIẾU HỌC TẬP 1</a:t>
            </a:r>
          </a:p>
        </p:txBody>
      </p:sp>
      <p:sp>
        <p:nvSpPr>
          <p:cNvPr id="2259" name="Google Shape;2259;p31"/>
          <p:cNvSpPr/>
          <p:nvPr/>
        </p:nvSpPr>
        <p:spPr>
          <a:xfrm>
            <a:off x="2498293" y="1935500"/>
            <a:ext cx="577348" cy="645019"/>
          </a:xfrm>
          <a:custGeom>
            <a:avLst/>
            <a:gdLst/>
            <a:ahLst/>
            <a:cxnLst/>
            <a:rect l="l" t="t" r="r" b="b"/>
            <a:pathLst>
              <a:path w="4863" h="5433" fill="none" extrusionOk="0">
                <a:moveTo>
                  <a:pt x="251" y="3493"/>
                </a:moveTo>
                <a:cubicBezTo>
                  <a:pt x="388" y="4451"/>
                  <a:pt x="1347" y="5273"/>
                  <a:pt x="2329" y="5319"/>
                </a:cubicBezTo>
                <a:cubicBezTo>
                  <a:pt x="3904" y="5433"/>
                  <a:pt x="4680" y="4314"/>
                  <a:pt x="4794" y="3150"/>
                </a:cubicBezTo>
                <a:cubicBezTo>
                  <a:pt x="4862" y="2420"/>
                  <a:pt x="4520" y="1507"/>
                  <a:pt x="3904" y="1119"/>
                </a:cubicBezTo>
                <a:cubicBezTo>
                  <a:pt x="2169" y="0"/>
                  <a:pt x="0" y="1530"/>
                  <a:pt x="251" y="3493"/>
                </a:cubicBezTo>
                <a:close/>
              </a:path>
            </a:pathLst>
          </a:custGeom>
          <a:noFill/>
          <a:ln w="190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60" name="Google Shape;2260;p31"/>
          <p:cNvSpPr txBox="1">
            <a:spLocks noGrp="1"/>
          </p:cNvSpPr>
          <p:nvPr>
            <p:ph type="title" idx="4"/>
          </p:nvPr>
        </p:nvSpPr>
        <p:spPr>
          <a:xfrm>
            <a:off x="6078278" y="1413655"/>
            <a:ext cx="649013" cy="4026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3600" dirty="0">
                <a:latin typeface="Times New Roman" panose="02020603050405020304" pitchFamily="18" charset="0"/>
                <a:cs typeface="Times New Roman" panose="02020603050405020304" pitchFamily="18" charset="0"/>
              </a:rPr>
              <a:t>02</a:t>
            </a:r>
            <a:endParaRPr sz="3600" dirty="0">
              <a:latin typeface="Times New Roman" panose="02020603050405020304" pitchFamily="18" charset="0"/>
              <a:cs typeface="Times New Roman" panose="02020603050405020304" pitchFamily="18" charset="0"/>
            </a:endParaRPr>
          </a:p>
        </p:txBody>
      </p:sp>
      <p:sp>
        <p:nvSpPr>
          <p:cNvPr id="2262" name="Google Shape;2262;p31"/>
          <p:cNvSpPr txBox="1">
            <a:spLocks noGrp="1"/>
          </p:cNvSpPr>
          <p:nvPr>
            <p:ph type="title" idx="2"/>
          </p:nvPr>
        </p:nvSpPr>
        <p:spPr>
          <a:xfrm>
            <a:off x="2491183" y="2095669"/>
            <a:ext cx="719849" cy="4026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dirty="0">
                <a:latin typeface="Times New Roman" panose="02020603050405020304" pitchFamily="18" charset="0"/>
                <a:cs typeface="Times New Roman" panose="02020603050405020304" pitchFamily="18" charset="0"/>
              </a:rPr>
              <a:t>01</a:t>
            </a:r>
            <a:endParaRPr dirty="0">
              <a:latin typeface="Times New Roman" panose="02020603050405020304" pitchFamily="18" charset="0"/>
              <a:cs typeface="Times New Roman" panose="02020603050405020304" pitchFamily="18" charset="0"/>
            </a:endParaRPr>
          </a:p>
        </p:txBody>
      </p:sp>
      <p:sp>
        <p:nvSpPr>
          <p:cNvPr id="6" name="Rectangle 5"/>
          <p:cNvSpPr/>
          <p:nvPr/>
        </p:nvSpPr>
        <p:spPr>
          <a:xfrm>
            <a:off x="1892385" y="777905"/>
            <a:ext cx="5791970" cy="461665"/>
          </a:xfrm>
          <a:prstGeom prst="rect">
            <a:avLst/>
          </a:prstGeom>
        </p:spPr>
        <p:txBody>
          <a:bodyPr wrap="none">
            <a:spAutoFit/>
          </a:bodyPr>
          <a:lstStyle/>
          <a:p>
            <a:r>
              <a:rPr lang="en-US" sz="2400" b="1" dirty="0" err="1">
                <a:latin typeface="Times New Roman" panose="02020603050405020304" pitchFamily="18" charset="0"/>
                <a:cs typeface="Times New Roman" panose="02020603050405020304" pitchFamily="18" charset="0"/>
              </a:rPr>
              <a:t>Hoạt</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động</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Cặp</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đôi</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trả</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lời</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các</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câu</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hỏi</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sau</a:t>
            </a:r>
            <a:r>
              <a:rPr lang="en-US" sz="2400" b="1"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21970913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185"/>
                                        </p:tgtEl>
                                        <p:attrNameLst>
                                          <p:attrName>style.visibility</p:attrName>
                                        </p:attrNameLst>
                                      </p:cBhvr>
                                      <p:to>
                                        <p:strVal val="visible"/>
                                      </p:to>
                                    </p:set>
                                    <p:animEffect transition="in" filter="barn(inVertical)">
                                      <p:cBhvr>
                                        <p:cTn id="7" dur="500"/>
                                        <p:tgtEl>
                                          <p:spTgt spid="2185"/>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1000"/>
                                        <p:tgtEl>
                                          <p:spTgt spid="6"/>
                                        </p:tgtEl>
                                      </p:cBhvr>
                                    </p:animEffect>
                                    <p:anim calcmode="lin" valueType="num">
                                      <p:cBhvr>
                                        <p:cTn id="13" dur="1000" fill="hold"/>
                                        <p:tgtEl>
                                          <p:spTgt spid="6"/>
                                        </p:tgtEl>
                                        <p:attrNameLst>
                                          <p:attrName>ppt_x</p:attrName>
                                        </p:attrNameLst>
                                      </p:cBhvr>
                                      <p:tavLst>
                                        <p:tav tm="0">
                                          <p:val>
                                            <p:strVal val="#ppt_x"/>
                                          </p:val>
                                        </p:tav>
                                        <p:tav tm="100000">
                                          <p:val>
                                            <p:strVal val="#ppt_x"/>
                                          </p:val>
                                        </p:tav>
                                      </p:tavLst>
                                    </p:anim>
                                    <p:anim calcmode="lin" valueType="num">
                                      <p:cBhvr>
                                        <p:cTn id="14"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7" presetClass="entr" presetSubtype="0" fill="hold" grpId="0" nodeType="clickEffect">
                                  <p:stCondLst>
                                    <p:cond delay="0"/>
                                  </p:stCondLst>
                                  <p:childTnLst>
                                    <p:set>
                                      <p:cBhvr>
                                        <p:cTn id="18" dur="1" fill="hold">
                                          <p:stCondLst>
                                            <p:cond delay="0"/>
                                          </p:stCondLst>
                                        </p:cTn>
                                        <p:tgtEl>
                                          <p:spTgt spid="2262"/>
                                        </p:tgtEl>
                                        <p:attrNameLst>
                                          <p:attrName>style.visibility</p:attrName>
                                        </p:attrNameLst>
                                      </p:cBhvr>
                                      <p:to>
                                        <p:strVal val="visible"/>
                                      </p:to>
                                    </p:set>
                                    <p:animEffect transition="in" filter="fade">
                                      <p:cBhvr>
                                        <p:cTn id="19" dur="1000"/>
                                        <p:tgtEl>
                                          <p:spTgt spid="2262"/>
                                        </p:tgtEl>
                                      </p:cBhvr>
                                    </p:animEffect>
                                    <p:anim calcmode="lin" valueType="num">
                                      <p:cBhvr>
                                        <p:cTn id="20" dur="1000" fill="hold"/>
                                        <p:tgtEl>
                                          <p:spTgt spid="2262"/>
                                        </p:tgtEl>
                                        <p:attrNameLst>
                                          <p:attrName>ppt_x</p:attrName>
                                        </p:attrNameLst>
                                      </p:cBhvr>
                                      <p:tavLst>
                                        <p:tav tm="0">
                                          <p:val>
                                            <p:strVal val="#ppt_x"/>
                                          </p:val>
                                        </p:tav>
                                        <p:tav tm="100000">
                                          <p:val>
                                            <p:strVal val="#ppt_x"/>
                                          </p:val>
                                        </p:tav>
                                      </p:tavLst>
                                    </p:anim>
                                    <p:anim calcmode="lin" valueType="num">
                                      <p:cBhvr>
                                        <p:cTn id="21" dur="1000" fill="hold"/>
                                        <p:tgtEl>
                                          <p:spTgt spid="2262"/>
                                        </p:tgtEl>
                                        <p:attrNameLst>
                                          <p:attrName>ppt_y</p:attrName>
                                        </p:attrNameLst>
                                      </p:cBhvr>
                                      <p:tavLst>
                                        <p:tav tm="0">
                                          <p:val>
                                            <p:strVal val="#ppt_y-.1"/>
                                          </p:val>
                                        </p:tav>
                                        <p:tav tm="100000">
                                          <p:val>
                                            <p:strVal val="#ppt_y"/>
                                          </p:val>
                                        </p:tav>
                                      </p:tavLst>
                                    </p:anim>
                                  </p:childTnLst>
                                </p:cTn>
                              </p:par>
                              <p:par>
                                <p:cTn id="22" presetID="47" presetClass="entr" presetSubtype="0" fill="hold" grpId="0" nodeType="withEffect">
                                  <p:stCondLst>
                                    <p:cond delay="0"/>
                                  </p:stCondLst>
                                  <p:childTnLst>
                                    <p:set>
                                      <p:cBhvr>
                                        <p:cTn id="23" dur="1" fill="hold">
                                          <p:stCondLst>
                                            <p:cond delay="0"/>
                                          </p:stCondLst>
                                        </p:cTn>
                                        <p:tgtEl>
                                          <p:spTgt spid="2259"/>
                                        </p:tgtEl>
                                        <p:attrNameLst>
                                          <p:attrName>style.visibility</p:attrName>
                                        </p:attrNameLst>
                                      </p:cBhvr>
                                      <p:to>
                                        <p:strVal val="visible"/>
                                      </p:to>
                                    </p:set>
                                    <p:animEffect transition="in" filter="fade">
                                      <p:cBhvr>
                                        <p:cTn id="24" dur="1000"/>
                                        <p:tgtEl>
                                          <p:spTgt spid="2259"/>
                                        </p:tgtEl>
                                      </p:cBhvr>
                                    </p:animEffect>
                                    <p:anim calcmode="lin" valueType="num">
                                      <p:cBhvr>
                                        <p:cTn id="25" dur="1000" fill="hold"/>
                                        <p:tgtEl>
                                          <p:spTgt spid="2259"/>
                                        </p:tgtEl>
                                        <p:attrNameLst>
                                          <p:attrName>ppt_x</p:attrName>
                                        </p:attrNameLst>
                                      </p:cBhvr>
                                      <p:tavLst>
                                        <p:tav tm="0">
                                          <p:val>
                                            <p:strVal val="#ppt_x"/>
                                          </p:val>
                                        </p:tav>
                                        <p:tav tm="100000">
                                          <p:val>
                                            <p:strVal val="#ppt_x"/>
                                          </p:val>
                                        </p:tav>
                                      </p:tavLst>
                                    </p:anim>
                                    <p:anim calcmode="lin" valueType="num">
                                      <p:cBhvr>
                                        <p:cTn id="26" dur="1000" fill="hold"/>
                                        <p:tgtEl>
                                          <p:spTgt spid="2259"/>
                                        </p:tgtEl>
                                        <p:attrNameLst>
                                          <p:attrName>ppt_y</p:attrName>
                                        </p:attrNameLst>
                                      </p:cBhvr>
                                      <p:tavLst>
                                        <p:tav tm="0">
                                          <p:val>
                                            <p:strVal val="#ppt_y-.1"/>
                                          </p:val>
                                        </p:tav>
                                        <p:tav tm="100000">
                                          <p:val>
                                            <p:strVal val="#ppt_y"/>
                                          </p:val>
                                        </p:tav>
                                      </p:tavLst>
                                    </p:anim>
                                  </p:childTnLst>
                                </p:cTn>
                              </p:par>
                              <p:par>
                                <p:cTn id="27" presetID="47" presetClass="entr" presetSubtype="0" fill="hold" grpId="0" nodeType="withEffect">
                                  <p:stCondLst>
                                    <p:cond delay="0"/>
                                  </p:stCondLst>
                                  <p:childTnLst>
                                    <p:set>
                                      <p:cBhvr>
                                        <p:cTn id="28" dur="1" fill="hold">
                                          <p:stCondLst>
                                            <p:cond delay="0"/>
                                          </p:stCondLst>
                                        </p:cTn>
                                        <p:tgtEl>
                                          <p:spTgt spid="2177"/>
                                        </p:tgtEl>
                                        <p:attrNameLst>
                                          <p:attrName>style.visibility</p:attrName>
                                        </p:attrNameLst>
                                      </p:cBhvr>
                                      <p:to>
                                        <p:strVal val="visible"/>
                                      </p:to>
                                    </p:set>
                                    <p:animEffect transition="in" filter="fade">
                                      <p:cBhvr>
                                        <p:cTn id="29" dur="1000"/>
                                        <p:tgtEl>
                                          <p:spTgt spid="2177"/>
                                        </p:tgtEl>
                                      </p:cBhvr>
                                    </p:animEffect>
                                    <p:anim calcmode="lin" valueType="num">
                                      <p:cBhvr>
                                        <p:cTn id="30" dur="1000" fill="hold"/>
                                        <p:tgtEl>
                                          <p:spTgt spid="2177"/>
                                        </p:tgtEl>
                                        <p:attrNameLst>
                                          <p:attrName>ppt_x</p:attrName>
                                        </p:attrNameLst>
                                      </p:cBhvr>
                                      <p:tavLst>
                                        <p:tav tm="0">
                                          <p:val>
                                            <p:strVal val="#ppt_x"/>
                                          </p:val>
                                        </p:tav>
                                        <p:tav tm="100000">
                                          <p:val>
                                            <p:strVal val="#ppt_x"/>
                                          </p:val>
                                        </p:tav>
                                      </p:tavLst>
                                    </p:anim>
                                    <p:anim calcmode="lin" valueType="num">
                                      <p:cBhvr>
                                        <p:cTn id="31" dur="1000" fill="hold"/>
                                        <p:tgtEl>
                                          <p:spTgt spid="2177"/>
                                        </p:tgtEl>
                                        <p:attrNameLst>
                                          <p:attrName>ppt_y</p:attrName>
                                        </p:attrNameLst>
                                      </p:cBhvr>
                                      <p:tavLst>
                                        <p:tav tm="0">
                                          <p:val>
                                            <p:strVal val="#ppt_y-.1"/>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47" presetClass="entr" presetSubtype="0" fill="hold" grpId="0" nodeType="clickEffect">
                                  <p:stCondLst>
                                    <p:cond delay="0"/>
                                  </p:stCondLst>
                                  <p:childTnLst>
                                    <p:set>
                                      <p:cBhvr>
                                        <p:cTn id="35" dur="1" fill="hold">
                                          <p:stCondLst>
                                            <p:cond delay="0"/>
                                          </p:stCondLst>
                                        </p:cTn>
                                        <p:tgtEl>
                                          <p:spTgt spid="2183"/>
                                        </p:tgtEl>
                                        <p:attrNameLst>
                                          <p:attrName>style.visibility</p:attrName>
                                        </p:attrNameLst>
                                      </p:cBhvr>
                                      <p:to>
                                        <p:strVal val="visible"/>
                                      </p:to>
                                    </p:set>
                                    <p:animEffect transition="in" filter="fade">
                                      <p:cBhvr>
                                        <p:cTn id="36" dur="1000"/>
                                        <p:tgtEl>
                                          <p:spTgt spid="2183"/>
                                        </p:tgtEl>
                                      </p:cBhvr>
                                    </p:animEffect>
                                    <p:anim calcmode="lin" valueType="num">
                                      <p:cBhvr>
                                        <p:cTn id="37" dur="1000" fill="hold"/>
                                        <p:tgtEl>
                                          <p:spTgt spid="2183"/>
                                        </p:tgtEl>
                                        <p:attrNameLst>
                                          <p:attrName>ppt_x</p:attrName>
                                        </p:attrNameLst>
                                      </p:cBhvr>
                                      <p:tavLst>
                                        <p:tav tm="0">
                                          <p:val>
                                            <p:strVal val="#ppt_x"/>
                                          </p:val>
                                        </p:tav>
                                        <p:tav tm="100000">
                                          <p:val>
                                            <p:strVal val="#ppt_x"/>
                                          </p:val>
                                        </p:tav>
                                      </p:tavLst>
                                    </p:anim>
                                    <p:anim calcmode="lin" valueType="num">
                                      <p:cBhvr>
                                        <p:cTn id="38" dur="1000" fill="hold"/>
                                        <p:tgtEl>
                                          <p:spTgt spid="2183"/>
                                        </p:tgtEl>
                                        <p:attrNameLst>
                                          <p:attrName>ppt_y</p:attrName>
                                        </p:attrNameLst>
                                      </p:cBhvr>
                                      <p:tavLst>
                                        <p:tav tm="0">
                                          <p:val>
                                            <p:strVal val="#ppt_y-.1"/>
                                          </p:val>
                                        </p:tav>
                                        <p:tav tm="100000">
                                          <p:val>
                                            <p:strVal val="#ppt_y"/>
                                          </p:val>
                                        </p:tav>
                                      </p:tavLst>
                                    </p:anim>
                                  </p:childTnLst>
                                </p:cTn>
                              </p:par>
                              <p:par>
                                <p:cTn id="39" presetID="47" presetClass="entr" presetSubtype="0" fill="hold" grpId="0" nodeType="withEffect">
                                  <p:stCondLst>
                                    <p:cond delay="0"/>
                                  </p:stCondLst>
                                  <p:childTnLst>
                                    <p:set>
                                      <p:cBhvr>
                                        <p:cTn id="40" dur="1" fill="hold">
                                          <p:stCondLst>
                                            <p:cond delay="0"/>
                                          </p:stCondLst>
                                        </p:cTn>
                                        <p:tgtEl>
                                          <p:spTgt spid="2260"/>
                                        </p:tgtEl>
                                        <p:attrNameLst>
                                          <p:attrName>style.visibility</p:attrName>
                                        </p:attrNameLst>
                                      </p:cBhvr>
                                      <p:to>
                                        <p:strVal val="visible"/>
                                      </p:to>
                                    </p:set>
                                    <p:animEffect transition="in" filter="fade">
                                      <p:cBhvr>
                                        <p:cTn id="41" dur="1000"/>
                                        <p:tgtEl>
                                          <p:spTgt spid="2260"/>
                                        </p:tgtEl>
                                      </p:cBhvr>
                                    </p:animEffect>
                                    <p:anim calcmode="lin" valueType="num">
                                      <p:cBhvr>
                                        <p:cTn id="42" dur="1000" fill="hold"/>
                                        <p:tgtEl>
                                          <p:spTgt spid="2260"/>
                                        </p:tgtEl>
                                        <p:attrNameLst>
                                          <p:attrName>ppt_x</p:attrName>
                                        </p:attrNameLst>
                                      </p:cBhvr>
                                      <p:tavLst>
                                        <p:tav tm="0">
                                          <p:val>
                                            <p:strVal val="#ppt_x"/>
                                          </p:val>
                                        </p:tav>
                                        <p:tav tm="100000">
                                          <p:val>
                                            <p:strVal val="#ppt_x"/>
                                          </p:val>
                                        </p:tav>
                                      </p:tavLst>
                                    </p:anim>
                                    <p:anim calcmode="lin" valueType="num">
                                      <p:cBhvr>
                                        <p:cTn id="43" dur="1000" fill="hold"/>
                                        <p:tgtEl>
                                          <p:spTgt spid="2260"/>
                                        </p:tgtEl>
                                        <p:attrNameLst>
                                          <p:attrName>ppt_y</p:attrName>
                                        </p:attrNameLst>
                                      </p:cBhvr>
                                      <p:tavLst>
                                        <p:tav tm="0">
                                          <p:val>
                                            <p:strVal val="#ppt_y-.1"/>
                                          </p:val>
                                        </p:tav>
                                        <p:tav tm="100000">
                                          <p:val>
                                            <p:strVal val="#ppt_y"/>
                                          </p:val>
                                        </p:tav>
                                      </p:tavLst>
                                    </p:anim>
                                  </p:childTnLst>
                                </p:cTn>
                              </p:par>
                              <p:par>
                                <p:cTn id="44" presetID="47" presetClass="entr" presetSubtype="0" fill="hold" grpId="0" nodeType="withEffect">
                                  <p:stCondLst>
                                    <p:cond delay="0"/>
                                  </p:stCondLst>
                                  <p:childTnLst>
                                    <p:set>
                                      <p:cBhvr>
                                        <p:cTn id="45" dur="1" fill="hold">
                                          <p:stCondLst>
                                            <p:cond delay="0"/>
                                          </p:stCondLst>
                                        </p:cTn>
                                        <p:tgtEl>
                                          <p:spTgt spid="2176"/>
                                        </p:tgtEl>
                                        <p:attrNameLst>
                                          <p:attrName>style.visibility</p:attrName>
                                        </p:attrNameLst>
                                      </p:cBhvr>
                                      <p:to>
                                        <p:strVal val="visible"/>
                                      </p:to>
                                    </p:set>
                                    <p:animEffect transition="in" filter="fade">
                                      <p:cBhvr>
                                        <p:cTn id="46" dur="1000"/>
                                        <p:tgtEl>
                                          <p:spTgt spid="2176"/>
                                        </p:tgtEl>
                                      </p:cBhvr>
                                    </p:animEffect>
                                    <p:anim calcmode="lin" valueType="num">
                                      <p:cBhvr>
                                        <p:cTn id="47" dur="1000" fill="hold"/>
                                        <p:tgtEl>
                                          <p:spTgt spid="2176"/>
                                        </p:tgtEl>
                                        <p:attrNameLst>
                                          <p:attrName>ppt_x</p:attrName>
                                        </p:attrNameLst>
                                      </p:cBhvr>
                                      <p:tavLst>
                                        <p:tav tm="0">
                                          <p:val>
                                            <p:strVal val="#ppt_x"/>
                                          </p:val>
                                        </p:tav>
                                        <p:tav tm="100000">
                                          <p:val>
                                            <p:strVal val="#ppt_x"/>
                                          </p:val>
                                        </p:tav>
                                      </p:tavLst>
                                    </p:anim>
                                    <p:anim calcmode="lin" valueType="num">
                                      <p:cBhvr>
                                        <p:cTn id="48" dur="1000" fill="hold"/>
                                        <p:tgtEl>
                                          <p:spTgt spid="217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76" grpId="0" animBg="1"/>
      <p:bldP spid="2177" grpId="0"/>
      <p:bldP spid="2183" grpId="0"/>
      <p:bldP spid="2185" grpId="0"/>
      <p:bldP spid="2259" grpId="0" animBg="1"/>
      <p:bldP spid="2260" grpId="0"/>
      <p:bldP spid="2262" grpId="0"/>
      <p:bldP spid="6"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extBox 14"/>
          <p:cNvSpPr txBox="1"/>
          <p:nvPr/>
        </p:nvSpPr>
        <p:spPr>
          <a:xfrm>
            <a:off x="404037" y="361507"/>
            <a:ext cx="8222512" cy="523220"/>
          </a:xfrm>
          <a:prstGeom prst="rect">
            <a:avLst/>
          </a:prstGeom>
          <a:noFill/>
        </p:spPr>
        <p:txBody>
          <a:bodyPr wrap="square" rtlCol="0">
            <a:spAutoFit/>
          </a:bodyPr>
          <a:lstStyle/>
          <a:p>
            <a:r>
              <a:rPr lang="vi-VN" sz="2800" b="1" dirty="0">
                <a:latin typeface="+mj-lt"/>
              </a:rPr>
              <a:t>I/ Yêu cầu đối với bài phân tích tác phẩm văn học:</a:t>
            </a:r>
            <a:endParaRPr lang="en-US" sz="2800" b="1" dirty="0">
              <a:latin typeface="+mj-lt"/>
            </a:endParaRPr>
          </a:p>
        </p:txBody>
      </p:sp>
      <p:sp>
        <p:nvSpPr>
          <p:cNvPr id="2" name="TextBox 1"/>
          <p:cNvSpPr txBox="1"/>
          <p:nvPr/>
        </p:nvSpPr>
        <p:spPr>
          <a:xfrm>
            <a:off x="616687" y="975372"/>
            <a:ext cx="7740504" cy="830997"/>
          </a:xfrm>
          <a:prstGeom prst="rect">
            <a:avLst/>
          </a:prstGeom>
          <a:noFill/>
        </p:spPr>
        <p:txBody>
          <a:bodyPr wrap="square" rtlCol="0">
            <a:spAutoFit/>
          </a:bodyPr>
          <a:lstStyle/>
          <a:p>
            <a:r>
              <a:rPr lang="vi-VN" sz="2400" dirty="0">
                <a:latin typeface="+mj-lt"/>
              </a:rPr>
              <a:t>- Phân tích tác phẩm văn học là làm rõ những đặc sắc về nội dung và nghệ thuật của tác phẩm đó.</a:t>
            </a:r>
            <a:endParaRPr lang="en-US" sz="2400" dirty="0">
              <a:latin typeface="+mj-lt"/>
            </a:endParaRPr>
          </a:p>
        </p:txBody>
      </p:sp>
      <p:sp>
        <p:nvSpPr>
          <p:cNvPr id="3" name="TextBox 2"/>
          <p:cNvSpPr txBox="1"/>
          <p:nvPr/>
        </p:nvSpPr>
        <p:spPr>
          <a:xfrm>
            <a:off x="616687" y="1742574"/>
            <a:ext cx="7938977" cy="2677656"/>
          </a:xfrm>
          <a:prstGeom prst="rect">
            <a:avLst/>
          </a:prstGeom>
          <a:noFill/>
        </p:spPr>
        <p:txBody>
          <a:bodyPr wrap="square" rtlCol="0">
            <a:spAutoFit/>
          </a:bodyPr>
          <a:lstStyle/>
          <a:p>
            <a:pPr marL="285750" indent="-285750">
              <a:buFontTx/>
              <a:buChar char="-"/>
            </a:pPr>
            <a:r>
              <a:rPr lang="vi-VN" sz="2400" dirty="0">
                <a:latin typeface="+mj-lt"/>
              </a:rPr>
              <a:t>Yêu cầu:</a:t>
            </a:r>
          </a:p>
          <a:p>
            <a:r>
              <a:rPr lang="vi-VN" sz="2400" dirty="0">
                <a:latin typeface="+mj-lt"/>
              </a:rPr>
              <a:t>+ Giới thiệu tác giả, tác phẩm.</a:t>
            </a:r>
          </a:p>
          <a:p>
            <a:r>
              <a:rPr lang="vi-VN" sz="2400" dirty="0">
                <a:latin typeface="+mj-lt"/>
              </a:rPr>
              <a:t>+ Phân tích được nội dung trào phúng  của bài thơ để làm rõ chủ đề.</a:t>
            </a:r>
          </a:p>
          <a:p>
            <a:r>
              <a:rPr lang="vi-VN" sz="2400" dirty="0">
                <a:latin typeface="+mj-lt"/>
              </a:rPr>
              <a:t>+ Chỉ ra được tác dụng của một số nét  đặc sắc về nghệ thuật trào phúng được thể hiện trong bài thơ.</a:t>
            </a:r>
          </a:p>
          <a:p>
            <a:r>
              <a:rPr lang="vi-VN" sz="2400" dirty="0">
                <a:latin typeface="+mj-lt"/>
              </a:rPr>
              <a:t>+ Khẳng định được giá trị, ý nghĩa của bài thơ.</a:t>
            </a:r>
            <a:endParaRPr lang="en-US" sz="2400" dirty="0">
              <a:latin typeface="+mj-lt"/>
            </a:endParaRPr>
          </a:p>
        </p:txBody>
      </p:sp>
    </p:spTree>
    <p:extLst>
      <p:ext uri="{BB962C8B-B14F-4D97-AF65-F5344CB8AC3E}">
        <p14:creationId xmlns:p14="http://schemas.microsoft.com/office/powerpoint/2010/main" val="31508452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anim calcmode="lin" valueType="num">
                                      <p:cBhvr additive="base">
                                        <p:cTn id="7" dur="500" fill="hold"/>
                                        <p:tgtEl>
                                          <p:spTgt spid="15"/>
                                        </p:tgtEl>
                                        <p:attrNameLst>
                                          <p:attrName>ppt_x</p:attrName>
                                        </p:attrNameLst>
                                      </p:cBhvr>
                                      <p:tavLst>
                                        <p:tav tm="0">
                                          <p:val>
                                            <p:strVal val="#ppt_x"/>
                                          </p:val>
                                        </p:tav>
                                        <p:tav tm="100000">
                                          <p:val>
                                            <p:strVal val="#ppt_x"/>
                                          </p:val>
                                        </p:tav>
                                      </p:tavLst>
                                    </p:anim>
                                    <p:anim calcmode="lin" valueType="num">
                                      <p:cBhvr additive="base">
                                        <p:cTn id="8"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
                                        </p:tgtEl>
                                        <p:attrNameLst>
                                          <p:attrName>style.visibility</p:attrName>
                                        </p:attrNameLst>
                                      </p:cBhvr>
                                      <p:to>
                                        <p:strVal val="visible"/>
                                      </p:to>
                                    </p:set>
                                    <p:anim calcmode="lin" valueType="num">
                                      <p:cBhvr additive="base">
                                        <p:cTn id="13" dur="500" fill="hold"/>
                                        <p:tgtEl>
                                          <p:spTgt spid="2"/>
                                        </p:tgtEl>
                                        <p:attrNameLst>
                                          <p:attrName>ppt_x</p:attrName>
                                        </p:attrNameLst>
                                      </p:cBhvr>
                                      <p:tavLst>
                                        <p:tav tm="0">
                                          <p:val>
                                            <p:strVal val="#ppt_x"/>
                                          </p:val>
                                        </p:tav>
                                        <p:tav tm="100000">
                                          <p:val>
                                            <p:strVal val="#ppt_x"/>
                                          </p:val>
                                        </p:tav>
                                      </p:tavLst>
                                    </p:anim>
                                    <p:anim calcmode="lin" valueType="num">
                                      <p:cBhvr additive="base">
                                        <p:cTn id="14"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gtEl>
                                        <p:attrNameLst>
                                          <p:attrName>style.visibility</p:attrName>
                                        </p:attrNameLst>
                                      </p:cBhvr>
                                      <p:to>
                                        <p:strVal val="visible"/>
                                      </p:to>
                                    </p:set>
                                    <p:anim calcmode="lin" valueType="num">
                                      <p:cBhvr additive="base">
                                        <p:cTn id="19" dur="500" fill="hold"/>
                                        <p:tgtEl>
                                          <p:spTgt spid="3"/>
                                        </p:tgtEl>
                                        <p:attrNameLst>
                                          <p:attrName>ppt_x</p:attrName>
                                        </p:attrNameLst>
                                      </p:cBhvr>
                                      <p:tavLst>
                                        <p:tav tm="0">
                                          <p:val>
                                            <p:strVal val="#ppt_x"/>
                                          </p:val>
                                        </p:tav>
                                        <p:tav tm="100000">
                                          <p:val>
                                            <p:strVal val="#ppt_x"/>
                                          </p:val>
                                        </p:tav>
                                      </p:tavLst>
                                    </p:anim>
                                    <p:anim calcmode="lin" valueType="num">
                                      <p:cBhvr additive="base">
                                        <p:cTn id="20"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P spid="2" grpId="0"/>
      <p:bldP spid="3"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45041" y="290623"/>
            <a:ext cx="5197257" cy="523220"/>
          </a:xfrm>
          <a:prstGeom prst="rect">
            <a:avLst/>
          </a:prstGeom>
          <a:noFill/>
        </p:spPr>
        <p:txBody>
          <a:bodyPr wrap="none" rtlCol="0">
            <a:spAutoFit/>
          </a:bodyPr>
          <a:lstStyle/>
          <a:p>
            <a:r>
              <a:rPr lang="vi-VN" sz="2800" b="1" dirty="0">
                <a:latin typeface="+mj-lt"/>
              </a:rPr>
              <a:t>II/ Phân tích bài viết tham khảo:</a:t>
            </a:r>
            <a:endParaRPr lang="en-US" sz="2800" b="1" dirty="0">
              <a:latin typeface="+mj-lt"/>
            </a:endParaRPr>
          </a:p>
        </p:txBody>
      </p:sp>
      <p:sp>
        <p:nvSpPr>
          <p:cNvPr id="3" name="TextBox 2"/>
          <p:cNvSpPr txBox="1"/>
          <p:nvPr/>
        </p:nvSpPr>
        <p:spPr>
          <a:xfrm>
            <a:off x="935665" y="813843"/>
            <a:ext cx="5303055" cy="461665"/>
          </a:xfrm>
          <a:prstGeom prst="rect">
            <a:avLst/>
          </a:prstGeom>
          <a:noFill/>
        </p:spPr>
        <p:txBody>
          <a:bodyPr wrap="none" rtlCol="0">
            <a:spAutoFit/>
          </a:bodyPr>
          <a:lstStyle/>
          <a:p>
            <a:r>
              <a:rPr lang="vi-VN" sz="2400" dirty="0">
                <a:solidFill>
                  <a:srgbClr val="FF0000"/>
                </a:solidFill>
                <a:latin typeface="+mj-lt"/>
              </a:rPr>
              <a:t>Phân tích bài thơ Đề đền Sầm Nghi Đống</a:t>
            </a:r>
            <a:endParaRPr lang="en-US" sz="2400" dirty="0">
              <a:solidFill>
                <a:srgbClr val="FF0000"/>
              </a:solidFill>
              <a:latin typeface="+mj-lt"/>
            </a:endParaRPr>
          </a:p>
        </p:txBody>
      </p:sp>
    </p:spTree>
    <p:extLst>
      <p:ext uri="{BB962C8B-B14F-4D97-AF65-F5344CB8AC3E}">
        <p14:creationId xmlns:p14="http://schemas.microsoft.com/office/powerpoint/2010/main" val="32467729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2175"/>
        <p:cNvGrpSpPr/>
        <p:nvPr/>
      </p:nvGrpSpPr>
      <p:grpSpPr>
        <a:xfrm>
          <a:off x="0" y="0"/>
          <a:ext cx="0" cy="0"/>
          <a:chOff x="0" y="0"/>
          <a:chExt cx="0" cy="0"/>
        </a:xfrm>
      </p:grpSpPr>
      <p:sp>
        <p:nvSpPr>
          <p:cNvPr id="2185" name="Google Shape;2185;p31"/>
          <p:cNvSpPr txBox="1">
            <a:spLocks noGrp="1"/>
          </p:cNvSpPr>
          <p:nvPr>
            <p:ph type="title" idx="15"/>
          </p:nvPr>
        </p:nvSpPr>
        <p:spPr>
          <a:xfrm>
            <a:off x="683421" y="107748"/>
            <a:ext cx="7704000" cy="572700"/>
          </a:xfrm>
          <a:prstGeom prst="rect">
            <a:avLst/>
          </a:prstGeom>
        </p:spPr>
        <p:txBody>
          <a:bodyPr spcFirstLastPara="1" wrap="square" lIns="91425" tIns="91425" rIns="91425" bIns="91425" anchor="ctr" anchorCtr="0">
            <a:noAutofit/>
          </a:bodyPr>
          <a:lstStyle/>
          <a:p>
            <a:r>
              <a:rPr lang="en-US" sz="3600" dirty="0">
                <a:latin typeface="Times New Roman" panose="02020603050405020304" pitchFamily="18" charset="0"/>
                <a:cs typeface="Times New Roman" panose="02020603050405020304" pitchFamily="18" charset="0"/>
              </a:rPr>
              <a:t>PHIẾU HỌC TẬP 2</a:t>
            </a:r>
          </a:p>
        </p:txBody>
      </p:sp>
      <p:graphicFrame>
        <p:nvGraphicFramePr>
          <p:cNvPr id="7" name="Table 6"/>
          <p:cNvGraphicFramePr>
            <a:graphicFrameLocks noGrp="1"/>
          </p:cNvGraphicFramePr>
          <p:nvPr/>
        </p:nvGraphicFramePr>
        <p:xfrm>
          <a:off x="634741" y="2156636"/>
          <a:ext cx="7801360" cy="2700252"/>
        </p:xfrm>
        <a:graphic>
          <a:graphicData uri="http://schemas.openxmlformats.org/drawingml/2006/table">
            <a:tbl>
              <a:tblPr firstRow="1" firstCol="1" bandRow="1">
                <a:tableStyleId>{385C4150-20DD-474F-B990-3C3E0802B237}</a:tableStyleId>
              </a:tblPr>
              <a:tblGrid>
                <a:gridCol w="5186089">
                  <a:extLst>
                    <a:ext uri="{9D8B030D-6E8A-4147-A177-3AD203B41FA5}">
                      <a16:colId xmlns:a16="http://schemas.microsoft.com/office/drawing/2014/main" val="20000"/>
                    </a:ext>
                  </a:extLst>
                </a:gridCol>
                <a:gridCol w="2615271">
                  <a:extLst>
                    <a:ext uri="{9D8B030D-6E8A-4147-A177-3AD203B41FA5}">
                      <a16:colId xmlns:a16="http://schemas.microsoft.com/office/drawing/2014/main" val="20001"/>
                    </a:ext>
                  </a:extLst>
                </a:gridCol>
              </a:tblGrid>
              <a:tr h="505692">
                <a:tc>
                  <a:txBody>
                    <a:bodyPr/>
                    <a:lstStyle/>
                    <a:p>
                      <a:pPr algn="ctr">
                        <a:spcAft>
                          <a:spcPts val="0"/>
                        </a:spcAft>
                      </a:pPr>
                      <a:r>
                        <a:rPr lang="vi-VN" sz="2400" dirty="0">
                          <a:effectLst/>
                          <a:latin typeface="+mj-lt"/>
                        </a:rPr>
                        <a:t>Câu hỏi</a:t>
                      </a:r>
                      <a:endParaRPr lang="en-US" sz="2400" dirty="0">
                        <a:effectLst/>
                        <a:latin typeface="+mj-lt"/>
                        <a:ea typeface="Times New Roman" panose="02020603050405020304" pitchFamily="18" charset="0"/>
                        <a:cs typeface="Times New Roman" panose="02020603050405020304" pitchFamily="18" charset="0"/>
                      </a:endParaRPr>
                    </a:p>
                  </a:txBody>
                  <a:tcPr marL="68580" marR="68580" marT="0" marB="0"/>
                </a:tc>
                <a:tc>
                  <a:txBody>
                    <a:bodyPr/>
                    <a:lstStyle/>
                    <a:p>
                      <a:pPr algn="ctr">
                        <a:spcAft>
                          <a:spcPts val="0"/>
                        </a:spcAft>
                      </a:pPr>
                      <a:r>
                        <a:rPr lang="vi-VN" sz="2400">
                          <a:effectLst/>
                          <a:latin typeface="+mj-lt"/>
                        </a:rPr>
                        <a:t>Trả lời</a:t>
                      </a:r>
                      <a:endParaRPr lang="en-US" sz="2400">
                        <a:effectLst/>
                        <a:latin typeface="+mj-lt"/>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0000"/>
                  </a:ext>
                </a:extLst>
              </a:tr>
              <a:tr h="665019">
                <a:tc>
                  <a:txBody>
                    <a:bodyPr/>
                    <a:lstStyle/>
                    <a:p>
                      <a:pPr algn="just">
                        <a:spcAft>
                          <a:spcPts val="0"/>
                        </a:spcAft>
                      </a:pPr>
                      <a:endParaRPr lang="en-US" sz="2400" dirty="0">
                        <a:effectLst/>
                        <a:latin typeface="+mj-lt"/>
                      </a:endParaRPr>
                    </a:p>
                    <a:p>
                      <a:pPr algn="just">
                        <a:spcAft>
                          <a:spcPts val="0"/>
                        </a:spcAft>
                      </a:pPr>
                      <a:r>
                        <a:rPr lang="vi-VN" sz="2400" dirty="0">
                          <a:effectLst/>
                          <a:latin typeface="+mj-lt"/>
                        </a:rPr>
                        <a:t>1. Phần mở bài nêu những nội dung gì?</a:t>
                      </a:r>
                      <a:endParaRPr lang="en-US" sz="2400" dirty="0">
                        <a:effectLst/>
                        <a:latin typeface="+mj-lt"/>
                        <a:ea typeface="Times New Roman" panose="02020603050405020304" pitchFamily="18" charset="0"/>
                        <a:cs typeface="Times New Roman" panose="02020603050405020304" pitchFamily="18" charset="0"/>
                      </a:endParaRPr>
                    </a:p>
                  </a:txBody>
                  <a:tcPr marL="68580" marR="68580" marT="0" marB="0"/>
                </a:tc>
                <a:tc>
                  <a:txBody>
                    <a:bodyPr/>
                    <a:lstStyle/>
                    <a:p>
                      <a:pPr>
                        <a:spcAft>
                          <a:spcPts val="0"/>
                        </a:spcAft>
                      </a:pPr>
                      <a:r>
                        <a:rPr lang="vi-VN" sz="2400">
                          <a:effectLst/>
                          <a:latin typeface="+mj-lt"/>
                        </a:rPr>
                        <a:t> </a:t>
                      </a:r>
                      <a:endParaRPr lang="en-US" sz="2400">
                        <a:effectLst/>
                        <a:latin typeface="+mj-lt"/>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0001"/>
                  </a:ext>
                </a:extLst>
              </a:tr>
              <a:tr h="665019">
                <a:tc>
                  <a:txBody>
                    <a:bodyPr/>
                    <a:lstStyle/>
                    <a:p>
                      <a:pPr algn="just">
                        <a:spcAft>
                          <a:spcPts val="0"/>
                        </a:spcAft>
                      </a:pPr>
                      <a:endParaRPr lang="en-US" sz="2400" dirty="0">
                        <a:effectLst/>
                        <a:latin typeface="+mj-lt"/>
                      </a:endParaRPr>
                    </a:p>
                    <a:p>
                      <a:pPr algn="just">
                        <a:spcAft>
                          <a:spcPts val="0"/>
                        </a:spcAft>
                      </a:pPr>
                      <a:r>
                        <a:rPr lang="vi-VN" sz="2400" dirty="0">
                          <a:effectLst/>
                          <a:latin typeface="+mj-lt"/>
                        </a:rPr>
                        <a:t>2. Phần thân bài triển khai như thế nào?</a:t>
                      </a:r>
                      <a:endParaRPr lang="en-US" sz="2400" dirty="0">
                        <a:effectLst/>
                        <a:latin typeface="+mj-lt"/>
                        <a:ea typeface="Times New Roman" panose="02020603050405020304" pitchFamily="18" charset="0"/>
                        <a:cs typeface="Times New Roman" panose="02020603050405020304" pitchFamily="18" charset="0"/>
                      </a:endParaRPr>
                    </a:p>
                  </a:txBody>
                  <a:tcPr marL="68580" marR="68580" marT="0" marB="0"/>
                </a:tc>
                <a:tc>
                  <a:txBody>
                    <a:bodyPr/>
                    <a:lstStyle/>
                    <a:p>
                      <a:pPr>
                        <a:spcAft>
                          <a:spcPts val="0"/>
                        </a:spcAft>
                      </a:pPr>
                      <a:r>
                        <a:rPr lang="vi-VN" sz="2400">
                          <a:effectLst/>
                          <a:latin typeface="+mj-lt"/>
                        </a:rPr>
                        <a:t> </a:t>
                      </a:r>
                      <a:endParaRPr lang="en-US" sz="2400">
                        <a:effectLst/>
                        <a:latin typeface="+mj-lt"/>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0002"/>
                  </a:ext>
                </a:extLst>
              </a:tr>
              <a:tr h="665019">
                <a:tc>
                  <a:txBody>
                    <a:bodyPr/>
                    <a:lstStyle/>
                    <a:p>
                      <a:pPr>
                        <a:spcAft>
                          <a:spcPts val="0"/>
                        </a:spcAft>
                      </a:pPr>
                      <a:endParaRPr lang="en-US" sz="2400" dirty="0">
                        <a:effectLst/>
                        <a:latin typeface="+mj-lt"/>
                      </a:endParaRPr>
                    </a:p>
                    <a:p>
                      <a:pPr>
                        <a:spcAft>
                          <a:spcPts val="0"/>
                        </a:spcAft>
                      </a:pPr>
                      <a:r>
                        <a:rPr lang="vi-VN" sz="2400" dirty="0">
                          <a:effectLst/>
                          <a:latin typeface="+mj-lt"/>
                        </a:rPr>
                        <a:t>3. Phần kết bài khẳng định điều gì?</a:t>
                      </a:r>
                      <a:endParaRPr lang="en-US" sz="2400" dirty="0">
                        <a:effectLst/>
                        <a:latin typeface="+mj-lt"/>
                        <a:ea typeface="Times New Roman" panose="02020603050405020304" pitchFamily="18" charset="0"/>
                        <a:cs typeface="Times New Roman" panose="02020603050405020304" pitchFamily="18" charset="0"/>
                      </a:endParaRPr>
                    </a:p>
                  </a:txBody>
                  <a:tcPr marL="68580" marR="68580" marT="0" marB="0"/>
                </a:tc>
                <a:tc>
                  <a:txBody>
                    <a:bodyPr/>
                    <a:lstStyle/>
                    <a:p>
                      <a:pPr>
                        <a:spcAft>
                          <a:spcPts val="0"/>
                        </a:spcAft>
                      </a:pPr>
                      <a:r>
                        <a:rPr lang="vi-VN" sz="2400" dirty="0">
                          <a:effectLst/>
                          <a:latin typeface="+mj-lt"/>
                        </a:rPr>
                        <a:t> </a:t>
                      </a:r>
                      <a:endParaRPr lang="en-US" sz="2400" dirty="0">
                        <a:effectLst/>
                        <a:latin typeface="+mj-lt"/>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0003"/>
                  </a:ext>
                </a:extLst>
              </a:tr>
            </a:tbl>
          </a:graphicData>
        </a:graphic>
      </p:graphicFrame>
      <p:sp>
        <p:nvSpPr>
          <p:cNvPr id="8" name="Rectangle 1"/>
          <p:cNvSpPr>
            <a:spLocks noChangeArrowheads="1"/>
          </p:cNvSpPr>
          <p:nvPr/>
        </p:nvSpPr>
        <p:spPr bwMode="auto">
          <a:xfrm>
            <a:off x="921231" y="775319"/>
            <a:ext cx="7266708"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indent="12700"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12700" algn="ctr" defTabSz="914400" rtl="0" eaLnBrk="0" fontAlgn="base" latinLnBrk="0" hangingPunct="0">
              <a:lnSpc>
                <a:spcPct val="100000"/>
              </a:lnSpc>
              <a:spcBef>
                <a:spcPct val="0"/>
              </a:spcBef>
              <a:spcAft>
                <a:spcPct val="0"/>
              </a:spcAft>
              <a:buClrTx/>
              <a:buSzTx/>
              <a:buFontTx/>
              <a:buNone/>
              <a:tabLst/>
            </a:pPr>
            <a:r>
              <a:rPr kumimoji="0" lang="vi-VN" altLang="en-US" sz="2400" b="1" i="0" u="none" strike="noStrike" cap="none" normalizeH="0" baseline="0" dirty="0">
                <a:ln>
                  <a:noFill/>
                </a:ln>
                <a:solidFill>
                  <a:srgbClr val="FF0000"/>
                </a:solidFill>
                <a:effectLst/>
                <a:latin typeface="+mj-lt"/>
                <a:ea typeface="Times New Roman" panose="02020603050405020304" pitchFamily="18" charset="0"/>
              </a:rPr>
              <a:t>(Phân tích bài viết tham khảo)</a:t>
            </a:r>
            <a:endParaRPr kumimoji="0" lang="en-US" altLang="en-US" sz="2400" b="0" i="0" u="none" strike="noStrike" cap="none" normalizeH="0" baseline="0" dirty="0">
              <a:ln>
                <a:noFill/>
              </a:ln>
              <a:solidFill>
                <a:schemeClr val="tx1"/>
              </a:solidFill>
              <a:effectLst/>
              <a:latin typeface="+mj-lt"/>
            </a:endParaRPr>
          </a:p>
          <a:p>
            <a:pPr marL="0" marR="0" lvl="0" indent="12700" algn="ctr" defTabSz="914400" rtl="0" eaLnBrk="0" fontAlgn="base" latinLnBrk="0" hangingPunct="0">
              <a:lnSpc>
                <a:spcPct val="100000"/>
              </a:lnSpc>
              <a:spcBef>
                <a:spcPct val="0"/>
              </a:spcBef>
              <a:spcAft>
                <a:spcPct val="0"/>
              </a:spcAft>
              <a:buClrTx/>
              <a:buSzTx/>
              <a:buFontTx/>
              <a:buNone/>
              <a:tabLst/>
            </a:pPr>
            <a:r>
              <a:rPr kumimoji="0" lang="vi-VN" altLang="en-US" sz="2400" b="0" i="1" u="none" strike="noStrike" cap="none" normalizeH="0" baseline="0" dirty="0">
                <a:ln>
                  <a:noFill/>
                </a:ln>
                <a:solidFill>
                  <a:schemeClr val="tx1"/>
                </a:solidFill>
                <a:effectLst/>
                <a:latin typeface="+mj-lt"/>
                <a:ea typeface="Times New Roman" panose="02020603050405020304" pitchFamily="18" charset="0"/>
              </a:rPr>
              <a:t>Hoàn thiện bảng sau bằng cách ghi câu trả lời vào cột bên phải tương đương với câu hỏi ở cột trái:</a:t>
            </a:r>
            <a:endParaRPr kumimoji="0" lang="vi-VN" altLang="en-US" sz="2400" b="0" i="0" u="none" strike="noStrike" cap="none" normalizeH="0" baseline="0" dirty="0">
              <a:ln>
                <a:noFill/>
              </a:ln>
              <a:solidFill>
                <a:schemeClr val="tx1"/>
              </a:solidFill>
              <a:effectLst/>
              <a:latin typeface="+mj-lt"/>
            </a:endParaRPr>
          </a:p>
        </p:txBody>
      </p:sp>
    </p:spTree>
    <p:extLst>
      <p:ext uri="{BB962C8B-B14F-4D97-AF65-F5344CB8AC3E}">
        <p14:creationId xmlns:p14="http://schemas.microsoft.com/office/powerpoint/2010/main" val="3702403953"/>
      </p:ext>
    </p:extLst>
  </p:cSld>
  <p:clrMapOvr>
    <a:masterClrMapping/>
  </p:clrMapOvr>
</p:sld>
</file>

<file path=ppt/theme/theme1.xml><?xml version="1.0" encoding="utf-8"?>
<a:theme xmlns:a="http://schemas.openxmlformats.org/drawingml/2006/main" name="Writing Asian Characters Workshop by Slidesgo">
  <a:themeElements>
    <a:clrScheme name="Simple Light">
      <a:dk1>
        <a:srgbClr val="366CA6"/>
      </a:dk1>
      <a:lt1>
        <a:srgbClr val="FFFFFB"/>
      </a:lt1>
      <a:dk2>
        <a:srgbClr val="191919"/>
      </a:dk2>
      <a:lt2>
        <a:srgbClr val="FA4843"/>
      </a:lt2>
      <a:accent1>
        <a:srgbClr val="FF8487"/>
      </a:accent1>
      <a:accent2>
        <a:srgbClr val="FFE4E6"/>
      </a:accent2>
      <a:accent3>
        <a:srgbClr val="FFC964"/>
      </a:accent3>
      <a:accent4>
        <a:srgbClr val="90331B"/>
      </a:accent4>
      <a:accent5>
        <a:srgbClr val="FFFFFF"/>
      </a:accent5>
      <a:accent6>
        <a:srgbClr val="FFFFFF"/>
      </a:accent6>
      <a:hlink>
        <a:srgbClr val="191919"/>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Retrospect</Template>
  <TotalTime>5836</TotalTime>
  <Words>1569</Words>
  <Application>Microsoft Office PowerPoint</Application>
  <PresentationFormat>On-screen Show (16:9)</PresentationFormat>
  <Paragraphs>132</Paragraphs>
  <Slides>17</Slides>
  <Notes>5</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17</vt:i4>
      </vt:variant>
    </vt:vector>
  </HeadingPairs>
  <TitlesOfParts>
    <vt:vector size="26" baseType="lpstr">
      <vt:lpstr>Arial</vt:lpstr>
      <vt:lpstr>#9Slide03 Arima Madurai Medium</vt:lpstr>
      <vt:lpstr>Roboto Condensed Light</vt:lpstr>
      <vt:lpstr>Times New Roman</vt:lpstr>
      <vt:lpstr>Baloo Tammudu 2</vt:lpstr>
      <vt:lpstr>Nanum Pen Script</vt:lpstr>
      <vt:lpstr>Open Sans</vt:lpstr>
      <vt:lpstr>-apple-system</vt:lpstr>
      <vt:lpstr>Writing Asian Characters Workshop by Slidesgo</vt:lpstr>
      <vt:lpstr>PowerPoint Presentation</vt:lpstr>
      <vt:lpstr>PowerPoint Presentation</vt:lpstr>
      <vt:lpstr>Hình ảnh này nhắc đến bài thơ nào? Nêu những hiểu biết của em về đặc điểm của bài thơ đó?</vt:lpstr>
      <vt:lpstr>VIẾT- VIẾT BÀI VĂN PHÂN TÍCH MỘT TÁC PHẨM VĂN HỌC  ( THƠ TRÀO PHÚNG )</vt:lpstr>
      <vt:lpstr>PowerPoint Presentation</vt:lpstr>
      <vt:lpstr>Thế nào là phân tích một tác phẩm văn học?</vt:lpstr>
      <vt:lpstr>PowerPoint Presentation</vt:lpstr>
      <vt:lpstr>PowerPoint Presentation</vt:lpstr>
      <vt:lpstr>PHIẾU HỌC TẬP 2</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VIẾT BÀI VĂN KỂ LẠI MỘT SỰ VIỆC CÓ THẬT LIÊN QUAN ĐẾN NHÂN VẬT HOẶC SỰ KIỆN LỊCH SỬ</dc:title>
  <dc:creator>ASUS</dc:creator>
  <cp:lastModifiedBy>PC</cp:lastModifiedBy>
  <cp:revision>79</cp:revision>
  <dcterms:modified xsi:type="dcterms:W3CDTF">2024-12-08T12:57:02Z</dcterms:modified>
</cp:coreProperties>
</file>