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notesMasterIdLst>
    <p:notesMasterId r:id="rId33"/>
  </p:notesMasterIdLst>
  <p:sldIdLst>
    <p:sldId id="309" r:id="rId2"/>
    <p:sldId id="288" r:id="rId3"/>
    <p:sldId id="311" r:id="rId4"/>
    <p:sldId id="257" r:id="rId5"/>
    <p:sldId id="281" r:id="rId6"/>
    <p:sldId id="291" r:id="rId7"/>
    <p:sldId id="290" r:id="rId8"/>
    <p:sldId id="271" r:id="rId9"/>
    <p:sldId id="258" r:id="rId10"/>
    <p:sldId id="306" r:id="rId11"/>
    <p:sldId id="305" r:id="rId12"/>
    <p:sldId id="259" r:id="rId13"/>
    <p:sldId id="282" r:id="rId14"/>
    <p:sldId id="293" r:id="rId15"/>
    <p:sldId id="295" r:id="rId16"/>
    <p:sldId id="294" r:id="rId17"/>
    <p:sldId id="296" r:id="rId18"/>
    <p:sldId id="312" r:id="rId19"/>
    <p:sldId id="330" r:id="rId20"/>
    <p:sldId id="314" r:id="rId21"/>
    <p:sldId id="285" r:id="rId22"/>
    <p:sldId id="307" r:id="rId23"/>
    <p:sldId id="308" r:id="rId24"/>
    <p:sldId id="264" r:id="rId25"/>
    <p:sldId id="287" r:id="rId26"/>
    <p:sldId id="336" r:id="rId27"/>
    <p:sldId id="333" r:id="rId28"/>
    <p:sldId id="334" r:id="rId29"/>
    <p:sldId id="335" r:id="rId30"/>
    <p:sldId id="302" r:id="rId31"/>
    <p:sldId id="310"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320" userDrawn="1">
          <p15:clr>
            <a:srgbClr val="A4A3A4"/>
          </p15:clr>
        </p15:guide>
        <p15:guide id="2" pos="381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3A6EB"/>
    <a:srgbClr val="5A3B29"/>
    <a:srgbClr val="F28624"/>
    <a:srgbClr val="7BBF44"/>
    <a:srgbClr val="FFFFFF"/>
    <a:srgbClr val="E15A5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794" autoAdjust="0"/>
    <p:restoredTop sz="94660"/>
  </p:normalViewPr>
  <p:slideViewPr>
    <p:cSldViewPr snapToGrid="0">
      <p:cViewPr varScale="1">
        <p:scale>
          <a:sx n="71" d="100"/>
          <a:sy n="71" d="100"/>
        </p:scale>
        <p:origin x="708" y="66"/>
      </p:cViewPr>
      <p:guideLst>
        <p:guide orient="horz" pos="4320"/>
        <p:guide pos="381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C1EBEA1-E063-4803-B598-DBC0AD7329D7}" type="doc">
      <dgm:prSet loTypeId="urn:microsoft.com/office/officeart/2005/8/layout/orgChart1" loCatId="hierarchy" qsTypeId="urn:microsoft.com/office/officeart/2005/8/quickstyle/simple1" qsCatId="simple" csTypeId="urn:microsoft.com/office/officeart/2005/8/colors/colorful5" csCatId="colorful" phldr="1"/>
      <dgm:spPr/>
      <dgm:t>
        <a:bodyPr/>
        <a:lstStyle/>
        <a:p>
          <a:endParaRPr lang="en-US"/>
        </a:p>
      </dgm:t>
    </dgm:pt>
    <dgm:pt modelId="{C1308C4D-649C-4303-B3F6-CDE005FD2ECA}">
      <dgm:prSet phldrT="[Text]"/>
      <dgm:spPr/>
      <dgm:t>
        <a:bodyPr/>
        <a:lstStyle/>
        <a:p>
          <a:r>
            <a:rPr lang="en-US" dirty="0" err="1">
              <a:solidFill>
                <a:schemeClr val="bg1"/>
              </a:solidFill>
              <a:latin typeface="Times New Roman" panose="02020603050405020304" pitchFamily="18" charset="0"/>
              <a:cs typeface="Times New Roman" panose="02020603050405020304" pitchFamily="18" charset="0"/>
            </a:rPr>
            <a:t>Các</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dạng</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thức</a:t>
          </a:r>
          <a:r>
            <a:rPr lang="en-US" dirty="0">
              <a:solidFill>
                <a:schemeClr val="bg1"/>
              </a:solidFill>
              <a:latin typeface="Times New Roman" panose="02020603050405020304" pitchFamily="18" charset="0"/>
              <a:cs typeface="Times New Roman" panose="02020603050405020304" pitchFamily="18" charset="0"/>
            </a:rPr>
            <a:t> </a:t>
          </a:r>
          <a:r>
            <a:rPr lang="en-US" dirty="0" err="1" smtClean="0">
              <a:solidFill>
                <a:schemeClr val="bg1"/>
              </a:solidFill>
              <a:latin typeface="Times New Roman" panose="02020603050405020304" pitchFamily="18" charset="0"/>
              <a:cs typeface="Times New Roman" panose="02020603050405020304" pitchFamily="18" charset="0"/>
            </a:rPr>
            <a:t>ăn</a:t>
          </a:r>
          <a:r>
            <a:rPr lang="en-US" dirty="0" err="1" smtClean="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chủ</a:t>
          </a:r>
          <a:r>
            <a:rPr lang="en-US" dirty="0" smtClean="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dirty="0" err="1" smtClean="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yếu</a:t>
          </a:r>
          <a:r>
            <a:rPr lang="en-US" dirty="0" smtClean="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dirty="0" err="1" smtClean="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của</a:t>
          </a:r>
          <a:r>
            <a:rPr lang="en-US" dirty="0" smtClean="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dirty="0" err="1" smtClean="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động</a:t>
          </a:r>
          <a:r>
            <a:rPr lang="en-US" dirty="0" smtClean="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dirty="0" err="1" smtClean="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vật</a:t>
          </a:r>
          <a:endParaRPr lang="en-US" dirty="0">
            <a:solidFill>
              <a:schemeClr val="bg1"/>
            </a:solidFill>
            <a:latin typeface="Times New Roman" panose="02020603050405020304" pitchFamily="18" charset="0"/>
            <a:cs typeface="Times New Roman" panose="02020603050405020304" pitchFamily="18" charset="0"/>
          </a:endParaRPr>
        </a:p>
      </dgm:t>
    </dgm:pt>
    <dgm:pt modelId="{7349B5D5-3F4A-42E0-B8F4-68B7310A60B3}" type="parTrans" cxnId="{F05B6896-1900-4AC0-A739-6E076602DEDF}">
      <dgm:prSet/>
      <dgm:spPr/>
      <dgm:t>
        <a:bodyPr/>
        <a:lstStyle/>
        <a:p>
          <a:endParaRPr lang="en-US"/>
        </a:p>
      </dgm:t>
    </dgm:pt>
    <dgm:pt modelId="{B11C79D4-A78D-47EE-ACAD-0170074F663B}" type="sibTrans" cxnId="{F05B6896-1900-4AC0-A739-6E076602DEDF}">
      <dgm:prSet/>
      <dgm:spPr/>
      <dgm:t>
        <a:bodyPr/>
        <a:lstStyle/>
        <a:p>
          <a:endParaRPr lang="en-US"/>
        </a:p>
      </dgm:t>
    </dgm:pt>
    <dgm:pt modelId="{7F165EF3-7B42-419D-A022-BF68DB17AE74}">
      <dgm:prSet phldrT="[Text]"/>
      <dgm:spPr/>
      <dgm:t>
        <a:bodyPr/>
        <a:lstStyle/>
        <a:p>
          <a:r>
            <a:rPr lang="en-US" dirty="0" err="1">
              <a:latin typeface="Times New Roman" panose="02020603050405020304" pitchFamily="18" charset="0"/>
              <a:cs typeface="Times New Roman" panose="02020603050405020304" pitchFamily="18" charset="0"/>
            </a:rPr>
            <a:t>Động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vật</a:t>
          </a:r>
          <a:endParaRPr lang="en-US" dirty="0">
            <a:latin typeface="Times New Roman" panose="02020603050405020304" pitchFamily="18" charset="0"/>
            <a:cs typeface="Times New Roman" panose="02020603050405020304" pitchFamily="18" charset="0"/>
          </a:endParaRPr>
        </a:p>
      </dgm:t>
    </dgm:pt>
    <dgm:pt modelId="{1A099161-D7C0-4500-AD81-6A76BB5B0971}" type="parTrans" cxnId="{49E05588-4B5A-4C0B-A234-96B04C87CD94}">
      <dgm:prSet/>
      <dgm:spPr/>
      <dgm:t>
        <a:bodyPr/>
        <a:lstStyle/>
        <a:p>
          <a:endParaRPr lang="en-US"/>
        </a:p>
      </dgm:t>
    </dgm:pt>
    <dgm:pt modelId="{191532DE-CF1B-4852-94B0-5DB8ED1E7C74}" type="sibTrans" cxnId="{49E05588-4B5A-4C0B-A234-96B04C87CD94}">
      <dgm:prSet/>
      <dgm:spPr/>
      <dgm:t>
        <a:bodyPr/>
        <a:lstStyle/>
        <a:p>
          <a:endParaRPr lang="en-US"/>
        </a:p>
      </dgm:t>
    </dgm:pt>
    <dgm:pt modelId="{A3D137FC-397D-46F0-85AD-25BB384F19BE}">
      <dgm:prSet phldrT="[Text]"/>
      <dgm:spPr/>
      <dgm:t>
        <a:bodyPr/>
        <a:lstStyle/>
        <a:p>
          <a:r>
            <a:rPr lang="en-US" dirty="0">
              <a:latin typeface="Times New Roman" panose="02020603050405020304" pitchFamily="18" charset="0"/>
              <a:cs typeface="Times New Roman" panose="02020603050405020304" pitchFamily="18" charset="0"/>
            </a:rPr>
            <a:t>Thực </a:t>
          </a:r>
          <a:r>
            <a:rPr lang="en-US" dirty="0" err="1">
              <a:latin typeface="Times New Roman" panose="02020603050405020304" pitchFamily="18" charset="0"/>
              <a:cs typeface="Times New Roman" panose="02020603050405020304" pitchFamily="18" charset="0"/>
            </a:rPr>
            <a:t>vật</a:t>
          </a:r>
          <a:endParaRPr lang="en-US" dirty="0">
            <a:latin typeface="Times New Roman" panose="02020603050405020304" pitchFamily="18" charset="0"/>
            <a:cs typeface="Times New Roman" panose="02020603050405020304" pitchFamily="18" charset="0"/>
          </a:endParaRPr>
        </a:p>
      </dgm:t>
    </dgm:pt>
    <dgm:pt modelId="{6E0295F2-D62E-4105-BDB3-E133180F821E}" type="parTrans" cxnId="{42282EEB-CF70-4BF2-A57D-8A214D83C0F9}">
      <dgm:prSet/>
      <dgm:spPr/>
      <dgm:t>
        <a:bodyPr/>
        <a:lstStyle/>
        <a:p>
          <a:endParaRPr lang="en-US"/>
        </a:p>
      </dgm:t>
    </dgm:pt>
    <dgm:pt modelId="{18A0106D-8690-49EF-AAC5-7F1116D314D6}" type="sibTrans" cxnId="{42282EEB-CF70-4BF2-A57D-8A214D83C0F9}">
      <dgm:prSet/>
      <dgm:spPr/>
      <dgm:t>
        <a:bodyPr/>
        <a:lstStyle/>
        <a:p>
          <a:endParaRPr lang="en-US"/>
        </a:p>
      </dgm:t>
    </dgm:pt>
    <dgm:pt modelId="{619D4B17-9E05-4DEB-AFCC-BB37B738586D}">
      <dgm:prSet phldrT="[Text]"/>
      <dgm:spPr/>
      <dgm:t>
        <a:bodyPr/>
        <a:lstStyle/>
        <a:p>
          <a:r>
            <a:rPr lang="en-US" dirty="0">
              <a:latin typeface="Times New Roman" panose="02020603050405020304" pitchFamily="18" charset="0"/>
              <a:cs typeface="Times New Roman" panose="02020603050405020304" pitchFamily="18" charset="0"/>
            </a:rPr>
            <a:t>Khác</a:t>
          </a:r>
        </a:p>
      </dgm:t>
    </dgm:pt>
    <dgm:pt modelId="{D07E6719-A887-45EB-A2E3-21752B248C14}" type="parTrans" cxnId="{A84473CA-C019-42D4-A129-4809C29A1DA8}">
      <dgm:prSet/>
      <dgm:spPr/>
      <dgm:t>
        <a:bodyPr/>
        <a:lstStyle/>
        <a:p>
          <a:endParaRPr lang="en-US"/>
        </a:p>
      </dgm:t>
    </dgm:pt>
    <dgm:pt modelId="{EF8041D1-9C14-4BD0-87DB-9F308A0F300F}" type="sibTrans" cxnId="{A84473CA-C019-42D4-A129-4809C29A1DA8}">
      <dgm:prSet/>
      <dgm:spPr/>
      <dgm:t>
        <a:bodyPr/>
        <a:lstStyle/>
        <a:p>
          <a:endParaRPr lang="en-US"/>
        </a:p>
      </dgm:t>
    </dgm:pt>
    <dgm:pt modelId="{A2536CAF-66A7-4935-8984-01EC28376E76}" type="pres">
      <dgm:prSet presAssocID="{8C1EBEA1-E063-4803-B598-DBC0AD7329D7}" presName="hierChild1" presStyleCnt="0">
        <dgm:presLayoutVars>
          <dgm:orgChart val="1"/>
          <dgm:chPref val="1"/>
          <dgm:dir/>
          <dgm:animOne val="branch"/>
          <dgm:animLvl val="lvl"/>
          <dgm:resizeHandles/>
        </dgm:presLayoutVars>
      </dgm:prSet>
      <dgm:spPr/>
      <dgm:t>
        <a:bodyPr/>
        <a:lstStyle/>
        <a:p>
          <a:endParaRPr lang="en-US"/>
        </a:p>
      </dgm:t>
    </dgm:pt>
    <dgm:pt modelId="{B165EAE1-3236-4270-BB14-6BAE5D967795}" type="pres">
      <dgm:prSet presAssocID="{C1308C4D-649C-4303-B3F6-CDE005FD2ECA}" presName="hierRoot1" presStyleCnt="0">
        <dgm:presLayoutVars>
          <dgm:hierBranch val="init"/>
        </dgm:presLayoutVars>
      </dgm:prSet>
      <dgm:spPr/>
    </dgm:pt>
    <dgm:pt modelId="{CE6D3440-6157-487F-94D8-B484315E1E3E}" type="pres">
      <dgm:prSet presAssocID="{C1308C4D-649C-4303-B3F6-CDE005FD2ECA}" presName="rootComposite1" presStyleCnt="0"/>
      <dgm:spPr/>
    </dgm:pt>
    <dgm:pt modelId="{B560E9CF-3260-49C5-871E-0390498DA9FE}" type="pres">
      <dgm:prSet presAssocID="{C1308C4D-649C-4303-B3F6-CDE005FD2ECA}" presName="rootText1" presStyleLbl="node0" presStyleIdx="0" presStyleCnt="1">
        <dgm:presLayoutVars>
          <dgm:chPref val="3"/>
        </dgm:presLayoutVars>
      </dgm:prSet>
      <dgm:spPr/>
      <dgm:t>
        <a:bodyPr/>
        <a:lstStyle/>
        <a:p>
          <a:endParaRPr lang="en-US"/>
        </a:p>
      </dgm:t>
    </dgm:pt>
    <dgm:pt modelId="{9093889F-F67D-4EEB-B21D-A12B6E3FDCDC}" type="pres">
      <dgm:prSet presAssocID="{C1308C4D-649C-4303-B3F6-CDE005FD2ECA}" presName="rootConnector1" presStyleLbl="node1" presStyleIdx="0" presStyleCnt="0"/>
      <dgm:spPr/>
      <dgm:t>
        <a:bodyPr/>
        <a:lstStyle/>
        <a:p>
          <a:endParaRPr lang="en-US"/>
        </a:p>
      </dgm:t>
    </dgm:pt>
    <dgm:pt modelId="{09AAE9C0-FB08-44F5-AD82-AA2C80BDF84F}" type="pres">
      <dgm:prSet presAssocID="{C1308C4D-649C-4303-B3F6-CDE005FD2ECA}" presName="hierChild2" presStyleCnt="0"/>
      <dgm:spPr/>
    </dgm:pt>
    <dgm:pt modelId="{9FD995EE-7A9A-41A9-B75A-F34B19D00BAE}" type="pres">
      <dgm:prSet presAssocID="{1A099161-D7C0-4500-AD81-6A76BB5B0971}" presName="Name37" presStyleLbl="parChTrans1D2" presStyleIdx="0" presStyleCnt="3"/>
      <dgm:spPr/>
      <dgm:t>
        <a:bodyPr/>
        <a:lstStyle/>
        <a:p>
          <a:endParaRPr lang="en-US"/>
        </a:p>
      </dgm:t>
    </dgm:pt>
    <dgm:pt modelId="{75B21806-F547-4B6C-BBB1-BDCFEF51451D}" type="pres">
      <dgm:prSet presAssocID="{7F165EF3-7B42-419D-A022-BF68DB17AE74}" presName="hierRoot2" presStyleCnt="0">
        <dgm:presLayoutVars>
          <dgm:hierBranch val="init"/>
        </dgm:presLayoutVars>
      </dgm:prSet>
      <dgm:spPr/>
    </dgm:pt>
    <dgm:pt modelId="{AA00E616-B0A5-4AB9-BF42-91020DFB2F30}" type="pres">
      <dgm:prSet presAssocID="{7F165EF3-7B42-419D-A022-BF68DB17AE74}" presName="rootComposite" presStyleCnt="0"/>
      <dgm:spPr/>
    </dgm:pt>
    <dgm:pt modelId="{C55948E0-9B5B-4EDA-B207-69BEE04EA8BA}" type="pres">
      <dgm:prSet presAssocID="{7F165EF3-7B42-419D-A022-BF68DB17AE74}" presName="rootText" presStyleLbl="node2" presStyleIdx="0" presStyleCnt="3">
        <dgm:presLayoutVars>
          <dgm:chPref val="3"/>
        </dgm:presLayoutVars>
      </dgm:prSet>
      <dgm:spPr/>
      <dgm:t>
        <a:bodyPr/>
        <a:lstStyle/>
        <a:p>
          <a:endParaRPr lang="en-US"/>
        </a:p>
      </dgm:t>
    </dgm:pt>
    <dgm:pt modelId="{7AE03B62-020F-42BB-8159-02309872DF7C}" type="pres">
      <dgm:prSet presAssocID="{7F165EF3-7B42-419D-A022-BF68DB17AE74}" presName="rootConnector" presStyleLbl="node2" presStyleIdx="0" presStyleCnt="3"/>
      <dgm:spPr/>
      <dgm:t>
        <a:bodyPr/>
        <a:lstStyle/>
        <a:p>
          <a:endParaRPr lang="en-US"/>
        </a:p>
      </dgm:t>
    </dgm:pt>
    <dgm:pt modelId="{EBB515AA-FB7F-4701-88DC-25822A6BEF74}" type="pres">
      <dgm:prSet presAssocID="{7F165EF3-7B42-419D-A022-BF68DB17AE74}" presName="hierChild4" presStyleCnt="0"/>
      <dgm:spPr/>
    </dgm:pt>
    <dgm:pt modelId="{A2780B71-EADA-4D98-946D-5BD839B9552B}" type="pres">
      <dgm:prSet presAssocID="{7F165EF3-7B42-419D-A022-BF68DB17AE74}" presName="hierChild5" presStyleCnt="0"/>
      <dgm:spPr/>
    </dgm:pt>
    <dgm:pt modelId="{915613D2-162B-4202-9560-42D05042A120}" type="pres">
      <dgm:prSet presAssocID="{6E0295F2-D62E-4105-BDB3-E133180F821E}" presName="Name37" presStyleLbl="parChTrans1D2" presStyleIdx="1" presStyleCnt="3"/>
      <dgm:spPr/>
      <dgm:t>
        <a:bodyPr/>
        <a:lstStyle/>
        <a:p>
          <a:endParaRPr lang="en-US"/>
        </a:p>
      </dgm:t>
    </dgm:pt>
    <dgm:pt modelId="{63F73DF7-D371-423B-A8CF-622594831ED8}" type="pres">
      <dgm:prSet presAssocID="{A3D137FC-397D-46F0-85AD-25BB384F19BE}" presName="hierRoot2" presStyleCnt="0">
        <dgm:presLayoutVars>
          <dgm:hierBranch val="init"/>
        </dgm:presLayoutVars>
      </dgm:prSet>
      <dgm:spPr/>
    </dgm:pt>
    <dgm:pt modelId="{AD81EC3A-CC6F-4F4E-B91F-C8E485943362}" type="pres">
      <dgm:prSet presAssocID="{A3D137FC-397D-46F0-85AD-25BB384F19BE}" presName="rootComposite" presStyleCnt="0"/>
      <dgm:spPr/>
    </dgm:pt>
    <dgm:pt modelId="{096E59C6-427E-4E93-B528-EE99CB612AE0}" type="pres">
      <dgm:prSet presAssocID="{A3D137FC-397D-46F0-85AD-25BB384F19BE}" presName="rootText" presStyleLbl="node2" presStyleIdx="1" presStyleCnt="3">
        <dgm:presLayoutVars>
          <dgm:chPref val="3"/>
        </dgm:presLayoutVars>
      </dgm:prSet>
      <dgm:spPr/>
      <dgm:t>
        <a:bodyPr/>
        <a:lstStyle/>
        <a:p>
          <a:endParaRPr lang="en-US"/>
        </a:p>
      </dgm:t>
    </dgm:pt>
    <dgm:pt modelId="{628E3FEF-7AC8-48EF-BA28-FBA2A8C25696}" type="pres">
      <dgm:prSet presAssocID="{A3D137FC-397D-46F0-85AD-25BB384F19BE}" presName="rootConnector" presStyleLbl="node2" presStyleIdx="1" presStyleCnt="3"/>
      <dgm:spPr/>
      <dgm:t>
        <a:bodyPr/>
        <a:lstStyle/>
        <a:p>
          <a:endParaRPr lang="en-US"/>
        </a:p>
      </dgm:t>
    </dgm:pt>
    <dgm:pt modelId="{EF0739A5-7FA6-407E-9DB9-631D0AAFB4D3}" type="pres">
      <dgm:prSet presAssocID="{A3D137FC-397D-46F0-85AD-25BB384F19BE}" presName="hierChild4" presStyleCnt="0"/>
      <dgm:spPr/>
    </dgm:pt>
    <dgm:pt modelId="{CF7ED78C-24E4-4B1F-B183-3DE7821A1A44}" type="pres">
      <dgm:prSet presAssocID="{A3D137FC-397D-46F0-85AD-25BB384F19BE}" presName="hierChild5" presStyleCnt="0"/>
      <dgm:spPr/>
    </dgm:pt>
    <dgm:pt modelId="{267F6DFE-22CF-4AC9-909C-AD6288435C5E}" type="pres">
      <dgm:prSet presAssocID="{D07E6719-A887-45EB-A2E3-21752B248C14}" presName="Name37" presStyleLbl="parChTrans1D2" presStyleIdx="2" presStyleCnt="3"/>
      <dgm:spPr/>
      <dgm:t>
        <a:bodyPr/>
        <a:lstStyle/>
        <a:p>
          <a:endParaRPr lang="en-US"/>
        </a:p>
      </dgm:t>
    </dgm:pt>
    <dgm:pt modelId="{E6CD087D-7F77-41A7-A0F6-36E949F1ACEF}" type="pres">
      <dgm:prSet presAssocID="{619D4B17-9E05-4DEB-AFCC-BB37B738586D}" presName="hierRoot2" presStyleCnt="0">
        <dgm:presLayoutVars>
          <dgm:hierBranch val="init"/>
        </dgm:presLayoutVars>
      </dgm:prSet>
      <dgm:spPr/>
    </dgm:pt>
    <dgm:pt modelId="{6046FB76-7DE5-4C22-8CFE-49EF8C1EBA74}" type="pres">
      <dgm:prSet presAssocID="{619D4B17-9E05-4DEB-AFCC-BB37B738586D}" presName="rootComposite" presStyleCnt="0"/>
      <dgm:spPr/>
    </dgm:pt>
    <dgm:pt modelId="{6422EFCA-C30C-490A-8EBC-1FEC5408B1BB}" type="pres">
      <dgm:prSet presAssocID="{619D4B17-9E05-4DEB-AFCC-BB37B738586D}" presName="rootText" presStyleLbl="node2" presStyleIdx="2" presStyleCnt="3">
        <dgm:presLayoutVars>
          <dgm:chPref val="3"/>
        </dgm:presLayoutVars>
      </dgm:prSet>
      <dgm:spPr/>
      <dgm:t>
        <a:bodyPr/>
        <a:lstStyle/>
        <a:p>
          <a:endParaRPr lang="en-US"/>
        </a:p>
      </dgm:t>
    </dgm:pt>
    <dgm:pt modelId="{014F0D6E-D244-405C-9638-271F6BB46A2B}" type="pres">
      <dgm:prSet presAssocID="{619D4B17-9E05-4DEB-AFCC-BB37B738586D}" presName="rootConnector" presStyleLbl="node2" presStyleIdx="2" presStyleCnt="3"/>
      <dgm:spPr/>
      <dgm:t>
        <a:bodyPr/>
        <a:lstStyle/>
        <a:p>
          <a:endParaRPr lang="en-US"/>
        </a:p>
      </dgm:t>
    </dgm:pt>
    <dgm:pt modelId="{81443637-5FDF-4F95-818E-6873FC3FF7FF}" type="pres">
      <dgm:prSet presAssocID="{619D4B17-9E05-4DEB-AFCC-BB37B738586D}" presName="hierChild4" presStyleCnt="0"/>
      <dgm:spPr/>
    </dgm:pt>
    <dgm:pt modelId="{10FA4BD5-A334-4FE2-AE54-000AB797E3CB}" type="pres">
      <dgm:prSet presAssocID="{619D4B17-9E05-4DEB-AFCC-BB37B738586D}" presName="hierChild5" presStyleCnt="0"/>
      <dgm:spPr/>
    </dgm:pt>
    <dgm:pt modelId="{7E7A963C-390A-4EA7-BEEF-1C16F6F9E995}" type="pres">
      <dgm:prSet presAssocID="{C1308C4D-649C-4303-B3F6-CDE005FD2ECA}" presName="hierChild3" presStyleCnt="0"/>
      <dgm:spPr/>
    </dgm:pt>
  </dgm:ptLst>
  <dgm:cxnLst>
    <dgm:cxn modelId="{035EF336-51D2-482D-A31F-277A4C8E61DD}" type="presOf" srcId="{6E0295F2-D62E-4105-BDB3-E133180F821E}" destId="{915613D2-162B-4202-9560-42D05042A120}" srcOrd="0" destOrd="0" presId="urn:microsoft.com/office/officeart/2005/8/layout/orgChart1"/>
    <dgm:cxn modelId="{24A614E7-10F2-41B2-96E1-CA9E67DD6F75}" type="presOf" srcId="{A3D137FC-397D-46F0-85AD-25BB384F19BE}" destId="{096E59C6-427E-4E93-B528-EE99CB612AE0}" srcOrd="0" destOrd="0" presId="urn:microsoft.com/office/officeart/2005/8/layout/orgChart1"/>
    <dgm:cxn modelId="{E283FE53-880C-4E97-BB12-278E174B8ACE}" type="presOf" srcId="{619D4B17-9E05-4DEB-AFCC-BB37B738586D}" destId="{014F0D6E-D244-405C-9638-271F6BB46A2B}" srcOrd="1" destOrd="0" presId="urn:microsoft.com/office/officeart/2005/8/layout/orgChart1"/>
    <dgm:cxn modelId="{6DA9C27B-8B37-407B-BDDF-8916DFF1594D}" type="presOf" srcId="{1A099161-D7C0-4500-AD81-6A76BB5B0971}" destId="{9FD995EE-7A9A-41A9-B75A-F34B19D00BAE}" srcOrd="0" destOrd="0" presId="urn:microsoft.com/office/officeart/2005/8/layout/orgChart1"/>
    <dgm:cxn modelId="{A84473CA-C019-42D4-A129-4809C29A1DA8}" srcId="{C1308C4D-649C-4303-B3F6-CDE005FD2ECA}" destId="{619D4B17-9E05-4DEB-AFCC-BB37B738586D}" srcOrd="2" destOrd="0" parTransId="{D07E6719-A887-45EB-A2E3-21752B248C14}" sibTransId="{EF8041D1-9C14-4BD0-87DB-9F308A0F300F}"/>
    <dgm:cxn modelId="{F05B6896-1900-4AC0-A739-6E076602DEDF}" srcId="{8C1EBEA1-E063-4803-B598-DBC0AD7329D7}" destId="{C1308C4D-649C-4303-B3F6-CDE005FD2ECA}" srcOrd="0" destOrd="0" parTransId="{7349B5D5-3F4A-42E0-B8F4-68B7310A60B3}" sibTransId="{B11C79D4-A78D-47EE-ACAD-0170074F663B}"/>
    <dgm:cxn modelId="{49E05588-4B5A-4C0B-A234-96B04C87CD94}" srcId="{C1308C4D-649C-4303-B3F6-CDE005FD2ECA}" destId="{7F165EF3-7B42-419D-A022-BF68DB17AE74}" srcOrd="0" destOrd="0" parTransId="{1A099161-D7C0-4500-AD81-6A76BB5B0971}" sibTransId="{191532DE-CF1B-4852-94B0-5DB8ED1E7C74}"/>
    <dgm:cxn modelId="{491B3E40-E064-4266-BB49-20E9A436CE9B}" type="presOf" srcId="{7F165EF3-7B42-419D-A022-BF68DB17AE74}" destId="{C55948E0-9B5B-4EDA-B207-69BEE04EA8BA}" srcOrd="0" destOrd="0" presId="urn:microsoft.com/office/officeart/2005/8/layout/orgChart1"/>
    <dgm:cxn modelId="{367E8D6A-5F24-4B95-99D7-2129D38BDC53}" type="presOf" srcId="{619D4B17-9E05-4DEB-AFCC-BB37B738586D}" destId="{6422EFCA-C30C-490A-8EBC-1FEC5408B1BB}" srcOrd="0" destOrd="0" presId="urn:microsoft.com/office/officeart/2005/8/layout/orgChart1"/>
    <dgm:cxn modelId="{C0A9253F-B9C7-4772-ADE8-D36222B05508}" type="presOf" srcId="{C1308C4D-649C-4303-B3F6-CDE005FD2ECA}" destId="{9093889F-F67D-4EEB-B21D-A12B6E3FDCDC}" srcOrd="1" destOrd="0" presId="urn:microsoft.com/office/officeart/2005/8/layout/orgChart1"/>
    <dgm:cxn modelId="{42282EEB-CF70-4BF2-A57D-8A214D83C0F9}" srcId="{C1308C4D-649C-4303-B3F6-CDE005FD2ECA}" destId="{A3D137FC-397D-46F0-85AD-25BB384F19BE}" srcOrd="1" destOrd="0" parTransId="{6E0295F2-D62E-4105-BDB3-E133180F821E}" sibTransId="{18A0106D-8690-49EF-AAC5-7F1116D314D6}"/>
    <dgm:cxn modelId="{3538064A-B31A-465E-B446-2771A3E83199}" type="presOf" srcId="{7F165EF3-7B42-419D-A022-BF68DB17AE74}" destId="{7AE03B62-020F-42BB-8159-02309872DF7C}" srcOrd="1" destOrd="0" presId="urn:microsoft.com/office/officeart/2005/8/layout/orgChart1"/>
    <dgm:cxn modelId="{AB813F18-C876-40EE-9721-647022A2B9A6}" type="presOf" srcId="{C1308C4D-649C-4303-B3F6-CDE005FD2ECA}" destId="{B560E9CF-3260-49C5-871E-0390498DA9FE}" srcOrd="0" destOrd="0" presId="urn:microsoft.com/office/officeart/2005/8/layout/orgChart1"/>
    <dgm:cxn modelId="{FE23EDFC-06DF-43BE-9D15-4487F54D3879}" type="presOf" srcId="{A3D137FC-397D-46F0-85AD-25BB384F19BE}" destId="{628E3FEF-7AC8-48EF-BA28-FBA2A8C25696}" srcOrd="1" destOrd="0" presId="urn:microsoft.com/office/officeart/2005/8/layout/orgChart1"/>
    <dgm:cxn modelId="{54EF3143-02C4-476E-82F6-1BBCF5C969D0}" type="presOf" srcId="{8C1EBEA1-E063-4803-B598-DBC0AD7329D7}" destId="{A2536CAF-66A7-4935-8984-01EC28376E76}" srcOrd="0" destOrd="0" presId="urn:microsoft.com/office/officeart/2005/8/layout/orgChart1"/>
    <dgm:cxn modelId="{2DD889C7-6F40-42BE-A5A0-FC4BBD370CA5}" type="presOf" srcId="{D07E6719-A887-45EB-A2E3-21752B248C14}" destId="{267F6DFE-22CF-4AC9-909C-AD6288435C5E}" srcOrd="0" destOrd="0" presId="urn:microsoft.com/office/officeart/2005/8/layout/orgChart1"/>
    <dgm:cxn modelId="{175238BF-9099-4975-97C5-37F9123EE468}" type="presParOf" srcId="{A2536CAF-66A7-4935-8984-01EC28376E76}" destId="{B165EAE1-3236-4270-BB14-6BAE5D967795}" srcOrd="0" destOrd="0" presId="urn:microsoft.com/office/officeart/2005/8/layout/orgChart1"/>
    <dgm:cxn modelId="{4293BFD9-CA4E-4C3A-AE91-7234028398F9}" type="presParOf" srcId="{B165EAE1-3236-4270-BB14-6BAE5D967795}" destId="{CE6D3440-6157-487F-94D8-B484315E1E3E}" srcOrd="0" destOrd="0" presId="urn:microsoft.com/office/officeart/2005/8/layout/orgChart1"/>
    <dgm:cxn modelId="{D1F55911-B153-400D-B99E-F89313AE7667}" type="presParOf" srcId="{CE6D3440-6157-487F-94D8-B484315E1E3E}" destId="{B560E9CF-3260-49C5-871E-0390498DA9FE}" srcOrd="0" destOrd="0" presId="urn:microsoft.com/office/officeart/2005/8/layout/orgChart1"/>
    <dgm:cxn modelId="{4552DF82-69E8-4057-BC92-6658850189B3}" type="presParOf" srcId="{CE6D3440-6157-487F-94D8-B484315E1E3E}" destId="{9093889F-F67D-4EEB-B21D-A12B6E3FDCDC}" srcOrd="1" destOrd="0" presId="urn:microsoft.com/office/officeart/2005/8/layout/orgChart1"/>
    <dgm:cxn modelId="{1699E990-7684-4001-94A2-0AAF36A047E4}" type="presParOf" srcId="{B165EAE1-3236-4270-BB14-6BAE5D967795}" destId="{09AAE9C0-FB08-44F5-AD82-AA2C80BDF84F}" srcOrd="1" destOrd="0" presId="urn:microsoft.com/office/officeart/2005/8/layout/orgChart1"/>
    <dgm:cxn modelId="{704CB498-5E98-414A-994C-0B73C604E173}" type="presParOf" srcId="{09AAE9C0-FB08-44F5-AD82-AA2C80BDF84F}" destId="{9FD995EE-7A9A-41A9-B75A-F34B19D00BAE}" srcOrd="0" destOrd="0" presId="urn:microsoft.com/office/officeart/2005/8/layout/orgChart1"/>
    <dgm:cxn modelId="{3DDFCBF8-D910-4B5E-BA0F-38052DDFA502}" type="presParOf" srcId="{09AAE9C0-FB08-44F5-AD82-AA2C80BDF84F}" destId="{75B21806-F547-4B6C-BBB1-BDCFEF51451D}" srcOrd="1" destOrd="0" presId="urn:microsoft.com/office/officeart/2005/8/layout/orgChart1"/>
    <dgm:cxn modelId="{1A6F1338-9CE0-47F8-9E35-EE2A48FDAD64}" type="presParOf" srcId="{75B21806-F547-4B6C-BBB1-BDCFEF51451D}" destId="{AA00E616-B0A5-4AB9-BF42-91020DFB2F30}" srcOrd="0" destOrd="0" presId="urn:microsoft.com/office/officeart/2005/8/layout/orgChart1"/>
    <dgm:cxn modelId="{89F3EFF1-A8F4-4F9F-829F-4FD7627BADBE}" type="presParOf" srcId="{AA00E616-B0A5-4AB9-BF42-91020DFB2F30}" destId="{C55948E0-9B5B-4EDA-B207-69BEE04EA8BA}" srcOrd="0" destOrd="0" presId="urn:microsoft.com/office/officeart/2005/8/layout/orgChart1"/>
    <dgm:cxn modelId="{A5CF283B-2699-4B79-A689-C2E07F5E94DF}" type="presParOf" srcId="{AA00E616-B0A5-4AB9-BF42-91020DFB2F30}" destId="{7AE03B62-020F-42BB-8159-02309872DF7C}" srcOrd="1" destOrd="0" presId="urn:microsoft.com/office/officeart/2005/8/layout/orgChart1"/>
    <dgm:cxn modelId="{85F95FBA-44C5-454D-944F-D040B9463FB5}" type="presParOf" srcId="{75B21806-F547-4B6C-BBB1-BDCFEF51451D}" destId="{EBB515AA-FB7F-4701-88DC-25822A6BEF74}" srcOrd="1" destOrd="0" presId="urn:microsoft.com/office/officeart/2005/8/layout/orgChart1"/>
    <dgm:cxn modelId="{AC58270E-5222-4658-9B82-C9ADD6FE50EC}" type="presParOf" srcId="{75B21806-F547-4B6C-BBB1-BDCFEF51451D}" destId="{A2780B71-EADA-4D98-946D-5BD839B9552B}" srcOrd="2" destOrd="0" presId="urn:microsoft.com/office/officeart/2005/8/layout/orgChart1"/>
    <dgm:cxn modelId="{82B67FD8-7D35-479B-8DDA-D14830FB3179}" type="presParOf" srcId="{09AAE9C0-FB08-44F5-AD82-AA2C80BDF84F}" destId="{915613D2-162B-4202-9560-42D05042A120}" srcOrd="2" destOrd="0" presId="urn:microsoft.com/office/officeart/2005/8/layout/orgChart1"/>
    <dgm:cxn modelId="{634AE13D-05A6-4444-BC65-1AC707724DAF}" type="presParOf" srcId="{09AAE9C0-FB08-44F5-AD82-AA2C80BDF84F}" destId="{63F73DF7-D371-423B-A8CF-622594831ED8}" srcOrd="3" destOrd="0" presId="urn:microsoft.com/office/officeart/2005/8/layout/orgChart1"/>
    <dgm:cxn modelId="{660890EE-E660-49DB-8C99-9C791ED087E0}" type="presParOf" srcId="{63F73DF7-D371-423B-A8CF-622594831ED8}" destId="{AD81EC3A-CC6F-4F4E-B91F-C8E485943362}" srcOrd="0" destOrd="0" presId="urn:microsoft.com/office/officeart/2005/8/layout/orgChart1"/>
    <dgm:cxn modelId="{9C391F06-653C-459E-957D-157882167E4E}" type="presParOf" srcId="{AD81EC3A-CC6F-4F4E-B91F-C8E485943362}" destId="{096E59C6-427E-4E93-B528-EE99CB612AE0}" srcOrd="0" destOrd="0" presId="urn:microsoft.com/office/officeart/2005/8/layout/orgChart1"/>
    <dgm:cxn modelId="{D6326474-998D-451A-B3B8-8CC0CB321EB3}" type="presParOf" srcId="{AD81EC3A-CC6F-4F4E-B91F-C8E485943362}" destId="{628E3FEF-7AC8-48EF-BA28-FBA2A8C25696}" srcOrd="1" destOrd="0" presId="urn:microsoft.com/office/officeart/2005/8/layout/orgChart1"/>
    <dgm:cxn modelId="{E885D1A2-AB69-4E52-95FA-53C9E43F83ED}" type="presParOf" srcId="{63F73DF7-D371-423B-A8CF-622594831ED8}" destId="{EF0739A5-7FA6-407E-9DB9-631D0AAFB4D3}" srcOrd="1" destOrd="0" presId="urn:microsoft.com/office/officeart/2005/8/layout/orgChart1"/>
    <dgm:cxn modelId="{E149FA72-1BA0-4212-AD26-1AC0A97ED66F}" type="presParOf" srcId="{63F73DF7-D371-423B-A8CF-622594831ED8}" destId="{CF7ED78C-24E4-4B1F-B183-3DE7821A1A44}" srcOrd="2" destOrd="0" presId="urn:microsoft.com/office/officeart/2005/8/layout/orgChart1"/>
    <dgm:cxn modelId="{22DB5EAF-ECCB-49B6-98AF-82E8E7BDB57B}" type="presParOf" srcId="{09AAE9C0-FB08-44F5-AD82-AA2C80BDF84F}" destId="{267F6DFE-22CF-4AC9-909C-AD6288435C5E}" srcOrd="4" destOrd="0" presId="urn:microsoft.com/office/officeart/2005/8/layout/orgChart1"/>
    <dgm:cxn modelId="{03DC0145-64EC-48F6-9CCF-46C9007FCD43}" type="presParOf" srcId="{09AAE9C0-FB08-44F5-AD82-AA2C80BDF84F}" destId="{E6CD087D-7F77-41A7-A0F6-36E949F1ACEF}" srcOrd="5" destOrd="0" presId="urn:microsoft.com/office/officeart/2005/8/layout/orgChart1"/>
    <dgm:cxn modelId="{EB295F99-DD5E-45EF-914E-5F7532CC85A2}" type="presParOf" srcId="{E6CD087D-7F77-41A7-A0F6-36E949F1ACEF}" destId="{6046FB76-7DE5-4C22-8CFE-49EF8C1EBA74}" srcOrd="0" destOrd="0" presId="urn:microsoft.com/office/officeart/2005/8/layout/orgChart1"/>
    <dgm:cxn modelId="{7279F7AB-4CE1-48E2-9CAB-A46070A7B6AF}" type="presParOf" srcId="{6046FB76-7DE5-4C22-8CFE-49EF8C1EBA74}" destId="{6422EFCA-C30C-490A-8EBC-1FEC5408B1BB}" srcOrd="0" destOrd="0" presId="urn:microsoft.com/office/officeart/2005/8/layout/orgChart1"/>
    <dgm:cxn modelId="{3A004006-196A-4A03-862A-28393AFCD87C}" type="presParOf" srcId="{6046FB76-7DE5-4C22-8CFE-49EF8C1EBA74}" destId="{014F0D6E-D244-405C-9638-271F6BB46A2B}" srcOrd="1" destOrd="0" presId="urn:microsoft.com/office/officeart/2005/8/layout/orgChart1"/>
    <dgm:cxn modelId="{CF337952-B658-4781-B7B8-B001D2BA83E8}" type="presParOf" srcId="{E6CD087D-7F77-41A7-A0F6-36E949F1ACEF}" destId="{81443637-5FDF-4F95-818E-6873FC3FF7FF}" srcOrd="1" destOrd="0" presId="urn:microsoft.com/office/officeart/2005/8/layout/orgChart1"/>
    <dgm:cxn modelId="{493D1A3C-2353-4A88-97BF-656500A503AC}" type="presParOf" srcId="{E6CD087D-7F77-41A7-A0F6-36E949F1ACEF}" destId="{10FA4BD5-A334-4FE2-AE54-000AB797E3CB}" srcOrd="2" destOrd="0" presId="urn:microsoft.com/office/officeart/2005/8/layout/orgChart1"/>
    <dgm:cxn modelId="{01AED082-5E98-453F-9C78-2EEB1F791BDC}" type="presParOf" srcId="{B165EAE1-3236-4270-BB14-6BAE5D967795}" destId="{7E7A963C-390A-4EA7-BEEF-1C16F6F9E995}"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CF5FED-2315-4BDD-AEB3-2F3C508EDA8F}" type="datetimeFigureOut">
              <a:rPr lang="en-US" smtClean="0"/>
              <a:t>12/14/2024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C267D5-22C9-4EE7-B297-934A756919DA}" type="slidenum">
              <a:rPr lang="en-US" smtClean="0"/>
              <a:t>‹#›</a:t>
            </a:fld>
            <a:endParaRPr lang="en-US"/>
          </a:p>
        </p:txBody>
      </p:sp>
    </p:spTree>
    <p:extLst>
      <p:ext uri="{BB962C8B-B14F-4D97-AF65-F5344CB8AC3E}">
        <p14:creationId xmlns:p14="http://schemas.microsoft.com/office/powerpoint/2010/main" val="37845278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E600FC6-C395-4769-B0B0-495F8B974048}" type="slidenum">
              <a:rPr lang="en-US" smtClean="0"/>
              <a:t>23</a:t>
            </a:fld>
            <a:endParaRPr lang="en-US"/>
          </a:p>
        </p:txBody>
      </p:sp>
    </p:spTree>
    <p:extLst>
      <p:ext uri="{BB962C8B-B14F-4D97-AF65-F5344CB8AC3E}">
        <p14:creationId xmlns:p14="http://schemas.microsoft.com/office/powerpoint/2010/main" val="35997135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58BD45E-B540-76C8-EF8D-726D65F78B3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F4F343E5-1206-D04E-F1B0-40C06FCD71C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55FD2EED-76EA-BE47-0CA8-29082BF8DD29}"/>
              </a:ext>
            </a:extLst>
          </p:cNvPr>
          <p:cNvSpPr>
            <a:spLocks noGrp="1"/>
          </p:cNvSpPr>
          <p:nvPr>
            <p:ph type="dt" sz="half" idx="10"/>
          </p:nvPr>
        </p:nvSpPr>
        <p:spPr/>
        <p:txBody>
          <a:bodyPr/>
          <a:lstStyle/>
          <a:p>
            <a:fld id="{50FE9176-65FC-4EBF-9DCF-B7451C1286C5}" type="datetimeFigureOut">
              <a:rPr lang="en-US" smtClean="0"/>
              <a:t>12/14/2024</a:t>
            </a:fld>
            <a:endParaRPr lang="en-US"/>
          </a:p>
        </p:txBody>
      </p:sp>
      <p:sp>
        <p:nvSpPr>
          <p:cNvPr id="5" name="Footer Placeholder 4">
            <a:extLst>
              <a:ext uri="{FF2B5EF4-FFF2-40B4-BE49-F238E27FC236}">
                <a16:creationId xmlns:a16="http://schemas.microsoft.com/office/drawing/2014/main" xmlns="" id="{B3F74D9A-6FA3-E68E-76FD-68C9A1D239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09C28AF-D456-73D7-CD41-108CA0906D1A}"/>
              </a:ext>
            </a:extLst>
          </p:cNvPr>
          <p:cNvSpPr>
            <a:spLocks noGrp="1"/>
          </p:cNvSpPr>
          <p:nvPr>
            <p:ph type="sldNum" sz="quarter" idx="12"/>
          </p:nvPr>
        </p:nvSpPr>
        <p:spPr/>
        <p:txBody>
          <a:bodyPr/>
          <a:lstStyle/>
          <a:p>
            <a:fld id="{AE584863-1356-41A4-A391-50CC650CBAEE}" type="slidenum">
              <a:rPr lang="en-US" smtClean="0"/>
              <a:t>‹#›</a:t>
            </a:fld>
            <a:endParaRPr lang="en-US"/>
          </a:p>
        </p:txBody>
      </p:sp>
    </p:spTree>
    <p:extLst>
      <p:ext uri="{BB962C8B-B14F-4D97-AF65-F5344CB8AC3E}">
        <p14:creationId xmlns:p14="http://schemas.microsoft.com/office/powerpoint/2010/main" val="22190299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C01DE44-0411-A46B-B8EA-30358DA41C4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39EF1832-0989-6210-B8E0-964FF50A9A5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E5DC543-AAFB-5BDD-7761-BD536DFAB7C0}"/>
              </a:ext>
            </a:extLst>
          </p:cNvPr>
          <p:cNvSpPr>
            <a:spLocks noGrp="1"/>
          </p:cNvSpPr>
          <p:nvPr>
            <p:ph type="dt" sz="half" idx="10"/>
          </p:nvPr>
        </p:nvSpPr>
        <p:spPr/>
        <p:txBody>
          <a:bodyPr/>
          <a:lstStyle/>
          <a:p>
            <a:fld id="{50FE9176-65FC-4EBF-9DCF-B7451C1286C5}" type="datetimeFigureOut">
              <a:rPr lang="en-US" smtClean="0"/>
              <a:t>12/14/2024</a:t>
            </a:fld>
            <a:endParaRPr lang="en-US"/>
          </a:p>
        </p:txBody>
      </p:sp>
      <p:sp>
        <p:nvSpPr>
          <p:cNvPr id="5" name="Footer Placeholder 4">
            <a:extLst>
              <a:ext uri="{FF2B5EF4-FFF2-40B4-BE49-F238E27FC236}">
                <a16:creationId xmlns:a16="http://schemas.microsoft.com/office/drawing/2014/main" xmlns="" id="{F4B0E86F-DB2E-AB94-9C32-600A1B1685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1290901B-F57F-437F-4A0A-2231FC4E7D8E}"/>
              </a:ext>
            </a:extLst>
          </p:cNvPr>
          <p:cNvSpPr>
            <a:spLocks noGrp="1"/>
          </p:cNvSpPr>
          <p:nvPr>
            <p:ph type="sldNum" sz="quarter" idx="12"/>
          </p:nvPr>
        </p:nvSpPr>
        <p:spPr/>
        <p:txBody>
          <a:bodyPr/>
          <a:lstStyle/>
          <a:p>
            <a:fld id="{AE584863-1356-41A4-A391-50CC650CBAEE}" type="slidenum">
              <a:rPr lang="en-US" smtClean="0"/>
              <a:t>‹#›</a:t>
            </a:fld>
            <a:endParaRPr lang="en-US"/>
          </a:p>
        </p:txBody>
      </p:sp>
    </p:spTree>
    <p:extLst>
      <p:ext uri="{BB962C8B-B14F-4D97-AF65-F5344CB8AC3E}">
        <p14:creationId xmlns:p14="http://schemas.microsoft.com/office/powerpoint/2010/main" val="572731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44EFC4F9-DFF8-150F-5A72-28017DBE8DB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AC995DC2-BE87-2CB5-B421-B27EA204063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39A271F-0ED9-901C-A4EA-7801B1FECBFC}"/>
              </a:ext>
            </a:extLst>
          </p:cNvPr>
          <p:cNvSpPr>
            <a:spLocks noGrp="1"/>
          </p:cNvSpPr>
          <p:nvPr>
            <p:ph type="dt" sz="half" idx="10"/>
          </p:nvPr>
        </p:nvSpPr>
        <p:spPr/>
        <p:txBody>
          <a:bodyPr/>
          <a:lstStyle/>
          <a:p>
            <a:fld id="{50FE9176-65FC-4EBF-9DCF-B7451C1286C5}" type="datetimeFigureOut">
              <a:rPr lang="en-US" smtClean="0"/>
              <a:t>12/14/2024</a:t>
            </a:fld>
            <a:endParaRPr lang="en-US"/>
          </a:p>
        </p:txBody>
      </p:sp>
      <p:sp>
        <p:nvSpPr>
          <p:cNvPr id="5" name="Footer Placeholder 4">
            <a:extLst>
              <a:ext uri="{FF2B5EF4-FFF2-40B4-BE49-F238E27FC236}">
                <a16:creationId xmlns:a16="http://schemas.microsoft.com/office/drawing/2014/main" xmlns="" id="{D6172535-75B0-926F-EC7C-DDD3A81246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131559A5-DEC5-7A9F-95BE-67DCB068EC5D}"/>
              </a:ext>
            </a:extLst>
          </p:cNvPr>
          <p:cNvSpPr>
            <a:spLocks noGrp="1"/>
          </p:cNvSpPr>
          <p:nvPr>
            <p:ph type="sldNum" sz="quarter" idx="12"/>
          </p:nvPr>
        </p:nvSpPr>
        <p:spPr/>
        <p:txBody>
          <a:bodyPr/>
          <a:lstStyle/>
          <a:p>
            <a:fld id="{AE584863-1356-41A4-A391-50CC650CBAEE}" type="slidenum">
              <a:rPr lang="en-US" smtClean="0"/>
              <a:t>‹#›</a:t>
            </a:fld>
            <a:endParaRPr lang="en-US"/>
          </a:p>
        </p:txBody>
      </p:sp>
    </p:spTree>
    <p:extLst>
      <p:ext uri="{BB962C8B-B14F-4D97-AF65-F5344CB8AC3E}">
        <p14:creationId xmlns:p14="http://schemas.microsoft.com/office/powerpoint/2010/main" val="24771021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6105D0A-DEEC-62AB-26EE-342843334F8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E9E9B55-C278-B9A4-9F54-8A336CE6DC0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9DECD8D-0C78-BDCD-3768-602B2C0E1940}"/>
              </a:ext>
            </a:extLst>
          </p:cNvPr>
          <p:cNvSpPr>
            <a:spLocks noGrp="1"/>
          </p:cNvSpPr>
          <p:nvPr>
            <p:ph type="dt" sz="half" idx="10"/>
          </p:nvPr>
        </p:nvSpPr>
        <p:spPr/>
        <p:txBody>
          <a:bodyPr/>
          <a:lstStyle/>
          <a:p>
            <a:fld id="{50FE9176-65FC-4EBF-9DCF-B7451C1286C5}" type="datetimeFigureOut">
              <a:rPr lang="en-US" smtClean="0"/>
              <a:t>12/14/2024</a:t>
            </a:fld>
            <a:endParaRPr lang="en-US"/>
          </a:p>
        </p:txBody>
      </p:sp>
      <p:sp>
        <p:nvSpPr>
          <p:cNvPr id="5" name="Footer Placeholder 4">
            <a:extLst>
              <a:ext uri="{FF2B5EF4-FFF2-40B4-BE49-F238E27FC236}">
                <a16:creationId xmlns:a16="http://schemas.microsoft.com/office/drawing/2014/main" xmlns="" id="{4F8E74F9-93F1-8EC0-7D3D-3EC47D834B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5DBE95A-9BE9-E5C5-D32A-D30C55506BDD}"/>
              </a:ext>
            </a:extLst>
          </p:cNvPr>
          <p:cNvSpPr>
            <a:spLocks noGrp="1"/>
          </p:cNvSpPr>
          <p:nvPr>
            <p:ph type="sldNum" sz="quarter" idx="12"/>
          </p:nvPr>
        </p:nvSpPr>
        <p:spPr/>
        <p:txBody>
          <a:bodyPr/>
          <a:lstStyle/>
          <a:p>
            <a:fld id="{AE584863-1356-41A4-A391-50CC650CBAEE}" type="slidenum">
              <a:rPr lang="en-US" smtClean="0"/>
              <a:t>‹#›</a:t>
            </a:fld>
            <a:endParaRPr lang="en-US"/>
          </a:p>
        </p:txBody>
      </p:sp>
    </p:spTree>
    <p:extLst>
      <p:ext uri="{BB962C8B-B14F-4D97-AF65-F5344CB8AC3E}">
        <p14:creationId xmlns:p14="http://schemas.microsoft.com/office/powerpoint/2010/main" val="34074509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F6D6ABB-1728-94DA-FC29-F4206BBC329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4C612F5C-9A02-24BC-3A8F-70C6E9C1EE8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A06CAC71-E8DD-4D0D-2F7A-98275D74F058}"/>
              </a:ext>
            </a:extLst>
          </p:cNvPr>
          <p:cNvSpPr>
            <a:spLocks noGrp="1"/>
          </p:cNvSpPr>
          <p:nvPr>
            <p:ph type="dt" sz="half" idx="10"/>
          </p:nvPr>
        </p:nvSpPr>
        <p:spPr/>
        <p:txBody>
          <a:bodyPr/>
          <a:lstStyle/>
          <a:p>
            <a:fld id="{50FE9176-65FC-4EBF-9DCF-B7451C1286C5}" type="datetimeFigureOut">
              <a:rPr lang="en-US" smtClean="0"/>
              <a:t>12/14/2024</a:t>
            </a:fld>
            <a:endParaRPr lang="en-US"/>
          </a:p>
        </p:txBody>
      </p:sp>
      <p:sp>
        <p:nvSpPr>
          <p:cNvPr id="5" name="Footer Placeholder 4">
            <a:extLst>
              <a:ext uri="{FF2B5EF4-FFF2-40B4-BE49-F238E27FC236}">
                <a16:creationId xmlns:a16="http://schemas.microsoft.com/office/drawing/2014/main" xmlns="" id="{7CCD1EAA-B24A-BF73-82EE-09F68092B0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C4ADC300-316B-4301-5AFE-CBE8A4695309}"/>
              </a:ext>
            </a:extLst>
          </p:cNvPr>
          <p:cNvSpPr>
            <a:spLocks noGrp="1"/>
          </p:cNvSpPr>
          <p:nvPr>
            <p:ph type="sldNum" sz="quarter" idx="12"/>
          </p:nvPr>
        </p:nvSpPr>
        <p:spPr/>
        <p:txBody>
          <a:bodyPr/>
          <a:lstStyle/>
          <a:p>
            <a:fld id="{AE584863-1356-41A4-A391-50CC650CBAEE}" type="slidenum">
              <a:rPr lang="en-US" smtClean="0"/>
              <a:t>‹#›</a:t>
            </a:fld>
            <a:endParaRPr lang="en-US"/>
          </a:p>
        </p:txBody>
      </p:sp>
    </p:spTree>
    <p:extLst>
      <p:ext uri="{BB962C8B-B14F-4D97-AF65-F5344CB8AC3E}">
        <p14:creationId xmlns:p14="http://schemas.microsoft.com/office/powerpoint/2010/main" val="35063523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1B9512F-9CDF-8E80-DD71-DB49B6E5CB5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3C6595D4-1097-CEAB-B672-275C182FC85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626EA35F-42C4-A085-190B-8BA6D1E5C32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A7FD23DE-52FD-7678-D288-E51C34360DEA}"/>
              </a:ext>
            </a:extLst>
          </p:cNvPr>
          <p:cNvSpPr>
            <a:spLocks noGrp="1"/>
          </p:cNvSpPr>
          <p:nvPr>
            <p:ph type="dt" sz="half" idx="10"/>
          </p:nvPr>
        </p:nvSpPr>
        <p:spPr/>
        <p:txBody>
          <a:bodyPr/>
          <a:lstStyle/>
          <a:p>
            <a:fld id="{50FE9176-65FC-4EBF-9DCF-B7451C1286C5}" type="datetimeFigureOut">
              <a:rPr lang="en-US" smtClean="0"/>
              <a:t>12/14/2024</a:t>
            </a:fld>
            <a:endParaRPr lang="en-US"/>
          </a:p>
        </p:txBody>
      </p:sp>
      <p:sp>
        <p:nvSpPr>
          <p:cNvPr id="6" name="Footer Placeholder 5">
            <a:extLst>
              <a:ext uri="{FF2B5EF4-FFF2-40B4-BE49-F238E27FC236}">
                <a16:creationId xmlns:a16="http://schemas.microsoft.com/office/drawing/2014/main" xmlns="" id="{FB2B560A-EEB0-47D4-EDFD-3187E0FD79E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32B0B098-CC1F-AD59-D4AD-E83CD2ECD5FA}"/>
              </a:ext>
            </a:extLst>
          </p:cNvPr>
          <p:cNvSpPr>
            <a:spLocks noGrp="1"/>
          </p:cNvSpPr>
          <p:nvPr>
            <p:ph type="sldNum" sz="quarter" idx="12"/>
          </p:nvPr>
        </p:nvSpPr>
        <p:spPr/>
        <p:txBody>
          <a:bodyPr/>
          <a:lstStyle/>
          <a:p>
            <a:fld id="{AE584863-1356-41A4-A391-50CC650CBAEE}" type="slidenum">
              <a:rPr lang="en-US" smtClean="0"/>
              <a:t>‹#›</a:t>
            </a:fld>
            <a:endParaRPr lang="en-US"/>
          </a:p>
        </p:txBody>
      </p:sp>
    </p:spTree>
    <p:extLst>
      <p:ext uri="{BB962C8B-B14F-4D97-AF65-F5344CB8AC3E}">
        <p14:creationId xmlns:p14="http://schemas.microsoft.com/office/powerpoint/2010/main" val="5867573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92A33FA-781C-B082-EB32-616A853DC8A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945533FA-337B-E7F3-5B38-DE0DCB11DF3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BA6E0435-EB0C-D6F0-8F29-B7257078D3D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EB58A2F4-5E80-D5E6-4985-F0CA13449C7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17EC09B6-6BB0-1FCD-EE44-153E47FC9B6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D4FA67A2-AF22-5A72-E46D-DD1E15FA10BF}"/>
              </a:ext>
            </a:extLst>
          </p:cNvPr>
          <p:cNvSpPr>
            <a:spLocks noGrp="1"/>
          </p:cNvSpPr>
          <p:nvPr>
            <p:ph type="dt" sz="half" idx="10"/>
          </p:nvPr>
        </p:nvSpPr>
        <p:spPr/>
        <p:txBody>
          <a:bodyPr/>
          <a:lstStyle/>
          <a:p>
            <a:fld id="{50FE9176-65FC-4EBF-9DCF-B7451C1286C5}" type="datetimeFigureOut">
              <a:rPr lang="en-US" smtClean="0"/>
              <a:t>12/14/2024</a:t>
            </a:fld>
            <a:endParaRPr lang="en-US"/>
          </a:p>
        </p:txBody>
      </p:sp>
      <p:sp>
        <p:nvSpPr>
          <p:cNvPr id="8" name="Footer Placeholder 7">
            <a:extLst>
              <a:ext uri="{FF2B5EF4-FFF2-40B4-BE49-F238E27FC236}">
                <a16:creationId xmlns:a16="http://schemas.microsoft.com/office/drawing/2014/main" xmlns="" id="{7162D31C-FB37-C4D0-52F3-AFC21B8DEAB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3DB9ADF3-A33E-88A7-1E38-672A5732783A}"/>
              </a:ext>
            </a:extLst>
          </p:cNvPr>
          <p:cNvSpPr>
            <a:spLocks noGrp="1"/>
          </p:cNvSpPr>
          <p:nvPr>
            <p:ph type="sldNum" sz="quarter" idx="12"/>
          </p:nvPr>
        </p:nvSpPr>
        <p:spPr/>
        <p:txBody>
          <a:bodyPr/>
          <a:lstStyle/>
          <a:p>
            <a:fld id="{AE584863-1356-41A4-A391-50CC650CBAEE}" type="slidenum">
              <a:rPr lang="en-US" smtClean="0"/>
              <a:t>‹#›</a:t>
            </a:fld>
            <a:endParaRPr lang="en-US"/>
          </a:p>
        </p:txBody>
      </p:sp>
    </p:spTree>
    <p:extLst>
      <p:ext uri="{BB962C8B-B14F-4D97-AF65-F5344CB8AC3E}">
        <p14:creationId xmlns:p14="http://schemas.microsoft.com/office/powerpoint/2010/main" val="14137508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B164B82-A962-9DD0-9725-1B5413DA880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B53CB7A0-D886-450D-8870-E5752715E522}"/>
              </a:ext>
            </a:extLst>
          </p:cNvPr>
          <p:cNvSpPr>
            <a:spLocks noGrp="1"/>
          </p:cNvSpPr>
          <p:nvPr>
            <p:ph type="dt" sz="half" idx="10"/>
          </p:nvPr>
        </p:nvSpPr>
        <p:spPr/>
        <p:txBody>
          <a:bodyPr/>
          <a:lstStyle/>
          <a:p>
            <a:fld id="{50FE9176-65FC-4EBF-9DCF-B7451C1286C5}" type="datetimeFigureOut">
              <a:rPr lang="en-US" smtClean="0"/>
              <a:t>12/14/2024</a:t>
            </a:fld>
            <a:endParaRPr lang="en-US"/>
          </a:p>
        </p:txBody>
      </p:sp>
      <p:sp>
        <p:nvSpPr>
          <p:cNvPr id="4" name="Footer Placeholder 3">
            <a:extLst>
              <a:ext uri="{FF2B5EF4-FFF2-40B4-BE49-F238E27FC236}">
                <a16:creationId xmlns:a16="http://schemas.microsoft.com/office/drawing/2014/main" xmlns="" id="{565023ED-D06D-6D4C-EE72-80CB8AEA5D7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F4CD2449-7975-5C03-C1B7-B28505EA5C7D}"/>
              </a:ext>
            </a:extLst>
          </p:cNvPr>
          <p:cNvSpPr>
            <a:spLocks noGrp="1"/>
          </p:cNvSpPr>
          <p:nvPr>
            <p:ph type="sldNum" sz="quarter" idx="12"/>
          </p:nvPr>
        </p:nvSpPr>
        <p:spPr/>
        <p:txBody>
          <a:bodyPr/>
          <a:lstStyle/>
          <a:p>
            <a:fld id="{AE584863-1356-41A4-A391-50CC650CBAEE}" type="slidenum">
              <a:rPr lang="en-US" smtClean="0"/>
              <a:t>‹#›</a:t>
            </a:fld>
            <a:endParaRPr lang="en-US"/>
          </a:p>
        </p:txBody>
      </p:sp>
    </p:spTree>
    <p:extLst>
      <p:ext uri="{BB962C8B-B14F-4D97-AF65-F5344CB8AC3E}">
        <p14:creationId xmlns:p14="http://schemas.microsoft.com/office/powerpoint/2010/main" val="18690474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393F7E0-32D2-FDB2-CF42-634C1EB2EA86}"/>
              </a:ext>
            </a:extLst>
          </p:cNvPr>
          <p:cNvSpPr>
            <a:spLocks noGrp="1"/>
          </p:cNvSpPr>
          <p:nvPr>
            <p:ph type="dt" sz="half" idx="10"/>
          </p:nvPr>
        </p:nvSpPr>
        <p:spPr/>
        <p:txBody>
          <a:bodyPr/>
          <a:lstStyle/>
          <a:p>
            <a:fld id="{50FE9176-65FC-4EBF-9DCF-B7451C1286C5}" type="datetimeFigureOut">
              <a:rPr lang="en-US" smtClean="0"/>
              <a:t>12/14/2024</a:t>
            </a:fld>
            <a:endParaRPr lang="en-US"/>
          </a:p>
        </p:txBody>
      </p:sp>
      <p:sp>
        <p:nvSpPr>
          <p:cNvPr id="3" name="Footer Placeholder 2">
            <a:extLst>
              <a:ext uri="{FF2B5EF4-FFF2-40B4-BE49-F238E27FC236}">
                <a16:creationId xmlns:a16="http://schemas.microsoft.com/office/drawing/2014/main" xmlns="" id="{CDCC9099-6EE2-745F-8854-C5D4BCFA884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540326AC-816D-6A3D-05B6-810A00C26C54}"/>
              </a:ext>
            </a:extLst>
          </p:cNvPr>
          <p:cNvSpPr>
            <a:spLocks noGrp="1"/>
          </p:cNvSpPr>
          <p:nvPr>
            <p:ph type="sldNum" sz="quarter" idx="12"/>
          </p:nvPr>
        </p:nvSpPr>
        <p:spPr/>
        <p:txBody>
          <a:bodyPr/>
          <a:lstStyle/>
          <a:p>
            <a:fld id="{AE584863-1356-41A4-A391-50CC650CBAEE}" type="slidenum">
              <a:rPr lang="en-US" smtClean="0"/>
              <a:t>‹#›</a:t>
            </a:fld>
            <a:endParaRPr lang="en-US"/>
          </a:p>
        </p:txBody>
      </p:sp>
    </p:spTree>
    <p:extLst>
      <p:ext uri="{BB962C8B-B14F-4D97-AF65-F5344CB8AC3E}">
        <p14:creationId xmlns:p14="http://schemas.microsoft.com/office/powerpoint/2010/main" val="15576634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9F7EDCB-283A-C772-4B78-E71DA52B253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45A3C1C6-CC8B-CACC-AE93-5167D9218FB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658D4EBE-7587-C974-0490-6BAF313A24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A648C66B-BE56-35EF-A5CC-26EFC34FB4F5}"/>
              </a:ext>
            </a:extLst>
          </p:cNvPr>
          <p:cNvSpPr>
            <a:spLocks noGrp="1"/>
          </p:cNvSpPr>
          <p:nvPr>
            <p:ph type="dt" sz="half" idx="10"/>
          </p:nvPr>
        </p:nvSpPr>
        <p:spPr/>
        <p:txBody>
          <a:bodyPr/>
          <a:lstStyle/>
          <a:p>
            <a:fld id="{50FE9176-65FC-4EBF-9DCF-B7451C1286C5}" type="datetimeFigureOut">
              <a:rPr lang="en-US" smtClean="0"/>
              <a:t>12/14/2024</a:t>
            </a:fld>
            <a:endParaRPr lang="en-US"/>
          </a:p>
        </p:txBody>
      </p:sp>
      <p:sp>
        <p:nvSpPr>
          <p:cNvPr id="6" name="Footer Placeholder 5">
            <a:extLst>
              <a:ext uri="{FF2B5EF4-FFF2-40B4-BE49-F238E27FC236}">
                <a16:creationId xmlns:a16="http://schemas.microsoft.com/office/drawing/2014/main" xmlns="" id="{43EE5494-CA73-3EE7-DE68-70716652BD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1E6759A2-CA86-C6CD-6B2D-6AE2F821453E}"/>
              </a:ext>
            </a:extLst>
          </p:cNvPr>
          <p:cNvSpPr>
            <a:spLocks noGrp="1"/>
          </p:cNvSpPr>
          <p:nvPr>
            <p:ph type="sldNum" sz="quarter" idx="12"/>
          </p:nvPr>
        </p:nvSpPr>
        <p:spPr/>
        <p:txBody>
          <a:bodyPr/>
          <a:lstStyle/>
          <a:p>
            <a:fld id="{AE584863-1356-41A4-A391-50CC650CBAEE}" type="slidenum">
              <a:rPr lang="en-US" smtClean="0"/>
              <a:t>‹#›</a:t>
            </a:fld>
            <a:endParaRPr lang="en-US"/>
          </a:p>
        </p:txBody>
      </p:sp>
    </p:spTree>
    <p:extLst>
      <p:ext uri="{BB962C8B-B14F-4D97-AF65-F5344CB8AC3E}">
        <p14:creationId xmlns:p14="http://schemas.microsoft.com/office/powerpoint/2010/main" val="29079674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DED9F82-0BC1-464D-6957-6EC29261750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8F09D4D5-217F-812B-9AC4-1E0B0A9E832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9C0CD758-184D-7BA2-E99A-96DA8F87F0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A028B5DD-3A7A-832A-37CC-614FCEA97027}"/>
              </a:ext>
            </a:extLst>
          </p:cNvPr>
          <p:cNvSpPr>
            <a:spLocks noGrp="1"/>
          </p:cNvSpPr>
          <p:nvPr>
            <p:ph type="dt" sz="half" idx="10"/>
          </p:nvPr>
        </p:nvSpPr>
        <p:spPr/>
        <p:txBody>
          <a:bodyPr/>
          <a:lstStyle/>
          <a:p>
            <a:fld id="{50FE9176-65FC-4EBF-9DCF-B7451C1286C5}" type="datetimeFigureOut">
              <a:rPr lang="en-US" smtClean="0"/>
              <a:t>12/14/2024</a:t>
            </a:fld>
            <a:endParaRPr lang="en-US"/>
          </a:p>
        </p:txBody>
      </p:sp>
      <p:sp>
        <p:nvSpPr>
          <p:cNvPr id="6" name="Footer Placeholder 5">
            <a:extLst>
              <a:ext uri="{FF2B5EF4-FFF2-40B4-BE49-F238E27FC236}">
                <a16:creationId xmlns:a16="http://schemas.microsoft.com/office/drawing/2014/main" xmlns="" id="{8A698E72-CB53-D7A6-6587-7FD6290AB7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588CFAFB-2762-240C-616F-E61DDF181CA8}"/>
              </a:ext>
            </a:extLst>
          </p:cNvPr>
          <p:cNvSpPr>
            <a:spLocks noGrp="1"/>
          </p:cNvSpPr>
          <p:nvPr>
            <p:ph type="sldNum" sz="quarter" idx="12"/>
          </p:nvPr>
        </p:nvSpPr>
        <p:spPr/>
        <p:txBody>
          <a:bodyPr/>
          <a:lstStyle/>
          <a:p>
            <a:fld id="{AE584863-1356-41A4-A391-50CC650CBAEE}" type="slidenum">
              <a:rPr lang="en-US" smtClean="0"/>
              <a:t>‹#›</a:t>
            </a:fld>
            <a:endParaRPr lang="en-US"/>
          </a:p>
        </p:txBody>
      </p:sp>
    </p:spTree>
    <p:extLst>
      <p:ext uri="{BB962C8B-B14F-4D97-AF65-F5344CB8AC3E}">
        <p14:creationId xmlns:p14="http://schemas.microsoft.com/office/powerpoint/2010/main" val="34131513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B0727AAA-15A6-7B99-4D59-E8318A2A0D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05E46AD9-C432-E86F-7DEB-9225DE978A9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04501B2-8DEC-A8D3-5ABD-84BBBC3F504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FE9176-65FC-4EBF-9DCF-B7451C1286C5}" type="datetimeFigureOut">
              <a:rPr lang="en-US" smtClean="0"/>
              <a:t>12/14/2024</a:t>
            </a:fld>
            <a:endParaRPr lang="en-US"/>
          </a:p>
        </p:txBody>
      </p:sp>
      <p:sp>
        <p:nvSpPr>
          <p:cNvPr id="5" name="Footer Placeholder 4">
            <a:extLst>
              <a:ext uri="{FF2B5EF4-FFF2-40B4-BE49-F238E27FC236}">
                <a16:creationId xmlns:a16="http://schemas.microsoft.com/office/drawing/2014/main" xmlns="" id="{D62C74E1-55BD-A459-A88B-D7D476B1C80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C5B76B62-F6A9-3456-3EE7-D2C9A06028D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584863-1356-41A4-A391-50CC650CBAEE}" type="slidenum">
              <a:rPr lang="en-US" smtClean="0"/>
              <a:t>‹#›</a:t>
            </a:fld>
            <a:endParaRPr lang="en-US"/>
          </a:p>
        </p:txBody>
      </p:sp>
    </p:spTree>
    <p:extLst>
      <p:ext uri="{BB962C8B-B14F-4D97-AF65-F5344CB8AC3E}">
        <p14:creationId xmlns:p14="http://schemas.microsoft.com/office/powerpoint/2010/main" val="28887645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audio" Target="file:///D:\BAI%20DU%20THI%20GVG%20_SINH%208\Nh&#7899;%20&#416;n%20Th&#7847;y%20C&#244;.mp3" TargetMode="External"/><Relationship Id="rId7" Type="http://schemas.openxmlformats.org/officeDocument/2006/relationships/image" Target="../media/image4.png"/><Relationship Id="rId2" Type="http://schemas.openxmlformats.org/officeDocument/2006/relationships/audio" Target="file:///H:\Proud%20of%20you%20-%20%20Fiona%20Fung.MP3" TargetMode="External"/><Relationship Id="rId1" Type="http://schemas.openxmlformats.org/officeDocument/2006/relationships/vmlDrawing" Target="../drawings/vmlDrawing1.vml"/><Relationship Id="rId6" Type="http://schemas.openxmlformats.org/officeDocument/2006/relationships/image" Target="../media/image3.gif"/><Relationship Id="rId5" Type="http://schemas.openxmlformats.org/officeDocument/2006/relationships/image" Target="../media/image2.gif"/><Relationship Id="rId4" Type="http://schemas.openxmlformats.org/officeDocument/2006/relationships/slideLayout" Target="../slideLayouts/slideLayout1.xml"/><Relationship Id="rId9" Type="http://schemas.openxmlformats.org/officeDocument/2006/relationships/image" Target="../media/image1.wm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2.xml"/><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3.png"/><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2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1.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 Id="rId5" Type="http://schemas.openxmlformats.org/officeDocument/2006/relationships/image" Target="../media/image36.jpeg"/><Relationship Id="rId4" Type="http://schemas.openxmlformats.org/officeDocument/2006/relationships/image" Target="../media/image35.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12" Type="http://schemas.openxmlformats.org/officeDocument/2006/relationships/image" Target="../media/image47.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pn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png"/></Relationships>
</file>

<file path=ppt/slides/_rels/slide31.xml.rels><?xml version="1.0" encoding="UTF-8" standalone="yes"?>
<Relationships xmlns="http://schemas.openxmlformats.org/package/2006/relationships"><Relationship Id="rId3" Type="http://schemas.openxmlformats.org/officeDocument/2006/relationships/image" Target="../media/image49.gif"/><Relationship Id="rId2" Type="http://schemas.openxmlformats.org/officeDocument/2006/relationships/image" Target="../media/image48.gi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diagramLayout" Target="../diagrams/layout1.xml"/><Relationship Id="rId7" Type="http://schemas.openxmlformats.org/officeDocument/2006/relationships/image" Target="../media/image5.jpe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 Id="rId9"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8" name="Picture 10" descr="fairy_flying"/>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0565607" y="0"/>
            <a:ext cx="1523097" cy="1143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7" name="Picture 9" descr="fairy_flying"/>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03297" y="0"/>
            <a:ext cx="1523097" cy="1143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2" descr="flowe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5683196" y="3809930"/>
            <a:ext cx="6507381" cy="2878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1" name="Proud of you -  Fiona Fung.MP3">
            <a:hlinkClick r:id="" action="ppaction://media"/>
          </p:cNvPr>
          <p:cNvPicPr>
            <a:picLocks noRot="1" noChangeAspect="1" noChangeArrowheads="1"/>
          </p:cNvPicPr>
          <p:nvPr>
            <a:audioFile r:link="rId2"/>
          </p:nvPr>
        </p:nvPicPr>
        <p:blipFill>
          <a:blip r:embed="rId7">
            <a:extLst>
              <a:ext uri="{28A0092B-C50C-407E-A947-70E740481C1C}">
                <a14:useLocalDpi xmlns:a14="http://schemas.microsoft.com/office/drawing/2010/main" val="0"/>
              </a:ext>
            </a:extLst>
          </a:blip>
          <a:srcRect/>
          <a:stretch>
            <a:fillRect/>
          </a:stretch>
        </p:blipFill>
        <p:spPr bwMode="auto">
          <a:xfrm>
            <a:off x="10819977" y="8153601"/>
            <a:ext cx="304370" cy="304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054" name="Object 4"/>
          <p:cNvGraphicFramePr>
            <a:graphicFrameLocks noChangeAspect="1"/>
          </p:cNvGraphicFramePr>
          <p:nvPr/>
        </p:nvGraphicFramePr>
        <p:xfrm>
          <a:off x="306419" y="2133711"/>
          <a:ext cx="5078657" cy="3657433"/>
        </p:xfrm>
        <a:graphic>
          <a:graphicData uri="http://schemas.openxmlformats.org/presentationml/2006/ole">
            <mc:AlternateContent xmlns:mc="http://schemas.openxmlformats.org/markup-compatibility/2006">
              <mc:Choice xmlns:v="urn:schemas-microsoft-com:vml" Requires="v">
                <p:oleObj spid="_x0000_s1087" name="Clip" r:id="rId8" imgW="1060704" imgH="1335024" progId="MS_ClipArt_Gallery.2">
                  <p:embed/>
                </p:oleObj>
              </mc:Choice>
              <mc:Fallback>
                <p:oleObj name="Clip" r:id="rId8" imgW="1060704" imgH="1335024" progId="MS_ClipArt_Gallery.2">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6419" y="2133711"/>
                        <a:ext cx="5078657" cy="36574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99336" name="Nhớ Ơn Thầy Cô.mp3">
            <a:hlinkClick r:id="" action="ppaction://media"/>
          </p:cNvPr>
          <p:cNvPicPr>
            <a:picLocks noRot="1" noChangeAspect="1" noChangeArrowheads="1"/>
          </p:cNvPicPr>
          <p:nvPr>
            <a:audioFile r:link="rId3"/>
          </p:nvPr>
        </p:nvPicPr>
        <p:blipFill>
          <a:blip r:embed="rId7">
            <a:extLst>
              <a:ext uri="{28A0092B-C50C-407E-A947-70E740481C1C}">
                <a14:useLocalDpi xmlns:a14="http://schemas.microsoft.com/office/drawing/2010/main" val="0"/>
              </a:ext>
            </a:extLst>
          </a:blip>
          <a:srcRect/>
          <a:stretch>
            <a:fillRect/>
          </a:stretch>
        </p:blipFill>
        <p:spPr bwMode="auto">
          <a:xfrm>
            <a:off x="52048" y="6553006"/>
            <a:ext cx="304994" cy="304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6" name="Text Box 2"/>
          <p:cNvSpPr txBox="1">
            <a:spLocks noChangeArrowheads="1"/>
          </p:cNvSpPr>
          <p:nvPr/>
        </p:nvSpPr>
        <p:spPr bwMode="auto">
          <a:xfrm>
            <a:off x="509540" y="287495"/>
            <a:ext cx="10969800" cy="1188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8626" tIns="54319" rIns="108626" bIns="54319">
            <a:spAutoFit/>
          </a:bodyPr>
          <a:lstStyle>
            <a:lvl1pPr defTabSz="2763838">
              <a:defRPr>
                <a:solidFill>
                  <a:schemeClr val="tx1"/>
                </a:solidFill>
                <a:latin typeface="Arial" panose="020B0604020202020204" pitchFamily="34" charset="0"/>
              </a:defRPr>
            </a:lvl1pPr>
            <a:lvl2pPr marL="2246313" indent="-863600" defTabSz="2763838">
              <a:defRPr>
                <a:solidFill>
                  <a:schemeClr val="tx1"/>
                </a:solidFill>
                <a:latin typeface="Arial" panose="020B0604020202020204" pitchFamily="34" charset="0"/>
              </a:defRPr>
            </a:lvl2pPr>
            <a:lvl3pPr marL="3455988" indent="-692150" defTabSz="2763838">
              <a:defRPr>
                <a:solidFill>
                  <a:schemeClr val="tx1"/>
                </a:solidFill>
                <a:latin typeface="Arial" panose="020B0604020202020204" pitchFamily="34" charset="0"/>
              </a:defRPr>
            </a:lvl3pPr>
            <a:lvl4pPr marL="4838700" indent="-692150" defTabSz="2763838">
              <a:defRPr>
                <a:solidFill>
                  <a:schemeClr val="tx1"/>
                </a:solidFill>
                <a:latin typeface="Arial" panose="020B0604020202020204" pitchFamily="34" charset="0"/>
              </a:defRPr>
            </a:lvl4pPr>
            <a:lvl5pPr marL="6219825" indent="-690563" defTabSz="2763838">
              <a:defRPr>
                <a:solidFill>
                  <a:schemeClr val="tx1"/>
                </a:solidFill>
                <a:latin typeface="Arial" panose="020B0604020202020204" pitchFamily="34" charset="0"/>
              </a:defRPr>
            </a:lvl5pPr>
            <a:lvl6pPr marL="6677025" indent="-690563" defTabSz="2763838" eaLnBrk="0" fontAlgn="base" hangingPunct="0">
              <a:spcBef>
                <a:spcPct val="0"/>
              </a:spcBef>
              <a:spcAft>
                <a:spcPct val="0"/>
              </a:spcAft>
              <a:defRPr>
                <a:solidFill>
                  <a:schemeClr val="tx1"/>
                </a:solidFill>
                <a:latin typeface="Arial" panose="020B0604020202020204" pitchFamily="34" charset="0"/>
              </a:defRPr>
            </a:lvl6pPr>
            <a:lvl7pPr marL="7134225" indent="-690563" defTabSz="2763838" eaLnBrk="0" fontAlgn="base" hangingPunct="0">
              <a:spcBef>
                <a:spcPct val="0"/>
              </a:spcBef>
              <a:spcAft>
                <a:spcPct val="0"/>
              </a:spcAft>
              <a:defRPr>
                <a:solidFill>
                  <a:schemeClr val="tx1"/>
                </a:solidFill>
                <a:latin typeface="Arial" panose="020B0604020202020204" pitchFamily="34" charset="0"/>
              </a:defRPr>
            </a:lvl7pPr>
            <a:lvl8pPr marL="7591425" indent="-690563" defTabSz="2763838" eaLnBrk="0" fontAlgn="base" hangingPunct="0">
              <a:spcBef>
                <a:spcPct val="0"/>
              </a:spcBef>
              <a:spcAft>
                <a:spcPct val="0"/>
              </a:spcAft>
              <a:defRPr>
                <a:solidFill>
                  <a:schemeClr val="tx1"/>
                </a:solidFill>
                <a:latin typeface="Arial" panose="020B0604020202020204" pitchFamily="34" charset="0"/>
              </a:defRPr>
            </a:lvl8pPr>
            <a:lvl9pPr marL="8048625" indent="-690563" defTabSz="2763838"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sz="3819" b="1">
                <a:solidFill>
                  <a:schemeClr val="accent2"/>
                </a:solidFill>
                <a:latin typeface="Tahoma" panose="020B0604030504040204" pitchFamily="34" charset="0"/>
                <a:cs typeface="Tahoma" panose="020B0604030504040204" pitchFamily="34" charset="0"/>
              </a:rPr>
              <a:t>TRƯỜNG THCS AN HẢI</a:t>
            </a:r>
          </a:p>
          <a:p>
            <a:pPr>
              <a:spcBef>
                <a:spcPct val="50000"/>
              </a:spcBef>
            </a:pPr>
            <a:r>
              <a:rPr lang="en-US" altLang="en-US" sz="2126"/>
              <a:t>                                            </a:t>
            </a:r>
          </a:p>
        </p:txBody>
      </p:sp>
      <p:sp>
        <p:nvSpPr>
          <p:cNvPr id="13" name="Text Box 9"/>
          <p:cNvSpPr txBox="1">
            <a:spLocks noChangeArrowheads="1"/>
          </p:cNvSpPr>
          <p:nvPr/>
        </p:nvSpPr>
        <p:spPr bwMode="auto">
          <a:xfrm>
            <a:off x="2928246" y="3076819"/>
            <a:ext cx="9141708" cy="697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8626" tIns="54319" rIns="108626" bIns="54319">
            <a:spAutoFit/>
          </a:bodyPr>
          <a:lstStyle>
            <a:lvl1pPr defTabSz="2763838">
              <a:defRPr>
                <a:solidFill>
                  <a:schemeClr val="tx1"/>
                </a:solidFill>
                <a:latin typeface="Arial" panose="020B0604020202020204" pitchFamily="34" charset="0"/>
              </a:defRPr>
            </a:lvl1pPr>
            <a:lvl2pPr marL="2246313" indent="-863600" defTabSz="2763838">
              <a:defRPr>
                <a:solidFill>
                  <a:schemeClr val="tx1"/>
                </a:solidFill>
                <a:latin typeface="Arial" panose="020B0604020202020204" pitchFamily="34" charset="0"/>
              </a:defRPr>
            </a:lvl2pPr>
            <a:lvl3pPr marL="3455988" indent="-692150" defTabSz="2763838">
              <a:defRPr>
                <a:solidFill>
                  <a:schemeClr val="tx1"/>
                </a:solidFill>
                <a:latin typeface="Arial" panose="020B0604020202020204" pitchFamily="34" charset="0"/>
              </a:defRPr>
            </a:lvl3pPr>
            <a:lvl4pPr marL="4838700" indent="-692150" defTabSz="2763838">
              <a:defRPr>
                <a:solidFill>
                  <a:schemeClr val="tx1"/>
                </a:solidFill>
                <a:latin typeface="Arial" panose="020B0604020202020204" pitchFamily="34" charset="0"/>
              </a:defRPr>
            </a:lvl4pPr>
            <a:lvl5pPr marL="6219825" indent="-690563" defTabSz="2763838">
              <a:defRPr>
                <a:solidFill>
                  <a:schemeClr val="tx1"/>
                </a:solidFill>
                <a:latin typeface="Arial" panose="020B0604020202020204" pitchFamily="34" charset="0"/>
              </a:defRPr>
            </a:lvl5pPr>
            <a:lvl6pPr marL="6677025" indent="-690563" defTabSz="2763838" eaLnBrk="0" fontAlgn="base" hangingPunct="0">
              <a:spcBef>
                <a:spcPct val="0"/>
              </a:spcBef>
              <a:spcAft>
                <a:spcPct val="0"/>
              </a:spcAft>
              <a:defRPr>
                <a:solidFill>
                  <a:schemeClr val="tx1"/>
                </a:solidFill>
                <a:latin typeface="Arial" panose="020B0604020202020204" pitchFamily="34" charset="0"/>
              </a:defRPr>
            </a:lvl6pPr>
            <a:lvl7pPr marL="7134225" indent="-690563" defTabSz="2763838" eaLnBrk="0" fontAlgn="base" hangingPunct="0">
              <a:spcBef>
                <a:spcPct val="0"/>
              </a:spcBef>
              <a:spcAft>
                <a:spcPct val="0"/>
              </a:spcAft>
              <a:defRPr>
                <a:solidFill>
                  <a:schemeClr val="tx1"/>
                </a:solidFill>
                <a:latin typeface="Arial" panose="020B0604020202020204" pitchFamily="34" charset="0"/>
              </a:defRPr>
            </a:lvl7pPr>
            <a:lvl8pPr marL="7591425" indent="-690563" defTabSz="2763838" eaLnBrk="0" fontAlgn="base" hangingPunct="0">
              <a:spcBef>
                <a:spcPct val="0"/>
              </a:spcBef>
              <a:spcAft>
                <a:spcPct val="0"/>
              </a:spcAft>
              <a:defRPr>
                <a:solidFill>
                  <a:schemeClr val="tx1"/>
                </a:solidFill>
                <a:latin typeface="Arial" panose="020B0604020202020204" pitchFamily="34" charset="0"/>
              </a:defRPr>
            </a:lvl8pPr>
            <a:lvl9pPr marL="8048625" indent="-690563" defTabSz="2763838"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sz="3819" b="1">
                <a:solidFill>
                  <a:srgbClr val="FF9900"/>
                </a:solidFill>
                <a:latin typeface="Tahoma" panose="020B0604030504040204" pitchFamily="34" charset="0"/>
                <a:cs typeface="Tahoma" panose="020B0604030504040204" pitchFamily="34" charset="0"/>
              </a:rPr>
              <a:t>BỘ MÔN KHTN LỚP 7</a:t>
            </a:r>
            <a:endParaRPr lang="en-US" altLang="en-US" sz="4291" b="1">
              <a:solidFill>
                <a:srgbClr val="FF9900"/>
              </a:solidFill>
              <a:latin typeface="Tahoma" panose="020B0604030504040204" pitchFamily="34" charset="0"/>
              <a:cs typeface="Tahoma" panose="020B0604030504040204" pitchFamily="34" charset="0"/>
            </a:endParaRPr>
          </a:p>
        </p:txBody>
      </p:sp>
      <p:sp>
        <p:nvSpPr>
          <p:cNvPr id="14" name="Text Box 9"/>
          <p:cNvSpPr txBox="1">
            <a:spLocks noChangeArrowheads="1"/>
          </p:cNvSpPr>
          <p:nvPr/>
        </p:nvSpPr>
        <p:spPr bwMode="auto">
          <a:xfrm>
            <a:off x="1931389" y="6169262"/>
            <a:ext cx="6094264" cy="473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8626" tIns="54319" rIns="108626" bIns="54319">
            <a:spAutoFit/>
          </a:bodyPr>
          <a:lstStyle>
            <a:lvl1pPr defTabSz="2763838">
              <a:defRPr>
                <a:solidFill>
                  <a:schemeClr val="tx1"/>
                </a:solidFill>
                <a:latin typeface="Arial" panose="020B0604020202020204" pitchFamily="34" charset="0"/>
              </a:defRPr>
            </a:lvl1pPr>
            <a:lvl2pPr marL="2246313" indent="-863600" defTabSz="2763838">
              <a:defRPr>
                <a:solidFill>
                  <a:schemeClr val="tx1"/>
                </a:solidFill>
                <a:latin typeface="Arial" panose="020B0604020202020204" pitchFamily="34" charset="0"/>
              </a:defRPr>
            </a:lvl2pPr>
            <a:lvl3pPr marL="3455988" indent="-692150" defTabSz="2763838">
              <a:defRPr>
                <a:solidFill>
                  <a:schemeClr val="tx1"/>
                </a:solidFill>
                <a:latin typeface="Arial" panose="020B0604020202020204" pitchFamily="34" charset="0"/>
              </a:defRPr>
            </a:lvl3pPr>
            <a:lvl4pPr marL="4838700" indent="-692150" defTabSz="2763838">
              <a:defRPr>
                <a:solidFill>
                  <a:schemeClr val="tx1"/>
                </a:solidFill>
                <a:latin typeface="Arial" panose="020B0604020202020204" pitchFamily="34" charset="0"/>
              </a:defRPr>
            </a:lvl4pPr>
            <a:lvl5pPr marL="6219825" indent="-690563" defTabSz="2763838">
              <a:defRPr>
                <a:solidFill>
                  <a:schemeClr val="tx1"/>
                </a:solidFill>
                <a:latin typeface="Arial" panose="020B0604020202020204" pitchFamily="34" charset="0"/>
              </a:defRPr>
            </a:lvl5pPr>
            <a:lvl6pPr marL="6677025" indent="-690563" defTabSz="2763838" eaLnBrk="0" fontAlgn="base" hangingPunct="0">
              <a:spcBef>
                <a:spcPct val="0"/>
              </a:spcBef>
              <a:spcAft>
                <a:spcPct val="0"/>
              </a:spcAft>
              <a:defRPr>
                <a:solidFill>
                  <a:schemeClr val="tx1"/>
                </a:solidFill>
                <a:latin typeface="Arial" panose="020B0604020202020204" pitchFamily="34" charset="0"/>
              </a:defRPr>
            </a:lvl6pPr>
            <a:lvl7pPr marL="7134225" indent="-690563" defTabSz="2763838" eaLnBrk="0" fontAlgn="base" hangingPunct="0">
              <a:spcBef>
                <a:spcPct val="0"/>
              </a:spcBef>
              <a:spcAft>
                <a:spcPct val="0"/>
              </a:spcAft>
              <a:defRPr>
                <a:solidFill>
                  <a:schemeClr val="tx1"/>
                </a:solidFill>
                <a:latin typeface="Arial" panose="020B0604020202020204" pitchFamily="34" charset="0"/>
              </a:defRPr>
            </a:lvl7pPr>
            <a:lvl8pPr marL="7591425" indent="-690563" defTabSz="2763838" eaLnBrk="0" fontAlgn="base" hangingPunct="0">
              <a:spcBef>
                <a:spcPct val="0"/>
              </a:spcBef>
              <a:spcAft>
                <a:spcPct val="0"/>
              </a:spcAft>
              <a:defRPr>
                <a:solidFill>
                  <a:schemeClr val="tx1"/>
                </a:solidFill>
                <a:latin typeface="Arial" panose="020B0604020202020204" pitchFamily="34" charset="0"/>
              </a:defRPr>
            </a:lvl8pPr>
            <a:lvl9pPr marL="8048625" indent="-690563" defTabSz="2763838"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sz="2362" b="1">
                <a:solidFill>
                  <a:srgbClr val="0000FF"/>
                </a:solidFill>
                <a:latin typeface="Tahoma" panose="020B0604030504040204" pitchFamily="34" charset="0"/>
                <a:cs typeface="Tahoma" panose="020B0604030504040204" pitchFamily="34" charset="0"/>
              </a:rPr>
              <a:t>Giáo viên : Dương Mỹ Đại</a:t>
            </a:r>
          </a:p>
        </p:txBody>
      </p:sp>
    </p:spTree>
    <p:extLst>
      <p:ext uri="{BB962C8B-B14F-4D97-AF65-F5344CB8AC3E}">
        <p14:creationId xmlns:p14="http://schemas.microsoft.com/office/powerpoint/2010/main" val="168008462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231168" fill="hold"/>
                                        <p:tgtEl>
                                          <p:spTgt spid="99336"/>
                                        </p:tgtEl>
                                      </p:cBhvr>
                                    </p:cmd>
                                  </p:childTnLst>
                                </p:cTn>
                              </p:par>
                              <p:par>
                                <p:cTn id="7" presetID="23" presetClass="entr" presetSubtype="16" fill="hold" nodeType="withEffect">
                                  <p:stCondLst>
                                    <p:cond delay="0"/>
                                  </p:stCondLst>
                                  <p:childTnLst>
                                    <p:set>
                                      <p:cBhvr>
                                        <p:cTn id="8" dur="1" fill="hold">
                                          <p:stCondLst>
                                            <p:cond delay="0"/>
                                          </p:stCondLst>
                                        </p:cTn>
                                        <p:tgtEl>
                                          <p:spTgt spid="99337"/>
                                        </p:tgtEl>
                                        <p:attrNameLst>
                                          <p:attrName>style.visibility</p:attrName>
                                        </p:attrNameLst>
                                      </p:cBhvr>
                                      <p:to>
                                        <p:strVal val="visible"/>
                                      </p:to>
                                    </p:set>
                                    <p:anim calcmode="lin" valueType="num">
                                      <p:cBhvr>
                                        <p:cTn id="9" dur="1000" fill="hold"/>
                                        <p:tgtEl>
                                          <p:spTgt spid="99337"/>
                                        </p:tgtEl>
                                        <p:attrNameLst>
                                          <p:attrName>ppt_w</p:attrName>
                                        </p:attrNameLst>
                                      </p:cBhvr>
                                      <p:tavLst>
                                        <p:tav tm="0">
                                          <p:val>
                                            <p:fltVal val="0"/>
                                          </p:val>
                                        </p:tav>
                                        <p:tav tm="100000">
                                          <p:val>
                                            <p:strVal val="#ppt_w"/>
                                          </p:val>
                                        </p:tav>
                                      </p:tavLst>
                                    </p:anim>
                                    <p:anim calcmode="lin" valueType="num">
                                      <p:cBhvr>
                                        <p:cTn id="10" dur="1000" fill="hold"/>
                                        <p:tgtEl>
                                          <p:spTgt spid="99337"/>
                                        </p:tgtEl>
                                        <p:attrNameLst>
                                          <p:attrName>ppt_h</p:attrName>
                                        </p:attrNameLst>
                                      </p:cBhvr>
                                      <p:tavLst>
                                        <p:tav tm="0">
                                          <p:val>
                                            <p:fltVal val="0"/>
                                          </p:val>
                                        </p:tav>
                                        <p:tav tm="100000">
                                          <p:val>
                                            <p:strVal val="#ppt_h"/>
                                          </p:val>
                                        </p:tav>
                                      </p:tavLst>
                                    </p:anim>
                                  </p:childTnLst>
                                </p:cTn>
                              </p:par>
                              <p:par>
                                <p:cTn id="11" presetID="23" presetClass="entr" presetSubtype="16" fill="hold" nodeType="withEffect">
                                  <p:stCondLst>
                                    <p:cond delay="0"/>
                                  </p:stCondLst>
                                  <p:childTnLst>
                                    <p:set>
                                      <p:cBhvr>
                                        <p:cTn id="12" dur="1" fill="hold">
                                          <p:stCondLst>
                                            <p:cond delay="0"/>
                                          </p:stCondLst>
                                        </p:cTn>
                                        <p:tgtEl>
                                          <p:spTgt spid="99338"/>
                                        </p:tgtEl>
                                        <p:attrNameLst>
                                          <p:attrName>style.visibility</p:attrName>
                                        </p:attrNameLst>
                                      </p:cBhvr>
                                      <p:to>
                                        <p:strVal val="visible"/>
                                      </p:to>
                                    </p:set>
                                    <p:anim calcmode="lin" valueType="num">
                                      <p:cBhvr>
                                        <p:cTn id="13" dur="1000" fill="hold"/>
                                        <p:tgtEl>
                                          <p:spTgt spid="99338"/>
                                        </p:tgtEl>
                                        <p:attrNameLst>
                                          <p:attrName>ppt_w</p:attrName>
                                        </p:attrNameLst>
                                      </p:cBhvr>
                                      <p:tavLst>
                                        <p:tav tm="0">
                                          <p:val>
                                            <p:fltVal val="0"/>
                                          </p:val>
                                        </p:tav>
                                        <p:tav tm="100000">
                                          <p:val>
                                            <p:strVal val="#ppt_w"/>
                                          </p:val>
                                        </p:tav>
                                      </p:tavLst>
                                    </p:anim>
                                    <p:anim calcmode="lin" valueType="num">
                                      <p:cBhvr>
                                        <p:cTn id="14" dur="1000" fill="hold"/>
                                        <p:tgtEl>
                                          <p:spTgt spid="99338"/>
                                        </p:tgtEl>
                                        <p:attrNameLst>
                                          <p:attrName>ppt_h</p:attrName>
                                        </p:attrNameLst>
                                      </p:cBhvr>
                                      <p:tavLst>
                                        <p:tav tm="0">
                                          <p:val>
                                            <p:fltVal val="0"/>
                                          </p:val>
                                        </p:tav>
                                        <p:tav tm="100000">
                                          <p:val>
                                            <p:strVal val="#ppt_h"/>
                                          </p:val>
                                        </p:tav>
                                      </p:tavLst>
                                    </p:anim>
                                  </p:childTnLst>
                                </p:cTn>
                              </p:par>
                              <p:par>
                                <p:cTn id="15" presetID="34" presetClass="entr" presetSubtype="0" fill="hold" nodeType="withEffect">
                                  <p:stCondLst>
                                    <p:cond delay="0"/>
                                  </p:stCondLst>
                                  <p:childTnLst>
                                    <p:set>
                                      <p:cBhvr>
                                        <p:cTn id="16" dur="1" fill="hold">
                                          <p:stCondLst>
                                            <p:cond delay="0"/>
                                          </p:stCondLst>
                                        </p:cTn>
                                        <p:tgtEl>
                                          <p:spTgt spid="13">
                                            <p:txEl>
                                              <p:pRg st="0" end="0"/>
                                            </p:txEl>
                                          </p:spTgt>
                                        </p:tgtEl>
                                        <p:attrNameLst>
                                          <p:attrName>style.visibility</p:attrName>
                                        </p:attrNameLst>
                                      </p:cBhvr>
                                      <p:to>
                                        <p:strVal val="visible"/>
                                      </p:to>
                                    </p:set>
                                    <p:anim from="(-#ppt_w/2)" to="(#ppt_x)" calcmode="lin" valueType="num">
                                      <p:cBhvr>
                                        <p:cTn id="17" dur="3000" fill="hold">
                                          <p:stCondLst>
                                            <p:cond delay="0"/>
                                          </p:stCondLst>
                                        </p:cTn>
                                        <p:tgtEl>
                                          <p:spTgt spid="13">
                                            <p:txEl>
                                              <p:pRg st="0" end="0"/>
                                            </p:txEl>
                                          </p:spTgt>
                                        </p:tgtEl>
                                        <p:attrNameLst>
                                          <p:attrName>ppt_x</p:attrName>
                                        </p:attrNameLst>
                                      </p:cBhvr>
                                    </p:anim>
                                    <p:anim from="0" to="-1.0" calcmode="lin" valueType="num">
                                      <p:cBhvr>
                                        <p:cTn id="18" dur="1000" decel="50000" autoRev="1" fill="hold">
                                          <p:stCondLst>
                                            <p:cond delay="3000"/>
                                          </p:stCondLst>
                                        </p:cTn>
                                        <p:tgtEl>
                                          <p:spTgt spid="13">
                                            <p:txEl>
                                              <p:pRg st="0" end="0"/>
                                            </p:txEl>
                                          </p:spTgt>
                                        </p:tgtEl>
                                        <p:attrNameLst>
                                          <p:attrName>xshear</p:attrName>
                                        </p:attrNameLst>
                                      </p:cBhvr>
                                    </p:anim>
                                    <p:animScale>
                                      <p:cBhvr>
                                        <p:cTn id="19" dur="1000" decel="100000" autoRev="1" fill="hold">
                                          <p:stCondLst>
                                            <p:cond delay="3000"/>
                                          </p:stCondLst>
                                        </p:cTn>
                                        <p:tgtEl>
                                          <p:spTgt spid="13">
                                            <p:txEl>
                                              <p:pRg st="0" end="0"/>
                                            </p:txEl>
                                          </p:spTgt>
                                        </p:tgtEl>
                                      </p:cBhvr>
                                      <p:from x="100000" y="100000"/>
                                      <p:to x="80000" y="100000"/>
                                    </p:animScale>
                                    <p:anim by="(#ppt_h/3+#ppt_w*0.1)" calcmode="lin" valueType="num">
                                      <p:cBhvr additive="sum">
                                        <p:cTn id="20" dur="1000" decel="100000" autoRev="1" fill="hold">
                                          <p:stCondLst>
                                            <p:cond delay="3000"/>
                                          </p:stCondLst>
                                        </p:cTn>
                                        <p:tgtEl>
                                          <p:spTgt spid="13">
                                            <p:txEl>
                                              <p:pRg st="0" end="0"/>
                                            </p:txEl>
                                          </p:spTgt>
                                        </p:tgtEl>
                                        <p:attrNameLst>
                                          <p:attrName>ppt_x</p:attrName>
                                        </p:attrNameLst>
                                      </p:cBhvr>
                                    </p:anim>
                                  </p:childTnLst>
                                </p:cTn>
                              </p:par>
                              <p:par>
                                <p:cTn id="21" presetID="34" presetClass="entr" presetSubtype="0" fill="hold" nodeType="withEffect">
                                  <p:stCondLst>
                                    <p:cond delay="0"/>
                                  </p:stCondLst>
                                  <p:childTnLst>
                                    <p:set>
                                      <p:cBhvr>
                                        <p:cTn id="22" dur="1" fill="hold">
                                          <p:stCondLst>
                                            <p:cond delay="0"/>
                                          </p:stCondLst>
                                        </p:cTn>
                                        <p:tgtEl>
                                          <p:spTgt spid="14">
                                            <p:txEl>
                                              <p:pRg st="0" end="0"/>
                                            </p:txEl>
                                          </p:spTgt>
                                        </p:tgtEl>
                                        <p:attrNameLst>
                                          <p:attrName>style.visibility</p:attrName>
                                        </p:attrNameLst>
                                      </p:cBhvr>
                                      <p:to>
                                        <p:strVal val="visible"/>
                                      </p:to>
                                    </p:set>
                                    <p:anim from="(-#ppt_w/2)" to="(#ppt_x)" calcmode="lin" valueType="num">
                                      <p:cBhvr>
                                        <p:cTn id="23" dur="3000" fill="hold">
                                          <p:stCondLst>
                                            <p:cond delay="0"/>
                                          </p:stCondLst>
                                        </p:cTn>
                                        <p:tgtEl>
                                          <p:spTgt spid="14">
                                            <p:txEl>
                                              <p:pRg st="0" end="0"/>
                                            </p:txEl>
                                          </p:spTgt>
                                        </p:tgtEl>
                                        <p:attrNameLst>
                                          <p:attrName>ppt_x</p:attrName>
                                        </p:attrNameLst>
                                      </p:cBhvr>
                                    </p:anim>
                                    <p:anim from="0" to="-1.0" calcmode="lin" valueType="num">
                                      <p:cBhvr>
                                        <p:cTn id="24" dur="1000" decel="50000" autoRev="1" fill="hold">
                                          <p:stCondLst>
                                            <p:cond delay="3000"/>
                                          </p:stCondLst>
                                        </p:cTn>
                                        <p:tgtEl>
                                          <p:spTgt spid="14">
                                            <p:txEl>
                                              <p:pRg st="0" end="0"/>
                                            </p:txEl>
                                          </p:spTgt>
                                        </p:tgtEl>
                                        <p:attrNameLst>
                                          <p:attrName>xshear</p:attrName>
                                        </p:attrNameLst>
                                      </p:cBhvr>
                                    </p:anim>
                                    <p:animScale>
                                      <p:cBhvr>
                                        <p:cTn id="25" dur="1000" decel="100000" autoRev="1" fill="hold">
                                          <p:stCondLst>
                                            <p:cond delay="3000"/>
                                          </p:stCondLst>
                                        </p:cTn>
                                        <p:tgtEl>
                                          <p:spTgt spid="14">
                                            <p:txEl>
                                              <p:pRg st="0" end="0"/>
                                            </p:txEl>
                                          </p:spTgt>
                                        </p:tgtEl>
                                      </p:cBhvr>
                                      <p:from x="100000" y="100000"/>
                                      <p:to x="80000" y="100000"/>
                                    </p:animScale>
                                    <p:anim by="(#ppt_h/3+#ppt_w*0.1)" calcmode="lin" valueType="num">
                                      <p:cBhvr additive="sum">
                                        <p:cTn id="26" dur="1000" decel="100000" autoRev="1" fill="hold">
                                          <p:stCondLst>
                                            <p:cond delay="3000"/>
                                          </p:stCondLst>
                                        </p:cTn>
                                        <p:tgtEl>
                                          <p:spTgt spid="14">
                                            <p:txEl>
                                              <p:pRg st="0" end="0"/>
                                            </p:txEl>
                                          </p:spTgt>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audio>
              <p:cMediaNode>
                <p:cTn id="27" fill="hold" display="0">
                  <p:stCondLst>
                    <p:cond delay="indefinite"/>
                  </p:stCondLst>
                  <p:endCondLst>
                    <p:cond evt="onNext" delay="0">
                      <p:tgtEl>
                        <p:sldTgt/>
                      </p:tgtEl>
                    </p:cond>
                    <p:cond evt="onPrev" delay="0">
                      <p:tgtEl>
                        <p:sldTgt/>
                      </p:tgtEl>
                    </p:cond>
                    <p:cond evt="onStopAudio" delay="0">
                      <p:tgtEl>
                        <p:sldTgt/>
                      </p:tgtEl>
                    </p:cond>
                  </p:endCondLst>
                </p:cTn>
                <p:tgtEl>
                  <p:spTgt spid="99331"/>
                </p:tgtEl>
              </p:cMediaNode>
            </p:audio>
            <p:audio>
              <p:cMediaNode>
                <p:cTn id="28" fill="hold" display="0">
                  <p:stCondLst>
                    <p:cond delay="indefinite"/>
                  </p:stCondLst>
                  <p:endCondLst>
                    <p:cond evt="onNext" delay="0">
                      <p:tgtEl>
                        <p:sldTgt/>
                      </p:tgtEl>
                    </p:cond>
                    <p:cond evt="onPrev" delay="0">
                      <p:tgtEl>
                        <p:sldTgt/>
                      </p:tgtEl>
                    </p:cond>
                    <p:cond evt="onStopAudio" delay="0">
                      <p:tgtEl>
                        <p:sldTgt/>
                      </p:tgtEl>
                    </p:cond>
                  </p:endCondLst>
                </p:cTn>
                <p:tgtEl>
                  <p:spTgt spid="9933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81579" y="39310"/>
            <a:ext cx="12093835" cy="523220"/>
          </a:xfrm>
          <a:prstGeom prst="rect">
            <a:avLst/>
          </a:prstGeom>
        </p:spPr>
        <p:txBody>
          <a:bodyPr wrap="square">
            <a:spAutoFit/>
          </a:bodyPr>
          <a:lstStyle/>
          <a:p>
            <a:r>
              <a:rPr lang="en-US" sz="28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BÀI </a:t>
            </a:r>
            <a:r>
              <a:rPr lang="en-US" sz="2800" dirty="0" smtClean="0">
                <a:solidFill>
                  <a:srgbClr val="FF0000"/>
                </a:solidFill>
                <a:latin typeface="Times New Roman" panose="02020603050405020304" pitchFamily="18" charset="0"/>
                <a:ea typeface="Tahoma" panose="020B0604030504040204" pitchFamily="34" charset="0"/>
                <a:cs typeface="Times New Roman" panose="02020603050405020304" pitchFamily="18" charset="0"/>
              </a:rPr>
              <a:t>31: TRAO </a:t>
            </a:r>
            <a:r>
              <a:rPr lang="en-US" sz="28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ĐỔI NƯỚC VÀ CHẤT DINH DƯỠNG Ở ĐỘNG VẬT</a:t>
            </a:r>
          </a:p>
        </p:txBody>
      </p:sp>
      <p:sp>
        <p:nvSpPr>
          <p:cNvPr id="5" name="Rectangle 4"/>
          <p:cNvSpPr/>
          <p:nvPr/>
        </p:nvSpPr>
        <p:spPr>
          <a:xfrm>
            <a:off x="89211" y="1258799"/>
            <a:ext cx="12093835" cy="3046988"/>
          </a:xfrm>
          <a:prstGeom prst="rect">
            <a:avLst/>
          </a:prstGeom>
        </p:spPr>
        <p:txBody>
          <a:bodyPr wrap="square">
            <a:spAutoFit/>
          </a:bodyPr>
          <a:lstStyle/>
          <a:p>
            <a:pPr algn="just"/>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Ăn</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là</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hoạt</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động</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cần</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thiết</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để</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các</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động</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vật</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đưa</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chất</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dinh</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dưỡng</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vào</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cơ</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thể</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algn="just"/>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Các</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dạng</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thức</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ăn</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chủ</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yếu</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động</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vật</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algn="just"/>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Động</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vật</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ăn</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cỏ</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ăn</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thực</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vật</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algn="just"/>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Động</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vật</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ăn</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thịt</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ăn</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các</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động</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vật</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khác</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algn="just"/>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Động</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vật</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ăn</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tạp</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ăn</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cả</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thực</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vật</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động</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vật</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algn="just"/>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Sự</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trao</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đổi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chất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dinh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dưỡng</a:t>
            </a:r>
            <a:r>
              <a:rPr lang="en-US" sz="2400" dirty="0">
                <a:latin typeface="Times New Roman" panose="02020603050405020304" pitchFamily="18" charset="0"/>
                <a:ea typeface="Calibri" panose="020F0502020204030204" pitchFamily="34" charset="0"/>
                <a:cs typeface="Times New Roman" panose="02020603050405020304" pitchFamily="18" charset="0"/>
              </a:rPr>
              <a:t> ở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động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vật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diễn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ra</a:t>
            </a:r>
            <a:r>
              <a:rPr lang="en-US" sz="2400" dirty="0">
                <a:latin typeface="Times New Roman" panose="02020603050405020304" pitchFamily="18" charset="0"/>
                <a:ea typeface="Calibri" panose="020F0502020204030204" pitchFamily="34" charset="0"/>
                <a:cs typeface="Times New Roman" panose="02020603050405020304" pitchFamily="18" charset="0"/>
              </a:rPr>
              <a:t> qua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giai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đoạn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tiêu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hóa</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thức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ăn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hấp</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thụ</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chất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dinh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dưỡng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và</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thải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phân</a:t>
            </a:r>
            <a:r>
              <a:rPr lang="en-US" sz="2400" dirty="0">
                <a:latin typeface="Times New Roman" panose="02020603050405020304" pitchFamily="18" charset="0"/>
                <a:ea typeface="Calibri" panose="020F0502020204030204" pitchFamily="34" charset="0"/>
                <a:cs typeface="Times New Roman" panose="02020603050405020304" pitchFamily="18" charset="0"/>
              </a:rPr>
              <a:t>.</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algn="just"/>
            <a:r>
              <a:rPr lang="en-US" sz="24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Để</a:t>
            </a:r>
            <a:r>
              <a:rPr lang="en-US" sz="24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cơ</a:t>
            </a:r>
            <a:r>
              <a:rPr lang="en-US" sz="24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thể</a:t>
            </a:r>
            <a:r>
              <a:rPr lang="en-US" sz="24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hấp</a:t>
            </a:r>
            <a:r>
              <a:rPr lang="en-US" sz="24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thụ</a:t>
            </a:r>
            <a:r>
              <a:rPr lang="en-US" sz="24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24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thì</a:t>
            </a:r>
            <a:r>
              <a:rPr lang="en-US" sz="24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chất</a:t>
            </a:r>
            <a:r>
              <a:rPr lang="en-US" sz="24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dinh</a:t>
            </a:r>
            <a:r>
              <a:rPr lang="en-US" sz="24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dưỡng</a:t>
            </a:r>
            <a:r>
              <a:rPr lang="en-US" sz="24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cần</a:t>
            </a:r>
            <a:r>
              <a:rPr lang="en-US" sz="24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24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biến</a:t>
            </a:r>
            <a:r>
              <a:rPr lang="en-US" sz="24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đổi</a:t>
            </a:r>
            <a:r>
              <a:rPr lang="en-US" sz="24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thành</a:t>
            </a:r>
            <a:r>
              <a:rPr lang="en-US" sz="24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chất</a:t>
            </a:r>
            <a:r>
              <a:rPr lang="en-US" sz="24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đơn</a:t>
            </a:r>
            <a:r>
              <a:rPr lang="en-US" sz="24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giản</a:t>
            </a:r>
            <a:r>
              <a:rPr lang="en-US" sz="24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400" dirty="0">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89211" y="4305787"/>
            <a:ext cx="11675326" cy="1938992"/>
          </a:xfrm>
          <a:prstGeom prst="rect">
            <a:avLst/>
          </a:prstGeom>
        </p:spPr>
        <p:txBody>
          <a:bodyPr wrap="square">
            <a:spAutoFit/>
          </a:bodyPr>
          <a:lstStyle/>
          <a:p>
            <a:pPr algn="just"/>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Con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đường</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thu</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nhận</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tiêu</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hóa</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thức</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ăn</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trong</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ống</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tiêu</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hóa</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gồm</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3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giai</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đoạn</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40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algn="just"/>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Giai</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đoạn</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1: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Thức</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ăn</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đưa</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vào</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miệng</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bắt</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đầu</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tiêu</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hóa</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trong</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ống</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tiêu</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hóa</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40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algn="just"/>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Giai</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đoạn</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2: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Thức</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ăn</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biến</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đổi</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để</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trở</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thành</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các</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chất</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đơn</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giản</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dọc</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theo</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ống</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tiêu</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hóa</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hầu</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thực</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quản</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dạ</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dày</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ruột</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non,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ruột</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già</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hấp</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thụ</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chủ</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yếu</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ở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ruột</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non.</a:t>
            </a:r>
            <a:endParaRPr lang="en-US" sz="240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Giai</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đoạn</a:t>
            </a:r>
            <a:r>
              <a:rPr lang="en-US" sz="2400" dirty="0">
                <a:solidFill>
                  <a:srgbClr val="FF0000"/>
                </a:solidFill>
                <a:latin typeface="Times New Roman" panose="02020603050405020304" pitchFamily="18" charset="0"/>
                <a:ea typeface="Calibri" panose="020F0502020204030204" pitchFamily="34" charset="0"/>
              </a:rPr>
              <a:t> 3: </a:t>
            </a:r>
            <a:r>
              <a:rPr lang="en-US" sz="2400" dirty="0" err="1">
                <a:solidFill>
                  <a:srgbClr val="FF0000"/>
                </a:solidFill>
                <a:latin typeface="Times New Roman" panose="02020603050405020304" pitchFamily="18" charset="0"/>
                <a:ea typeface="Calibri" panose="020F0502020204030204" pitchFamily="34" charset="0"/>
              </a:rPr>
              <a:t>Các</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chất</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cặn</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bã</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còn</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lại</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được</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thải</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ra</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dưới</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dạng</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phân</a:t>
            </a:r>
            <a:r>
              <a:rPr lang="en-US" sz="2400" dirty="0">
                <a:solidFill>
                  <a:srgbClr val="FF0000"/>
                </a:solidFill>
                <a:latin typeface="Times New Roman" panose="02020603050405020304" pitchFamily="18" charset="0"/>
                <a:ea typeface="Calibri" panose="020F0502020204030204" pitchFamily="34" charset="0"/>
              </a:rPr>
              <a:t> qua </a:t>
            </a:r>
            <a:r>
              <a:rPr lang="en-US" sz="2400" dirty="0" err="1">
                <a:solidFill>
                  <a:srgbClr val="FF0000"/>
                </a:solidFill>
                <a:latin typeface="Times New Roman" panose="02020603050405020304" pitchFamily="18" charset="0"/>
                <a:ea typeface="Calibri" panose="020F0502020204030204" pitchFamily="34" charset="0"/>
              </a:rPr>
              <a:t>đường</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hậu</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môn</a:t>
            </a:r>
            <a:r>
              <a:rPr lang="en-US" sz="2400" dirty="0">
                <a:solidFill>
                  <a:srgbClr val="FF0000"/>
                </a:solidFill>
                <a:latin typeface="Times New Roman" panose="02020603050405020304" pitchFamily="18" charset="0"/>
                <a:ea typeface="Calibri" panose="020F0502020204030204" pitchFamily="34" charset="0"/>
              </a:rPr>
              <a:t>.</a:t>
            </a:r>
            <a:endParaRPr lang="en-US" sz="2400" dirty="0">
              <a:solidFill>
                <a:srgbClr val="FF0000"/>
              </a:solidFill>
            </a:endParaRPr>
          </a:p>
        </p:txBody>
      </p:sp>
      <p:sp>
        <p:nvSpPr>
          <p:cNvPr id="8" name="Rectangle 7"/>
          <p:cNvSpPr/>
          <p:nvPr/>
        </p:nvSpPr>
        <p:spPr>
          <a:xfrm>
            <a:off x="183776" y="562530"/>
            <a:ext cx="12142694" cy="584775"/>
          </a:xfrm>
          <a:prstGeom prst="rect">
            <a:avLst/>
          </a:prstGeom>
        </p:spPr>
        <p:txBody>
          <a:bodyPr wrap="square">
            <a:spAutoFit/>
          </a:bodyPr>
          <a:lstStyle/>
          <a:p>
            <a:r>
              <a:rPr lang="en-US" sz="3200" dirty="0" smtClean="0">
                <a:solidFill>
                  <a:srgbClr val="03A6EB"/>
                </a:solidFill>
                <a:latin typeface="Times New Roman" panose="02020603050405020304" pitchFamily="18" charset="0"/>
                <a:ea typeface="Calibri" panose="020F0502020204030204" pitchFamily="34" charset="0"/>
              </a:rPr>
              <a:t>I. </a:t>
            </a:r>
            <a:r>
              <a:rPr lang="en-US" sz="3200" dirty="0">
                <a:solidFill>
                  <a:srgbClr val="03A6EB"/>
                </a:solidFill>
                <a:latin typeface="Times New Roman" panose="02020603050405020304" pitchFamily="18" charset="0"/>
                <a:ea typeface="Calibri" panose="020F0502020204030204" pitchFamily="34" charset="0"/>
              </a:rPr>
              <a:t>C</a:t>
            </a:r>
            <a:r>
              <a:rPr lang="en-US" sz="3200" dirty="0" smtClean="0">
                <a:solidFill>
                  <a:srgbClr val="03A6EB"/>
                </a:solidFill>
                <a:latin typeface="Times New Roman" panose="02020603050405020304" pitchFamily="18" charset="0"/>
                <a:ea typeface="Calibri" panose="020F0502020204030204" pitchFamily="34" charset="0"/>
              </a:rPr>
              <a:t>on </a:t>
            </a:r>
            <a:r>
              <a:rPr lang="en-US" sz="3200" dirty="0" err="1">
                <a:solidFill>
                  <a:srgbClr val="03A6EB"/>
                </a:solidFill>
                <a:latin typeface="Times New Roman" panose="02020603050405020304" pitchFamily="18" charset="0"/>
                <a:ea typeface="Calibri" panose="020F0502020204030204" pitchFamily="34" charset="0"/>
              </a:rPr>
              <a:t>đường</a:t>
            </a:r>
            <a:r>
              <a:rPr lang="en-US" sz="3200" dirty="0">
                <a:solidFill>
                  <a:srgbClr val="03A6EB"/>
                </a:solidFill>
                <a:latin typeface="Times New Roman" panose="02020603050405020304" pitchFamily="18" charset="0"/>
                <a:ea typeface="Calibri" panose="020F0502020204030204" pitchFamily="34" charset="0"/>
              </a:rPr>
              <a:t> </a:t>
            </a:r>
            <a:r>
              <a:rPr lang="en-US" sz="3200" dirty="0" err="1">
                <a:solidFill>
                  <a:srgbClr val="03A6EB"/>
                </a:solidFill>
                <a:latin typeface="Times New Roman" panose="02020603050405020304" pitchFamily="18" charset="0"/>
                <a:ea typeface="Calibri" panose="020F0502020204030204" pitchFamily="34" charset="0"/>
              </a:rPr>
              <a:t>thu</a:t>
            </a:r>
            <a:r>
              <a:rPr lang="en-US" sz="3200" dirty="0">
                <a:solidFill>
                  <a:srgbClr val="03A6EB"/>
                </a:solidFill>
                <a:latin typeface="Times New Roman" panose="02020603050405020304" pitchFamily="18" charset="0"/>
                <a:ea typeface="Calibri" panose="020F0502020204030204" pitchFamily="34" charset="0"/>
              </a:rPr>
              <a:t> </a:t>
            </a:r>
            <a:r>
              <a:rPr lang="en-US" sz="3200" dirty="0" err="1">
                <a:solidFill>
                  <a:srgbClr val="03A6EB"/>
                </a:solidFill>
                <a:latin typeface="Times New Roman" panose="02020603050405020304" pitchFamily="18" charset="0"/>
                <a:ea typeface="Calibri" panose="020F0502020204030204" pitchFamily="34" charset="0"/>
              </a:rPr>
              <a:t>nhận</a:t>
            </a:r>
            <a:r>
              <a:rPr lang="en-US" sz="3200" dirty="0">
                <a:solidFill>
                  <a:srgbClr val="03A6EB"/>
                </a:solidFill>
                <a:latin typeface="Times New Roman" panose="02020603050405020304" pitchFamily="18" charset="0"/>
                <a:ea typeface="Calibri" panose="020F0502020204030204" pitchFamily="34" charset="0"/>
              </a:rPr>
              <a:t> </a:t>
            </a:r>
            <a:r>
              <a:rPr lang="en-US" sz="3200" dirty="0" err="1">
                <a:solidFill>
                  <a:srgbClr val="03A6EB"/>
                </a:solidFill>
                <a:latin typeface="Times New Roman" panose="02020603050405020304" pitchFamily="18" charset="0"/>
                <a:ea typeface="Calibri" panose="020F0502020204030204" pitchFamily="34" charset="0"/>
              </a:rPr>
              <a:t>và</a:t>
            </a:r>
            <a:r>
              <a:rPr lang="en-US" sz="3200" dirty="0">
                <a:solidFill>
                  <a:srgbClr val="03A6EB"/>
                </a:solidFill>
                <a:latin typeface="Times New Roman" panose="02020603050405020304" pitchFamily="18" charset="0"/>
                <a:ea typeface="Calibri" panose="020F0502020204030204" pitchFamily="34" charset="0"/>
              </a:rPr>
              <a:t> </a:t>
            </a:r>
            <a:r>
              <a:rPr lang="en-US" sz="3200" dirty="0" err="1">
                <a:solidFill>
                  <a:srgbClr val="03A6EB"/>
                </a:solidFill>
                <a:latin typeface="Times New Roman" panose="02020603050405020304" pitchFamily="18" charset="0"/>
                <a:ea typeface="Calibri" panose="020F0502020204030204" pitchFamily="34" charset="0"/>
              </a:rPr>
              <a:t>tiêu</a:t>
            </a:r>
            <a:r>
              <a:rPr lang="en-US" sz="3200" dirty="0">
                <a:solidFill>
                  <a:srgbClr val="03A6EB"/>
                </a:solidFill>
                <a:latin typeface="Times New Roman" panose="02020603050405020304" pitchFamily="18" charset="0"/>
                <a:ea typeface="Calibri" panose="020F0502020204030204" pitchFamily="34" charset="0"/>
              </a:rPr>
              <a:t> </a:t>
            </a:r>
            <a:r>
              <a:rPr lang="en-US" sz="3200" dirty="0" err="1">
                <a:solidFill>
                  <a:srgbClr val="03A6EB"/>
                </a:solidFill>
                <a:latin typeface="Times New Roman" panose="02020603050405020304" pitchFamily="18" charset="0"/>
                <a:ea typeface="Calibri" panose="020F0502020204030204" pitchFamily="34" charset="0"/>
              </a:rPr>
              <a:t>hóa</a:t>
            </a:r>
            <a:r>
              <a:rPr lang="en-US" sz="3200" dirty="0">
                <a:solidFill>
                  <a:srgbClr val="03A6EB"/>
                </a:solidFill>
                <a:latin typeface="Times New Roman" panose="02020603050405020304" pitchFamily="18" charset="0"/>
                <a:ea typeface="Calibri" panose="020F0502020204030204" pitchFamily="34" charset="0"/>
              </a:rPr>
              <a:t> </a:t>
            </a:r>
            <a:r>
              <a:rPr lang="en-US" sz="3200" dirty="0" err="1">
                <a:solidFill>
                  <a:srgbClr val="03A6EB"/>
                </a:solidFill>
                <a:latin typeface="Times New Roman" panose="02020603050405020304" pitchFamily="18" charset="0"/>
                <a:ea typeface="Calibri" panose="020F0502020204030204" pitchFamily="34" charset="0"/>
              </a:rPr>
              <a:t>thức</a:t>
            </a:r>
            <a:r>
              <a:rPr lang="en-US" sz="3200" dirty="0">
                <a:solidFill>
                  <a:srgbClr val="03A6EB"/>
                </a:solidFill>
                <a:latin typeface="Times New Roman" panose="02020603050405020304" pitchFamily="18" charset="0"/>
                <a:ea typeface="Calibri" panose="020F0502020204030204" pitchFamily="34" charset="0"/>
              </a:rPr>
              <a:t> </a:t>
            </a:r>
            <a:r>
              <a:rPr lang="en-US" sz="3200" dirty="0" err="1">
                <a:solidFill>
                  <a:srgbClr val="03A6EB"/>
                </a:solidFill>
                <a:latin typeface="Times New Roman" panose="02020603050405020304" pitchFamily="18" charset="0"/>
                <a:ea typeface="Calibri" panose="020F0502020204030204" pitchFamily="34" charset="0"/>
              </a:rPr>
              <a:t>ăn</a:t>
            </a:r>
            <a:r>
              <a:rPr lang="en-US" sz="3200" dirty="0">
                <a:solidFill>
                  <a:srgbClr val="03A6EB"/>
                </a:solidFill>
                <a:latin typeface="Times New Roman" panose="02020603050405020304" pitchFamily="18" charset="0"/>
                <a:ea typeface="Calibri" panose="020F0502020204030204" pitchFamily="34" charset="0"/>
              </a:rPr>
              <a:t> </a:t>
            </a:r>
            <a:r>
              <a:rPr lang="en-US" sz="3200" dirty="0" err="1">
                <a:solidFill>
                  <a:srgbClr val="03A6EB"/>
                </a:solidFill>
                <a:latin typeface="Times New Roman" panose="02020603050405020304" pitchFamily="18" charset="0"/>
                <a:ea typeface="Calibri" panose="020F0502020204030204" pitchFamily="34" charset="0"/>
              </a:rPr>
              <a:t>trong</a:t>
            </a:r>
            <a:r>
              <a:rPr lang="en-US" sz="3200" dirty="0">
                <a:solidFill>
                  <a:srgbClr val="03A6EB"/>
                </a:solidFill>
                <a:latin typeface="Times New Roman" panose="02020603050405020304" pitchFamily="18" charset="0"/>
                <a:ea typeface="Calibri" panose="020F0502020204030204" pitchFamily="34" charset="0"/>
              </a:rPr>
              <a:t> </a:t>
            </a:r>
            <a:r>
              <a:rPr lang="en-US" sz="3200" dirty="0" err="1">
                <a:solidFill>
                  <a:srgbClr val="03A6EB"/>
                </a:solidFill>
                <a:latin typeface="Times New Roman" panose="02020603050405020304" pitchFamily="18" charset="0"/>
                <a:ea typeface="Calibri" panose="020F0502020204030204" pitchFamily="34" charset="0"/>
              </a:rPr>
              <a:t>ống</a:t>
            </a:r>
            <a:r>
              <a:rPr lang="en-US" sz="3200" dirty="0">
                <a:solidFill>
                  <a:srgbClr val="03A6EB"/>
                </a:solidFill>
                <a:latin typeface="Times New Roman" panose="02020603050405020304" pitchFamily="18" charset="0"/>
                <a:ea typeface="Calibri" panose="020F0502020204030204" pitchFamily="34" charset="0"/>
              </a:rPr>
              <a:t> </a:t>
            </a:r>
            <a:r>
              <a:rPr lang="en-US" sz="3200" dirty="0" err="1">
                <a:solidFill>
                  <a:srgbClr val="03A6EB"/>
                </a:solidFill>
                <a:latin typeface="Times New Roman" panose="02020603050405020304" pitchFamily="18" charset="0"/>
                <a:ea typeface="Calibri" panose="020F0502020204030204" pitchFamily="34" charset="0"/>
              </a:rPr>
              <a:t>tiêu</a:t>
            </a:r>
            <a:r>
              <a:rPr lang="en-US" sz="3200" dirty="0">
                <a:solidFill>
                  <a:srgbClr val="03A6EB"/>
                </a:solidFill>
                <a:latin typeface="Times New Roman" panose="02020603050405020304" pitchFamily="18" charset="0"/>
                <a:ea typeface="Calibri" panose="020F0502020204030204" pitchFamily="34" charset="0"/>
              </a:rPr>
              <a:t> </a:t>
            </a:r>
            <a:r>
              <a:rPr lang="en-US" sz="3200" dirty="0" err="1">
                <a:solidFill>
                  <a:srgbClr val="03A6EB"/>
                </a:solidFill>
                <a:latin typeface="Times New Roman" panose="02020603050405020304" pitchFamily="18" charset="0"/>
                <a:ea typeface="Calibri" panose="020F0502020204030204" pitchFamily="34" charset="0"/>
              </a:rPr>
              <a:t>hóa</a:t>
            </a:r>
            <a:r>
              <a:rPr lang="en-US" sz="3200" dirty="0">
                <a:solidFill>
                  <a:srgbClr val="03A6EB"/>
                </a:solidFill>
                <a:latin typeface="Times New Roman" panose="02020603050405020304" pitchFamily="18" charset="0"/>
                <a:ea typeface="Calibri" panose="020F0502020204030204" pitchFamily="34" charset="0"/>
              </a:rPr>
              <a:t> ở </a:t>
            </a:r>
            <a:r>
              <a:rPr lang="en-US" sz="3200" dirty="0" err="1">
                <a:solidFill>
                  <a:srgbClr val="03A6EB"/>
                </a:solidFill>
                <a:latin typeface="Times New Roman" panose="02020603050405020304" pitchFamily="18" charset="0"/>
                <a:ea typeface="Calibri" panose="020F0502020204030204" pitchFamily="34" charset="0"/>
              </a:rPr>
              <a:t>động</a:t>
            </a:r>
            <a:r>
              <a:rPr lang="en-US" sz="3200" dirty="0">
                <a:solidFill>
                  <a:srgbClr val="03A6EB"/>
                </a:solidFill>
                <a:latin typeface="Times New Roman" panose="02020603050405020304" pitchFamily="18" charset="0"/>
                <a:ea typeface="Calibri" panose="020F0502020204030204" pitchFamily="34" charset="0"/>
              </a:rPr>
              <a:t> </a:t>
            </a:r>
            <a:r>
              <a:rPr lang="en-US" sz="3200" dirty="0" err="1">
                <a:solidFill>
                  <a:srgbClr val="03A6EB"/>
                </a:solidFill>
                <a:latin typeface="Times New Roman" panose="02020603050405020304" pitchFamily="18" charset="0"/>
                <a:ea typeface="Calibri" panose="020F0502020204030204" pitchFamily="34" charset="0"/>
              </a:rPr>
              <a:t>vật</a:t>
            </a:r>
            <a:r>
              <a:rPr lang="en-US" sz="3200" dirty="0">
                <a:solidFill>
                  <a:srgbClr val="03A6EB"/>
                </a:solidFill>
                <a:latin typeface="Times New Roman" panose="02020603050405020304" pitchFamily="18" charset="0"/>
                <a:ea typeface="Calibri" panose="020F0502020204030204" pitchFamily="34" charset="0"/>
              </a:rPr>
              <a:t>.</a:t>
            </a:r>
            <a:endParaRPr lang="en-US" sz="3200" dirty="0">
              <a:solidFill>
                <a:srgbClr val="03A6EB"/>
              </a:solidFill>
            </a:endParaRPr>
          </a:p>
        </p:txBody>
      </p:sp>
    </p:spTree>
    <p:extLst>
      <p:ext uri="{BB962C8B-B14F-4D97-AF65-F5344CB8AC3E}">
        <p14:creationId xmlns:p14="http://schemas.microsoft.com/office/powerpoint/2010/main" val="4229511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005817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98165" y="0"/>
            <a:ext cx="12093835" cy="523220"/>
          </a:xfrm>
          <a:prstGeom prst="rect">
            <a:avLst/>
          </a:prstGeom>
        </p:spPr>
        <p:txBody>
          <a:bodyPr wrap="square">
            <a:spAutoFit/>
          </a:bodyPr>
          <a:lstStyle/>
          <a:p>
            <a:pPr algn="ctr"/>
            <a:r>
              <a:rPr lang="en-US" sz="28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BÀI </a:t>
            </a:r>
            <a:r>
              <a:rPr lang="en-US" sz="2800" dirty="0" smtClean="0">
                <a:solidFill>
                  <a:srgbClr val="FF0000"/>
                </a:solidFill>
                <a:latin typeface="Times New Roman" panose="02020603050405020304" pitchFamily="18" charset="0"/>
                <a:ea typeface="Tahoma" panose="020B0604030504040204" pitchFamily="34" charset="0"/>
                <a:cs typeface="Times New Roman" panose="02020603050405020304" pitchFamily="18" charset="0"/>
              </a:rPr>
              <a:t>31: TRAO </a:t>
            </a:r>
            <a:r>
              <a:rPr lang="en-US" sz="28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ĐỔI NƯỚC VÀ CHẤT DINH DƯỠNG Ở ĐỘNG VẬT</a:t>
            </a:r>
          </a:p>
        </p:txBody>
      </p:sp>
      <p:sp>
        <p:nvSpPr>
          <p:cNvPr id="11" name="TextBox 10">
            <a:extLst>
              <a:ext uri="{FF2B5EF4-FFF2-40B4-BE49-F238E27FC236}">
                <a16:creationId xmlns:a16="http://schemas.microsoft.com/office/drawing/2014/main" xmlns="" id="{8E236F1A-15B2-ABFB-FC51-E13D8B265543}"/>
              </a:ext>
            </a:extLst>
          </p:cNvPr>
          <p:cNvSpPr txBox="1"/>
          <p:nvPr/>
        </p:nvSpPr>
        <p:spPr>
          <a:xfrm>
            <a:off x="246192" y="5688730"/>
            <a:ext cx="11797780" cy="954107"/>
          </a:xfrm>
          <a:prstGeom prst="rect">
            <a:avLst/>
          </a:prstGeom>
          <a:noFill/>
        </p:spPr>
        <p:txBody>
          <a:bodyPr wrap="square">
            <a:spAutoFit/>
          </a:bodyPr>
          <a:lstStyle/>
          <a:p>
            <a:pPr algn="just"/>
            <a:r>
              <a:rPr lang="en-US" sz="2800" b="0" i="0" dirty="0" smtClean="0">
                <a:solidFill>
                  <a:srgbClr val="212529"/>
                </a:solidFill>
                <a:effectLst/>
                <a:latin typeface="+mj-lt"/>
              </a:rPr>
              <a:t> </a:t>
            </a:r>
            <a:r>
              <a:rPr lang="vi-VN" sz="2800" b="0" i="0" dirty="0" smtClean="0">
                <a:solidFill>
                  <a:srgbClr val="212529"/>
                </a:solidFill>
                <a:effectLst/>
                <a:latin typeface="+mj-lt"/>
              </a:rPr>
              <a:t>Động </a:t>
            </a:r>
            <a:r>
              <a:rPr lang="vi-VN" sz="2800" b="0" i="0" dirty="0">
                <a:solidFill>
                  <a:srgbClr val="212529"/>
                </a:solidFill>
                <a:effectLst/>
                <a:latin typeface="+mj-lt"/>
              </a:rPr>
              <a:t>vật cần nước để duy trì sự sống. Mỗi loài động vật có nhu cầu sử dụng nước khác nhau phụ thuộc vào tuổi, đặc điểm sinh học, môi trường sống...</a:t>
            </a:r>
          </a:p>
        </p:txBody>
      </p:sp>
      <p:sp>
        <p:nvSpPr>
          <p:cNvPr id="2" name="Rectangle 1"/>
          <p:cNvSpPr/>
          <p:nvPr/>
        </p:nvSpPr>
        <p:spPr>
          <a:xfrm>
            <a:off x="144819" y="793698"/>
            <a:ext cx="11278047" cy="619272"/>
          </a:xfrm>
          <a:prstGeom prst="rect">
            <a:avLst/>
          </a:prstGeom>
        </p:spPr>
        <p:txBody>
          <a:bodyPr wrap="square">
            <a:spAutoFit/>
          </a:bodyPr>
          <a:lstStyle/>
          <a:p>
            <a:pPr algn="just">
              <a:lnSpc>
                <a:spcPct val="107000"/>
              </a:lnSpc>
            </a:pPr>
            <a:r>
              <a:rPr lang="en-US" sz="3200" dirty="0">
                <a:solidFill>
                  <a:srgbClr val="03A6EB"/>
                </a:solidFill>
                <a:latin typeface="Times New Roman" panose="02020603050405020304" pitchFamily="18" charset="0"/>
                <a:ea typeface="Calibri" panose="020F0502020204030204" pitchFamily="34" charset="0"/>
                <a:cs typeface="Times New Roman" panose="02020603050405020304" pitchFamily="18" charset="0"/>
              </a:rPr>
              <a:t>II. </a:t>
            </a:r>
            <a:r>
              <a:rPr lang="en-US" sz="3200" dirty="0" err="1">
                <a:solidFill>
                  <a:srgbClr val="03A6EB"/>
                </a:solidFill>
                <a:latin typeface="Times New Roman" panose="02020603050405020304" pitchFamily="18" charset="0"/>
                <a:ea typeface="Calibri" panose="020F0502020204030204" pitchFamily="34" charset="0"/>
                <a:cs typeface="Times New Roman" panose="02020603050405020304" pitchFamily="18" charset="0"/>
              </a:rPr>
              <a:t>Nhu</a:t>
            </a:r>
            <a:r>
              <a:rPr lang="en-US" sz="3200" dirty="0">
                <a:solidFill>
                  <a:srgbClr val="03A6EB"/>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3A6EB"/>
                </a:solidFill>
                <a:latin typeface="Times New Roman" panose="02020603050405020304" pitchFamily="18" charset="0"/>
                <a:ea typeface="Calibri" panose="020F0502020204030204" pitchFamily="34" charset="0"/>
                <a:cs typeface="Times New Roman" panose="02020603050405020304" pitchFamily="18" charset="0"/>
              </a:rPr>
              <a:t>cầu</a:t>
            </a:r>
            <a:r>
              <a:rPr lang="en-US" sz="3200" dirty="0">
                <a:solidFill>
                  <a:srgbClr val="03A6EB"/>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3A6EB"/>
                </a:solidFill>
                <a:latin typeface="Times New Roman" panose="02020603050405020304" pitchFamily="18" charset="0"/>
                <a:ea typeface="Calibri" panose="020F0502020204030204" pitchFamily="34" charset="0"/>
                <a:cs typeface="Times New Roman" panose="02020603050405020304" pitchFamily="18" charset="0"/>
              </a:rPr>
              <a:t>sử</a:t>
            </a:r>
            <a:r>
              <a:rPr lang="en-US" sz="3200" dirty="0">
                <a:solidFill>
                  <a:srgbClr val="03A6EB"/>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3A6EB"/>
                </a:solidFill>
                <a:latin typeface="Times New Roman" panose="02020603050405020304" pitchFamily="18" charset="0"/>
                <a:ea typeface="Calibri" panose="020F0502020204030204" pitchFamily="34" charset="0"/>
                <a:cs typeface="Times New Roman" panose="02020603050405020304" pitchFamily="18" charset="0"/>
              </a:rPr>
              <a:t>dụng</a:t>
            </a:r>
            <a:r>
              <a:rPr lang="en-US" sz="3200" dirty="0">
                <a:solidFill>
                  <a:srgbClr val="03A6EB"/>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3A6EB"/>
                </a:solidFill>
                <a:latin typeface="Times New Roman" panose="02020603050405020304" pitchFamily="18" charset="0"/>
                <a:ea typeface="Calibri" panose="020F0502020204030204" pitchFamily="34" charset="0"/>
                <a:cs typeface="Times New Roman" panose="02020603050405020304" pitchFamily="18" charset="0"/>
              </a:rPr>
              <a:t>nước</a:t>
            </a:r>
            <a:r>
              <a:rPr lang="en-US" sz="3200" dirty="0">
                <a:solidFill>
                  <a:srgbClr val="03A6EB"/>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3A6EB"/>
                </a:solidFill>
                <a:latin typeface="Times New Roman" panose="02020603050405020304" pitchFamily="18" charset="0"/>
                <a:ea typeface="Calibri" panose="020F0502020204030204" pitchFamily="34" charset="0"/>
                <a:cs typeface="Times New Roman" panose="02020603050405020304" pitchFamily="18" charset="0"/>
              </a:rPr>
              <a:t>và</a:t>
            </a:r>
            <a:r>
              <a:rPr lang="en-US" sz="3200" dirty="0">
                <a:solidFill>
                  <a:srgbClr val="03A6EB"/>
                </a:solidFill>
                <a:latin typeface="Times New Roman" panose="02020603050405020304" pitchFamily="18" charset="0"/>
                <a:ea typeface="Calibri" panose="020F0502020204030204" pitchFamily="34" charset="0"/>
                <a:cs typeface="Times New Roman" panose="02020603050405020304" pitchFamily="18" charset="0"/>
              </a:rPr>
              <a:t> con </a:t>
            </a:r>
            <a:r>
              <a:rPr lang="en-US" sz="3200" dirty="0" err="1">
                <a:solidFill>
                  <a:srgbClr val="03A6EB"/>
                </a:solidFill>
                <a:latin typeface="Times New Roman" panose="02020603050405020304" pitchFamily="18" charset="0"/>
                <a:ea typeface="Calibri" panose="020F0502020204030204" pitchFamily="34" charset="0"/>
                <a:cs typeface="Times New Roman" panose="02020603050405020304" pitchFamily="18" charset="0"/>
              </a:rPr>
              <a:t>đường</a:t>
            </a:r>
            <a:r>
              <a:rPr lang="en-US" sz="3200" dirty="0">
                <a:solidFill>
                  <a:srgbClr val="03A6EB"/>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3A6EB"/>
                </a:solidFill>
                <a:latin typeface="Times New Roman" panose="02020603050405020304" pitchFamily="18" charset="0"/>
                <a:ea typeface="Calibri" panose="020F0502020204030204" pitchFamily="34" charset="0"/>
                <a:cs typeface="Times New Roman" panose="02020603050405020304" pitchFamily="18" charset="0"/>
              </a:rPr>
              <a:t>trao</a:t>
            </a:r>
            <a:r>
              <a:rPr lang="en-US" sz="3200" dirty="0">
                <a:solidFill>
                  <a:srgbClr val="03A6EB"/>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3A6EB"/>
                </a:solidFill>
                <a:latin typeface="Times New Roman" panose="02020603050405020304" pitchFamily="18" charset="0"/>
                <a:ea typeface="Calibri" panose="020F0502020204030204" pitchFamily="34" charset="0"/>
                <a:cs typeface="Times New Roman" panose="02020603050405020304" pitchFamily="18" charset="0"/>
              </a:rPr>
              <a:t>đổi</a:t>
            </a:r>
            <a:r>
              <a:rPr lang="en-US" sz="3200" dirty="0">
                <a:solidFill>
                  <a:srgbClr val="03A6EB"/>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3A6EB"/>
                </a:solidFill>
                <a:latin typeface="Times New Roman" panose="02020603050405020304" pitchFamily="18" charset="0"/>
                <a:ea typeface="Calibri" panose="020F0502020204030204" pitchFamily="34" charset="0"/>
                <a:cs typeface="Times New Roman" panose="02020603050405020304" pitchFamily="18" charset="0"/>
              </a:rPr>
              <a:t>nước</a:t>
            </a:r>
            <a:r>
              <a:rPr lang="en-US" sz="3200" dirty="0">
                <a:solidFill>
                  <a:srgbClr val="03A6EB"/>
                </a:solidFill>
                <a:latin typeface="Times New Roman" panose="02020603050405020304" pitchFamily="18" charset="0"/>
                <a:ea typeface="Calibri" panose="020F0502020204030204" pitchFamily="34" charset="0"/>
                <a:cs typeface="Times New Roman" panose="02020603050405020304" pitchFamily="18" charset="0"/>
              </a:rPr>
              <a:t> ở </a:t>
            </a:r>
            <a:r>
              <a:rPr lang="en-US" sz="3200" dirty="0" err="1">
                <a:solidFill>
                  <a:srgbClr val="03A6EB"/>
                </a:solidFill>
                <a:latin typeface="Times New Roman" panose="02020603050405020304" pitchFamily="18" charset="0"/>
                <a:ea typeface="Calibri" panose="020F0502020204030204" pitchFamily="34" charset="0"/>
                <a:cs typeface="Times New Roman" panose="02020603050405020304" pitchFamily="18" charset="0"/>
              </a:rPr>
              <a:t>động</a:t>
            </a:r>
            <a:r>
              <a:rPr lang="en-US" sz="3200" dirty="0">
                <a:solidFill>
                  <a:srgbClr val="03A6EB"/>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3A6EB"/>
                </a:solidFill>
                <a:latin typeface="Times New Roman" panose="02020603050405020304" pitchFamily="18" charset="0"/>
                <a:ea typeface="Calibri" panose="020F0502020204030204" pitchFamily="34" charset="0"/>
                <a:cs typeface="Times New Roman" panose="02020603050405020304" pitchFamily="18" charset="0"/>
              </a:rPr>
              <a:t>vật</a:t>
            </a:r>
            <a:r>
              <a:rPr lang="en-US" sz="3200" dirty="0">
                <a:solidFill>
                  <a:srgbClr val="03A6EB"/>
                </a:solidFill>
                <a:latin typeface="Times New Roman" panose="02020603050405020304" pitchFamily="18" charset="0"/>
                <a:ea typeface="Calibri" panose="020F0502020204030204" pitchFamily="34" charset="0"/>
                <a:cs typeface="Times New Roman" panose="02020603050405020304" pitchFamily="18" charset="0"/>
              </a:rPr>
              <a:t>.</a:t>
            </a:r>
            <a:endParaRPr lang="en-US" sz="3200" dirty="0">
              <a:solidFill>
                <a:srgbClr val="03A6EB"/>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Rectangle 7"/>
          <p:cNvSpPr/>
          <p:nvPr/>
        </p:nvSpPr>
        <p:spPr>
          <a:xfrm>
            <a:off x="144819" y="345471"/>
            <a:ext cx="12142694" cy="584775"/>
          </a:xfrm>
          <a:prstGeom prst="rect">
            <a:avLst/>
          </a:prstGeom>
        </p:spPr>
        <p:txBody>
          <a:bodyPr wrap="square">
            <a:spAutoFit/>
          </a:bodyPr>
          <a:lstStyle/>
          <a:p>
            <a:r>
              <a:rPr lang="en-US" sz="3200" dirty="0" smtClean="0">
                <a:solidFill>
                  <a:srgbClr val="03A6EB"/>
                </a:solidFill>
                <a:latin typeface="Times New Roman" panose="02020603050405020304" pitchFamily="18" charset="0"/>
                <a:ea typeface="Calibri" panose="020F0502020204030204" pitchFamily="34" charset="0"/>
              </a:rPr>
              <a:t>I. </a:t>
            </a:r>
            <a:r>
              <a:rPr lang="en-US" sz="3200" dirty="0">
                <a:solidFill>
                  <a:srgbClr val="03A6EB"/>
                </a:solidFill>
                <a:latin typeface="Times New Roman" panose="02020603050405020304" pitchFamily="18" charset="0"/>
                <a:ea typeface="Calibri" panose="020F0502020204030204" pitchFamily="34" charset="0"/>
              </a:rPr>
              <a:t>C</a:t>
            </a:r>
            <a:r>
              <a:rPr lang="en-US" sz="3200" dirty="0" smtClean="0">
                <a:solidFill>
                  <a:srgbClr val="03A6EB"/>
                </a:solidFill>
                <a:latin typeface="Times New Roman" panose="02020603050405020304" pitchFamily="18" charset="0"/>
                <a:ea typeface="Calibri" panose="020F0502020204030204" pitchFamily="34" charset="0"/>
              </a:rPr>
              <a:t>on </a:t>
            </a:r>
            <a:r>
              <a:rPr lang="en-US" sz="3200" dirty="0" err="1">
                <a:solidFill>
                  <a:srgbClr val="03A6EB"/>
                </a:solidFill>
                <a:latin typeface="Times New Roman" panose="02020603050405020304" pitchFamily="18" charset="0"/>
                <a:ea typeface="Calibri" panose="020F0502020204030204" pitchFamily="34" charset="0"/>
              </a:rPr>
              <a:t>đường</a:t>
            </a:r>
            <a:r>
              <a:rPr lang="en-US" sz="3200" dirty="0">
                <a:solidFill>
                  <a:srgbClr val="03A6EB"/>
                </a:solidFill>
                <a:latin typeface="Times New Roman" panose="02020603050405020304" pitchFamily="18" charset="0"/>
                <a:ea typeface="Calibri" panose="020F0502020204030204" pitchFamily="34" charset="0"/>
              </a:rPr>
              <a:t> </a:t>
            </a:r>
            <a:r>
              <a:rPr lang="en-US" sz="3200" dirty="0" err="1">
                <a:solidFill>
                  <a:srgbClr val="03A6EB"/>
                </a:solidFill>
                <a:latin typeface="Times New Roman" panose="02020603050405020304" pitchFamily="18" charset="0"/>
                <a:ea typeface="Calibri" panose="020F0502020204030204" pitchFamily="34" charset="0"/>
              </a:rPr>
              <a:t>thu</a:t>
            </a:r>
            <a:r>
              <a:rPr lang="en-US" sz="3200" dirty="0">
                <a:solidFill>
                  <a:srgbClr val="03A6EB"/>
                </a:solidFill>
                <a:latin typeface="Times New Roman" panose="02020603050405020304" pitchFamily="18" charset="0"/>
                <a:ea typeface="Calibri" panose="020F0502020204030204" pitchFamily="34" charset="0"/>
              </a:rPr>
              <a:t> </a:t>
            </a:r>
            <a:r>
              <a:rPr lang="en-US" sz="3200" dirty="0" err="1">
                <a:solidFill>
                  <a:srgbClr val="03A6EB"/>
                </a:solidFill>
                <a:latin typeface="Times New Roman" panose="02020603050405020304" pitchFamily="18" charset="0"/>
                <a:ea typeface="Calibri" panose="020F0502020204030204" pitchFamily="34" charset="0"/>
              </a:rPr>
              <a:t>nhận</a:t>
            </a:r>
            <a:r>
              <a:rPr lang="en-US" sz="3200" dirty="0">
                <a:solidFill>
                  <a:srgbClr val="03A6EB"/>
                </a:solidFill>
                <a:latin typeface="Times New Roman" panose="02020603050405020304" pitchFamily="18" charset="0"/>
                <a:ea typeface="Calibri" panose="020F0502020204030204" pitchFamily="34" charset="0"/>
              </a:rPr>
              <a:t> </a:t>
            </a:r>
            <a:r>
              <a:rPr lang="en-US" sz="3200" dirty="0" err="1">
                <a:solidFill>
                  <a:srgbClr val="03A6EB"/>
                </a:solidFill>
                <a:latin typeface="Times New Roman" panose="02020603050405020304" pitchFamily="18" charset="0"/>
                <a:ea typeface="Calibri" panose="020F0502020204030204" pitchFamily="34" charset="0"/>
              </a:rPr>
              <a:t>và</a:t>
            </a:r>
            <a:r>
              <a:rPr lang="en-US" sz="3200" dirty="0">
                <a:solidFill>
                  <a:srgbClr val="03A6EB"/>
                </a:solidFill>
                <a:latin typeface="Times New Roman" panose="02020603050405020304" pitchFamily="18" charset="0"/>
                <a:ea typeface="Calibri" panose="020F0502020204030204" pitchFamily="34" charset="0"/>
              </a:rPr>
              <a:t> </a:t>
            </a:r>
            <a:r>
              <a:rPr lang="en-US" sz="3200" dirty="0" err="1">
                <a:solidFill>
                  <a:srgbClr val="03A6EB"/>
                </a:solidFill>
                <a:latin typeface="Times New Roman" panose="02020603050405020304" pitchFamily="18" charset="0"/>
                <a:ea typeface="Calibri" panose="020F0502020204030204" pitchFamily="34" charset="0"/>
              </a:rPr>
              <a:t>tiêu</a:t>
            </a:r>
            <a:r>
              <a:rPr lang="en-US" sz="3200" dirty="0">
                <a:solidFill>
                  <a:srgbClr val="03A6EB"/>
                </a:solidFill>
                <a:latin typeface="Times New Roman" panose="02020603050405020304" pitchFamily="18" charset="0"/>
                <a:ea typeface="Calibri" panose="020F0502020204030204" pitchFamily="34" charset="0"/>
              </a:rPr>
              <a:t> </a:t>
            </a:r>
            <a:r>
              <a:rPr lang="en-US" sz="3200" dirty="0" err="1">
                <a:solidFill>
                  <a:srgbClr val="03A6EB"/>
                </a:solidFill>
                <a:latin typeface="Times New Roman" panose="02020603050405020304" pitchFamily="18" charset="0"/>
                <a:ea typeface="Calibri" panose="020F0502020204030204" pitchFamily="34" charset="0"/>
              </a:rPr>
              <a:t>hóa</a:t>
            </a:r>
            <a:r>
              <a:rPr lang="en-US" sz="3200" dirty="0">
                <a:solidFill>
                  <a:srgbClr val="03A6EB"/>
                </a:solidFill>
                <a:latin typeface="Times New Roman" panose="02020603050405020304" pitchFamily="18" charset="0"/>
                <a:ea typeface="Calibri" panose="020F0502020204030204" pitchFamily="34" charset="0"/>
              </a:rPr>
              <a:t> </a:t>
            </a:r>
            <a:r>
              <a:rPr lang="en-US" sz="3200" dirty="0" err="1">
                <a:solidFill>
                  <a:srgbClr val="03A6EB"/>
                </a:solidFill>
                <a:latin typeface="Times New Roman" panose="02020603050405020304" pitchFamily="18" charset="0"/>
                <a:ea typeface="Calibri" panose="020F0502020204030204" pitchFamily="34" charset="0"/>
              </a:rPr>
              <a:t>thức</a:t>
            </a:r>
            <a:r>
              <a:rPr lang="en-US" sz="3200" dirty="0">
                <a:solidFill>
                  <a:srgbClr val="03A6EB"/>
                </a:solidFill>
                <a:latin typeface="Times New Roman" panose="02020603050405020304" pitchFamily="18" charset="0"/>
                <a:ea typeface="Calibri" panose="020F0502020204030204" pitchFamily="34" charset="0"/>
              </a:rPr>
              <a:t> </a:t>
            </a:r>
            <a:r>
              <a:rPr lang="en-US" sz="3200" dirty="0" err="1">
                <a:solidFill>
                  <a:srgbClr val="03A6EB"/>
                </a:solidFill>
                <a:latin typeface="Times New Roman" panose="02020603050405020304" pitchFamily="18" charset="0"/>
                <a:ea typeface="Calibri" panose="020F0502020204030204" pitchFamily="34" charset="0"/>
              </a:rPr>
              <a:t>ăn</a:t>
            </a:r>
            <a:r>
              <a:rPr lang="en-US" sz="3200" dirty="0">
                <a:solidFill>
                  <a:srgbClr val="03A6EB"/>
                </a:solidFill>
                <a:latin typeface="Times New Roman" panose="02020603050405020304" pitchFamily="18" charset="0"/>
                <a:ea typeface="Calibri" panose="020F0502020204030204" pitchFamily="34" charset="0"/>
              </a:rPr>
              <a:t> </a:t>
            </a:r>
            <a:r>
              <a:rPr lang="en-US" sz="3200" dirty="0" err="1">
                <a:solidFill>
                  <a:srgbClr val="03A6EB"/>
                </a:solidFill>
                <a:latin typeface="Times New Roman" panose="02020603050405020304" pitchFamily="18" charset="0"/>
                <a:ea typeface="Calibri" panose="020F0502020204030204" pitchFamily="34" charset="0"/>
              </a:rPr>
              <a:t>trong</a:t>
            </a:r>
            <a:r>
              <a:rPr lang="en-US" sz="3200" dirty="0">
                <a:solidFill>
                  <a:srgbClr val="03A6EB"/>
                </a:solidFill>
                <a:latin typeface="Times New Roman" panose="02020603050405020304" pitchFamily="18" charset="0"/>
                <a:ea typeface="Calibri" panose="020F0502020204030204" pitchFamily="34" charset="0"/>
              </a:rPr>
              <a:t> </a:t>
            </a:r>
            <a:r>
              <a:rPr lang="en-US" sz="3200" dirty="0" err="1">
                <a:solidFill>
                  <a:srgbClr val="03A6EB"/>
                </a:solidFill>
                <a:latin typeface="Times New Roman" panose="02020603050405020304" pitchFamily="18" charset="0"/>
                <a:ea typeface="Calibri" panose="020F0502020204030204" pitchFamily="34" charset="0"/>
              </a:rPr>
              <a:t>ống</a:t>
            </a:r>
            <a:r>
              <a:rPr lang="en-US" sz="3200" dirty="0">
                <a:solidFill>
                  <a:srgbClr val="03A6EB"/>
                </a:solidFill>
                <a:latin typeface="Times New Roman" panose="02020603050405020304" pitchFamily="18" charset="0"/>
                <a:ea typeface="Calibri" panose="020F0502020204030204" pitchFamily="34" charset="0"/>
              </a:rPr>
              <a:t> </a:t>
            </a:r>
            <a:r>
              <a:rPr lang="en-US" sz="3200" dirty="0" err="1">
                <a:solidFill>
                  <a:srgbClr val="03A6EB"/>
                </a:solidFill>
                <a:latin typeface="Times New Roman" panose="02020603050405020304" pitchFamily="18" charset="0"/>
                <a:ea typeface="Calibri" panose="020F0502020204030204" pitchFamily="34" charset="0"/>
              </a:rPr>
              <a:t>tiêu</a:t>
            </a:r>
            <a:r>
              <a:rPr lang="en-US" sz="3200" dirty="0">
                <a:solidFill>
                  <a:srgbClr val="03A6EB"/>
                </a:solidFill>
                <a:latin typeface="Times New Roman" panose="02020603050405020304" pitchFamily="18" charset="0"/>
                <a:ea typeface="Calibri" panose="020F0502020204030204" pitchFamily="34" charset="0"/>
              </a:rPr>
              <a:t> </a:t>
            </a:r>
            <a:r>
              <a:rPr lang="en-US" sz="3200" dirty="0" err="1">
                <a:solidFill>
                  <a:srgbClr val="03A6EB"/>
                </a:solidFill>
                <a:latin typeface="Times New Roman" panose="02020603050405020304" pitchFamily="18" charset="0"/>
                <a:ea typeface="Calibri" panose="020F0502020204030204" pitchFamily="34" charset="0"/>
              </a:rPr>
              <a:t>hóa</a:t>
            </a:r>
            <a:r>
              <a:rPr lang="en-US" sz="3200" dirty="0">
                <a:solidFill>
                  <a:srgbClr val="03A6EB"/>
                </a:solidFill>
                <a:latin typeface="Times New Roman" panose="02020603050405020304" pitchFamily="18" charset="0"/>
                <a:ea typeface="Calibri" panose="020F0502020204030204" pitchFamily="34" charset="0"/>
              </a:rPr>
              <a:t> ở </a:t>
            </a:r>
            <a:r>
              <a:rPr lang="en-US" sz="3200" dirty="0" err="1">
                <a:solidFill>
                  <a:srgbClr val="03A6EB"/>
                </a:solidFill>
                <a:latin typeface="Times New Roman" panose="02020603050405020304" pitchFamily="18" charset="0"/>
                <a:ea typeface="Calibri" panose="020F0502020204030204" pitchFamily="34" charset="0"/>
              </a:rPr>
              <a:t>động</a:t>
            </a:r>
            <a:r>
              <a:rPr lang="en-US" sz="3200" dirty="0">
                <a:solidFill>
                  <a:srgbClr val="03A6EB"/>
                </a:solidFill>
                <a:latin typeface="Times New Roman" panose="02020603050405020304" pitchFamily="18" charset="0"/>
                <a:ea typeface="Calibri" panose="020F0502020204030204" pitchFamily="34" charset="0"/>
              </a:rPr>
              <a:t> </a:t>
            </a:r>
            <a:r>
              <a:rPr lang="en-US" sz="3200" dirty="0" err="1">
                <a:solidFill>
                  <a:srgbClr val="03A6EB"/>
                </a:solidFill>
                <a:latin typeface="Times New Roman" panose="02020603050405020304" pitchFamily="18" charset="0"/>
                <a:ea typeface="Calibri" panose="020F0502020204030204" pitchFamily="34" charset="0"/>
              </a:rPr>
              <a:t>vật</a:t>
            </a:r>
            <a:r>
              <a:rPr lang="en-US" sz="3200" dirty="0">
                <a:solidFill>
                  <a:srgbClr val="03A6EB"/>
                </a:solidFill>
                <a:latin typeface="Times New Roman" panose="02020603050405020304" pitchFamily="18" charset="0"/>
                <a:ea typeface="Calibri" panose="020F0502020204030204" pitchFamily="34" charset="0"/>
              </a:rPr>
              <a:t>.</a:t>
            </a:r>
            <a:endParaRPr lang="en-US" sz="3200" dirty="0">
              <a:solidFill>
                <a:srgbClr val="03A6EB"/>
              </a:solidFill>
            </a:endParaRPr>
          </a:p>
        </p:txBody>
      </p:sp>
      <p:sp>
        <p:nvSpPr>
          <p:cNvPr id="3" name="Rectangle 2"/>
          <p:cNvSpPr/>
          <p:nvPr/>
        </p:nvSpPr>
        <p:spPr>
          <a:xfrm>
            <a:off x="12366" y="4858671"/>
            <a:ext cx="12275147" cy="954107"/>
          </a:xfrm>
          <a:prstGeom prst="rect">
            <a:avLst/>
          </a:prstGeom>
        </p:spPr>
        <p:txBody>
          <a:bodyPr wrap="square">
            <a:spAutoFit/>
          </a:bodyPr>
          <a:lstStyle/>
          <a:p>
            <a:pPr marL="457200" indent="108585"/>
            <a:r>
              <a:rPr lang="en-US" sz="2800" dirty="0" err="1">
                <a:solidFill>
                  <a:srgbClr val="FF0000"/>
                </a:solidFill>
                <a:latin typeface="Times New Roman" panose="02020603050405020304" pitchFamily="18" charset="0"/>
                <a:ea typeface="Arial" panose="020B0604020202020204" pitchFamily="34" charset="0"/>
              </a:rPr>
              <a:t>Em</a:t>
            </a:r>
            <a:r>
              <a:rPr lang="en-US" sz="2800" dirty="0">
                <a:solidFill>
                  <a:srgbClr val="FF0000"/>
                </a:solidFill>
                <a:latin typeface="Times New Roman" panose="02020603050405020304" pitchFamily="18" charset="0"/>
                <a:ea typeface="Arial" panose="020B0604020202020204" pitchFamily="34" charset="0"/>
              </a:rPr>
              <a:t> </a:t>
            </a:r>
            <a:r>
              <a:rPr lang="en-US" sz="2800" dirty="0" err="1">
                <a:solidFill>
                  <a:srgbClr val="FF0000"/>
                </a:solidFill>
                <a:latin typeface="Times New Roman" panose="02020603050405020304" pitchFamily="18" charset="0"/>
                <a:ea typeface="Arial" panose="020B0604020202020204" pitchFamily="34" charset="0"/>
              </a:rPr>
              <a:t>có</a:t>
            </a:r>
            <a:r>
              <a:rPr lang="en-US" sz="2800" dirty="0">
                <a:solidFill>
                  <a:srgbClr val="FF0000"/>
                </a:solidFill>
                <a:latin typeface="Times New Roman" panose="02020603050405020304" pitchFamily="18" charset="0"/>
                <a:ea typeface="Arial" panose="020B0604020202020204" pitchFamily="34" charset="0"/>
              </a:rPr>
              <a:t> </a:t>
            </a:r>
            <a:r>
              <a:rPr lang="en-US" sz="2800" dirty="0" err="1">
                <a:solidFill>
                  <a:srgbClr val="FF0000"/>
                </a:solidFill>
                <a:latin typeface="Times New Roman" panose="02020603050405020304" pitchFamily="18" charset="0"/>
                <a:ea typeface="Arial" panose="020B0604020202020204" pitchFamily="34" charset="0"/>
              </a:rPr>
              <a:t>nhận</a:t>
            </a:r>
            <a:r>
              <a:rPr lang="en-US" sz="2800" dirty="0">
                <a:solidFill>
                  <a:srgbClr val="FF0000"/>
                </a:solidFill>
                <a:latin typeface="Times New Roman" panose="02020603050405020304" pitchFamily="18" charset="0"/>
                <a:ea typeface="Arial" panose="020B0604020202020204" pitchFamily="34" charset="0"/>
              </a:rPr>
              <a:t> </a:t>
            </a:r>
            <a:r>
              <a:rPr lang="en-US" sz="2800" dirty="0" err="1">
                <a:solidFill>
                  <a:srgbClr val="FF0000"/>
                </a:solidFill>
                <a:latin typeface="Times New Roman" panose="02020603050405020304" pitchFamily="18" charset="0"/>
                <a:ea typeface="Arial" panose="020B0604020202020204" pitchFamily="34" charset="0"/>
              </a:rPr>
              <a:t>xét</a:t>
            </a:r>
            <a:r>
              <a:rPr lang="en-US" sz="2800" dirty="0">
                <a:solidFill>
                  <a:srgbClr val="FF0000"/>
                </a:solidFill>
                <a:latin typeface="Times New Roman" panose="02020603050405020304" pitchFamily="18" charset="0"/>
                <a:ea typeface="Arial" panose="020B0604020202020204" pitchFamily="34" charset="0"/>
              </a:rPr>
              <a:t> </a:t>
            </a:r>
            <a:r>
              <a:rPr lang="en-US" sz="2800" dirty="0" err="1">
                <a:solidFill>
                  <a:srgbClr val="FF0000"/>
                </a:solidFill>
                <a:latin typeface="Times New Roman" panose="02020603050405020304" pitchFamily="18" charset="0"/>
                <a:ea typeface="Arial" panose="020B0604020202020204" pitchFamily="34" charset="0"/>
              </a:rPr>
              <a:t>gì</a:t>
            </a:r>
            <a:r>
              <a:rPr lang="en-US" sz="2800" dirty="0">
                <a:solidFill>
                  <a:srgbClr val="FF0000"/>
                </a:solidFill>
                <a:latin typeface="Times New Roman" panose="02020603050405020304" pitchFamily="18" charset="0"/>
                <a:ea typeface="Arial" panose="020B0604020202020204" pitchFamily="34" charset="0"/>
              </a:rPr>
              <a:t> </a:t>
            </a:r>
            <a:r>
              <a:rPr lang="en-US" sz="2800" dirty="0" err="1">
                <a:solidFill>
                  <a:srgbClr val="FF0000"/>
                </a:solidFill>
                <a:latin typeface="Times New Roman" panose="02020603050405020304" pitchFamily="18" charset="0"/>
                <a:ea typeface="Arial" panose="020B0604020202020204" pitchFamily="34" charset="0"/>
              </a:rPr>
              <a:t>về</a:t>
            </a:r>
            <a:r>
              <a:rPr lang="en-US" sz="2800" dirty="0">
                <a:solidFill>
                  <a:srgbClr val="FF0000"/>
                </a:solidFill>
                <a:latin typeface="Times New Roman" panose="02020603050405020304" pitchFamily="18" charset="0"/>
                <a:ea typeface="Arial" panose="020B0604020202020204" pitchFamily="34" charset="0"/>
              </a:rPr>
              <a:t> </a:t>
            </a:r>
            <a:r>
              <a:rPr lang="en-US" sz="2800" dirty="0" err="1">
                <a:solidFill>
                  <a:srgbClr val="FF0000"/>
                </a:solidFill>
                <a:latin typeface="Times New Roman" panose="02020603050405020304" pitchFamily="18" charset="0"/>
                <a:ea typeface="Arial" panose="020B0604020202020204" pitchFamily="34" charset="0"/>
              </a:rPr>
              <a:t>nhu</a:t>
            </a:r>
            <a:r>
              <a:rPr lang="en-US" sz="2800" dirty="0">
                <a:solidFill>
                  <a:srgbClr val="FF0000"/>
                </a:solidFill>
                <a:latin typeface="Times New Roman" panose="02020603050405020304" pitchFamily="18" charset="0"/>
                <a:ea typeface="Arial" panose="020B0604020202020204" pitchFamily="34" charset="0"/>
              </a:rPr>
              <a:t> </a:t>
            </a:r>
            <a:r>
              <a:rPr lang="en-US" sz="2800" dirty="0" err="1">
                <a:solidFill>
                  <a:srgbClr val="FF0000"/>
                </a:solidFill>
                <a:latin typeface="Times New Roman" panose="02020603050405020304" pitchFamily="18" charset="0"/>
                <a:ea typeface="Arial" panose="020B0604020202020204" pitchFamily="34" charset="0"/>
              </a:rPr>
              <a:t>cầu</a:t>
            </a:r>
            <a:r>
              <a:rPr lang="en-US" sz="2800" dirty="0">
                <a:solidFill>
                  <a:srgbClr val="FF0000"/>
                </a:solidFill>
                <a:latin typeface="Times New Roman" panose="02020603050405020304" pitchFamily="18" charset="0"/>
                <a:ea typeface="Arial" panose="020B0604020202020204" pitchFamily="34" charset="0"/>
              </a:rPr>
              <a:t> </a:t>
            </a:r>
            <a:r>
              <a:rPr lang="en-US" sz="2800" dirty="0" err="1">
                <a:solidFill>
                  <a:srgbClr val="FF0000"/>
                </a:solidFill>
                <a:latin typeface="Times New Roman" panose="02020603050405020304" pitchFamily="18" charset="0"/>
                <a:ea typeface="Arial" panose="020B0604020202020204" pitchFamily="34" charset="0"/>
              </a:rPr>
              <a:t>nước</a:t>
            </a:r>
            <a:r>
              <a:rPr lang="en-US" sz="2800" dirty="0">
                <a:solidFill>
                  <a:srgbClr val="FF0000"/>
                </a:solidFill>
                <a:latin typeface="Times New Roman" panose="02020603050405020304" pitchFamily="18" charset="0"/>
                <a:ea typeface="Arial" panose="020B0604020202020204" pitchFamily="34" charset="0"/>
              </a:rPr>
              <a:t> </a:t>
            </a:r>
            <a:r>
              <a:rPr lang="en-US" sz="2800" dirty="0" err="1">
                <a:solidFill>
                  <a:srgbClr val="FF0000"/>
                </a:solidFill>
                <a:latin typeface="Times New Roman" panose="02020603050405020304" pitchFamily="18" charset="0"/>
                <a:ea typeface="Arial" panose="020B0604020202020204" pitchFamily="34" charset="0"/>
              </a:rPr>
              <a:t>của</a:t>
            </a:r>
            <a:r>
              <a:rPr lang="en-US" sz="2800" dirty="0">
                <a:solidFill>
                  <a:srgbClr val="FF0000"/>
                </a:solidFill>
                <a:latin typeface="Times New Roman" panose="02020603050405020304" pitchFamily="18" charset="0"/>
                <a:ea typeface="Arial" panose="020B0604020202020204" pitchFamily="34" charset="0"/>
              </a:rPr>
              <a:t> </a:t>
            </a:r>
            <a:r>
              <a:rPr lang="en-US" sz="2800" dirty="0" err="1">
                <a:solidFill>
                  <a:srgbClr val="FF0000"/>
                </a:solidFill>
                <a:latin typeface="Times New Roman" panose="02020603050405020304" pitchFamily="18" charset="0"/>
                <a:ea typeface="Arial" panose="020B0604020202020204" pitchFamily="34" charset="0"/>
              </a:rPr>
              <a:t>động</a:t>
            </a:r>
            <a:r>
              <a:rPr lang="en-US" sz="2800" dirty="0">
                <a:solidFill>
                  <a:srgbClr val="FF0000"/>
                </a:solidFill>
                <a:latin typeface="Times New Roman" panose="02020603050405020304" pitchFamily="18" charset="0"/>
                <a:ea typeface="Arial" panose="020B0604020202020204" pitchFamily="34" charset="0"/>
              </a:rPr>
              <a:t> </a:t>
            </a:r>
            <a:r>
              <a:rPr lang="en-US" sz="2800" dirty="0" err="1">
                <a:solidFill>
                  <a:srgbClr val="FF0000"/>
                </a:solidFill>
                <a:latin typeface="Times New Roman" panose="02020603050405020304" pitchFamily="18" charset="0"/>
                <a:ea typeface="Arial" panose="020B0604020202020204" pitchFamily="34" charset="0"/>
              </a:rPr>
              <a:t>vật</a:t>
            </a:r>
            <a:r>
              <a:rPr lang="en-US" sz="2800" dirty="0" smtClean="0">
                <a:solidFill>
                  <a:srgbClr val="FF0000"/>
                </a:solidFill>
                <a:latin typeface="Times New Roman" panose="02020603050405020304" pitchFamily="18" charset="0"/>
                <a:ea typeface="Arial" panose="020B0604020202020204" pitchFamily="34" charset="0"/>
              </a:rPr>
              <a:t>? </a:t>
            </a:r>
            <a:r>
              <a:rPr lang="en-US" sz="2800" dirty="0" err="1" smtClean="0">
                <a:solidFill>
                  <a:srgbClr val="FF0000"/>
                </a:solidFill>
                <a:latin typeface="Times New Roman" panose="02020603050405020304" pitchFamily="18" charset="0"/>
                <a:ea typeface="Arial" panose="020B0604020202020204" pitchFamily="34" charset="0"/>
              </a:rPr>
              <a:t>Nhu</a:t>
            </a:r>
            <a:r>
              <a:rPr lang="en-US" sz="2800" dirty="0" smtClean="0">
                <a:solidFill>
                  <a:srgbClr val="FF0000"/>
                </a:solidFill>
                <a:latin typeface="Times New Roman" panose="02020603050405020304" pitchFamily="18" charset="0"/>
                <a:ea typeface="Arial" panose="020B0604020202020204" pitchFamily="34" charset="0"/>
              </a:rPr>
              <a:t> </a:t>
            </a:r>
            <a:r>
              <a:rPr lang="en-US" sz="2800" dirty="0" err="1">
                <a:solidFill>
                  <a:srgbClr val="FF0000"/>
                </a:solidFill>
                <a:latin typeface="Times New Roman" panose="02020603050405020304" pitchFamily="18" charset="0"/>
                <a:ea typeface="Arial" panose="020B0604020202020204" pitchFamily="34" charset="0"/>
              </a:rPr>
              <a:t>cầu</a:t>
            </a:r>
            <a:r>
              <a:rPr lang="en-US" sz="2800" dirty="0">
                <a:solidFill>
                  <a:srgbClr val="FF0000"/>
                </a:solidFill>
                <a:latin typeface="Times New Roman" panose="02020603050405020304" pitchFamily="18" charset="0"/>
                <a:ea typeface="Arial" panose="020B0604020202020204" pitchFamily="34" charset="0"/>
              </a:rPr>
              <a:t> </a:t>
            </a:r>
            <a:r>
              <a:rPr lang="en-US" sz="2800" dirty="0" err="1">
                <a:solidFill>
                  <a:srgbClr val="FF0000"/>
                </a:solidFill>
                <a:latin typeface="Times New Roman" panose="02020603050405020304" pitchFamily="18" charset="0"/>
                <a:ea typeface="Arial" panose="020B0604020202020204" pitchFamily="34" charset="0"/>
              </a:rPr>
              <a:t>nước</a:t>
            </a:r>
            <a:r>
              <a:rPr lang="en-US" sz="2800" dirty="0">
                <a:solidFill>
                  <a:srgbClr val="FF0000"/>
                </a:solidFill>
                <a:latin typeface="Times New Roman" panose="02020603050405020304" pitchFamily="18" charset="0"/>
                <a:ea typeface="Arial" panose="020B0604020202020204" pitchFamily="34" charset="0"/>
              </a:rPr>
              <a:t> </a:t>
            </a:r>
            <a:r>
              <a:rPr lang="en-US" sz="2800" dirty="0" err="1">
                <a:solidFill>
                  <a:srgbClr val="FF0000"/>
                </a:solidFill>
                <a:latin typeface="Times New Roman" panose="02020603050405020304" pitchFamily="18" charset="0"/>
                <a:ea typeface="Arial" panose="020B0604020202020204" pitchFamily="34" charset="0"/>
              </a:rPr>
              <a:t>của</a:t>
            </a:r>
            <a:r>
              <a:rPr lang="en-US" sz="2800" dirty="0">
                <a:solidFill>
                  <a:srgbClr val="FF0000"/>
                </a:solidFill>
                <a:latin typeface="Times New Roman" panose="02020603050405020304" pitchFamily="18" charset="0"/>
                <a:ea typeface="Arial" panose="020B0604020202020204" pitchFamily="34" charset="0"/>
              </a:rPr>
              <a:t> </a:t>
            </a:r>
            <a:r>
              <a:rPr lang="en-US" sz="2800" dirty="0" err="1" smtClean="0">
                <a:solidFill>
                  <a:srgbClr val="FF0000"/>
                </a:solidFill>
                <a:latin typeface="Times New Roman" panose="02020603050405020304" pitchFamily="18" charset="0"/>
                <a:ea typeface="Arial" panose="020B0604020202020204" pitchFamily="34" charset="0"/>
              </a:rPr>
              <a:t>mỗi</a:t>
            </a:r>
            <a:r>
              <a:rPr lang="en-US" sz="2800" dirty="0" smtClean="0">
                <a:solidFill>
                  <a:srgbClr val="FF0000"/>
                </a:solidFill>
                <a:latin typeface="Times New Roman" panose="02020603050405020304" pitchFamily="18" charset="0"/>
                <a:ea typeface="Arial" panose="020B0604020202020204" pitchFamily="34" charset="0"/>
              </a:rPr>
              <a:t> </a:t>
            </a:r>
            <a:r>
              <a:rPr lang="en-US" sz="2800" dirty="0" err="1" smtClean="0">
                <a:solidFill>
                  <a:srgbClr val="FF0000"/>
                </a:solidFill>
                <a:latin typeface="Times New Roman" panose="02020603050405020304" pitchFamily="18" charset="0"/>
                <a:ea typeface="Arial" panose="020B0604020202020204" pitchFamily="34" charset="0"/>
              </a:rPr>
              <a:t>động</a:t>
            </a:r>
            <a:r>
              <a:rPr lang="en-US" sz="2800" dirty="0" smtClean="0">
                <a:solidFill>
                  <a:srgbClr val="FF0000"/>
                </a:solidFill>
                <a:latin typeface="Times New Roman" panose="02020603050405020304" pitchFamily="18" charset="0"/>
                <a:ea typeface="Arial" panose="020B0604020202020204" pitchFamily="34" charset="0"/>
              </a:rPr>
              <a:t> </a:t>
            </a:r>
            <a:r>
              <a:rPr lang="en-US" sz="2800" dirty="0" err="1" smtClean="0">
                <a:solidFill>
                  <a:srgbClr val="FF0000"/>
                </a:solidFill>
                <a:latin typeface="Times New Roman" panose="02020603050405020304" pitchFamily="18" charset="0"/>
                <a:ea typeface="Arial" panose="020B0604020202020204" pitchFamily="34" charset="0"/>
              </a:rPr>
              <a:t>vật</a:t>
            </a:r>
            <a:r>
              <a:rPr lang="en-US" sz="2800" dirty="0" smtClean="0">
                <a:solidFill>
                  <a:srgbClr val="FF0000"/>
                </a:solidFill>
                <a:latin typeface="Times New Roman" panose="02020603050405020304" pitchFamily="18" charset="0"/>
                <a:ea typeface="Arial" panose="020B0604020202020204" pitchFamily="34" charset="0"/>
              </a:rPr>
              <a:t> </a:t>
            </a:r>
            <a:r>
              <a:rPr lang="en-US" sz="2800" dirty="0" err="1" smtClean="0">
                <a:solidFill>
                  <a:srgbClr val="FF0000"/>
                </a:solidFill>
                <a:latin typeface="Times New Roman" panose="02020603050405020304" pitchFamily="18" charset="0"/>
                <a:ea typeface="Arial" panose="020B0604020202020204" pitchFamily="34" charset="0"/>
              </a:rPr>
              <a:t>giống</a:t>
            </a:r>
            <a:r>
              <a:rPr lang="en-US" sz="2800" dirty="0" smtClean="0">
                <a:solidFill>
                  <a:srgbClr val="FF0000"/>
                </a:solidFill>
                <a:latin typeface="Times New Roman" panose="02020603050405020304" pitchFamily="18" charset="0"/>
                <a:ea typeface="Arial" panose="020B0604020202020204" pitchFamily="34" charset="0"/>
              </a:rPr>
              <a:t> hay </a:t>
            </a:r>
            <a:r>
              <a:rPr lang="en-US" sz="2800" dirty="0" err="1" smtClean="0">
                <a:solidFill>
                  <a:srgbClr val="FF0000"/>
                </a:solidFill>
                <a:latin typeface="Times New Roman" panose="02020603050405020304" pitchFamily="18" charset="0"/>
                <a:ea typeface="Arial" panose="020B0604020202020204" pitchFamily="34" charset="0"/>
              </a:rPr>
              <a:t>khác</a:t>
            </a:r>
            <a:r>
              <a:rPr lang="en-US" sz="2800" dirty="0" smtClean="0">
                <a:solidFill>
                  <a:srgbClr val="FF0000"/>
                </a:solidFill>
                <a:latin typeface="Times New Roman" panose="02020603050405020304" pitchFamily="18" charset="0"/>
                <a:ea typeface="Arial" panose="020B0604020202020204" pitchFamily="34" charset="0"/>
              </a:rPr>
              <a:t> </a:t>
            </a:r>
            <a:r>
              <a:rPr lang="en-US" sz="2800" dirty="0" err="1" smtClean="0">
                <a:solidFill>
                  <a:srgbClr val="FF0000"/>
                </a:solidFill>
                <a:latin typeface="Times New Roman" panose="02020603050405020304" pitchFamily="18" charset="0"/>
                <a:ea typeface="Arial" panose="020B0604020202020204" pitchFamily="34" charset="0"/>
              </a:rPr>
              <a:t>nhau</a:t>
            </a:r>
            <a:r>
              <a:rPr lang="en-US" sz="2800" dirty="0" smtClean="0">
                <a:solidFill>
                  <a:srgbClr val="FF0000"/>
                </a:solidFill>
                <a:latin typeface="Times New Roman" panose="02020603050405020304" pitchFamily="18" charset="0"/>
                <a:ea typeface="Arial" panose="020B0604020202020204" pitchFamily="34" charset="0"/>
              </a:rPr>
              <a:t>? </a:t>
            </a:r>
            <a:endParaRPr lang="en-US" sz="2800" dirty="0">
              <a:solidFill>
                <a:srgbClr val="FF0000"/>
              </a:solidFill>
              <a:latin typeface="Times New Roman" panose="02020603050405020304" pitchFamily="18" charset="0"/>
              <a:ea typeface="Times New Roman" panose="02020603050405020304" pitchFamily="18" charset="0"/>
            </a:endParaRPr>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508" y="1524314"/>
            <a:ext cx="6626755" cy="3399313"/>
          </a:xfrm>
          <a:prstGeom prst="rect">
            <a:avLst/>
          </a:prstGeom>
        </p:spPr>
      </p:pic>
      <p:pic>
        <p:nvPicPr>
          <p:cNvPr id="12" name="Picture 11">
            <a:extLst>
              <a:ext uri="{FF2B5EF4-FFF2-40B4-BE49-F238E27FC236}">
                <a16:creationId xmlns:a16="http://schemas.microsoft.com/office/drawing/2014/main" xmlns="" id="{C7FADF2C-59DB-043F-54EC-5858E2C85E35}"/>
              </a:ext>
            </a:extLst>
          </p:cNvPr>
          <p:cNvPicPr>
            <a:picLocks noChangeAspect="1"/>
          </p:cNvPicPr>
          <p:nvPr/>
        </p:nvPicPr>
        <p:blipFill>
          <a:blip r:embed="rId3">
            <a:extLst>
              <a:ext uri="{BEBA8EAE-BF5A-486C-A8C5-ECC9F3942E4B}">
                <a14:imgProps xmlns:a14="http://schemas.microsoft.com/office/drawing/2010/main">
                  <a14:imgLayer r:embed="rId4">
                    <a14:imgEffect>
                      <a14:saturation sat="400000"/>
                    </a14:imgEffect>
                  </a14:imgLayer>
                </a14:imgProps>
              </a:ext>
            </a:extLst>
          </a:blip>
          <a:stretch>
            <a:fillRect/>
          </a:stretch>
        </p:blipFill>
        <p:spPr>
          <a:xfrm>
            <a:off x="5925036" y="1412970"/>
            <a:ext cx="5914326" cy="3510657"/>
          </a:xfrm>
          <a:prstGeom prst="rect">
            <a:avLst/>
          </a:prstGeom>
        </p:spPr>
      </p:pic>
    </p:spTree>
    <p:extLst>
      <p:ext uri="{BB962C8B-B14F-4D97-AF65-F5344CB8AC3E}">
        <p14:creationId xmlns:p14="http://schemas.microsoft.com/office/powerpoint/2010/main" val="2409496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Lemon Juice Lol GIF by MochiDad - Find &amp; Share on GIPHY">
            <a:extLst>
              <a:ext uri="{FF2B5EF4-FFF2-40B4-BE49-F238E27FC236}">
                <a16:creationId xmlns:a16="http://schemas.microsoft.com/office/drawing/2014/main" xmlns="" id="{EB2C9322-BA85-2788-808B-D97BCB4B49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1576" y="1400421"/>
            <a:ext cx="2743200" cy="498693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89210" y="-60767"/>
            <a:ext cx="12093835" cy="523220"/>
          </a:xfrm>
          <a:prstGeom prst="rect">
            <a:avLst/>
          </a:prstGeom>
        </p:spPr>
        <p:txBody>
          <a:bodyPr wrap="square">
            <a:spAutoFit/>
          </a:bodyPr>
          <a:lstStyle/>
          <a:p>
            <a:r>
              <a:rPr lang="en-US" sz="28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BÀI </a:t>
            </a:r>
            <a:r>
              <a:rPr lang="en-US" sz="2800" dirty="0" smtClean="0">
                <a:solidFill>
                  <a:srgbClr val="FF0000"/>
                </a:solidFill>
                <a:latin typeface="Times New Roman" panose="02020603050405020304" pitchFamily="18" charset="0"/>
                <a:ea typeface="Tahoma" panose="020B0604030504040204" pitchFamily="34" charset="0"/>
                <a:cs typeface="Times New Roman" panose="02020603050405020304" pitchFamily="18" charset="0"/>
              </a:rPr>
              <a:t>31: TRAO </a:t>
            </a:r>
            <a:r>
              <a:rPr lang="en-US" sz="28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ĐỔI NƯỚC VÀ CHẤT DINH DƯỠNG Ở ĐỘNG VẬT</a:t>
            </a:r>
          </a:p>
        </p:txBody>
      </p:sp>
      <p:sp>
        <p:nvSpPr>
          <p:cNvPr id="10" name="Rectangle 9"/>
          <p:cNvSpPr/>
          <p:nvPr/>
        </p:nvSpPr>
        <p:spPr>
          <a:xfrm>
            <a:off x="-366522" y="1927994"/>
            <a:ext cx="9334719" cy="1077218"/>
          </a:xfrm>
          <a:prstGeom prst="rect">
            <a:avLst/>
          </a:prstGeom>
        </p:spPr>
        <p:txBody>
          <a:bodyPr wrap="square">
            <a:spAutoFit/>
          </a:bodyPr>
          <a:lstStyle/>
          <a:p>
            <a:pPr marL="457200" indent="108585"/>
            <a:r>
              <a:rPr lang="en-US" sz="3200" dirty="0" smtClean="0">
                <a:solidFill>
                  <a:srgbClr val="C00000"/>
                </a:solidFill>
                <a:latin typeface="Times New Roman" panose="02020603050405020304" pitchFamily="18" charset="0"/>
                <a:ea typeface="Arial" panose="020B0604020202020204" pitchFamily="34" charset="0"/>
              </a:rPr>
              <a:t>1. </a:t>
            </a:r>
            <a:r>
              <a:rPr lang="en-US" sz="3200" dirty="0" err="1" smtClean="0">
                <a:solidFill>
                  <a:srgbClr val="C00000"/>
                </a:solidFill>
                <a:latin typeface="Times New Roman" panose="02020603050405020304" pitchFamily="18" charset="0"/>
                <a:ea typeface="Arial" panose="020B0604020202020204" pitchFamily="34" charset="0"/>
              </a:rPr>
              <a:t>Em</a:t>
            </a:r>
            <a:r>
              <a:rPr lang="en-US" sz="3200" dirty="0" smtClean="0">
                <a:solidFill>
                  <a:srgbClr val="C00000"/>
                </a:solidFill>
                <a:latin typeface="Times New Roman" panose="02020603050405020304" pitchFamily="18" charset="0"/>
                <a:ea typeface="Arial" panose="020B0604020202020204" pitchFamily="34" charset="0"/>
              </a:rPr>
              <a:t> </a:t>
            </a:r>
            <a:r>
              <a:rPr lang="en-US" sz="3200" dirty="0" err="1">
                <a:solidFill>
                  <a:srgbClr val="C00000"/>
                </a:solidFill>
                <a:latin typeface="Times New Roman" panose="02020603050405020304" pitchFamily="18" charset="0"/>
                <a:ea typeface="Arial" panose="020B0604020202020204" pitchFamily="34" charset="0"/>
              </a:rPr>
              <a:t>có</a:t>
            </a:r>
            <a:r>
              <a:rPr lang="en-US" sz="3200" dirty="0">
                <a:solidFill>
                  <a:srgbClr val="C00000"/>
                </a:solidFill>
                <a:latin typeface="Times New Roman" panose="02020603050405020304" pitchFamily="18" charset="0"/>
                <a:ea typeface="Arial" panose="020B0604020202020204" pitchFamily="34" charset="0"/>
              </a:rPr>
              <a:t> </a:t>
            </a:r>
            <a:r>
              <a:rPr lang="en-US" sz="3200" dirty="0" err="1">
                <a:solidFill>
                  <a:srgbClr val="C00000"/>
                </a:solidFill>
                <a:latin typeface="Times New Roman" panose="02020603050405020304" pitchFamily="18" charset="0"/>
                <a:ea typeface="Arial" panose="020B0604020202020204" pitchFamily="34" charset="0"/>
              </a:rPr>
              <a:t>thể</a:t>
            </a:r>
            <a:r>
              <a:rPr lang="en-US" sz="3200" dirty="0">
                <a:solidFill>
                  <a:srgbClr val="C00000"/>
                </a:solidFill>
                <a:latin typeface="Times New Roman" panose="02020603050405020304" pitchFamily="18" charset="0"/>
                <a:ea typeface="Arial" panose="020B0604020202020204" pitchFamily="34" charset="0"/>
              </a:rPr>
              <a:t> </a:t>
            </a:r>
            <a:r>
              <a:rPr lang="en-US" sz="3200" dirty="0" err="1">
                <a:solidFill>
                  <a:srgbClr val="C00000"/>
                </a:solidFill>
                <a:latin typeface="Times New Roman" panose="02020603050405020304" pitchFamily="18" charset="0"/>
                <a:ea typeface="Arial" panose="020B0604020202020204" pitchFamily="34" charset="0"/>
              </a:rPr>
              <a:t>bổ</a:t>
            </a:r>
            <a:r>
              <a:rPr lang="en-US" sz="3200" dirty="0">
                <a:solidFill>
                  <a:srgbClr val="C00000"/>
                </a:solidFill>
                <a:latin typeface="Times New Roman" panose="02020603050405020304" pitchFamily="18" charset="0"/>
                <a:ea typeface="Arial" panose="020B0604020202020204" pitchFamily="34" charset="0"/>
              </a:rPr>
              <a:t> sung </a:t>
            </a:r>
            <a:r>
              <a:rPr lang="en-US" sz="3200" dirty="0" err="1">
                <a:solidFill>
                  <a:srgbClr val="C00000"/>
                </a:solidFill>
                <a:latin typeface="Times New Roman" panose="02020603050405020304" pitchFamily="18" charset="0"/>
                <a:ea typeface="Arial" panose="020B0604020202020204" pitchFamily="34" charset="0"/>
              </a:rPr>
              <a:t>nước</a:t>
            </a:r>
            <a:r>
              <a:rPr lang="en-US" sz="3200" dirty="0">
                <a:solidFill>
                  <a:srgbClr val="C00000"/>
                </a:solidFill>
                <a:latin typeface="Times New Roman" panose="02020603050405020304" pitchFamily="18" charset="0"/>
                <a:ea typeface="Arial" panose="020B0604020202020204" pitchFamily="34" charset="0"/>
              </a:rPr>
              <a:t> </a:t>
            </a:r>
            <a:r>
              <a:rPr lang="en-US" sz="3200" dirty="0" err="1">
                <a:solidFill>
                  <a:srgbClr val="C00000"/>
                </a:solidFill>
                <a:latin typeface="Times New Roman" panose="02020603050405020304" pitchFamily="18" charset="0"/>
                <a:ea typeface="Arial" panose="020B0604020202020204" pitchFamily="34" charset="0"/>
              </a:rPr>
              <a:t>cho</a:t>
            </a:r>
            <a:r>
              <a:rPr lang="en-US" sz="3200" dirty="0">
                <a:solidFill>
                  <a:srgbClr val="C00000"/>
                </a:solidFill>
                <a:latin typeface="Times New Roman" panose="02020603050405020304" pitchFamily="18" charset="0"/>
                <a:ea typeface="Arial" panose="020B0604020202020204" pitchFamily="34" charset="0"/>
              </a:rPr>
              <a:t> </a:t>
            </a:r>
            <a:r>
              <a:rPr lang="en-US" sz="3200" dirty="0" err="1">
                <a:solidFill>
                  <a:srgbClr val="C00000"/>
                </a:solidFill>
                <a:latin typeface="Times New Roman" panose="02020603050405020304" pitchFamily="18" charset="0"/>
                <a:ea typeface="Arial" panose="020B0604020202020204" pitchFamily="34" charset="0"/>
              </a:rPr>
              <a:t>cơ</a:t>
            </a:r>
            <a:r>
              <a:rPr lang="en-US" sz="3200" dirty="0">
                <a:solidFill>
                  <a:srgbClr val="C00000"/>
                </a:solidFill>
                <a:latin typeface="Times New Roman" panose="02020603050405020304" pitchFamily="18" charset="0"/>
                <a:ea typeface="Arial" panose="020B0604020202020204" pitchFamily="34" charset="0"/>
              </a:rPr>
              <a:t> </a:t>
            </a:r>
            <a:r>
              <a:rPr lang="en-US" sz="3200" dirty="0" err="1">
                <a:solidFill>
                  <a:srgbClr val="C00000"/>
                </a:solidFill>
                <a:latin typeface="Times New Roman" panose="02020603050405020304" pitchFamily="18" charset="0"/>
                <a:ea typeface="Arial" panose="020B0604020202020204" pitchFamily="34" charset="0"/>
              </a:rPr>
              <a:t>thể</a:t>
            </a:r>
            <a:r>
              <a:rPr lang="en-US" sz="3200" dirty="0">
                <a:solidFill>
                  <a:srgbClr val="C00000"/>
                </a:solidFill>
                <a:latin typeface="Times New Roman" panose="02020603050405020304" pitchFamily="18" charset="0"/>
                <a:ea typeface="Arial" panose="020B0604020202020204" pitchFamily="34" charset="0"/>
              </a:rPr>
              <a:t> </a:t>
            </a:r>
            <a:r>
              <a:rPr lang="en-US" sz="3200" dirty="0" err="1" smtClean="0">
                <a:solidFill>
                  <a:srgbClr val="C00000"/>
                </a:solidFill>
                <a:latin typeface="Times New Roman" panose="02020603050405020304" pitchFamily="18" charset="0"/>
                <a:ea typeface="Arial" panose="020B0604020202020204" pitchFamily="34" charset="0"/>
              </a:rPr>
              <a:t>bằng</a:t>
            </a:r>
            <a:r>
              <a:rPr lang="en-US" sz="3200" dirty="0" smtClean="0">
                <a:solidFill>
                  <a:srgbClr val="C00000"/>
                </a:solidFill>
                <a:latin typeface="Times New Roman" panose="02020603050405020304" pitchFamily="18" charset="0"/>
                <a:ea typeface="Arial" panose="020B0604020202020204" pitchFamily="34" charset="0"/>
              </a:rPr>
              <a:t> </a:t>
            </a:r>
            <a:r>
              <a:rPr lang="en-US" sz="3200" dirty="0" err="1">
                <a:solidFill>
                  <a:srgbClr val="C00000"/>
                </a:solidFill>
                <a:latin typeface="Times New Roman" panose="02020603050405020304" pitchFamily="18" charset="0"/>
                <a:ea typeface="Arial" panose="020B0604020202020204" pitchFamily="34" charset="0"/>
              </a:rPr>
              <a:t>những</a:t>
            </a:r>
            <a:r>
              <a:rPr lang="en-US" sz="3200" dirty="0">
                <a:solidFill>
                  <a:srgbClr val="C00000"/>
                </a:solidFill>
                <a:latin typeface="Times New Roman" panose="02020603050405020304" pitchFamily="18" charset="0"/>
                <a:ea typeface="Arial" panose="020B0604020202020204" pitchFamily="34" charset="0"/>
              </a:rPr>
              <a:t> </a:t>
            </a:r>
            <a:r>
              <a:rPr lang="en-US" sz="3200" dirty="0" err="1">
                <a:solidFill>
                  <a:srgbClr val="C00000"/>
                </a:solidFill>
                <a:latin typeface="Times New Roman" panose="02020603050405020304" pitchFamily="18" charset="0"/>
                <a:ea typeface="Arial" panose="020B0604020202020204" pitchFamily="34" charset="0"/>
              </a:rPr>
              <a:t>cách</a:t>
            </a:r>
            <a:r>
              <a:rPr lang="en-US" sz="3200" dirty="0">
                <a:solidFill>
                  <a:srgbClr val="C00000"/>
                </a:solidFill>
                <a:latin typeface="Times New Roman" panose="02020603050405020304" pitchFamily="18" charset="0"/>
                <a:ea typeface="Arial" panose="020B0604020202020204" pitchFamily="34" charset="0"/>
              </a:rPr>
              <a:t> </a:t>
            </a:r>
            <a:r>
              <a:rPr lang="en-US" sz="3200" dirty="0" err="1">
                <a:solidFill>
                  <a:srgbClr val="C00000"/>
                </a:solidFill>
                <a:latin typeface="Times New Roman" panose="02020603050405020304" pitchFamily="18" charset="0"/>
                <a:ea typeface="Arial" panose="020B0604020202020204" pitchFamily="34" charset="0"/>
              </a:rPr>
              <a:t>nào</a:t>
            </a:r>
            <a:r>
              <a:rPr lang="en-US" sz="3200" dirty="0">
                <a:solidFill>
                  <a:srgbClr val="C00000"/>
                </a:solidFill>
                <a:latin typeface="Times New Roman" panose="02020603050405020304" pitchFamily="18" charset="0"/>
                <a:ea typeface="Arial" panose="020B0604020202020204" pitchFamily="34" charset="0"/>
              </a:rPr>
              <a:t>?</a:t>
            </a:r>
            <a:endParaRPr lang="en-US" sz="3200" dirty="0">
              <a:solidFill>
                <a:srgbClr val="C00000"/>
              </a:solidFill>
              <a:latin typeface="Times New Roman" panose="02020603050405020304" pitchFamily="18" charset="0"/>
              <a:ea typeface="Times New Roman" panose="02020603050405020304" pitchFamily="18" charset="0"/>
            </a:endParaRPr>
          </a:p>
        </p:txBody>
      </p:sp>
      <p:sp>
        <p:nvSpPr>
          <p:cNvPr id="11" name="Rectangle 10"/>
          <p:cNvSpPr/>
          <p:nvPr/>
        </p:nvSpPr>
        <p:spPr>
          <a:xfrm>
            <a:off x="-366522" y="2954006"/>
            <a:ext cx="8076891" cy="584775"/>
          </a:xfrm>
          <a:prstGeom prst="rect">
            <a:avLst/>
          </a:prstGeom>
        </p:spPr>
        <p:txBody>
          <a:bodyPr wrap="none">
            <a:spAutoFit/>
          </a:bodyPr>
          <a:lstStyle/>
          <a:p>
            <a:pPr marL="457200" indent="108585"/>
            <a:r>
              <a:rPr lang="en-US" sz="3200" dirty="0" smtClean="0">
                <a:solidFill>
                  <a:srgbClr val="C00000"/>
                </a:solidFill>
                <a:latin typeface="Times New Roman" panose="02020603050405020304" pitchFamily="18" charset="0"/>
                <a:ea typeface="Arial" panose="020B0604020202020204" pitchFamily="34" charset="0"/>
              </a:rPr>
              <a:t>2. </a:t>
            </a:r>
            <a:r>
              <a:rPr lang="en-US" sz="3200" dirty="0" err="1" smtClean="0">
                <a:solidFill>
                  <a:srgbClr val="C00000"/>
                </a:solidFill>
                <a:latin typeface="Times New Roman" panose="02020603050405020304" pitchFamily="18" charset="0"/>
                <a:ea typeface="Arial" panose="020B0604020202020204" pitchFamily="34" charset="0"/>
              </a:rPr>
              <a:t>Nước</a:t>
            </a:r>
            <a:r>
              <a:rPr lang="en-US" sz="3200" dirty="0" smtClean="0">
                <a:solidFill>
                  <a:srgbClr val="C00000"/>
                </a:solidFill>
                <a:latin typeface="Times New Roman" panose="02020603050405020304" pitchFamily="18" charset="0"/>
                <a:ea typeface="Arial" panose="020B0604020202020204" pitchFamily="34" charset="0"/>
              </a:rPr>
              <a:t> </a:t>
            </a:r>
            <a:r>
              <a:rPr lang="en-US" sz="3200" dirty="0" err="1">
                <a:solidFill>
                  <a:srgbClr val="C00000"/>
                </a:solidFill>
                <a:latin typeface="Times New Roman" panose="02020603050405020304" pitchFamily="18" charset="0"/>
                <a:ea typeface="Arial" panose="020B0604020202020204" pitchFamily="34" charset="0"/>
              </a:rPr>
              <a:t>đào</a:t>
            </a:r>
            <a:r>
              <a:rPr lang="en-US" sz="3200" dirty="0">
                <a:solidFill>
                  <a:srgbClr val="C00000"/>
                </a:solidFill>
                <a:latin typeface="Times New Roman" panose="02020603050405020304" pitchFamily="18" charset="0"/>
                <a:ea typeface="Arial" panose="020B0604020202020204" pitchFamily="34" charset="0"/>
              </a:rPr>
              <a:t> </a:t>
            </a:r>
            <a:r>
              <a:rPr lang="en-US" sz="3200" dirty="0" err="1">
                <a:solidFill>
                  <a:srgbClr val="C00000"/>
                </a:solidFill>
                <a:latin typeface="Times New Roman" panose="02020603050405020304" pitchFamily="18" charset="0"/>
                <a:ea typeface="Arial" panose="020B0604020202020204" pitchFamily="34" charset="0"/>
              </a:rPr>
              <a:t>thải</a:t>
            </a:r>
            <a:r>
              <a:rPr lang="en-US" sz="3200" dirty="0">
                <a:solidFill>
                  <a:srgbClr val="C00000"/>
                </a:solidFill>
                <a:latin typeface="Times New Roman" panose="02020603050405020304" pitchFamily="18" charset="0"/>
                <a:ea typeface="Arial" panose="020B0604020202020204" pitchFamily="34" charset="0"/>
              </a:rPr>
              <a:t> </a:t>
            </a:r>
            <a:r>
              <a:rPr lang="en-US" sz="3200" dirty="0" err="1">
                <a:solidFill>
                  <a:srgbClr val="C00000"/>
                </a:solidFill>
                <a:latin typeface="Times New Roman" panose="02020603050405020304" pitchFamily="18" charset="0"/>
                <a:ea typeface="Arial" panose="020B0604020202020204" pitchFamily="34" charset="0"/>
              </a:rPr>
              <a:t>ra</a:t>
            </a:r>
            <a:r>
              <a:rPr lang="en-US" sz="3200" dirty="0">
                <a:solidFill>
                  <a:srgbClr val="C00000"/>
                </a:solidFill>
                <a:latin typeface="Times New Roman" panose="02020603050405020304" pitchFamily="18" charset="0"/>
                <a:ea typeface="Arial" panose="020B0604020202020204" pitchFamily="34" charset="0"/>
              </a:rPr>
              <a:t> </a:t>
            </a:r>
            <a:r>
              <a:rPr lang="en-US" sz="3200" dirty="0" err="1">
                <a:solidFill>
                  <a:srgbClr val="C00000"/>
                </a:solidFill>
                <a:latin typeface="Times New Roman" panose="02020603050405020304" pitchFamily="18" charset="0"/>
                <a:ea typeface="Arial" panose="020B0604020202020204" pitchFamily="34" charset="0"/>
              </a:rPr>
              <a:t>khỏi</a:t>
            </a:r>
            <a:r>
              <a:rPr lang="en-US" sz="3200" dirty="0">
                <a:solidFill>
                  <a:srgbClr val="C00000"/>
                </a:solidFill>
                <a:latin typeface="Times New Roman" panose="02020603050405020304" pitchFamily="18" charset="0"/>
                <a:ea typeface="Arial" panose="020B0604020202020204" pitchFamily="34" charset="0"/>
              </a:rPr>
              <a:t> </a:t>
            </a:r>
            <a:r>
              <a:rPr lang="en-US" sz="3200" dirty="0" err="1">
                <a:solidFill>
                  <a:srgbClr val="C00000"/>
                </a:solidFill>
                <a:latin typeface="Times New Roman" panose="02020603050405020304" pitchFamily="18" charset="0"/>
                <a:ea typeface="Arial" panose="020B0604020202020204" pitchFamily="34" charset="0"/>
              </a:rPr>
              <a:t>cơ</a:t>
            </a:r>
            <a:r>
              <a:rPr lang="en-US" sz="3200" dirty="0">
                <a:solidFill>
                  <a:srgbClr val="C00000"/>
                </a:solidFill>
                <a:latin typeface="Times New Roman" panose="02020603050405020304" pitchFamily="18" charset="0"/>
                <a:ea typeface="Arial" panose="020B0604020202020204" pitchFamily="34" charset="0"/>
              </a:rPr>
              <a:t> </a:t>
            </a:r>
            <a:r>
              <a:rPr lang="en-US" sz="3200" dirty="0" err="1">
                <a:solidFill>
                  <a:srgbClr val="C00000"/>
                </a:solidFill>
                <a:latin typeface="Times New Roman" panose="02020603050405020304" pitchFamily="18" charset="0"/>
                <a:ea typeface="Arial" panose="020B0604020202020204" pitchFamily="34" charset="0"/>
              </a:rPr>
              <a:t>thể</a:t>
            </a:r>
            <a:r>
              <a:rPr lang="en-US" sz="3200" dirty="0">
                <a:solidFill>
                  <a:srgbClr val="C00000"/>
                </a:solidFill>
                <a:latin typeface="Times New Roman" panose="02020603050405020304" pitchFamily="18" charset="0"/>
                <a:ea typeface="Arial" panose="020B0604020202020204" pitchFamily="34" charset="0"/>
              </a:rPr>
              <a:t> </a:t>
            </a:r>
            <a:r>
              <a:rPr lang="en-US" sz="3200" dirty="0" err="1">
                <a:solidFill>
                  <a:srgbClr val="C00000"/>
                </a:solidFill>
                <a:latin typeface="Times New Roman" panose="02020603050405020304" pitchFamily="18" charset="0"/>
                <a:ea typeface="Arial" panose="020B0604020202020204" pitchFamily="34" charset="0"/>
              </a:rPr>
              <a:t>như</a:t>
            </a:r>
            <a:r>
              <a:rPr lang="en-US" sz="3200" dirty="0">
                <a:solidFill>
                  <a:srgbClr val="C00000"/>
                </a:solidFill>
                <a:latin typeface="Times New Roman" panose="02020603050405020304" pitchFamily="18" charset="0"/>
                <a:ea typeface="Arial" panose="020B0604020202020204" pitchFamily="34" charset="0"/>
              </a:rPr>
              <a:t> </a:t>
            </a:r>
            <a:r>
              <a:rPr lang="en-US" sz="3200" dirty="0" err="1">
                <a:solidFill>
                  <a:srgbClr val="C00000"/>
                </a:solidFill>
                <a:latin typeface="Times New Roman" panose="02020603050405020304" pitchFamily="18" charset="0"/>
                <a:ea typeface="Arial" panose="020B0604020202020204" pitchFamily="34" charset="0"/>
              </a:rPr>
              <a:t>thế</a:t>
            </a:r>
            <a:r>
              <a:rPr lang="en-US" sz="3200" dirty="0">
                <a:solidFill>
                  <a:srgbClr val="C00000"/>
                </a:solidFill>
                <a:latin typeface="Times New Roman" panose="02020603050405020304" pitchFamily="18" charset="0"/>
                <a:ea typeface="Arial" panose="020B0604020202020204" pitchFamily="34" charset="0"/>
              </a:rPr>
              <a:t> </a:t>
            </a:r>
            <a:r>
              <a:rPr lang="en-US" sz="3200" dirty="0" err="1">
                <a:solidFill>
                  <a:srgbClr val="C00000"/>
                </a:solidFill>
                <a:latin typeface="Times New Roman" panose="02020603050405020304" pitchFamily="18" charset="0"/>
                <a:ea typeface="Arial" panose="020B0604020202020204" pitchFamily="34" charset="0"/>
              </a:rPr>
              <a:t>nào</a:t>
            </a:r>
            <a:r>
              <a:rPr lang="en-US" sz="3200" dirty="0">
                <a:solidFill>
                  <a:srgbClr val="C00000"/>
                </a:solidFill>
                <a:latin typeface="Times New Roman" panose="02020603050405020304" pitchFamily="18" charset="0"/>
                <a:ea typeface="Arial" panose="020B0604020202020204" pitchFamily="34" charset="0"/>
              </a:rPr>
              <a:t>?</a:t>
            </a:r>
            <a:endParaRPr lang="en-US" sz="3200" dirty="0">
              <a:solidFill>
                <a:srgbClr val="C00000"/>
              </a:solidFill>
              <a:latin typeface="Times New Roman" panose="02020603050405020304" pitchFamily="18" charset="0"/>
              <a:ea typeface="Times New Roman" panose="02020603050405020304" pitchFamily="18" charset="0"/>
            </a:endParaRPr>
          </a:p>
        </p:txBody>
      </p:sp>
      <p:sp>
        <p:nvSpPr>
          <p:cNvPr id="14" name="Rectangle 13"/>
          <p:cNvSpPr/>
          <p:nvPr/>
        </p:nvSpPr>
        <p:spPr>
          <a:xfrm>
            <a:off x="181546" y="418771"/>
            <a:ext cx="12142694" cy="584775"/>
          </a:xfrm>
          <a:prstGeom prst="rect">
            <a:avLst/>
          </a:prstGeom>
        </p:spPr>
        <p:txBody>
          <a:bodyPr wrap="square">
            <a:spAutoFit/>
          </a:bodyPr>
          <a:lstStyle/>
          <a:p>
            <a:r>
              <a:rPr lang="en-US" sz="3200" dirty="0" smtClean="0">
                <a:solidFill>
                  <a:srgbClr val="03A6EB"/>
                </a:solidFill>
                <a:latin typeface="Times New Roman" panose="02020603050405020304" pitchFamily="18" charset="0"/>
                <a:ea typeface="Calibri" panose="020F0502020204030204" pitchFamily="34" charset="0"/>
              </a:rPr>
              <a:t>I. </a:t>
            </a:r>
            <a:r>
              <a:rPr lang="en-US" sz="3200" dirty="0">
                <a:solidFill>
                  <a:srgbClr val="03A6EB"/>
                </a:solidFill>
                <a:latin typeface="Times New Roman" panose="02020603050405020304" pitchFamily="18" charset="0"/>
                <a:ea typeface="Calibri" panose="020F0502020204030204" pitchFamily="34" charset="0"/>
              </a:rPr>
              <a:t>C</a:t>
            </a:r>
            <a:r>
              <a:rPr lang="en-US" sz="3200" dirty="0" smtClean="0">
                <a:solidFill>
                  <a:srgbClr val="03A6EB"/>
                </a:solidFill>
                <a:latin typeface="Times New Roman" panose="02020603050405020304" pitchFamily="18" charset="0"/>
                <a:ea typeface="Calibri" panose="020F0502020204030204" pitchFamily="34" charset="0"/>
              </a:rPr>
              <a:t>on </a:t>
            </a:r>
            <a:r>
              <a:rPr lang="en-US" sz="3200" dirty="0" err="1">
                <a:solidFill>
                  <a:srgbClr val="03A6EB"/>
                </a:solidFill>
                <a:latin typeface="Times New Roman" panose="02020603050405020304" pitchFamily="18" charset="0"/>
                <a:ea typeface="Calibri" panose="020F0502020204030204" pitchFamily="34" charset="0"/>
              </a:rPr>
              <a:t>đường</a:t>
            </a:r>
            <a:r>
              <a:rPr lang="en-US" sz="3200" dirty="0">
                <a:solidFill>
                  <a:srgbClr val="03A6EB"/>
                </a:solidFill>
                <a:latin typeface="Times New Roman" panose="02020603050405020304" pitchFamily="18" charset="0"/>
                <a:ea typeface="Calibri" panose="020F0502020204030204" pitchFamily="34" charset="0"/>
              </a:rPr>
              <a:t> </a:t>
            </a:r>
            <a:r>
              <a:rPr lang="en-US" sz="3200" dirty="0" err="1">
                <a:solidFill>
                  <a:srgbClr val="03A6EB"/>
                </a:solidFill>
                <a:latin typeface="Times New Roman" panose="02020603050405020304" pitchFamily="18" charset="0"/>
                <a:ea typeface="Calibri" panose="020F0502020204030204" pitchFamily="34" charset="0"/>
              </a:rPr>
              <a:t>thu</a:t>
            </a:r>
            <a:r>
              <a:rPr lang="en-US" sz="3200" dirty="0">
                <a:solidFill>
                  <a:srgbClr val="03A6EB"/>
                </a:solidFill>
                <a:latin typeface="Times New Roman" panose="02020603050405020304" pitchFamily="18" charset="0"/>
                <a:ea typeface="Calibri" panose="020F0502020204030204" pitchFamily="34" charset="0"/>
              </a:rPr>
              <a:t> </a:t>
            </a:r>
            <a:r>
              <a:rPr lang="en-US" sz="3200" dirty="0" err="1">
                <a:solidFill>
                  <a:srgbClr val="03A6EB"/>
                </a:solidFill>
                <a:latin typeface="Times New Roman" panose="02020603050405020304" pitchFamily="18" charset="0"/>
                <a:ea typeface="Calibri" panose="020F0502020204030204" pitchFamily="34" charset="0"/>
              </a:rPr>
              <a:t>nhận</a:t>
            </a:r>
            <a:r>
              <a:rPr lang="en-US" sz="3200" dirty="0">
                <a:solidFill>
                  <a:srgbClr val="03A6EB"/>
                </a:solidFill>
                <a:latin typeface="Times New Roman" panose="02020603050405020304" pitchFamily="18" charset="0"/>
                <a:ea typeface="Calibri" panose="020F0502020204030204" pitchFamily="34" charset="0"/>
              </a:rPr>
              <a:t> </a:t>
            </a:r>
            <a:r>
              <a:rPr lang="en-US" sz="3200" dirty="0" err="1">
                <a:solidFill>
                  <a:srgbClr val="03A6EB"/>
                </a:solidFill>
                <a:latin typeface="Times New Roman" panose="02020603050405020304" pitchFamily="18" charset="0"/>
                <a:ea typeface="Calibri" panose="020F0502020204030204" pitchFamily="34" charset="0"/>
              </a:rPr>
              <a:t>và</a:t>
            </a:r>
            <a:r>
              <a:rPr lang="en-US" sz="3200" dirty="0">
                <a:solidFill>
                  <a:srgbClr val="03A6EB"/>
                </a:solidFill>
                <a:latin typeface="Times New Roman" panose="02020603050405020304" pitchFamily="18" charset="0"/>
                <a:ea typeface="Calibri" panose="020F0502020204030204" pitchFamily="34" charset="0"/>
              </a:rPr>
              <a:t> </a:t>
            </a:r>
            <a:r>
              <a:rPr lang="en-US" sz="3200" dirty="0" err="1">
                <a:solidFill>
                  <a:srgbClr val="03A6EB"/>
                </a:solidFill>
                <a:latin typeface="Times New Roman" panose="02020603050405020304" pitchFamily="18" charset="0"/>
                <a:ea typeface="Calibri" panose="020F0502020204030204" pitchFamily="34" charset="0"/>
              </a:rPr>
              <a:t>tiêu</a:t>
            </a:r>
            <a:r>
              <a:rPr lang="en-US" sz="3200" dirty="0">
                <a:solidFill>
                  <a:srgbClr val="03A6EB"/>
                </a:solidFill>
                <a:latin typeface="Times New Roman" panose="02020603050405020304" pitchFamily="18" charset="0"/>
                <a:ea typeface="Calibri" panose="020F0502020204030204" pitchFamily="34" charset="0"/>
              </a:rPr>
              <a:t> </a:t>
            </a:r>
            <a:r>
              <a:rPr lang="en-US" sz="3200" dirty="0" err="1">
                <a:solidFill>
                  <a:srgbClr val="03A6EB"/>
                </a:solidFill>
                <a:latin typeface="Times New Roman" panose="02020603050405020304" pitchFamily="18" charset="0"/>
                <a:ea typeface="Calibri" panose="020F0502020204030204" pitchFamily="34" charset="0"/>
              </a:rPr>
              <a:t>hóa</a:t>
            </a:r>
            <a:r>
              <a:rPr lang="en-US" sz="3200" dirty="0">
                <a:solidFill>
                  <a:srgbClr val="03A6EB"/>
                </a:solidFill>
                <a:latin typeface="Times New Roman" panose="02020603050405020304" pitchFamily="18" charset="0"/>
                <a:ea typeface="Calibri" panose="020F0502020204030204" pitchFamily="34" charset="0"/>
              </a:rPr>
              <a:t> </a:t>
            </a:r>
            <a:r>
              <a:rPr lang="en-US" sz="3200" dirty="0" err="1">
                <a:solidFill>
                  <a:srgbClr val="03A6EB"/>
                </a:solidFill>
                <a:latin typeface="Times New Roman" panose="02020603050405020304" pitchFamily="18" charset="0"/>
                <a:ea typeface="Calibri" panose="020F0502020204030204" pitchFamily="34" charset="0"/>
              </a:rPr>
              <a:t>thức</a:t>
            </a:r>
            <a:r>
              <a:rPr lang="en-US" sz="3200" dirty="0">
                <a:solidFill>
                  <a:srgbClr val="03A6EB"/>
                </a:solidFill>
                <a:latin typeface="Times New Roman" panose="02020603050405020304" pitchFamily="18" charset="0"/>
                <a:ea typeface="Calibri" panose="020F0502020204030204" pitchFamily="34" charset="0"/>
              </a:rPr>
              <a:t> </a:t>
            </a:r>
            <a:r>
              <a:rPr lang="en-US" sz="3200" dirty="0" err="1">
                <a:solidFill>
                  <a:srgbClr val="03A6EB"/>
                </a:solidFill>
                <a:latin typeface="Times New Roman" panose="02020603050405020304" pitchFamily="18" charset="0"/>
                <a:ea typeface="Calibri" panose="020F0502020204030204" pitchFamily="34" charset="0"/>
              </a:rPr>
              <a:t>ăn</a:t>
            </a:r>
            <a:r>
              <a:rPr lang="en-US" sz="3200" dirty="0">
                <a:solidFill>
                  <a:srgbClr val="03A6EB"/>
                </a:solidFill>
                <a:latin typeface="Times New Roman" panose="02020603050405020304" pitchFamily="18" charset="0"/>
                <a:ea typeface="Calibri" panose="020F0502020204030204" pitchFamily="34" charset="0"/>
              </a:rPr>
              <a:t> </a:t>
            </a:r>
            <a:r>
              <a:rPr lang="en-US" sz="3200" dirty="0" err="1">
                <a:solidFill>
                  <a:srgbClr val="03A6EB"/>
                </a:solidFill>
                <a:latin typeface="Times New Roman" panose="02020603050405020304" pitchFamily="18" charset="0"/>
                <a:ea typeface="Calibri" panose="020F0502020204030204" pitchFamily="34" charset="0"/>
              </a:rPr>
              <a:t>trong</a:t>
            </a:r>
            <a:r>
              <a:rPr lang="en-US" sz="3200" dirty="0">
                <a:solidFill>
                  <a:srgbClr val="03A6EB"/>
                </a:solidFill>
                <a:latin typeface="Times New Roman" panose="02020603050405020304" pitchFamily="18" charset="0"/>
                <a:ea typeface="Calibri" panose="020F0502020204030204" pitchFamily="34" charset="0"/>
              </a:rPr>
              <a:t> </a:t>
            </a:r>
            <a:r>
              <a:rPr lang="en-US" sz="3200" dirty="0" err="1">
                <a:solidFill>
                  <a:srgbClr val="03A6EB"/>
                </a:solidFill>
                <a:latin typeface="Times New Roman" panose="02020603050405020304" pitchFamily="18" charset="0"/>
                <a:ea typeface="Calibri" panose="020F0502020204030204" pitchFamily="34" charset="0"/>
              </a:rPr>
              <a:t>ống</a:t>
            </a:r>
            <a:r>
              <a:rPr lang="en-US" sz="3200" dirty="0">
                <a:solidFill>
                  <a:srgbClr val="03A6EB"/>
                </a:solidFill>
                <a:latin typeface="Times New Roman" panose="02020603050405020304" pitchFamily="18" charset="0"/>
                <a:ea typeface="Calibri" panose="020F0502020204030204" pitchFamily="34" charset="0"/>
              </a:rPr>
              <a:t> </a:t>
            </a:r>
            <a:r>
              <a:rPr lang="en-US" sz="3200" dirty="0" err="1">
                <a:solidFill>
                  <a:srgbClr val="03A6EB"/>
                </a:solidFill>
                <a:latin typeface="Times New Roman" panose="02020603050405020304" pitchFamily="18" charset="0"/>
                <a:ea typeface="Calibri" panose="020F0502020204030204" pitchFamily="34" charset="0"/>
              </a:rPr>
              <a:t>tiêu</a:t>
            </a:r>
            <a:r>
              <a:rPr lang="en-US" sz="3200" dirty="0">
                <a:solidFill>
                  <a:srgbClr val="03A6EB"/>
                </a:solidFill>
                <a:latin typeface="Times New Roman" panose="02020603050405020304" pitchFamily="18" charset="0"/>
                <a:ea typeface="Calibri" panose="020F0502020204030204" pitchFamily="34" charset="0"/>
              </a:rPr>
              <a:t> </a:t>
            </a:r>
            <a:r>
              <a:rPr lang="en-US" sz="3200" dirty="0" err="1">
                <a:solidFill>
                  <a:srgbClr val="03A6EB"/>
                </a:solidFill>
                <a:latin typeface="Times New Roman" panose="02020603050405020304" pitchFamily="18" charset="0"/>
                <a:ea typeface="Calibri" panose="020F0502020204030204" pitchFamily="34" charset="0"/>
              </a:rPr>
              <a:t>hóa</a:t>
            </a:r>
            <a:r>
              <a:rPr lang="en-US" sz="3200" dirty="0">
                <a:solidFill>
                  <a:srgbClr val="03A6EB"/>
                </a:solidFill>
                <a:latin typeface="Times New Roman" panose="02020603050405020304" pitchFamily="18" charset="0"/>
                <a:ea typeface="Calibri" panose="020F0502020204030204" pitchFamily="34" charset="0"/>
              </a:rPr>
              <a:t> ở </a:t>
            </a:r>
            <a:r>
              <a:rPr lang="en-US" sz="3200" dirty="0" err="1">
                <a:solidFill>
                  <a:srgbClr val="03A6EB"/>
                </a:solidFill>
                <a:latin typeface="Times New Roman" panose="02020603050405020304" pitchFamily="18" charset="0"/>
                <a:ea typeface="Calibri" panose="020F0502020204030204" pitchFamily="34" charset="0"/>
              </a:rPr>
              <a:t>động</a:t>
            </a:r>
            <a:r>
              <a:rPr lang="en-US" sz="3200" dirty="0">
                <a:solidFill>
                  <a:srgbClr val="03A6EB"/>
                </a:solidFill>
                <a:latin typeface="Times New Roman" panose="02020603050405020304" pitchFamily="18" charset="0"/>
                <a:ea typeface="Calibri" panose="020F0502020204030204" pitchFamily="34" charset="0"/>
              </a:rPr>
              <a:t> </a:t>
            </a:r>
            <a:r>
              <a:rPr lang="en-US" sz="3200" dirty="0" err="1">
                <a:solidFill>
                  <a:srgbClr val="03A6EB"/>
                </a:solidFill>
                <a:latin typeface="Times New Roman" panose="02020603050405020304" pitchFamily="18" charset="0"/>
                <a:ea typeface="Calibri" panose="020F0502020204030204" pitchFamily="34" charset="0"/>
              </a:rPr>
              <a:t>vật</a:t>
            </a:r>
            <a:r>
              <a:rPr lang="en-US" sz="3200" dirty="0">
                <a:solidFill>
                  <a:srgbClr val="03A6EB"/>
                </a:solidFill>
                <a:latin typeface="Times New Roman" panose="02020603050405020304" pitchFamily="18" charset="0"/>
                <a:ea typeface="Calibri" panose="020F0502020204030204" pitchFamily="34" charset="0"/>
              </a:rPr>
              <a:t>.</a:t>
            </a:r>
            <a:endParaRPr lang="en-US" sz="3200" dirty="0">
              <a:solidFill>
                <a:srgbClr val="03A6EB"/>
              </a:solidFill>
            </a:endParaRPr>
          </a:p>
        </p:txBody>
      </p:sp>
      <p:sp>
        <p:nvSpPr>
          <p:cNvPr id="15" name="Rectangle 14"/>
          <p:cNvSpPr/>
          <p:nvPr/>
        </p:nvSpPr>
        <p:spPr>
          <a:xfrm>
            <a:off x="181546" y="869193"/>
            <a:ext cx="11614223" cy="619272"/>
          </a:xfrm>
          <a:prstGeom prst="rect">
            <a:avLst/>
          </a:prstGeom>
        </p:spPr>
        <p:txBody>
          <a:bodyPr wrap="square">
            <a:spAutoFit/>
          </a:bodyPr>
          <a:lstStyle/>
          <a:p>
            <a:pPr algn="just">
              <a:lnSpc>
                <a:spcPct val="107000"/>
              </a:lnSpc>
            </a:pPr>
            <a:r>
              <a:rPr lang="en-US" sz="3200" dirty="0">
                <a:solidFill>
                  <a:srgbClr val="03A6EB"/>
                </a:solidFill>
                <a:latin typeface="Times New Roman" panose="02020603050405020304" pitchFamily="18" charset="0"/>
                <a:ea typeface="Calibri" panose="020F0502020204030204" pitchFamily="34" charset="0"/>
                <a:cs typeface="Times New Roman" panose="02020603050405020304" pitchFamily="18" charset="0"/>
              </a:rPr>
              <a:t>II. </a:t>
            </a:r>
            <a:r>
              <a:rPr lang="en-US" sz="3200" dirty="0" err="1">
                <a:solidFill>
                  <a:srgbClr val="03A6EB"/>
                </a:solidFill>
                <a:latin typeface="Times New Roman" panose="02020603050405020304" pitchFamily="18" charset="0"/>
                <a:ea typeface="Calibri" panose="020F0502020204030204" pitchFamily="34" charset="0"/>
                <a:cs typeface="Times New Roman" panose="02020603050405020304" pitchFamily="18" charset="0"/>
              </a:rPr>
              <a:t>Nhu</a:t>
            </a:r>
            <a:r>
              <a:rPr lang="en-US" sz="3200" dirty="0">
                <a:solidFill>
                  <a:srgbClr val="03A6EB"/>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3A6EB"/>
                </a:solidFill>
                <a:latin typeface="Times New Roman" panose="02020603050405020304" pitchFamily="18" charset="0"/>
                <a:ea typeface="Calibri" panose="020F0502020204030204" pitchFamily="34" charset="0"/>
                <a:cs typeface="Times New Roman" panose="02020603050405020304" pitchFamily="18" charset="0"/>
              </a:rPr>
              <a:t>cầu</a:t>
            </a:r>
            <a:r>
              <a:rPr lang="en-US" sz="3200" dirty="0">
                <a:solidFill>
                  <a:srgbClr val="03A6EB"/>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3A6EB"/>
                </a:solidFill>
                <a:latin typeface="Times New Roman" panose="02020603050405020304" pitchFamily="18" charset="0"/>
                <a:ea typeface="Calibri" panose="020F0502020204030204" pitchFamily="34" charset="0"/>
                <a:cs typeface="Times New Roman" panose="02020603050405020304" pitchFamily="18" charset="0"/>
              </a:rPr>
              <a:t>sử</a:t>
            </a:r>
            <a:r>
              <a:rPr lang="en-US" sz="3200" dirty="0">
                <a:solidFill>
                  <a:srgbClr val="03A6EB"/>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3A6EB"/>
                </a:solidFill>
                <a:latin typeface="Times New Roman" panose="02020603050405020304" pitchFamily="18" charset="0"/>
                <a:ea typeface="Calibri" panose="020F0502020204030204" pitchFamily="34" charset="0"/>
                <a:cs typeface="Times New Roman" panose="02020603050405020304" pitchFamily="18" charset="0"/>
              </a:rPr>
              <a:t>dụng</a:t>
            </a:r>
            <a:r>
              <a:rPr lang="en-US" sz="3200" dirty="0">
                <a:solidFill>
                  <a:srgbClr val="03A6EB"/>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3A6EB"/>
                </a:solidFill>
                <a:latin typeface="Times New Roman" panose="02020603050405020304" pitchFamily="18" charset="0"/>
                <a:ea typeface="Calibri" panose="020F0502020204030204" pitchFamily="34" charset="0"/>
                <a:cs typeface="Times New Roman" panose="02020603050405020304" pitchFamily="18" charset="0"/>
              </a:rPr>
              <a:t>nước</a:t>
            </a:r>
            <a:r>
              <a:rPr lang="en-US" sz="3200" dirty="0">
                <a:solidFill>
                  <a:srgbClr val="03A6EB"/>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3A6EB"/>
                </a:solidFill>
                <a:latin typeface="Times New Roman" panose="02020603050405020304" pitchFamily="18" charset="0"/>
                <a:ea typeface="Calibri" panose="020F0502020204030204" pitchFamily="34" charset="0"/>
                <a:cs typeface="Times New Roman" panose="02020603050405020304" pitchFamily="18" charset="0"/>
              </a:rPr>
              <a:t>và</a:t>
            </a:r>
            <a:r>
              <a:rPr lang="en-US" sz="3200" dirty="0">
                <a:solidFill>
                  <a:srgbClr val="03A6EB"/>
                </a:solidFill>
                <a:latin typeface="Times New Roman" panose="02020603050405020304" pitchFamily="18" charset="0"/>
                <a:ea typeface="Calibri" panose="020F0502020204030204" pitchFamily="34" charset="0"/>
                <a:cs typeface="Times New Roman" panose="02020603050405020304" pitchFamily="18" charset="0"/>
              </a:rPr>
              <a:t> con </a:t>
            </a:r>
            <a:r>
              <a:rPr lang="en-US" sz="3200" dirty="0" err="1">
                <a:solidFill>
                  <a:srgbClr val="03A6EB"/>
                </a:solidFill>
                <a:latin typeface="Times New Roman" panose="02020603050405020304" pitchFamily="18" charset="0"/>
                <a:ea typeface="Calibri" panose="020F0502020204030204" pitchFamily="34" charset="0"/>
                <a:cs typeface="Times New Roman" panose="02020603050405020304" pitchFamily="18" charset="0"/>
              </a:rPr>
              <a:t>đường</a:t>
            </a:r>
            <a:r>
              <a:rPr lang="en-US" sz="3200" dirty="0">
                <a:solidFill>
                  <a:srgbClr val="03A6EB"/>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3A6EB"/>
                </a:solidFill>
                <a:latin typeface="Times New Roman" panose="02020603050405020304" pitchFamily="18" charset="0"/>
                <a:ea typeface="Calibri" panose="020F0502020204030204" pitchFamily="34" charset="0"/>
                <a:cs typeface="Times New Roman" panose="02020603050405020304" pitchFamily="18" charset="0"/>
              </a:rPr>
              <a:t>trao</a:t>
            </a:r>
            <a:r>
              <a:rPr lang="en-US" sz="3200" dirty="0">
                <a:solidFill>
                  <a:srgbClr val="03A6EB"/>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3A6EB"/>
                </a:solidFill>
                <a:latin typeface="Times New Roman" panose="02020603050405020304" pitchFamily="18" charset="0"/>
                <a:ea typeface="Calibri" panose="020F0502020204030204" pitchFamily="34" charset="0"/>
                <a:cs typeface="Times New Roman" panose="02020603050405020304" pitchFamily="18" charset="0"/>
              </a:rPr>
              <a:t>đổi</a:t>
            </a:r>
            <a:r>
              <a:rPr lang="en-US" sz="3200" dirty="0">
                <a:solidFill>
                  <a:srgbClr val="03A6EB"/>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3A6EB"/>
                </a:solidFill>
                <a:latin typeface="Times New Roman" panose="02020603050405020304" pitchFamily="18" charset="0"/>
                <a:ea typeface="Calibri" panose="020F0502020204030204" pitchFamily="34" charset="0"/>
                <a:cs typeface="Times New Roman" panose="02020603050405020304" pitchFamily="18" charset="0"/>
              </a:rPr>
              <a:t>nước</a:t>
            </a:r>
            <a:r>
              <a:rPr lang="en-US" sz="3200" dirty="0">
                <a:solidFill>
                  <a:srgbClr val="03A6EB"/>
                </a:solidFill>
                <a:latin typeface="Times New Roman" panose="02020603050405020304" pitchFamily="18" charset="0"/>
                <a:ea typeface="Calibri" panose="020F0502020204030204" pitchFamily="34" charset="0"/>
                <a:cs typeface="Times New Roman" panose="02020603050405020304" pitchFamily="18" charset="0"/>
              </a:rPr>
              <a:t> ở </a:t>
            </a:r>
            <a:r>
              <a:rPr lang="en-US" sz="3200" dirty="0" err="1">
                <a:solidFill>
                  <a:srgbClr val="03A6EB"/>
                </a:solidFill>
                <a:latin typeface="Times New Roman" panose="02020603050405020304" pitchFamily="18" charset="0"/>
                <a:ea typeface="Calibri" panose="020F0502020204030204" pitchFamily="34" charset="0"/>
                <a:cs typeface="Times New Roman" panose="02020603050405020304" pitchFamily="18" charset="0"/>
              </a:rPr>
              <a:t>động</a:t>
            </a:r>
            <a:r>
              <a:rPr lang="en-US" sz="3200" dirty="0">
                <a:solidFill>
                  <a:srgbClr val="03A6EB"/>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3A6EB"/>
                </a:solidFill>
                <a:latin typeface="Times New Roman" panose="02020603050405020304" pitchFamily="18" charset="0"/>
                <a:ea typeface="Calibri" panose="020F0502020204030204" pitchFamily="34" charset="0"/>
                <a:cs typeface="Times New Roman" panose="02020603050405020304" pitchFamily="18" charset="0"/>
              </a:rPr>
              <a:t>vật</a:t>
            </a:r>
            <a:r>
              <a:rPr lang="en-US" sz="3200" dirty="0">
                <a:solidFill>
                  <a:srgbClr val="03A6EB"/>
                </a:solidFill>
                <a:latin typeface="Times New Roman" panose="02020603050405020304" pitchFamily="18" charset="0"/>
                <a:ea typeface="Calibri" panose="020F0502020204030204" pitchFamily="34" charset="0"/>
                <a:cs typeface="Times New Roman" panose="02020603050405020304" pitchFamily="18" charset="0"/>
              </a:rPr>
              <a:t>.</a:t>
            </a:r>
            <a:endParaRPr lang="en-US" sz="3200" dirty="0">
              <a:solidFill>
                <a:srgbClr val="03A6EB"/>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5781919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10 Sai lầm khi Uống nước khiến cơ thể Gặp nạn | BIMEIDC">
            <a:extLst>
              <a:ext uri="{FF2B5EF4-FFF2-40B4-BE49-F238E27FC236}">
                <a16:creationId xmlns:a16="http://schemas.microsoft.com/office/drawing/2014/main" xmlns="" id="{D0D5BCA1-C64D-04D1-FCFB-02136AEAE5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969" y="672352"/>
            <a:ext cx="2392350" cy="155772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ác lưu ý để ép nước trái cây ra nhiều nước">
            <a:extLst>
              <a:ext uri="{FF2B5EF4-FFF2-40B4-BE49-F238E27FC236}">
                <a16:creationId xmlns:a16="http://schemas.microsoft.com/office/drawing/2014/main" xmlns="" id="{2F0E0B9B-CB73-6F5A-3AF1-DEED457473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6617" y="672352"/>
            <a:ext cx="3015205" cy="1557726"/>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ách nấu Canh cua rau đay đậm đà hương vị đồng quê | NETSPACE">
            <a:extLst>
              <a:ext uri="{FF2B5EF4-FFF2-40B4-BE49-F238E27FC236}">
                <a16:creationId xmlns:a16="http://schemas.microsoft.com/office/drawing/2014/main" xmlns="" id="{14B59431-10E0-481B-5FEA-804ED70AAC2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53167" y="672353"/>
            <a:ext cx="2756261" cy="1557726"/>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Vì sao không nên tự ý truyền nước khi cảm thấy mệt mỏi? - Báo Giáo dục và  Thời đại Online">
            <a:extLst>
              <a:ext uri="{FF2B5EF4-FFF2-40B4-BE49-F238E27FC236}">
                <a16:creationId xmlns:a16="http://schemas.microsoft.com/office/drawing/2014/main" xmlns="" id="{FA40F7BE-77E7-6129-9C2F-0A65B1A97B2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80773" y="672353"/>
            <a:ext cx="3045498" cy="155772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80917" y="2369106"/>
            <a:ext cx="1566454" cy="461665"/>
          </a:xfrm>
          <a:prstGeom prst="rect">
            <a:avLst/>
          </a:prstGeom>
        </p:spPr>
        <p:txBody>
          <a:bodyPr wrap="none">
            <a:spAutoFit/>
          </a:bodyPr>
          <a:lstStyle/>
          <a:p>
            <a:r>
              <a:rPr lang="en-US" sz="2400" dirty="0" err="1">
                <a:solidFill>
                  <a:srgbClr val="03A6EB"/>
                </a:solidFill>
                <a:latin typeface="Times New Roman" panose="02020603050405020304" pitchFamily="18" charset="0"/>
                <a:ea typeface="Arial" panose="020B0604020202020204" pitchFamily="34" charset="0"/>
              </a:rPr>
              <a:t>U</a:t>
            </a:r>
            <a:r>
              <a:rPr lang="en-US" sz="2400" dirty="0" err="1" smtClean="0">
                <a:solidFill>
                  <a:srgbClr val="03A6EB"/>
                </a:solidFill>
                <a:latin typeface="Times New Roman" panose="02020603050405020304" pitchFamily="18" charset="0"/>
                <a:ea typeface="Arial" panose="020B0604020202020204" pitchFamily="34" charset="0"/>
              </a:rPr>
              <a:t>ống</a:t>
            </a:r>
            <a:r>
              <a:rPr lang="en-US" sz="2400" dirty="0" smtClean="0">
                <a:solidFill>
                  <a:srgbClr val="03A6EB"/>
                </a:solidFill>
                <a:latin typeface="Times New Roman" panose="02020603050405020304" pitchFamily="18" charset="0"/>
                <a:ea typeface="Arial" panose="020B0604020202020204" pitchFamily="34" charset="0"/>
              </a:rPr>
              <a:t> </a:t>
            </a:r>
            <a:r>
              <a:rPr lang="en-US" sz="2400" dirty="0" err="1">
                <a:solidFill>
                  <a:srgbClr val="03A6EB"/>
                </a:solidFill>
                <a:latin typeface="Times New Roman" panose="02020603050405020304" pitchFamily="18" charset="0"/>
                <a:ea typeface="Arial" panose="020B0604020202020204" pitchFamily="34" charset="0"/>
              </a:rPr>
              <a:t>nước</a:t>
            </a:r>
            <a:endParaRPr lang="en-US" sz="2400" dirty="0">
              <a:solidFill>
                <a:srgbClr val="03A6EB"/>
              </a:solidFill>
            </a:endParaRPr>
          </a:p>
        </p:txBody>
      </p:sp>
      <p:sp>
        <p:nvSpPr>
          <p:cNvPr id="3" name="Rectangle 2"/>
          <p:cNvSpPr/>
          <p:nvPr/>
        </p:nvSpPr>
        <p:spPr>
          <a:xfrm>
            <a:off x="2909652" y="2146047"/>
            <a:ext cx="2729133" cy="954107"/>
          </a:xfrm>
          <a:prstGeom prst="rect">
            <a:avLst/>
          </a:prstGeom>
        </p:spPr>
        <p:txBody>
          <a:bodyPr wrap="square">
            <a:spAutoFit/>
          </a:bodyPr>
          <a:lstStyle/>
          <a:p>
            <a:r>
              <a:rPr lang="en-US" sz="2800" dirty="0" err="1">
                <a:solidFill>
                  <a:srgbClr val="03A6EB"/>
                </a:solidFill>
                <a:latin typeface="Times New Roman" panose="02020603050405020304" pitchFamily="18" charset="0"/>
                <a:ea typeface="Arial" panose="020B0604020202020204" pitchFamily="34" charset="0"/>
              </a:rPr>
              <a:t>Ă</a:t>
            </a:r>
            <a:r>
              <a:rPr lang="en-US" sz="2800" dirty="0" err="1" smtClean="0">
                <a:solidFill>
                  <a:srgbClr val="03A6EB"/>
                </a:solidFill>
                <a:latin typeface="Times New Roman" panose="02020603050405020304" pitchFamily="18" charset="0"/>
                <a:ea typeface="Arial" panose="020B0604020202020204" pitchFamily="34" charset="0"/>
              </a:rPr>
              <a:t>n</a:t>
            </a:r>
            <a:r>
              <a:rPr lang="en-US" sz="2800" dirty="0" smtClean="0">
                <a:solidFill>
                  <a:srgbClr val="03A6EB"/>
                </a:solidFill>
                <a:latin typeface="Times New Roman" panose="02020603050405020304" pitchFamily="18" charset="0"/>
                <a:ea typeface="Arial" panose="020B0604020202020204" pitchFamily="34" charset="0"/>
              </a:rPr>
              <a:t> </a:t>
            </a:r>
            <a:r>
              <a:rPr lang="en-US" sz="2800" dirty="0" err="1">
                <a:solidFill>
                  <a:srgbClr val="03A6EB"/>
                </a:solidFill>
                <a:latin typeface="Times New Roman" panose="02020603050405020304" pitchFamily="18" charset="0"/>
                <a:ea typeface="Arial" panose="020B0604020202020204" pitchFamily="34" charset="0"/>
              </a:rPr>
              <a:t>các</a:t>
            </a:r>
            <a:r>
              <a:rPr lang="en-US" sz="2800" dirty="0">
                <a:solidFill>
                  <a:srgbClr val="03A6EB"/>
                </a:solidFill>
                <a:latin typeface="Times New Roman" panose="02020603050405020304" pitchFamily="18" charset="0"/>
                <a:ea typeface="Arial" panose="020B0604020202020204" pitchFamily="34" charset="0"/>
              </a:rPr>
              <a:t> </a:t>
            </a:r>
            <a:r>
              <a:rPr lang="en-US" sz="2800" dirty="0" err="1">
                <a:solidFill>
                  <a:srgbClr val="03A6EB"/>
                </a:solidFill>
                <a:latin typeface="Times New Roman" panose="02020603050405020304" pitchFamily="18" charset="0"/>
                <a:ea typeface="Arial" panose="020B0604020202020204" pitchFamily="34" charset="0"/>
              </a:rPr>
              <a:t>loại</a:t>
            </a:r>
            <a:r>
              <a:rPr lang="en-US" sz="2800" dirty="0">
                <a:solidFill>
                  <a:srgbClr val="03A6EB"/>
                </a:solidFill>
                <a:latin typeface="Times New Roman" panose="02020603050405020304" pitchFamily="18" charset="0"/>
                <a:ea typeface="Arial" panose="020B0604020202020204" pitchFamily="34" charset="0"/>
              </a:rPr>
              <a:t> </a:t>
            </a:r>
            <a:r>
              <a:rPr lang="en-US" sz="2800" dirty="0" err="1">
                <a:solidFill>
                  <a:srgbClr val="03A6EB"/>
                </a:solidFill>
                <a:latin typeface="Times New Roman" panose="02020603050405020304" pitchFamily="18" charset="0"/>
                <a:ea typeface="Arial" panose="020B0604020202020204" pitchFamily="34" charset="0"/>
              </a:rPr>
              <a:t>quả</a:t>
            </a:r>
            <a:r>
              <a:rPr lang="en-US" sz="2800" dirty="0">
                <a:solidFill>
                  <a:srgbClr val="03A6EB"/>
                </a:solidFill>
                <a:latin typeface="Times New Roman" panose="02020603050405020304" pitchFamily="18" charset="0"/>
                <a:ea typeface="Arial" panose="020B0604020202020204" pitchFamily="34" charset="0"/>
              </a:rPr>
              <a:t> </a:t>
            </a:r>
            <a:r>
              <a:rPr lang="en-US" sz="2800" dirty="0" err="1">
                <a:solidFill>
                  <a:srgbClr val="03A6EB"/>
                </a:solidFill>
                <a:latin typeface="Times New Roman" panose="02020603050405020304" pitchFamily="18" charset="0"/>
                <a:ea typeface="Arial" panose="020B0604020202020204" pitchFamily="34" charset="0"/>
              </a:rPr>
              <a:t>chứa</a:t>
            </a:r>
            <a:r>
              <a:rPr lang="en-US" sz="2800" dirty="0">
                <a:solidFill>
                  <a:srgbClr val="03A6EB"/>
                </a:solidFill>
                <a:latin typeface="Times New Roman" panose="02020603050405020304" pitchFamily="18" charset="0"/>
                <a:ea typeface="Arial" panose="020B0604020202020204" pitchFamily="34" charset="0"/>
              </a:rPr>
              <a:t> </a:t>
            </a:r>
            <a:r>
              <a:rPr lang="en-US" sz="2800" dirty="0" err="1">
                <a:solidFill>
                  <a:srgbClr val="03A6EB"/>
                </a:solidFill>
                <a:latin typeface="Times New Roman" panose="02020603050405020304" pitchFamily="18" charset="0"/>
                <a:ea typeface="Arial" panose="020B0604020202020204" pitchFamily="34" charset="0"/>
              </a:rPr>
              <a:t>nhiều</a:t>
            </a:r>
            <a:r>
              <a:rPr lang="en-US" sz="2800" dirty="0">
                <a:solidFill>
                  <a:srgbClr val="03A6EB"/>
                </a:solidFill>
                <a:latin typeface="Times New Roman" panose="02020603050405020304" pitchFamily="18" charset="0"/>
                <a:ea typeface="Arial" panose="020B0604020202020204" pitchFamily="34" charset="0"/>
              </a:rPr>
              <a:t> </a:t>
            </a:r>
            <a:r>
              <a:rPr lang="en-US" sz="2800" dirty="0" err="1">
                <a:solidFill>
                  <a:srgbClr val="03A6EB"/>
                </a:solidFill>
                <a:latin typeface="Times New Roman" panose="02020603050405020304" pitchFamily="18" charset="0"/>
                <a:ea typeface="Arial" panose="020B0604020202020204" pitchFamily="34" charset="0"/>
              </a:rPr>
              <a:t>nước</a:t>
            </a:r>
            <a:endParaRPr lang="en-US" sz="2800" dirty="0">
              <a:solidFill>
                <a:srgbClr val="03A6EB"/>
              </a:solidFill>
            </a:endParaRPr>
          </a:p>
        </p:txBody>
      </p:sp>
      <p:sp>
        <p:nvSpPr>
          <p:cNvPr id="4" name="Rectangle 3"/>
          <p:cNvSpPr/>
          <p:nvPr/>
        </p:nvSpPr>
        <p:spPr>
          <a:xfrm>
            <a:off x="9002616" y="2403842"/>
            <a:ext cx="2401811" cy="523220"/>
          </a:xfrm>
          <a:prstGeom prst="rect">
            <a:avLst/>
          </a:prstGeom>
        </p:spPr>
        <p:txBody>
          <a:bodyPr wrap="none">
            <a:spAutoFit/>
          </a:bodyPr>
          <a:lstStyle/>
          <a:p>
            <a:r>
              <a:rPr lang="en-US" sz="2800" dirty="0" err="1" smtClean="0">
                <a:solidFill>
                  <a:srgbClr val="03A6EB"/>
                </a:solidFill>
                <a:latin typeface="Times New Roman" panose="02020603050405020304" pitchFamily="18" charset="0"/>
                <a:ea typeface="Arial" panose="020B0604020202020204" pitchFamily="34" charset="0"/>
              </a:rPr>
              <a:t>Truyền</a:t>
            </a:r>
            <a:r>
              <a:rPr lang="en-US" sz="2800" dirty="0" smtClean="0">
                <a:solidFill>
                  <a:srgbClr val="03A6EB"/>
                </a:solidFill>
                <a:latin typeface="Times New Roman" panose="02020603050405020304" pitchFamily="18" charset="0"/>
                <a:ea typeface="Arial" panose="020B0604020202020204" pitchFamily="34" charset="0"/>
              </a:rPr>
              <a:t> </a:t>
            </a:r>
            <a:r>
              <a:rPr lang="en-US" sz="2800" dirty="0">
                <a:solidFill>
                  <a:srgbClr val="03A6EB"/>
                </a:solidFill>
                <a:latin typeface="Times New Roman" panose="02020603050405020304" pitchFamily="18" charset="0"/>
                <a:ea typeface="Arial" panose="020B0604020202020204" pitchFamily="34" charset="0"/>
              </a:rPr>
              <a:t>"</a:t>
            </a:r>
            <a:r>
              <a:rPr lang="en-US" sz="2800" dirty="0" err="1">
                <a:solidFill>
                  <a:srgbClr val="03A6EB"/>
                </a:solidFill>
                <a:latin typeface="Times New Roman" panose="02020603050405020304" pitchFamily="18" charset="0"/>
                <a:ea typeface="Arial" panose="020B0604020202020204" pitchFamily="34" charset="0"/>
              </a:rPr>
              <a:t>nước</a:t>
            </a:r>
            <a:r>
              <a:rPr lang="en-US" sz="2800" dirty="0">
                <a:solidFill>
                  <a:srgbClr val="03A6EB"/>
                </a:solidFill>
                <a:latin typeface="Times New Roman" panose="02020603050405020304" pitchFamily="18" charset="0"/>
                <a:ea typeface="Arial" panose="020B0604020202020204" pitchFamily="34" charset="0"/>
              </a:rPr>
              <a:t>"</a:t>
            </a:r>
            <a:r>
              <a:rPr lang="en-US" sz="2800" dirty="0">
                <a:solidFill>
                  <a:srgbClr val="03A6EB"/>
                </a:solidFill>
                <a:latin typeface="Times New Roman" panose="02020603050405020304" pitchFamily="18" charset="0"/>
                <a:ea typeface="Calibri" panose="020F0502020204030204" pitchFamily="34" charset="0"/>
              </a:rPr>
              <a:t> </a:t>
            </a:r>
            <a:endParaRPr lang="en-US" sz="2800" dirty="0">
              <a:solidFill>
                <a:srgbClr val="03A6EB"/>
              </a:solidFill>
            </a:endParaRPr>
          </a:p>
        </p:txBody>
      </p:sp>
      <p:sp>
        <p:nvSpPr>
          <p:cNvPr id="5" name="Rectangle 4"/>
          <p:cNvSpPr/>
          <p:nvPr/>
        </p:nvSpPr>
        <p:spPr>
          <a:xfrm>
            <a:off x="6057900" y="2403842"/>
            <a:ext cx="1752403" cy="523220"/>
          </a:xfrm>
          <a:prstGeom prst="rect">
            <a:avLst/>
          </a:prstGeom>
        </p:spPr>
        <p:txBody>
          <a:bodyPr wrap="none">
            <a:spAutoFit/>
          </a:bodyPr>
          <a:lstStyle/>
          <a:p>
            <a:r>
              <a:rPr lang="en-US" sz="2800" dirty="0" err="1" smtClean="0">
                <a:solidFill>
                  <a:srgbClr val="03A6EB"/>
                </a:solidFill>
                <a:latin typeface="Times New Roman" panose="02020603050405020304" pitchFamily="18" charset="0"/>
                <a:ea typeface="Arial" panose="020B0604020202020204" pitchFamily="34" charset="0"/>
              </a:rPr>
              <a:t>Nước</a:t>
            </a:r>
            <a:r>
              <a:rPr lang="en-US" sz="2800" dirty="0" smtClean="0">
                <a:solidFill>
                  <a:srgbClr val="03A6EB"/>
                </a:solidFill>
                <a:latin typeface="Times New Roman" panose="02020603050405020304" pitchFamily="18" charset="0"/>
                <a:ea typeface="Arial" panose="020B0604020202020204" pitchFamily="34" charset="0"/>
              </a:rPr>
              <a:t> </a:t>
            </a:r>
            <a:r>
              <a:rPr lang="en-US" sz="2800" dirty="0" err="1">
                <a:solidFill>
                  <a:srgbClr val="03A6EB"/>
                </a:solidFill>
                <a:latin typeface="Times New Roman" panose="02020603050405020304" pitchFamily="18" charset="0"/>
                <a:ea typeface="Arial" panose="020B0604020202020204" pitchFamily="34" charset="0"/>
              </a:rPr>
              <a:t>canh</a:t>
            </a:r>
            <a:endParaRPr lang="en-US" sz="2800" dirty="0">
              <a:solidFill>
                <a:srgbClr val="03A6EB"/>
              </a:solidFill>
            </a:endParaRPr>
          </a:p>
        </p:txBody>
      </p:sp>
      <p:sp>
        <p:nvSpPr>
          <p:cNvPr id="10" name="Rectangle 9"/>
          <p:cNvSpPr/>
          <p:nvPr/>
        </p:nvSpPr>
        <p:spPr>
          <a:xfrm>
            <a:off x="-294893" y="0"/>
            <a:ext cx="9334719" cy="584775"/>
          </a:xfrm>
          <a:prstGeom prst="rect">
            <a:avLst/>
          </a:prstGeom>
        </p:spPr>
        <p:txBody>
          <a:bodyPr wrap="square">
            <a:spAutoFit/>
          </a:bodyPr>
          <a:lstStyle/>
          <a:p>
            <a:pPr marL="457200" indent="108585"/>
            <a:r>
              <a:rPr lang="en-US" sz="3200" dirty="0" smtClean="0">
                <a:solidFill>
                  <a:srgbClr val="C00000"/>
                </a:solidFill>
                <a:latin typeface="Times New Roman" panose="02020603050405020304" pitchFamily="18" charset="0"/>
                <a:ea typeface="Arial" panose="020B0604020202020204" pitchFamily="34" charset="0"/>
              </a:rPr>
              <a:t>1. </a:t>
            </a:r>
            <a:r>
              <a:rPr lang="en-US" sz="3200" dirty="0" err="1" smtClean="0">
                <a:solidFill>
                  <a:srgbClr val="C00000"/>
                </a:solidFill>
                <a:latin typeface="Times New Roman" panose="02020603050405020304" pitchFamily="18" charset="0"/>
                <a:ea typeface="Arial" panose="020B0604020202020204" pitchFamily="34" charset="0"/>
              </a:rPr>
              <a:t>Những</a:t>
            </a:r>
            <a:r>
              <a:rPr lang="en-US" sz="3200" dirty="0" smtClean="0">
                <a:solidFill>
                  <a:srgbClr val="C00000"/>
                </a:solidFill>
                <a:latin typeface="Times New Roman" panose="02020603050405020304" pitchFamily="18" charset="0"/>
                <a:ea typeface="Arial" panose="020B0604020202020204" pitchFamily="34" charset="0"/>
              </a:rPr>
              <a:t> </a:t>
            </a:r>
            <a:r>
              <a:rPr lang="en-US" sz="3200" dirty="0" err="1" smtClean="0">
                <a:solidFill>
                  <a:srgbClr val="C00000"/>
                </a:solidFill>
                <a:latin typeface="Times New Roman" panose="02020603050405020304" pitchFamily="18" charset="0"/>
                <a:ea typeface="Arial" panose="020B0604020202020204" pitchFamily="34" charset="0"/>
              </a:rPr>
              <a:t>cách</a:t>
            </a:r>
            <a:r>
              <a:rPr lang="en-US" sz="3200" dirty="0" smtClean="0">
                <a:solidFill>
                  <a:srgbClr val="C00000"/>
                </a:solidFill>
                <a:latin typeface="Times New Roman" panose="02020603050405020304" pitchFamily="18" charset="0"/>
                <a:ea typeface="Arial" panose="020B0604020202020204" pitchFamily="34" charset="0"/>
              </a:rPr>
              <a:t> </a:t>
            </a:r>
            <a:r>
              <a:rPr lang="en-US" sz="3200" dirty="0" err="1">
                <a:solidFill>
                  <a:srgbClr val="C00000"/>
                </a:solidFill>
                <a:latin typeface="Times New Roman" panose="02020603050405020304" pitchFamily="18" charset="0"/>
                <a:ea typeface="Arial" panose="020B0604020202020204" pitchFamily="34" charset="0"/>
              </a:rPr>
              <a:t>bổ</a:t>
            </a:r>
            <a:r>
              <a:rPr lang="en-US" sz="3200" dirty="0">
                <a:solidFill>
                  <a:srgbClr val="C00000"/>
                </a:solidFill>
                <a:latin typeface="Times New Roman" panose="02020603050405020304" pitchFamily="18" charset="0"/>
                <a:ea typeface="Arial" panose="020B0604020202020204" pitchFamily="34" charset="0"/>
              </a:rPr>
              <a:t> sung </a:t>
            </a:r>
            <a:r>
              <a:rPr lang="en-US" sz="3200" dirty="0" err="1">
                <a:solidFill>
                  <a:srgbClr val="C00000"/>
                </a:solidFill>
                <a:latin typeface="Times New Roman" panose="02020603050405020304" pitchFamily="18" charset="0"/>
                <a:ea typeface="Arial" panose="020B0604020202020204" pitchFamily="34" charset="0"/>
              </a:rPr>
              <a:t>nước</a:t>
            </a:r>
            <a:r>
              <a:rPr lang="en-US" sz="3200" dirty="0">
                <a:solidFill>
                  <a:srgbClr val="C00000"/>
                </a:solidFill>
                <a:latin typeface="Times New Roman" panose="02020603050405020304" pitchFamily="18" charset="0"/>
                <a:ea typeface="Arial" panose="020B0604020202020204" pitchFamily="34" charset="0"/>
              </a:rPr>
              <a:t> </a:t>
            </a:r>
            <a:r>
              <a:rPr lang="en-US" sz="3200" dirty="0" err="1">
                <a:solidFill>
                  <a:srgbClr val="C00000"/>
                </a:solidFill>
                <a:latin typeface="Times New Roman" panose="02020603050405020304" pitchFamily="18" charset="0"/>
                <a:ea typeface="Arial" panose="020B0604020202020204" pitchFamily="34" charset="0"/>
              </a:rPr>
              <a:t>cho</a:t>
            </a:r>
            <a:r>
              <a:rPr lang="en-US" sz="3200" dirty="0">
                <a:solidFill>
                  <a:srgbClr val="C00000"/>
                </a:solidFill>
                <a:latin typeface="Times New Roman" panose="02020603050405020304" pitchFamily="18" charset="0"/>
                <a:ea typeface="Arial" panose="020B0604020202020204" pitchFamily="34" charset="0"/>
              </a:rPr>
              <a:t> </a:t>
            </a:r>
            <a:r>
              <a:rPr lang="en-US" sz="3200" dirty="0" err="1">
                <a:solidFill>
                  <a:srgbClr val="C00000"/>
                </a:solidFill>
                <a:latin typeface="Times New Roman" panose="02020603050405020304" pitchFamily="18" charset="0"/>
                <a:ea typeface="Arial" panose="020B0604020202020204" pitchFamily="34" charset="0"/>
              </a:rPr>
              <a:t>cơ</a:t>
            </a:r>
            <a:r>
              <a:rPr lang="en-US" sz="3200" dirty="0">
                <a:solidFill>
                  <a:srgbClr val="C00000"/>
                </a:solidFill>
                <a:latin typeface="Times New Roman" panose="02020603050405020304" pitchFamily="18" charset="0"/>
                <a:ea typeface="Arial" panose="020B0604020202020204" pitchFamily="34" charset="0"/>
              </a:rPr>
              <a:t> </a:t>
            </a:r>
            <a:r>
              <a:rPr lang="en-US" sz="3200" dirty="0" err="1" smtClean="0">
                <a:solidFill>
                  <a:srgbClr val="C00000"/>
                </a:solidFill>
                <a:latin typeface="Times New Roman" panose="02020603050405020304" pitchFamily="18" charset="0"/>
                <a:ea typeface="Arial" panose="020B0604020202020204" pitchFamily="34" charset="0"/>
              </a:rPr>
              <a:t>thể</a:t>
            </a:r>
            <a:r>
              <a:rPr lang="en-US" sz="3200" dirty="0" smtClean="0">
                <a:solidFill>
                  <a:srgbClr val="C00000"/>
                </a:solidFill>
                <a:latin typeface="Times New Roman" panose="02020603050405020304" pitchFamily="18" charset="0"/>
                <a:ea typeface="Arial" panose="020B0604020202020204" pitchFamily="34" charset="0"/>
              </a:rPr>
              <a:t> </a:t>
            </a:r>
            <a:r>
              <a:rPr lang="en-US" sz="3200" dirty="0" err="1" smtClean="0">
                <a:solidFill>
                  <a:srgbClr val="C00000"/>
                </a:solidFill>
                <a:latin typeface="Times New Roman" panose="02020603050405020304" pitchFamily="18" charset="0"/>
                <a:ea typeface="Arial" panose="020B0604020202020204" pitchFamily="34" charset="0"/>
              </a:rPr>
              <a:t>như</a:t>
            </a:r>
            <a:endParaRPr lang="en-US" sz="3200" dirty="0">
              <a:solidFill>
                <a:srgbClr val="C00000"/>
              </a:solidFill>
              <a:latin typeface="Times New Roman" panose="02020603050405020304" pitchFamily="18" charset="0"/>
              <a:ea typeface="Times New Roman" panose="02020603050405020304" pitchFamily="18" charset="0"/>
            </a:endParaRPr>
          </a:p>
        </p:txBody>
      </p:sp>
      <p:sp>
        <p:nvSpPr>
          <p:cNvPr id="6" name="Rectangle 5"/>
          <p:cNvSpPr/>
          <p:nvPr/>
        </p:nvSpPr>
        <p:spPr>
          <a:xfrm>
            <a:off x="-417593" y="2981529"/>
            <a:ext cx="7648890" cy="584775"/>
          </a:xfrm>
          <a:prstGeom prst="rect">
            <a:avLst/>
          </a:prstGeom>
        </p:spPr>
        <p:txBody>
          <a:bodyPr wrap="none">
            <a:spAutoFit/>
          </a:bodyPr>
          <a:lstStyle/>
          <a:p>
            <a:pPr marL="457200" indent="108585" algn="ctr"/>
            <a:r>
              <a:rPr lang="en-US" sz="3200" dirty="0">
                <a:solidFill>
                  <a:srgbClr val="C00000"/>
                </a:solidFill>
                <a:latin typeface="Times New Roman" panose="02020603050405020304" pitchFamily="18" charset="0"/>
                <a:ea typeface="Arial" panose="020B0604020202020204" pitchFamily="34" charset="0"/>
              </a:rPr>
              <a:t>2. </a:t>
            </a:r>
            <a:r>
              <a:rPr lang="en-US" sz="3200" dirty="0" err="1">
                <a:solidFill>
                  <a:srgbClr val="C00000"/>
                </a:solidFill>
                <a:latin typeface="Times New Roman" panose="02020603050405020304" pitchFamily="18" charset="0"/>
                <a:ea typeface="Arial" panose="020B0604020202020204" pitchFamily="34" charset="0"/>
              </a:rPr>
              <a:t>Nước</a:t>
            </a:r>
            <a:r>
              <a:rPr lang="en-US" sz="3200" dirty="0">
                <a:solidFill>
                  <a:srgbClr val="C00000"/>
                </a:solidFill>
                <a:latin typeface="Times New Roman" panose="02020603050405020304" pitchFamily="18" charset="0"/>
                <a:ea typeface="Arial" panose="020B0604020202020204" pitchFamily="34" charset="0"/>
              </a:rPr>
              <a:t> </a:t>
            </a:r>
            <a:r>
              <a:rPr lang="en-US" sz="3200" dirty="0" err="1">
                <a:solidFill>
                  <a:srgbClr val="C00000"/>
                </a:solidFill>
                <a:latin typeface="Times New Roman" panose="02020603050405020304" pitchFamily="18" charset="0"/>
                <a:ea typeface="Arial" panose="020B0604020202020204" pitchFamily="34" charset="0"/>
              </a:rPr>
              <a:t>đào</a:t>
            </a:r>
            <a:r>
              <a:rPr lang="en-US" sz="3200" dirty="0">
                <a:solidFill>
                  <a:srgbClr val="C00000"/>
                </a:solidFill>
                <a:latin typeface="Times New Roman" panose="02020603050405020304" pitchFamily="18" charset="0"/>
                <a:ea typeface="Arial" panose="020B0604020202020204" pitchFamily="34" charset="0"/>
              </a:rPr>
              <a:t> </a:t>
            </a:r>
            <a:r>
              <a:rPr lang="en-US" sz="3200" dirty="0" err="1">
                <a:solidFill>
                  <a:srgbClr val="C00000"/>
                </a:solidFill>
                <a:latin typeface="Times New Roman" panose="02020603050405020304" pitchFamily="18" charset="0"/>
                <a:ea typeface="Arial" panose="020B0604020202020204" pitchFamily="34" charset="0"/>
              </a:rPr>
              <a:t>thải</a:t>
            </a:r>
            <a:r>
              <a:rPr lang="en-US" sz="3200" dirty="0">
                <a:solidFill>
                  <a:srgbClr val="C00000"/>
                </a:solidFill>
                <a:latin typeface="Times New Roman" panose="02020603050405020304" pitchFamily="18" charset="0"/>
                <a:ea typeface="Arial" panose="020B0604020202020204" pitchFamily="34" charset="0"/>
              </a:rPr>
              <a:t> </a:t>
            </a:r>
            <a:r>
              <a:rPr lang="en-US" sz="3200" dirty="0" err="1">
                <a:solidFill>
                  <a:srgbClr val="C00000"/>
                </a:solidFill>
                <a:latin typeface="Times New Roman" panose="02020603050405020304" pitchFamily="18" charset="0"/>
                <a:ea typeface="Arial" panose="020B0604020202020204" pitchFamily="34" charset="0"/>
              </a:rPr>
              <a:t>ra</a:t>
            </a:r>
            <a:r>
              <a:rPr lang="en-US" sz="3200" dirty="0">
                <a:solidFill>
                  <a:srgbClr val="C00000"/>
                </a:solidFill>
                <a:latin typeface="Times New Roman" panose="02020603050405020304" pitchFamily="18" charset="0"/>
                <a:ea typeface="Arial" panose="020B0604020202020204" pitchFamily="34" charset="0"/>
              </a:rPr>
              <a:t> </a:t>
            </a:r>
            <a:r>
              <a:rPr lang="en-US" sz="3200" dirty="0" err="1">
                <a:solidFill>
                  <a:srgbClr val="C00000"/>
                </a:solidFill>
                <a:latin typeface="Times New Roman" panose="02020603050405020304" pitchFamily="18" charset="0"/>
                <a:ea typeface="Arial" panose="020B0604020202020204" pitchFamily="34" charset="0"/>
              </a:rPr>
              <a:t>khỏi</a:t>
            </a:r>
            <a:r>
              <a:rPr lang="en-US" sz="3200" dirty="0">
                <a:solidFill>
                  <a:srgbClr val="C00000"/>
                </a:solidFill>
                <a:latin typeface="Times New Roman" panose="02020603050405020304" pitchFamily="18" charset="0"/>
                <a:ea typeface="Arial" panose="020B0604020202020204" pitchFamily="34" charset="0"/>
              </a:rPr>
              <a:t> </a:t>
            </a:r>
            <a:r>
              <a:rPr lang="en-US" sz="3200" dirty="0" err="1">
                <a:solidFill>
                  <a:srgbClr val="C00000"/>
                </a:solidFill>
                <a:latin typeface="Times New Roman" panose="02020603050405020304" pitchFamily="18" charset="0"/>
                <a:ea typeface="Arial" panose="020B0604020202020204" pitchFamily="34" charset="0"/>
              </a:rPr>
              <a:t>cơ</a:t>
            </a:r>
            <a:r>
              <a:rPr lang="en-US" sz="3200" dirty="0">
                <a:solidFill>
                  <a:srgbClr val="C00000"/>
                </a:solidFill>
                <a:latin typeface="Times New Roman" panose="02020603050405020304" pitchFamily="18" charset="0"/>
                <a:ea typeface="Arial" panose="020B0604020202020204" pitchFamily="34" charset="0"/>
              </a:rPr>
              <a:t> </a:t>
            </a:r>
            <a:r>
              <a:rPr lang="en-US" sz="3200" dirty="0" err="1">
                <a:solidFill>
                  <a:srgbClr val="C00000"/>
                </a:solidFill>
                <a:latin typeface="Times New Roman" panose="02020603050405020304" pitchFamily="18" charset="0"/>
                <a:ea typeface="Arial" panose="020B0604020202020204" pitchFamily="34" charset="0"/>
              </a:rPr>
              <a:t>thể</a:t>
            </a:r>
            <a:r>
              <a:rPr lang="en-US" sz="3200" dirty="0">
                <a:solidFill>
                  <a:srgbClr val="C00000"/>
                </a:solidFill>
                <a:latin typeface="Times New Roman" panose="02020603050405020304" pitchFamily="18" charset="0"/>
                <a:ea typeface="Arial" panose="020B0604020202020204" pitchFamily="34" charset="0"/>
              </a:rPr>
              <a:t> </a:t>
            </a:r>
            <a:r>
              <a:rPr lang="en-US" sz="3200" dirty="0" err="1">
                <a:solidFill>
                  <a:srgbClr val="C00000"/>
                </a:solidFill>
                <a:latin typeface="Times New Roman" panose="02020603050405020304" pitchFamily="18" charset="0"/>
                <a:ea typeface="Arial" panose="020B0604020202020204" pitchFamily="34" charset="0"/>
              </a:rPr>
              <a:t>chủ</a:t>
            </a:r>
            <a:r>
              <a:rPr lang="en-US" sz="3200" dirty="0">
                <a:solidFill>
                  <a:srgbClr val="C00000"/>
                </a:solidFill>
                <a:latin typeface="Times New Roman" panose="02020603050405020304" pitchFamily="18" charset="0"/>
                <a:ea typeface="Arial" panose="020B0604020202020204" pitchFamily="34" charset="0"/>
              </a:rPr>
              <a:t> </a:t>
            </a:r>
            <a:r>
              <a:rPr lang="en-US" sz="3200" dirty="0" err="1">
                <a:solidFill>
                  <a:srgbClr val="C00000"/>
                </a:solidFill>
                <a:latin typeface="Times New Roman" panose="02020603050405020304" pitchFamily="18" charset="0"/>
                <a:ea typeface="Arial" panose="020B0604020202020204" pitchFamily="34" charset="0"/>
              </a:rPr>
              <a:t>yếu</a:t>
            </a:r>
            <a:r>
              <a:rPr lang="en-US" sz="3200" dirty="0">
                <a:solidFill>
                  <a:srgbClr val="C00000"/>
                </a:solidFill>
                <a:latin typeface="Times New Roman" panose="02020603050405020304" pitchFamily="18" charset="0"/>
                <a:ea typeface="Arial" panose="020B0604020202020204" pitchFamily="34" charset="0"/>
              </a:rPr>
              <a:t> </a:t>
            </a:r>
            <a:r>
              <a:rPr lang="en-US" sz="3200" dirty="0" err="1">
                <a:solidFill>
                  <a:srgbClr val="C00000"/>
                </a:solidFill>
                <a:latin typeface="Times New Roman" panose="02020603050405020304" pitchFamily="18" charset="0"/>
                <a:ea typeface="Arial" panose="020B0604020202020204" pitchFamily="34" charset="0"/>
              </a:rPr>
              <a:t>là</a:t>
            </a:r>
            <a:endParaRPr lang="en-US" sz="3200" dirty="0">
              <a:solidFill>
                <a:srgbClr val="C00000"/>
              </a:solidFill>
              <a:latin typeface="Times New Roman" panose="02020603050405020304" pitchFamily="18" charset="0"/>
              <a:ea typeface="Times New Roman" panose="02020603050405020304" pitchFamily="18" charset="0"/>
            </a:endParaRPr>
          </a:p>
        </p:txBody>
      </p:sp>
      <p:pic>
        <p:nvPicPr>
          <p:cNvPr id="12" name="Picture 2" descr="Mồ hôi ra nhiều là triệu chứng của bệnh gì? Có nguy hiểm không?">
            <a:extLst>
              <a:ext uri="{FF2B5EF4-FFF2-40B4-BE49-F238E27FC236}">
                <a16:creationId xmlns:a16="http://schemas.microsoft.com/office/drawing/2014/main" xmlns="" id="{52AABE0A-9C76-5B1E-23A9-3D0F8FF748C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0916" y="3596264"/>
            <a:ext cx="4600357" cy="273851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a:extLst>
              <a:ext uri="{FF2B5EF4-FFF2-40B4-BE49-F238E27FC236}">
                <a16:creationId xmlns:a16="http://schemas.microsoft.com/office/drawing/2014/main" xmlns="" id="{711C8B86-CCE8-2CF9-6DA3-589C3683765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788904" y="3397769"/>
            <a:ext cx="3615523" cy="2921646"/>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1364144" y="6334780"/>
            <a:ext cx="3199787" cy="523220"/>
          </a:xfrm>
          <a:prstGeom prst="rect">
            <a:avLst/>
          </a:prstGeom>
        </p:spPr>
        <p:txBody>
          <a:bodyPr wrap="none">
            <a:spAutoFit/>
          </a:bodyPr>
          <a:lstStyle/>
          <a:p>
            <a:r>
              <a:rPr lang="en-US" sz="2800" dirty="0" err="1" smtClean="0">
                <a:solidFill>
                  <a:srgbClr val="03A6EB"/>
                </a:solidFill>
                <a:latin typeface="Times New Roman" panose="02020603050405020304" pitchFamily="18" charset="0"/>
                <a:cs typeface="Times New Roman" panose="02020603050405020304" pitchFamily="18" charset="0"/>
              </a:rPr>
              <a:t>Thoát</a:t>
            </a:r>
            <a:r>
              <a:rPr lang="en-US" sz="2800" dirty="0" smtClean="0">
                <a:solidFill>
                  <a:srgbClr val="03A6EB"/>
                </a:solidFill>
                <a:latin typeface="Times New Roman" panose="02020603050405020304" pitchFamily="18" charset="0"/>
                <a:cs typeface="Times New Roman" panose="02020603050405020304" pitchFamily="18" charset="0"/>
              </a:rPr>
              <a:t> </a:t>
            </a:r>
            <a:r>
              <a:rPr lang="en-US" sz="2800" dirty="0" err="1" smtClean="0">
                <a:solidFill>
                  <a:srgbClr val="03A6EB"/>
                </a:solidFill>
                <a:latin typeface="Times New Roman" panose="02020603050405020304" pitchFamily="18" charset="0"/>
                <a:cs typeface="Times New Roman" panose="02020603050405020304" pitchFamily="18" charset="0"/>
              </a:rPr>
              <a:t>mồ</a:t>
            </a:r>
            <a:r>
              <a:rPr lang="en-US" sz="2800" dirty="0" smtClean="0">
                <a:solidFill>
                  <a:srgbClr val="03A6EB"/>
                </a:solidFill>
                <a:latin typeface="Times New Roman" panose="02020603050405020304" pitchFamily="18" charset="0"/>
                <a:cs typeface="Times New Roman" panose="02020603050405020304" pitchFamily="18" charset="0"/>
              </a:rPr>
              <a:t> </a:t>
            </a:r>
            <a:r>
              <a:rPr lang="en-US" sz="2800" dirty="0" err="1" smtClean="0">
                <a:solidFill>
                  <a:srgbClr val="03A6EB"/>
                </a:solidFill>
                <a:latin typeface="Times New Roman" panose="02020603050405020304" pitchFamily="18" charset="0"/>
                <a:cs typeface="Times New Roman" panose="02020603050405020304" pitchFamily="18" charset="0"/>
              </a:rPr>
              <a:t>hôi</a:t>
            </a:r>
            <a:r>
              <a:rPr lang="en-US" sz="2800" dirty="0" smtClean="0">
                <a:solidFill>
                  <a:srgbClr val="03A6EB"/>
                </a:solidFill>
                <a:latin typeface="Times New Roman" panose="02020603050405020304" pitchFamily="18" charset="0"/>
                <a:cs typeface="Times New Roman" panose="02020603050405020304" pitchFamily="18" charset="0"/>
              </a:rPr>
              <a:t> qua da</a:t>
            </a:r>
            <a:endParaRPr lang="en-US" sz="2800" dirty="0">
              <a:solidFill>
                <a:srgbClr val="03A6EB"/>
              </a:solidFill>
              <a:latin typeface="Times New Roman" panose="02020603050405020304" pitchFamily="18" charset="0"/>
              <a:cs typeface="Times New Roman" panose="02020603050405020304" pitchFamily="18" charset="0"/>
            </a:endParaRPr>
          </a:p>
        </p:txBody>
      </p:sp>
      <p:sp>
        <p:nvSpPr>
          <p:cNvPr id="15" name="Rectangle 14"/>
          <p:cNvSpPr/>
          <p:nvPr/>
        </p:nvSpPr>
        <p:spPr>
          <a:xfrm>
            <a:off x="7060578" y="6266902"/>
            <a:ext cx="4559325" cy="523220"/>
          </a:xfrm>
          <a:prstGeom prst="rect">
            <a:avLst/>
          </a:prstGeom>
        </p:spPr>
        <p:txBody>
          <a:bodyPr wrap="none">
            <a:spAutoFit/>
          </a:bodyPr>
          <a:lstStyle/>
          <a:p>
            <a:r>
              <a:rPr lang="en-US" sz="2800" dirty="0" err="1">
                <a:solidFill>
                  <a:srgbClr val="03A6EB"/>
                </a:solidFill>
                <a:latin typeface="Times New Roman" panose="02020603050405020304" pitchFamily="18" charset="0"/>
                <a:cs typeface="Times New Roman" panose="02020603050405020304" pitchFamily="18" charset="0"/>
              </a:rPr>
              <a:t>T</a:t>
            </a:r>
            <a:r>
              <a:rPr lang="en-US" sz="2800" dirty="0" err="1" smtClean="0">
                <a:solidFill>
                  <a:srgbClr val="03A6EB"/>
                </a:solidFill>
                <a:latin typeface="Times New Roman" panose="02020603050405020304" pitchFamily="18" charset="0"/>
                <a:cs typeface="Times New Roman" panose="02020603050405020304" pitchFamily="18" charset="0"/>
              </a:rPr>
              <a:t>hải</a:t>
            </a:r>
            <a:r>
              <a:rPr lang="en-US" sz="2800" dirty="0" smtClean="0">
                <a:solidFill>
                  <a:srgbClr val="03A6EB"/>
                </a:solidFill>
                <a:latin typeface="Times New Roman" panose="02020603050405020304" pitchFamily="18" charset="0"/>
                <a:cs typeface="Times New Roman" panose="02020603050405020304" pitchFamily="18" charset="0"/>
              </a:rPr>
              <a:t> </a:t>
            </a:r>
            <a:r>
              <a:rPr lang="en-US" sz="2800" dirty="0" err="1">
                <a:solidFill>
                  <a:srgbClr val="03A6EB"/>
                </a:solidFill>
                <a:latin typeface="Times New Roman" panose="02020603050405020304" pitchFamily="18" charset="0"/>
                <a:cs typeface="Times New Roman" panose="02020603050405020304" pitchFamily="18" charset="0"/>
              </a:rPr>
              <a:t>nước</a:t>
            </a:r>
            <a:r>
              <a:rPr lang="en-US" sz="2800" dirty="0">
                <a:solidFill>
                  <a:srgbClr val="03A6EB"/>
                </a:solidFill>
                <a:latin typeface="Times New Roman" panose="02020603050405020304" pitchFamily="18" charset="0"/>
                <a:cs typeface="Times New Roman" panose="02020603050405020304" pitchFamily="18" charset="0"/>
              </a:rPr>
              <a:t> </a:t>
            </a:r>
            <a:r>
              <a:rPr lang="en-US" sz="2800" dirty="0" err="1">
                <a:solidFill>
                  <a:srgbClr val="03A6EB"/>
                </a:solidFill>
                <a:latin typeface="Times New Roman" panose="02020603050405020304" pitchFamily="18" charset="0"/>
                <a:cs typeface="Times New Roman" panose="02020603050405020304" pitchFamily="18" charset="0"/>
              </a:rPr>
              <a:t>tiểu</a:t>
            </a:r>
            <a:r>
              <a:rPr lang="en-US" sz="2800" dirty="0">
                <a:solidFill>
                  <a:srgbClr val="03A6EB"/>
                </a:solidFill>
                <a:latin typeface="Times New Roman" panose="02020603050405020304" pitchFamily="18" charset="0"/>
                <a:cs typeface="Times New Roman" panose="02020603050405020304" pitchFamily="18" charset="0"/>
              </a:rPr>
              <a:t> </a:t>
            </a:r>
            <a:r>
              <a:rPr lang="en-US" sz="2800" dirty="0" err="1">
                <a:solidFill>
                  <a:srgbClr val="03A6EB"/>
                </a:solidFill>
                <a:latin typeface="Times New Roman" panose="02020603050405020304" pitchFamily="18" charset="0"/>
                <a:cs typeface="Times New Roman" panose="02020603050405020304" pitchFamily="18" charset="0"/>
              </a:rPr>
              <a:t>ra</a:t>
            </a:r>
            <a:r>
              <a:rPr lang="en-US" sz="2800" dirty="0">
                <a:solidFill>
                  <a:srgbClr val="03A6EB"/>
                </a:solidFill>
                <a:latin typeface="Times New Roman" panose="02020603050405020304" pitchFamily="18" charset="0"/>
                <a:cs typeface="Times New Roman" panose="02020603050405020304" pitchFamily="18" charset="0"/>
              </a:rPr>
              <a:t> </a:t>
            </a:r>
            <a:r>
              <a:rPr lang="en-US" sz="2800" dirty="0" err="1">
                <a:solidFill>
                  <a:srgbClr val="03A6EB"/>
                </a:solidFill>
                <a:latin typeface="Times New Roman" panose="02020603050405020304" pitchFamily="18" charset="0"/>
                <a:cs typeface="Times New Roman" panose="02020603050405020304" pitchFamily="18" charset="0"/>
              </a:rPr>
              <a:t>ngoài</a:t>
            </a:r>
            <a:r>
              <a:rPr lang="en-US" sz="2800" dirty="0">
                <a:solidFill>
                  <a:srgbClr val="03A6EB"/>
                </a:solidFill>
                <a:latin typeface="Times New Roman" panose="02020603050405020304" pitchFamily="18" charset="0"/>
                <a:cs typeface="Times New Roman" panose="02020603050405020304" pitchFamily="18" charset="0"/>
              </a:rPr>
              <a:t> </a:t>
            </a:r>
            <a:r>
              <a:rPr lang="en-US" sz="2800" dirty="0" err="1">
                <a:solidFill>
                  <a:srgbClr val="03A6EB"/>
                </a:solidFill>
                <a:latin typeface="Times New Roman" panose="02020603050405020304" pitchFamily="18" charset="0"/>
                <a:cs typeface="Times New Roman" panose="02020603050405020304" pitchFamily="18" charset="0"/>
              </a:rPr>
              <a:t>cơ</a:t>
            </a:r>
            <a:r>
              <a:rPr lang="en-US" sz="2800" dirty="0">
                <a:solidFill>
                  <a:srgbClr val="03A6EB"/>
                </a:solidFill>
                <a:latin typeface="Times New Roman" panose="02020603050405020304" pitchFamily="18" charset="0"/>
                <a:cs typeface="Times New Roman" panose="02020603050405020304" pitchFamily="18" charset="0"/>
              </a:rPr>
              <a:t> </a:t>
            </a:r>
            <a:r>
              <a:rPr lang="en-US" sz="2800" dirty="0" err="1">
                <a:solidFill>
                  <a:srgbClr val="03A6EB"/>
                </a:solidFill>
                <a:latin typeface="Times New Roman" panose="02020603050405020304" pitchFamily="18" charset="0"/>
                <a:cs typeface="Times New Roman" panose="02020603050405020304" pitchFamily="18" charset="0"/>
              </a:rPr>
              <a:t>thể</a:t>
            </a:r>
            <a:endParaRPr lang="en-US" sz="2800" dirty="0">
              <a:solidFill>
                <a:srgbClr val="03A6EB"/>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94512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14" grpId="0"/>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8415" y="5400907"/>
            <a:ext cx="7255512" cy="461665"/>
          </a:xfrm>
          <a:prstGeom prst="rect">
            <a:avLst/>
          </a:prstGeom>
        </p:spPr>
        <p:txBody>
          <a:bodyPr wrap="none">
            <a:spAutoFit/>
          </a:bodyPr>
          <a:lstStyle/>
          <a:p>
            <a:r>
              <a:rPr lang="en-US" sz="2400" dirty="0" err="1">
                <a:latin typeface="Times New Roman" panose="02020603050405020304" pitchFamily="18" charset="0"/>
                <a:ea typeface="Calibri" panose="020F0502020204030204" pitchFamily="34" charset="0"/>
              </a:rPr>
              <a:t>Lượng</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nước</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cần</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mỗi</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ngày</a:t>
            </a:r>
            <a:r>
              <a:rPr lang="en-US" sz="2400" dirty="0">
                <a:latin typeface="Times New Roman" panose="02020603050405020304" pitchFamily="18" charset="0"/>
                <a:ea typeface="Calibri" panose="020F0502020204030204" pitchFamily="34" charset="0"/>
              </a:rPr>
              <a:t> </a:t>
            </a:r>
            <a:r>
              <a:rPr lang="en-US" sz="2400" dirty="0" smtClean="0">
                <a:latin typeface="Times New Roman" panose="02020603050405020304" pitchFamily="18" charset="0"/>
                <a:ea typeface="Calibri" panose="020F0502020204030204" pitchFamily="34" charset="0"/>
              </a:rPr>
              <a:t>= 35 kg  x  40 </a:t>
            </a:r>
            <a:r>
              <a:rPr lang="en-US" sz="2400" dirty="0">
                <a:latin typeface="Times New Roman" panose="02020603050405020304" pitchFamily="18" charset="0"/>
                <a:ea typeface="Calibri" panose="020F0502020204030204" pitchFamily="34" charset="0"/>
              </a:rPr>
              <a:t>(ml</a:t>
            </a:r>
            <a:r>
              <a:rPr lang="en-US" sz="2400" dirty="0" smtClean="0">
                <a:latin typeface="Times New Roman" panose="02020603050405020304" pitchFamily="18" charset="0"/>
                <a:ea typeface="Calibri" panose="020F0502020204030204" pitchFamily="34" charset="0"/>
              </a:rPr>
              <a:t>) = 1400 ml </a:t>
            </a:r>
            <a:endParaRPr lang="en-US" sz="2400" dirty="0"/>
          </a:p>
        </p:txBody>
      </p:sp>
      <p:sp>
        <p:nvSpPr>
          <p:cNvPr id="8" name="Rectangle 7"/>
          <p:cNvSpPr/>
          <p:nvPr/>
        </p:nvSpPr>
        <p:spPr>
          <a:xfrm>
            <a:off x="288415" y="5871372"/>
            <a:ext cx="7255512" cy="461665"/>
          </a:xfrm>
          <a:prstGeom prst="rect">
            <a:avLst/>
          </a:prstGeom>
        </p:spPr>
        <p:txBody>
          <a:bodyPr wrap="none">
            <a:spAutoFit/>
          </a:bodyPr>
          <a:lstStyle/>
          <a:p>
            <a:r>
              <a:rPr lang="en-US" sz="2400" dirty="0" err="1">
                <a:latin typeface="Times New Roman" panose="02020603050405020304" pitchFamily="18" charset="0"/>
                <a:ea typeface="Calibri" panose="020F0502020204030204" pitchFamily="34" charset="0"/>
              </a:rPr>
              <a:t>Lượng</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nước</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cần</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mỗi</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ngày</a:t>
            </a:r>
            <a:r>
              <a:rPr lang="en-US" sz="2400" dirty="0">
                <a:latin typeface="Times New Roman" panose="02020603050405020304" pitchFamily="18" charset="0"/>
                <a:ea typeface="Calibri" panose="020F0502020204030204" pitchFamily="34" charset="0"/>
              </a:rPr>
              <a:t> </a:t>
            </a:r>
            <a:r>
              <a:rPr lang="en-US" sz="2400" dirty="0" smtClean="0">
                <a:latin typeface="Times New Roman" panose="02020603050405020304" pitchFamily="18" charset="0"/>
                <a:ea typeface="Calibri" panose="020F0502020204030204" pitchFamily="34" charset="0"/>
              </a:rPr>
              <a:t>= 38 kg  x  40 </a:t>
            </a:r>
            <a:r>
              <a:rPr lang="en-US" sz="2400" dirty="0">
                <a:latin typeface="Times New Roman" panose="02020603050405020304" pitchFamily="18" charset="0"/>
                <a:ea typeface="Calibri" panose="020F0502020204030204" pitchFamily="34" charset="0"/>
              </a:rPr>
              <a:t>(ml</a:t>
            </a:r>
            <a:r>
              <a:rPr lang="en-US" sz="2400" dirty="0" smtClean="0">
                <a:latin typeface="Times New Roman" panose="02020603050405020304" pitchFamily="18" charset="0"/>
                <a:ea typeface="Calibri" panose="020F0502020204030204" pitchFamily="34" charset="0"/>
              </a:rPr>
              <a:t>) = 1520 ml </a:t>
            </a:r>
            <a:endParaRPr lang="en-US" sz="2400" dirty="0"/>
          </a:p>
        </p:txBody>
      </p:sp>
      <p:sp>
        <p:nvSpPr>
          <p:cNvPr id="13" name="Rectangle 12"/>
          <p:cNvSpPr/>
          <p:nvPr/>
        </p:nvSpPr>
        <p:spPr>
          <a:xfrm>
            <a:off x="194286" y="116888"/>
            <a:ext cx="11751248" cy="4524315"/>
          </a:xfrm>
          <a:prstGeom prst="rect">
            <a:avLst/>
          </a:prstGeom>
        </p:spPr>
        <p:txBody>
          <a:bodyPr wrap="square">
            <a:spAutoFit/>
          </a:bodyPr>
          <a:lstStyle/>
          <a:p>
            <a:r>
              <a:rPr lang="vi-VN" sz="3200" dirty="0">
                <a:solidFill>
                  <a:srgbClr val="1F1F1F"/>
                </a:solidFill>
                <a:latin typeface="Times New Roman" panose="02020603050405020304" pitchFamily="18" charset="0"/>
                <a:cs typeface="Times New Roman" panose="02020603050405020304" pitchFamily="18" charset="0"/>
              </a:rPr>
              <a:t>Theo khuyến nghị </a:t>
            </a:r>
            <a:r>
              <a:rPr lang="vi-VN" sz="3200" dirty="0">
                <a:solidFill>
                  <a:srgbClr val="040C28"/>
                </a:solidFill>
                <a:latin typeface="Times New Roman" panose="02020603050405020304" pitchFamily="18" charset="0"/>
                <a:cs typeface="Times New Roman" panose="02020603050405020304" pitchFamily="18" charset="0"/>
              </a:rPr>
              <a:t>của</a:t>
            </a:r>
            <a:r>
              <a:rPr lang="vi-VN" sz="3200" dirty="0">
                <a:solidFill>
                  <a:srgbClr val="1F1F1F"/>
                </a:solidFill>
                <a:latin typeface="Times New Roman" panose="02020603050405020304" pitchFamily="18" charset="0"/>
                <a:cs typeface="Times New Roman" panose="02020603050405020304" pitchFamily="18" charset="0"/>
              </a:rPr>
              <a:t> Viện Dinh Dưỡng, trẻ vị thành niên 10-18 tuổi, </a:t>
            </a:r>
            <a:r>
              <a:rPr lang="vi-VN" sz="3200" dirty="0">
                <a:solidFill>
                  <a:srgbClr val="040C28"/>
                </a:solidFill>
                <a:latin typeface="Times New Roman" panose="02020603050405020304" pitchFamily="18" charset="0"/>
                <a:cs typeface="Times New Roman" panose="02020603050405020304" pitchFamily="18" charset="0"/>
              </a:rPr>
              <a:t>nhu cầu nước</a:t>
            </a:r>
            <a:r>
              <a:rPr lang="vi-VN" sz="3200" dirty="0">
                <a:solidFill>
                  <a:srgbClr val="1F1F1F"/>
                </a:solidFill>
                <a:latin typeface="Times New Roman" panose="02020603050405020304" pitchFamily="18" charset="0"/>
                <a:cs typeface="Times New Roman" panose="02020603050405020304" pitchFamily="18" charset="0"/>
              </a:rPr>
              <a:t> là </a:t>
            </a:r>
            <a:r>
              <a:rPr lang="vi-VN" sz="3200" dirty="0" smtClean="0">
                <a:solidFill>
                  <a:srgbClr val="1F1F1F"/>
                </a:solidFill>
                <a:latin typeface="Times New Roman" panose="02020603050405020304" pitchFamily="18" charset="0"/>
                <a:cs typeface="Times New Roman" panose="02020603050405020304" pitchFamily="18" charset="0"/>
              </a:rPr>
              <a:t>40ml/kg</a:t>
            </a:r>
            <a:r>
              <a:rPr lang="en-US" sz="3200" dirty="0" smtClean="0">
                <a:solidFill>
                  <a:srgbClr val="1F1F1F"/>
                </a:solidFill>
                <a:latin typeface="Times New Roman" panose="02020603050405020304" pitchFamily="18" charset="0"/>
                <a:cs typeface="Times New Roman" panose="02020603050405020304" pitchFamily="18" charset="0"/>
              </a:rPr>
              <a:t> </a:t>
            </a:r>
            <a:r>
              <a:rPr lang="en-US" sz="3200" dirty="0" err="1" smtClean="0">
                <a:solidFill>
                  <a:srgbClr val="1F1F1F"/>
                </a:solidFill>
                <a:latin typeface="Times New Roman" panose="02020603050405020304" pitchFamily="18" charset="0"/>
                <a:cs typeface="Times New Roman" panose="02020603050405020304" pitchFamily="18" charset="0"/>
              </a:rPr>
              <a:t>thể</a:t>
            </a:r>
            <a:r>
              <a:rPr lang="en-US" sz="3200" dirty="0" smtClean="0">
                <a:solidFill>
                  <a:srgbClr val="1F1F1F"/>
                </a:solidFill>
                <a:latin typeface="Times New Roman" panose="02020603050405020304" pitchFamily="18" charset="0"/>
                <a:cs typeface="Times New Roman" panose="02020603050405020304" pitchFamily="18" charset="0"/>
              </a:rPr>
              <a:t> </a:t>
            </a:r>
            <a:r>
              <a:rPr lang="en-US" sz="3200" dirty="0" err="1" smtClean="0">
                <a:solidFill>
                  <a:srgbClr val="1F1F1F"/>
                </a:solidFill>
                <a:latin typeface="Times New Roman" panose="02020603050405020304" pitchFamily="18" charset="0"/>
                <a:cs typeface="Times New Roman" panose="02020603050405020304" pitchFamily="18" charset="0"/>
              </a:rPr>
              <a:t>trọng</a:t>
            </a:r>
            <a:r>
              <a:rPr lang="en-US" sz="3200" dirty="0" smtClean="0">
                <a:solidFill>
                  <a:srgbClr val="1F1F1F"/>
                </a:solidFill>
                <a:latin typeface="Times New Roman" panose="02020603050405020304" pitchFamily="18" charset="0"/>
                <a:cs typeface="Times New Roman" panose="02020603050405020304" pitchFamily="18" charset="0"/>
              </a:rPr>
              <a:t> </a:t>
            </a:r>
            <a:r>
              <a:rPr lang="en-US" sz="3200" dirty="0" err="1" smtClean="0">
                <a:solidFill>
                  <a:srgbClr val="1F1F1F"/>
                </a:solidFill>
                <a:latin typeface="Times New Roman" panose="02020603050405020304" pitchFamily="18" charset="0"/>
                <a:cs typeface="Times New Roman" panose="02020603050405020304" pitchFamily="18" charset="0"/>
              </a:rPr>
              <a:t>cơ</a:t>
            </a:r>
            <a:r>
              <a:rPr lang="en-US" sz="3200" dirty="0" smtClean="0">
                <a:solidFill>
                  <a:srgbClr val="1F1F1F"/>
                </a:solidFill>
                <a:latin typeface="Times New Roman" panose="02020603050405020304" pitchFamily="18" charset="0"/>
                <a:cs typeface="Times New Roman" panose="02020603050405020304" pitchFamily="18" charset="0"/>
              </a:rPr>
              <a:t> </a:t>
            </a:r>
            <a:r>
              <a:rPr lang="en-US" sz="3200" dirty="0" err="1" smtClean="0">
                <a:solidFill>
                  <a:srgbClr val="1F1F1F"/>
                </a:solidFill>
                <a:latin typeface="Times New Roman" panose="02020603050405020304" pitchFamily="18" charset="0"/>
                <a:cs typeface="Times New Roman" panose="02020603050405020304" pitchFamily="18" charset="0"/>
              </a:rPr>
              <a:t>thể</a:t>
            </a:r>
            <a:r>
              <a:rPr lang="en-US" sz="3200" dirty="0" smtClean="0">
                <a:solidFill>
                  <a:srgbClr val="1F1F1F"/>
                </a:solidFill>
                <a:latin typeface="Times New Roman" panose="02020603050405020304" pitchFamily="18" charset="0"/>
                <a:cs typeface="Times New Roman" panose="02020603050405020304" pitchFamily="18" charset="0"/>
              </a:rPr>
              <a:t> </a:t>
            </a:r>
            <a:r>
              <a:rPr lang="en-US" sz="3200" dirty="0" err="1" smtClean="0">
                <a:solidFill>
                  <a:srgbClr val="1F1F1F"/>
                </a:solidFill>
                <a:latin typeface="Times New Roman" panose="02020603050405020304" pitchFamily="18" charset="0"/>
                <a:cs typeface="Times New Roman" panose="02020603050405020304" pitchFamily="18" charset="0"/>
              </a:rPr>
              <a:t>mỗi</a:t>
            </a:r>
            <a:r>
              <a:rPr lang="en-US" sz="3200" dirty="0" smtClean="0">
                <a:solidFill>
                  <a:srgbClr val="1F1F1F"/>
                </a:solidFill>
                <a:latin typeface="Times New Roman" panose="02020603050405020304" pitchFamily="18" charset="0"/>
                <a:cs typeface="Times New Roman" panose="02020603050405020304" pitchFamily="18" charset="0"/>
              </a:rPr>
              <a:t> </a:t>
            </a:r>
            <a:r>
              <a:rPr lang="en-US" sz="3200" dirty="0" err="1" smtClean="0">
                <a:solidFill>
                  <a:srgbClr val="1F1F1F"/>
                </a:solidFill>
                <a:latin typeface="Times New Roman" panose="02020603050405020304" pitchFamily="18" charset="0"/>
                <a:cs typeface="Times New Roman" panose="02020603050405020304" pitchFamily="18" charset="0"/>
              </a:rPr>
              <a:t>ngày</a:t>
            </a:r>
            <a:r>
              <a:rPr lang="vi-VN" sz="3200" dirty="0" smtClean="0">
                <a:solidFill>
                  <a:srgbClr val="1F1F1F"/>
                </a:solidFill>
                <a:latin typeface="Times New Roman" panose="02020603050405020304" pitchFamily="18" charset="0"/>
                <a:cs typeface="Times New Roman" panose="02020603050405020304" pitchFamily="18" charset="0"/>
              </a:rPr>
              <a:t>.</a:t>
            </a:r>
            <a:r>
              <a:rPr lang="vi-VN" sz="3200" dirty="0">
                <a:solidFill>
                  <a:srgbClr val="1F1F1F"/>
                </a:solidFill>
                <a:latin typeface="Times New Roman" panose="02020603050405020304" pitchFamily="18" charset="0"/>
                <a:cs typeface="Times New Roman" panose="02020603050405020304" pitchFamily="18" charset="0"/>
              </a:rPr>
              <a:t> </a:t>
            </a:r>
            <a:r>
              <a:rPr lang="vi-VN" sz="3200" dirty="0">
                <a:solidFill>
                  <a:srgbClr val="040C28"/>
                </a:solidFill>
                <a:latin typeface="Times New Roman" panose="02020603050405020304" pitchFamily="18" charset="0"/>
                <a:cs typeface="Times New Roman" panose="02020603050405020304" pitchFamily="18" charset="0"/>
              </a:rPr>
              <a:t>Người</a:t>
            </a:r>
            <a:r>
              <a:rPr lang="vi-VN" sz="3200" dirty="0">
                <a:solidFill>
                  <a:srgbClr val="1F1F1F"/>
                </a:solidFill>
                <a:latin typeface="Times New Roman" panose="02020603050405020304" pitchFamily="18" charset="0"/>
                <a:cs typeface="Times New Roman" panose="02020603050405020304" pitchFamily="18" charset="0"/>
              </a:rPr>
              <a:t> từ 19-30 tuổi vận động nặng nhọc, </a:t>
            </a:r>
            <a:r>
              <a:rPr lang="vi-VN" sz="3200" dirty="0">
                <a:solidFill>
                  <a:srgbClr val="040C28"/>
                </a:solidFill>
                <a:latin typeface="Times New Roman" panose="02020603050405020304" pitchFamily="18" charset="0"/>
                <a:cs typeface="Times New Roman" panose="02020603050405020304" pitchFamily="18" charset="0"/>
              </a:rPr>
              <a:t>nhu cầu nước của</a:t>
            </a:r>
            <a:r>
              <a:rPr lang="vi-VN" sz="3200" dirty="0">
                <a:solidFill>
                  <a:srgbClr val="1F1F1F"/>
                </a:solidFill>
                <a:latin typeface="Times New Roman" panose="02020603050405020304" pitchFamily="18" charset="0"/>
                <a:cs typeface="Times New Roman" panose="02020603050405020304" pitchFamily="18" charset="0"/>
              </a:rPr>
              <a:t> cơ thể là </a:t>
            </a:r>
            <a:r>
              <a:rPr lang="vi-VN" sz="3200" dirty="0" smtClean="0">
                <a:solidFill>
                  <a:srgbClr val="1F1F1F"/>
                </a:solidFill>
                <a:latin typeface="Times New Roman" panose="02020603050405020304" pitchFamily="18" charset="0"/>
                <a:cs typeface="Times New Roman" panose="02020603050405020304" pitchFamily="18" charset="0"/>
              </a:rPr>
              <a:t>40ml/kg</a:t>
            </a:r>
            <a:r>
              <a:rPr lang="en-US" sz="3200" dirty="0" smtClean="0">
                <a:solidFill>
                  <a:srgbClr val="1F1F1F"/>
                </a:solidFill>
                <a:latin typeface="Times New Roman" panose="02020603050405020304" pitchFamily="18" charset="0"/>
                <a:cs typeface="Times New Roman" panose="02020603050405020304" pitchFamily="18" charset="0"/>
              </a:rPr>
              <a:t> </a:t>
            </a:r>
            <a:r>
              <a:rPr lang="en-US" sz="3200" dirty="0" err="1">
                <a:solidFill>
                  <a:srgbClr val="1F1F1F"/>
                </a:solidFill>
                <a:latin typeface="Times New Roman" panose="02020603050405020304" pitchFamily="18" charset="0"/>
                <a:cs typeface="Times New Roman" panose="02020603050405020304" pitchFamily="18" charset="0"/>
              </a:rPr>
              <a:t>thể</a:t>
            </a:r>
            <a:r>
              <a:rPr lang="en-US" sz="3200" dirty="0">
                <a:solidFill>
                  <a:srgbClr val="1F1F1F"/>
                </a:solidFill>
                <a:latin typeface="Times New Roman" panose="02020603050405020304" pitchFamily="18" charset="0"/>
                <a:cs typeface="Times New Roman" panose="02020603050405020304" pitchFamily="18" charset="0"/>
              </a:rPr>
              <a:t> </a:t>
            </a:r>
            <a:r>
              <a:rPr lang="en-US" sz="3200" dirty="0" err="1">
                <a:solidFill>
                  <a:srgbClr val="1F1F1F"/>
                </a:solidFill>
                <a:latin typeface="Times New Roman" panose="02020603050405020304" pitchFamily="18" charset="0"/>
                <a:cs typeface="Times New Roman" panose="02020603050405020304" pitchFamily="18" charset="0"/>
              </a:rPr>
              <a:t>trọng</a:t>
            </a:r>
            <a:r>
              <a:rPr lang="en-US" sz="3200" dirty="0">
                <a:solidFill>
                  <a:srgbClr val="1F1F1F"/>
                </a:solidFill>
                <a:latin typeface="Times New Roman" panose="02020603050405020304" pitchFamily="18" charset="0"/>
                <a:cs typeface="Times New Roman" panose="02020603050405020304" pitchFamily="18" charset="0"/>
              </a:rPr>
              <a:t> </a:t>
            </a:r>
            <a:r>
              <a:rPr lang="en-US" sz="3200" dirty="0" err="1">
                <a:solidFill>
                  <a:srgbClr val="1F1F1F"/>
                </a:solidFill>
                <a:latin typeface="Times New Roman" panose="02020603050405020304" pitchFamily="18" charset="0"/>
                <a:cs typeface="Times New Roman" panose="02020603050405020304" pitchFamily="18" charset="0"/>
              </a:rPr>
              <a:t>cơ</a:t>
            </a:r>
            <a:r>
              <a:rPr lang="en-US" sz="3200" dirty="0">
                <a:solidFill>
                  <a:srgbClr val="1F1F1F"/>
                </a:solidFill>
                <a:latin typeface="Times New Roman" panose="02020603050405020304" pitchFamily="18" charset="0"/>
                <a:cs typeface="Times New Roman" panose="02020603050405020304" pitchFamily="18" charset="0"/>
              </a:rPr>
              <a:t> </a:t>
            </a:r>
            <a:r>
              <a:rPr lang="en-US" sz="3200" dirty="0" err="1">
                <a:solidFill>
                  <a:srgbClr val="1F1F1F"/>
                </a:solidFill>
                <a:latin typeface="Times New Roman" panose="02020603050405020304" pitchFamily="18" charset="0"/>
                <a:cs typeface="Times New Roman" panose="02020603050405020304" pitchFamily="18" charset="0"/>
              </a:rPr>
              <a:t>thể</a:t>
            </a:r>
            <a:r>
              <a:rPr lang="en-US" sz="3200" dirty="0">
                <a:solidFill>
                  <a:srgbClr val="1F1F1F"/>
                </a:solidFill>
                <a:latin typeface="Times New Roman" panose="02020603050405020304" pitchFamily="18" charset="0"/>
                <a:cs typeface="Times New Roman" panose="02020603050405020304" pitchFamily="18" charset="0"/>
              </a:rPr>
              <a:t> </a:t>
            </a:r>
            <a:r>
              <a:rPr lang="en-US" sz="3200" dirty="0" err="1">
                <a:solidFill>
                  <a:srgbClr val="1F1F1F"/>
                </a:solidFill>
                <a:latin typeface="Times New Roman" panose="02020603050405020304" pitchFamily="18" charset="0"/>
                <a:cs typeface="Times New Roman" panose="02020603050405020304" pitchFamily="18" charset="0"/>
              </a:rPr>
              <a:t>mỗi</a:t>
            </a:r>
            <a:r>
              <a:rPr lang="en-US" sz="3200" dirty="0">
                <a:solidFill>
                  <a:srgbClr val="1F1F1F"/>
                </a:solidFill>
                <a:latin typeface="Times New Roman" panose="02020603050405020304" pitchFamily="18" charset="0"/>
                <a:cs typeface="Times New Roman" panose="02020603050405020304" pitchFamily="18" charset="0"/>
              </a:rPr>
              <a:t> </a:t>
            </a:r>
            <a:r>
              <a:rPr lang="en-US" sz="3200" dirty="0" err="1">
                <a:solidFill>
                  <a:srgbClr val="1F1F1F"/>
                </a:solidFill>
                <a:latin typeface="Times New Roman" panose="02020603050405020304" pitchFamily="18" charset="0"/>
                <a:cs typeface="Times New Roman" panose="02020603050405020304" pitchFamily="18" charset="0"/>
              </a:rPr>
              <a:t>ngày</a:t>
            </a:r>
            <a:r>
              <a:rPr lang="vi-VN" sz="3200" dirty="0" smtClean="0">
                <a:solidFill>
                  <a:srgbClr val="1F1F1F"/>
                </a:solidFill>
                <a:latin typeface="Times New Roman" panose="02020603050405020304" pitchFamily="18" charset="0"/>
                <a:cs typeface="Times New Roman" panose="02020603050405020304" pitchFamily="18" charset="0"/>
              </a:rPr>
              <a:t>.</a:t>
            </a:r>
            <a:r>
              <a:rPr lang="vi-VN" sz="3200" dirty="0">
                <a:solidFill>
                  <a:srgbClr val="1F1F1F"/>
                </a:solidFill>
                <a:latin typeface="Times New Roman" panose="02020603050405020304" pitchFamily="18" charset="0"/>
                <a:cs typeface="Times New Roman" panose="02020603050405020304" pitchFamily="18" charset="0"/>
              </a:rPr>
              <a:t> </a:t>
            </a:r>
            <a:r>
              <a:rPr lang="vi-VN" sz="3200" dirty="0">
                <a:solidFill>
                  <a:srgbClr val="040C28"/>
                </a:solidFill>
                <a:latin typeface="Times New Roman" panose="02020603050405020304" pitchFamily="18" charset="0"/>
                <a:cs typeface="Times New Roman" panose="02020603050405020304" pitchFamily="18" charset="0"/>
              </a:rPr>
              <a:t>Người</a:t>
            </a:r>
            <a:r>
              <a:rPr lang="vi-VN" sz="3200" dirty="0">
                <a:solidFill>
                  <a:srgbClr val="1F1F1F"/>
                </a:solidFill>
                <a:latin typeface="Times New Roman" panose="02020603050405020304" pitchFamily="18" charset="0"/>
                <a:cs typeface="Times New Roman" panose="02020603050405020304" pitchFamily="18" charset="0"/>
              </a:rPr>
              <a:t> từ 19-55 tuổi, hoạt động thể lực trung bình, </a:t>
            </a:r>
            <a:r>
              <a:rPr lang="vi-VN" sz="3200" dirty="0">
                <a:solidFill>
                  <a:srgbClr val="040C28"/>
                </a:solidFill>
                <a:latin typeface="Times New Roman" panose="02020603050405020304" pitchFamily="18" charset="0"/>
                <a:cs typeface="Times New Roman" panose="02020603050405020304" pitchFamily="18" charset="0"/>
              </a:rPr>
              <a:t>nhu cầu nước của</a:t>
            </a:r>
            <a:r>
              <a:rPr lang="vi-VN" sz="3200" dirty="0">
                <a:solidFill>
                  <a:srgbClr val="1F1F1F"/>
                </a:solidFill>
                <a:latin typeface="Times New Roman" panose="02020603050405020304" pitchFamily="18" charset="0"/>
                <a:cs typeface="Times New Roman" panose="02020603050405020304" pitchFamily="18" charset="0"/>
              </a:rPr>
              <a:t> cơ thể là </a:t>
            </a:r>
            <a:r>
              <a:rPr lang="vi-VN" sz="3200" dirty="0" smtClean="0">
                <a:solidFill>
                  <a:srgbClr val="1F1F1F"/>
                </a:solidFill>
                <a:latin typeface="Times New Roman" panose="02020603050405020304" pitchFamily="18" charset="0"/>
                <a:cs typeface="Times New Roman" panose="02020603050405020304" pitchFamily="18" charset="0"/>
              </a:rPr>
              <a:t>35ml/kg</a:t>
            </a:r>
            <a:r>
              <a:rPr lang="en-US" sz="3200" dirty="0" smtClean="0">
                <a:solidFill>
                  <a:srgbClr val="1F1F1F"/>
                </a:solidFill>
                <a:latin typeface="Times New Roman" panose="02020603050405020304" pitchFamily="18" charset="0"/>
                <a:cs typeface="Times New Roman" panose="02020603050405020304" pitchFamily="18" charset="0"/>
              </a:rPr>
              <a:t> </a:t>
            </a:r>
            <a:r>
              <a:rPr lang="en-US" sz="3200" dirty="0" err="1">
                <a:solidFill>
                  <a:srgbClr val="1F1F1F"/>
                </a:solidFill>
                <a:latin typeface="Times New Roman" panose="02020603050405020304" pitchFamily="18" charset="0"/>
                <a:cs typeface="Times New Roman" panose="02020603050405020304" pitchFamily="18" charset="0"/>
              </a:rPr>
              <a:t>thể</a:t>
            </a:r>
            <a:r>
              <a:rPr lang="en-US" sz="3200" dirty="0">
                <a:solidFill>
                  <a:srgbClr val="1F1F1F"/>
                </a:solidFill>
                <a:latin typeface="Times New Roman" panose="02020603050405020304" pitchFamily="18" charset="0"/>
                <a:cs typeface="Times New Roman" panose="02020603050405020304" pitchFamily="18" charset="0"/>
              </a:rPr>
              <a:t> </a:t>
            </a:r>
            <a:r>
              <a:rPr lang="en-US" sz="3200" dirty="0" err="1">
                <a:solidFill>
                  <a:srgbClr val="1F1F1F"/>
                </a:solidFill>
                <a:latin typeface="Times New Roman" panose="02020603050405020304" pitchFamily="18" charset="0"/>
                <a:cs typeface="Times New Roman" panose="02020603050405020304" pitchFamily="18" charset="0"/>
              </a:rPr>
              <a:t>trọng</a:t>
            </a:r>
            <a:r>
              <a:rPr lang="en-US" sz="3200" dirty="0">
                <a:solidFill>
                  <a:srgbClr val="1F1F1F"/>
                </a:solidFill>
                <a:latin typeface="Times New Roman" panose="02020603050405020304" pitchFamily="18" charset="0"/>
                <a:cs typeface="Times New Roman" panose="02020603050405020304" pitchFamily="18" charset="0"/>
              </a:rPr>
              <a:t> </a:t>
            </a:r>
            <a:r>
              <a:rPr lang="en-US" sz="3200" dirty="0" err="1">
                <a:solidFill>
                  <a:srgbClr val="1F1F1F"/>
                </a:solidFill>
                <a:latin typeface="Times New Roman" panose="02020603050405020304" pitchFamily="18" charset="0"/>
                <a:cs typeface="Times New Roman" panose="02020603050405020304" pitchFamily="18" charset="0"/>
              </a:rPr>
              <a:t>cơ</a:t>
            </a:r>
            <a:r>
              <a:rPr lang="en-US" sz="3200" dirty="0">
                <a:solidFill>
                  <a:srgbClr val="1F1F1F"/>
                </a:solidFill>
                <a:latin typeface="Times New Roman" panose="02020603050405020304" pitchFamily="18" charset="0"/>
                <a:cs typeface="Times New Roman" panose="02020603050405020304" pitchFamily="18" charset="0"/>
              </a:rPr>
              <a:t> </a:t>
            </a:r>
            <a:r>
              <a:rPr lang="en-US" sz="3200" dirty="0" err="1">
                <a:solidFill>
                  <a:srgbClr val="1F1F1F"/>
                </a:solidFill>
                <a:latin typeface="Times New Roman" panose="02020603050405020304" pitchFamily="18" charset="0"/>
                <a:cs typeface="Times New Roman" panose="02020603050405020304" pitchFamily="18" charset="0"/>
              </a:rPr>
              <a:t>thể</a:t>
            </a:r>
            <a:r>
              <a:rPr lang="en-US" sz="3200" dirty="0">
                <a:solidFill>
                  <a:srgbClr val="1F1F1F"/>
                </a:solidFill>
                <a:latin typeface="Times New Roman" panose="02020603050405020304" pitchFamily="18" charset="0"/>
                <a:cs typeface="Times New Roman" panose="02020603050405020304" pitchFamily="18" charset="0"/>
              </a:rPr>
              <a:t> </a:t>
            </a:r>
            <a:r>
              <a:rPr lang="en-US" sz="3200" dirty="0" err="1">
                <a:solidFill>
                  <a:srgbClr val="1F1F1F"/>
                </a:solidFill>
                <a:latin typeface="Times New Roman" panose="02020603050405020304" pitchFamily="18" charset="0"/>
                <a:cs typeface="Times New Roman" panose="02020603050405020304" pitchFamily="18" charset="0"/>
              </a:rPr>
              <a:t>mỗi</a:t>
            </a:r>
            <a:r>
              <a:rPr lang="en-US" sz="3200" dirty="0">
                <a:solidFill>
                  <a:srgbClr val="1F1F1F"/>
                </a:solidFill>
                <a:latin typeface="Times New Roman" panose="02020603050405020304" pitchFamily="18" charset="0"/>
                <a:cs typeface="Times New Roman" panose="02020603050405020304" pitchFamily="18" charset="0"/>
              </a:rPr>
              <a:t> </a:t>
            </a:r>
            <a:r>
              <a:rPr lang="en-US" sz="3200" dirty="0" err="1">
                <a:solidFill>
                  <a:srgbClr val="1F1F1F"/>
                </a:solidFill>
                <a:latin typeface="Times New Roman" panose="02020603050405020304" pitchFamily="18" charset="0"/>
                <a:cs typeface="Times New Roman" panose="02020603050405020304" pitchFamily="18" charset="0"/>
              </a:rPr>
              <a:t>ngày</a:t>
            </a:r>
            <a:r>
              <a:rPr lang="vi-VN" sz="3200" dirty="0" smtClean="0">
                <a:solidFill>
                  <a:srgbClr val="1F1F1F"/>
                </a:solidFill>
                <a:latin typeface="Times New Roman" panose="02020603050405020304" pitchFamily="18" charset="0"/>
                <a:cs typeface="Times New Roman" panose="02020603050405020304" pitchFamily="18" charset="0"/>
              </a:rPr>
              <a:t>.</a:t>
            </a:r>
            <a:r>
              <a:rPr lang="vi-VN" sz="3200" dirty="0">
                <a:solidFill>
                  <a:srgbClr val="1F1F1F"/>
                </a:solidFill>
                <a:latin typeface="Times New Roman" panose="02020603050405020304" pitchFamily="18" charset="0"/>
                <a:cs typeface="Times New Roman" panose="02020603050405020304" pitchFamily="18" charset="0"/>
              </a:rPr>
              <a:t> </a:t>
            </a:r>
            <a:r>
              <a:rPr lang="vi-VN" sz="3200" dirty="0">
                <a:solidFill>
                  <a:srgbClr val="040C28"/>
                </a:solidFill>
                <a:latin typeface="Times New Roman" panose="02020603050405020304" pitchFamily="18" charset="0"/>
                <a:cs typeface="Times New Roman" panose="02020603050405020304" pitchFamily="18" charset="0"/>
              </a:rPr>
              <a:t>Người</a:t>
            </a:r>
            <a:r>
              <a:rPr lang="vi-VN" sz="3200" dirty="0">
                <a:solidFill>
                  <a:srgbClr val="1F1F1F"/>
                </a:solidFill>
                <a:latin typeface="Times New Roman" panose="02020603050405020304" pitchFamily="18" charset="0"/>
                <a:cs typeface="Times New Roman" panose="02020603050405020304" pitchFamily="18" charset="0"/>
              </a:rPr>
              <a:t> trên 55 tuổi, </a:t>
            </a:r>
            <a:r>
              <a:rPr lang="vi-VN" sz="3200" dirty="0">
                <a:solidFill>
                  <a:srgbClr val="040C28"/>
                </a:solidFill>
                <a:latin typeface="Times New Roman" panose="02020603050405020304" pitchFamily="18" charset="0"/>
                <a:cs typeface="Times New Roman" panose="02020603050405020304" pitchFamily="18" charset="0"/>
              </a:rPr>
              <a:t>nhu cầu nước</a:t>
            </a:r>
            <a:r>
              <a:rPr lang="vi-VN" sz="3200" dirty="0">
                <a:solidFill>
                  <a:srgbClr val="1F1F1F"/>
                </a:solidFill>
                <a:latin typeface="Times New Roman" panose="02020603050405020304" pitchFamily="18" charset="0"/>
                <a:cs typeface="Times New Roman" panose="02020603050405020304" pitchFamily="18" charset="0"/>
              </a:rPr>
              <a:t> là khoảng </a:t>
            </a:r>
            <a:r>
              <a:rPr lang="vi-VN" sz="3200" dirty="0" smtClean="0">
                <a:solidFill>
                  <a:srgbClr val="1F1F1F"/>
                </a:solidFill>
                <a:latin typeface="Times New Roman" panose="02020603050405020304" pitchFamily="18" charset="0"/>
                <a:cs typeface="Times New Roman" panose="02020603050405020304" pitchFamily="18" charset="0"/>
              </a:rPr>
              <a:t>30mk/kg</a:t>
            </a:r>
            <a:r>
              <a:rPr lang="en-US" sz="3200" dirty="0" smtClean="0">
                <a:solidFill>
                  <a:srgbClr val="1F1F1F"/>
                </a:solidFill>
                <a:latin typeface="Times New Roman" panose="02020603050405020304" pitchFamily="18" charset="0"/>
                <a:cs typeface="Times New Roman" panose="02020603050405020304" pitchFamily="18" charset="0"/>
              </a:rPr>
              <a:t> </a:t>
            </a:r>
            <a:r>
              <a:rPr lang="en-US" sz="3200" dirty="0" err="1">
                <a:solidFill>
                  <a:srgbClr val="1F1F1F"/>
                </a:solidFill>
                <a:latin typeface="Times New Roman" panose="02020603050405020304" pitchFamily="18" charset="0"/>
                <a:cs typeface="Times New Roman" panose="02020603050405020304" pitchFamily="18" charset="0"/>
              </a:rPr>
              <a:t>thể</a:t>
            </a:r>
            <a:r>
              <a:rPr lang="en-US" sz="3200" dirty="0">
                <a:solidFill>
                  <a:srgbClr val="1F1F1F"/>
                </a:solidFill>
                <a:latin typeface="Times New Roman" panose="02020603050405020304" pitchFamily="18" charset="0"/>
                <a:cs typeface="Times New Roman" panose="02020603050405020304" pitchFamily="18" charset="0"/>
              </a:rPr>
              <a:t> </a:t>
            </a:r>
            <a:r>
              <a:rPr lang="en-US" sz="3200" dirty="0" err="1">
                <a:solidFill>
                  <a:srgbClr val="1F1F1F"/>
                </a:solidFill>
                <a:latin typeface="Times New Roman" panose="02020603050405020304" pitchFamily="18" charset="0"/>
                <a:cs typeface="Times New Roman" panose="02020603050405020304" pitchFamily="18" charset="0"/>
              </a:rPr>
              <a:t>trọng</a:t>
            </a:r>
            <a:r>
              <a:rPr lang="en-US" sz="3200" dirty="0">
                <a:solidFill>
                  <a:srgbClr val="1F1F1F"/>
                </a:solidFill>
                <a:latin typeface="Times New Roman" panose="02020603050405020304" pitchFamily="18" charset="0"/>
                <a:cs typeface="Times New Roman" panose="02020603050405020304" pitchFamily="18" charset="0"/>
              </a:rPr>
              <a:t> </a:t>
            </a:r>
            <a:r>
              <a:rPr lang="en-US" sz="3200" dirty="0" err="1">
                <a:solidFill>
                  <a:srgbClr val="1F1F1F"/>
                </a:solidFill>
                <a:latin typeface="Times New Roman" panose="02020603050405020304" pitchFamily="18" charset="0"/>
                <a:cs typeface="Times New Roman" panose="02020603050405020304" pitchFamily="18" charset="0"/>
              </a:rPr>
              <a:t>cơ</a:t>
            </a:r>
            <a:r>
              <a:rPr lang="en-US" sz="3200" dirty="0">
                <a:solidFill>
                  <a:srgbClr val="1F1F1F"/>
                </a:solidFill>
                <a:latin typeface="Times New Roman" panose="02020603050405020304" pitchFamily="18" charset="0"/>
                <a:cs typeface="Times New Roman" panose="02020603050405020304" pitchFamily="18" charset="0"/>
              </a:rPr>
              <a:t> </a:t>
            </a:r>
            <a:r>
              <a:rPr lang="en-US" sz="3200" dirty="0" err="1">
                <a:solidFill>
                  <a:srgbClr val="1F1F1F"/>
                </a:solidFill>
                <a:latin typeface="Times New Roman" panose="02020603050405020304" pitchFamily="18" charset="0"/>
                <a:cs typeface="Times New Roman" panose="02020603050405020304" pitchFamily="18" charset="0"/>
              </a:rPr>
              <a:t>thể</a:t>
            </a:r>
            <a:r>
              <a:rPr lang="en-US" sz="3200" dirty="0">
                <a:solidFill>
                  <a:srgbClr val="1F1F1F"/>
                </a:solidFill>
                <a:latin typeface="Times New Roman" panose="02020603050405020304" pitchFamily="18" charset="0"/>
                <a:cs typeface="Times New Roman" panose="02020603050405020304" pitchFamily="18" charset="0"/>
              </a:rPr>
              <a:t> </a:t>
            </a:r>
            <a:r>
              <a:rPr lang="en-US" sz="3200" dirty="0" err="1">
                <a:solidFill>
                  <a:srgbClr val="1F1F1F"/>
                </a:solidFill>
                <a:latin typeface="Times New Roman" panose="02020603050405020304" pitchFamily="18" charset="0"/>
                <a:cs typeface="Times New Roman" panose="02020603050405020304" pitchFamily="18" charset="0"/>
              </a:rPr>
              <a:t>mỗi</a:t>
            </a:r>
            <a:r>
              <a:rPr lang="en-US" sz="3200" dirty="0">
                <a:solidFill>
                  <a:srgbClr val="1F1F1F"/>
                </a:solidFill>
                <a:latin typeface="Times New Roman" panose="02020603050405020304" pitchFamily="18" charset="0"/>
                <a:cs typeface="Times New Roman" panose="02020603050405020304" pitchFamily="18" charset="0"/>
              </a:rPr>
              <a:t> </a:t>
            </a:r>
            <a:r>
              <a:rPr lang="en-US" sz="3200" dirty="0" err="1">
                <a:solidFill>
                  <a:srgbClr val="1F1F1F"/>
                </a:solidFill>
                <a:latin typeface="Times New Roman" panose="02020603050405020304" pitchFamily="18" charset="0"/>
                <a:cs typeface="Times New Roman" panose="02020603050405020304" pitchFamily="18" charset="0"/>
              </a:rPr>
              <a:t>ngày</a:t>
            </a:r>
            <a:r>
              <a:rPr lang="vi-VN" sz="3200" dirty="0" smtClean="0">
                <a:solidFill>
                  <a:srgbClr val="1F1F1F"/>
                </a:solidFill>
                <a:latin typeface="Times New Roman" panose="02020603050405020304" pitchFamily="18" charset="0"/>
                <a:cs typeface="Times New Roman" panose="02020603050405020304" pitchFamily="18" charset="0"/>
              </a:rPr>
              <a:t>.</a:t>
            </a:r>
            <a:r>
              <a:rPr lang="en-US" sz="3200" dirty="0" smtClean="0">
                <a:solidFill>
                  <a:srgbClr val="1F1F1F"/>
                </a:solidFill>
                <a:latin typeface="Times New Roman" panose="02020603050405020304" pitchFamily="18" charset="0"/>
                <a:cs typeface="Times New Roman" panose="02020603050405020304" pitchFamily="18" charset="0"/>
              </a:rPr>
              <a:t> </a:t>
            </a:r>
          </a:p>
          <a:p>
            <a:r>
              <a:rPr lang="en-US" sz="3200" dirty="0" err="1" smtClean="0">
                <a:solidFill>
                  <a:srgbClr val="FF0000"/>
                </a:solidFill>
                <a:latin typeface="Times New Roman" panose="02020603050405020304" pitchFamily="18" charset="0"/>
                <a:cs typeface="Times New Roman" panose="02020603050405020304" pitchFamily="18" charset="0"/>
              </a:rPr>
              <a:t>Dựa</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vào</a:t>
            </a:r>
            <a:r>
              <a:rPr lang="en-US" sz="3200" dirty="0" smtClean="0">
                <a:solidFill>
                  <a:srgbClr val="FF0000"/>
                </a:solidFill>
                <a:latin typeface="Times New Roman" panose="02020603050405020304" pitchFamily="18" charset="0"/>
                <a:cs typeface="Times New Roman" panose="02020603050405020304" pitchFamily="18" charset="0"/>
              </a:rPr>
              <a:t> </a:t>
            </a:r>
            <a:r>
              <a:rPr lang="vi-VN" sz="3200" dirty="0">
                <a:solidFill>
                  <a:srgbClr val="FF0000"/>
                </a:solidFill>
                <a:latin typeface="Times New Roman" panose="02020603050405020304" pitchFamily="18" charset="0"/>
                <a:cs typeface="Times New Roman" panose="02020603050405020304" pitchFamily="18" charset="0"/>
              </a:rPr>
              <a:t>khuyến </a:t>
            </a:r>
            <a:r>
              <a:rPr lang="vi-VN" sz="3200" dirty="0" smtClean="0">
                <a:solidFill>
                  <a:srgbClr val="FF0000"/>
                </a:solidFill>
                <a:latin typeface="Times New Roman" panose="02020603050405020304" pitchFamily="18" charset="0"/>
                <a:cs typeface="Times New Roman" panose="02020603050405020304" pitchFamily="18" charset="0"/>
              </a:rPr>
              <a:t>nghị</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này</a:t>
            </a:r>
            <a:r>
              <a:rPr lang="en-US" sz="3200" dirty="0" smtClean="0">
                <a:solidFill>
                  <a:srgbClr val="FF0000"/>
                </a:solidFill>
                <a:latin typeface="Times New Roman" panose="02020603050405020304" pitchFamily="18" charset="0"/>
                <a:cs typeface="Times New Roman" panose="02020603050405020304" pitchFamily="18" charset="0"/>
              </a:rPr>
              <a:t> , </a:t>
            </a:r>
            <a:r>
              <a:rPr lang="en-US" sz="3200" dirty="0" err="1" smtClean="0">
                <a:solidFill>
                  <a:srgbClr val="FF0000"/>
                </a:solidFill>
                <a:latin typeface="Times New Roman" panose="02020603050405020304" pitchFamily="18" charset="0"/>
                <a:cs typeface="Times New Roman" panose="02020603050405020304" pitchFamily="18" charset="0"/>
              </a:rPr>
              <a:t>các</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em</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hãy</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tính</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lượng</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nước</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cần</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uống</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mỗi</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ngày</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của</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bản</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thân</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để</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a:t>
            </a:r>
            <a:r>
              <a:rPr lang="en-US" sz="3200" dirty="0" err="1" smtClean="0">
                <a:solidFill>
                  <a:srgbClr val="FF0000"/>
                </a:solidFill>
                <a:latin typeface="Times New Roman" panose="02020603050405020304" pitchFamily="18" charset="0"/>
                <a:cs typeface="Times New Roman" panose="02020603050405020304" pitchFamily="18" charset="0"/>
              </a:rPr>
              <a:t>ảm</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bảo</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nhu</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cầu</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nước</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cho</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cơ</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thể</a:t>
            </a:r>
            <a:r>
              <a:rPr lang="en-US" sz="3200" dirty="0" smtClean="0">
                <a:solidFill>
                  <a:srgbClr val="FF0000"/>
                </a:solidFill>
                <a:latin typeface="Times New Roman" panose="02020603050405020304" pitchFamily="18" charset="0"/>
                <a:cs typeface="Times New Roman" panose="02020603050405020304" pitchFamily="18" charset="0"/>
              </a:rPr>
              <a:t>. </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3" name="Rectangle 2"/>
          <p:cNvSpPr/>
          <p:nvPr/>
        </p:nvSpPr>
        <p:spPr>
          <a:xfrm>
            <a:off x="288415" y="4774833"/>
            <a:ext cx="8739893" cy="492443"/>
          </a:xfrm>
          <a:prstGeom prst="rect">
            <a:avLst/>
          </a:prstGeom>
        </p:spPr>
        <p:txBody>
          <a:bodyPr wrap="none">
            <a:spAutoFit/>
          </a:bodyPr>
          <a:lstStyle/>
          <a:p>
            <a:r>
              <a:rPr lang="en-US" sz="2600" dirty="0" err="1" smtClean="0">
                <a:solidFill>
                  <a:srgbClr val="03A6EB"/>
                </a:solidFill>
                <a:latin typeface="Times New Roman" panose="02020603050405020304" pitchFamily="18" charset="0"/>
                <a:ea typeface="Calibri" panose="020F0502020204030204" pitchFamily="34" charset="0"/>
              </a:rPr>
              <a:t>Lượng</a:t>
            </a:r>
            <a:r>
              <a:rPr lang="en-US" sz="2600" dirty="0" smtClean="0">
                <a:solidFill>
                  <a:srgbClr val="03A6EB"/>
                </a:solidFill>
                <a:latin typeface="Times New Roman" panose="02020603050405020304" pitchFamily="18" charset="0"/>
                <a:ea typeface="Calibri" panose="020F0502020204030204" pitchFamily="34" charset="0"/>
              </a:rPr>
              <a:t> </a:t>
            </a:r>
            <a:r>
              <a:rPr lang="en-US" sz="2600" dirty="0" err="1" smtClean="0">
                <a:solidFill>
                  <a:srgbClr val="03A6EB"/>
                </a:solidFill>
                <a:latin typeface="Times New Roman" panose="02020603050405020304" pitchFamily="18" charset="0"/>
                <a:ea typeface="Calibri" panose="020F0502020204030204" pitchFamily="34" charset="0"/>
              </a:rPr>
              <a:t>nước</a:t>
            </a:r>
            <a:r>
              <a:rPr lang="en-US" sz="2600" dirty="0" smtClean="0">
                <a:solidFill>
                  <a:srgbClr val="03A6EB"/>
                </a:solidFill>
                <a:latin typeface="Times New Roman" panose="02020603050405020304" pitchFamily="18" charset="0"/>
                <a:ea typeface="Calibri" panose="020F0502020204030204" pitchFamily="34" charset="0"/>
              </a:rPr>
              <a:t> </a:t>
            </a:r>
            <a:r>
              <a:rPr lang="en-US" sz="2600" dirty="0" err="1" smtClean="0">
                <a:solidFill>
                  <a:srgbClr val="03A6EB"/>
                </a:solidFill>
                <a:latin typeface="Times New Roman" panose="02020603050405020304" pitchFamily="18" charset="0"/>
                <a:ea typeface="Calibri" panose="020F0502020204030204" pitchFamily="34" charset="0"/>
              </a:rPr>
              <a:t>cần</a:t>
            </a:r>
            <a:r>
              <a:rPr lang="en-US" sz="2600" dirty="0" smtClean="0">
                <a:solidFill>
                  <a:srgbClr val="03A6EB"/>
                </a:solidFill>
                <a:latin typeface="Times New Roman" panose="02020603050405020304" pitchFamily="18" charset="0"/>
                <a:ea typeface="Calibri" panose="020F0502020204030204" pitchFamily="34" charset="0"/>
              </a:rPr>
              <a:t> </a:t>
            </a:r>
            <a:r>
              <a:rPr lang="en-US" sz="2600" dirty="0" err="1" smtClean="0">
                <a:solidFill>
                  <a:srgbClr val="03A6EB"/>
                </a:solidFill>
                <a:latin typeface="Times New Roman" panose="02020603050405020304" pitchFamily="18" charset="0"/>
                <a:ea typeface="Calibri" panose="020F0502020204030204" pitchFamily="34" charset="0"/>
              </a:rPr>
              <a:t>mỗi</a:t>
            </a:r>
            <a:r>
              <a:rPr lang="en-US" sz="2600" dirty="0" smtClean="0">
                <a:solidFill>
                  <a:srgbClr val="03A6EB"/>
                </a:solidFill>
                <a:latin typeface="Times New Roman" panose="02020603050405020304" pitchFamily="18" charset="0"/>
                <a:ea typeface="Calibri" panose="020F0502020204030204" pitchFamily="34" charset="0"/>
              </a:rPr>
              <a:t> </a:t>
            </a:r>
            <a:r>
              <a:rPr lang="en-US" sz="2600" dirty="0" err="1" smtClean="0">
                <a:solidFill>
                  <a:srgbClr val="03A6EB"/>
                </a:solidFill>
                <a:latin typeface="Times New Roman" panose="02020603050405020304" pitchFamily="18" charset="0"/>
                <a:ea typeface="Calibri" panose="020F0502020204030204" pitchFamily="34" charset="0"/>
              </a:rPr>
              <a:t>ngày</a:t>
            </a:r>
            <a:r>
              <a:rPr lang="en-US" sz="2600" dirty="0" smtClean="0">
                <a:solidFill>
                  <a:srgbClr val="03A6EB"/>
                </a:solidFill>
                <a:latin typeface="Times New Roman" panose="02020603050405020304" pitchFamily="18" charset="0"/>
                <a:ea typeface="Calibri" panose="020F0502020204030204" pitchFamily="34" charset="0"/>
              </a:rPr>
              <a:t> = </a:t>
            </a:r>
            <a:r>
              <a:rPr lang="en-US" sz="2600" dirty="0" err="1" smtClean="0">
                <a:solidFill>
                  <a:srgbClr val="03A6EB"/>
                </a:solidFill>
                <a:latin typeface="Times New Roman" panose="02020603050405020304" pitchFamily="18" charset="0"/>
                <a:ea typeface="Calibri" panose="020F0502020204030204" pitchFamily="34" charset="0"/>
              </a:rPr>
              <a:t>Cân</a:t>
            </a:r>
            <a:r>
              <a:rPr lang="en-US" sz="2600" dirty="0" smtClean="0">
                <a:solidFill>
                  <a:srgbClr val="03A6EB"/>
                </a:solidFill>
                <a:latin typeface="Times New Roman" panose="02020603050405020304" pitchFamily="18" charset="0"/>
                <a:ea typeface="Calibri" panose="020F0502020204030204" pitchFamily="34" charset="0"/>
              </a:rPr>
              <a:t> </a:t>
            </a:r>
            <a:r>
              <a:rPr lang="en-US" sz="2600" dirty="0" err="1" smtClean="0">
                <a:solidFill>
                  <a:srgbClr val="03A6EB"/>
                </a:solidFill>
                <a:latin typeface="Times New Roman" panose="02020603050405020304" pitchFamily="18" charset="0"/>
                <a:ea typeface="Calibri" panose="020F0502020204030204" pitchFamily="34" charset="0"/>
              </a:rPr>
              <a:t>nặng</a:t>
            </a:r>
            <a:r>
              <a:rPr lang="en-US" sz="2600" dirty="0" smtClean="0">
                <a:solidFill>
                  <a:srgbClr val="03A6EB"/>
                </a:solidFill>
                <a:latin typeface="Times New Roman" panose="02020603050405020304" pitchFamily="18" charset="0"/>
                <a:ea typeface="Calibri" panose="020F0502020204030204" pitchFamily="34" charset="0"/>
              </a:rPr>
              <a:t> </a:t>
            </a:r>
            <a:r>
              <a:rPr lang="en-US" sz="2600" dirty="0" err="1" smtClean="0">
                <a:solidFill>
                  <a:srgbClr val="03A6EB"/>
                </a:solidFill>
                <a:latin typeface="Times New Roman" panose="02020603050405020304" pitchFamily="18" charset="0"/>
                <a:ea typeface="Calibri" panose="020F0502020204030204" pitchFamily="34" charset="0"/>
              </a:rPr>
              <a:t>của</a:t>
            </a:r>
            <a:r>
              <a:rPr lang="en-US" sz="2600" dirty="0" smtClean="0">
                <a:solidFill>
                  <a:srgbClr val="03A6EB"/>
                </a:solidFill>
                <a:latin typeface="Times New Roman" panose="02020603050405020304" pitchFamily="18" charset="0"/>
                <a:ea typeface="Calibri" panose="020F0502020204030204" pitchFamily="34" charset="0"/>
              </a:rPr>
              <a:t> </a:t>
            </a:r>
            <a:r>
              <a:rPr lang="en-US" sz="2600" dirty="0" err="1" smtClean="0">
                <a:solidFill>
                  <a:srgbClr val="03A6EB"/>
                </a:solidFill>
                <a:latin typeface="Times New Roman" panose="02020603050405020304" pitchFamily="18" charset="0"/>
                <a:ea typeface="Calibri" panose="020F0502020204030204" pitchFamily="34" charset="0"/>
              </a:rPr>
              <a:t>cơ</a:t>
            </a:r>
            <a:r>
              <a:rPr lang="en-US" sz="2600" dirty="0" smtClean="0">
                <a:solidFill>
                  <a:srgbClr val="03A6EB"/>
                </a:solidFill>
                <a:latin typeface="Times New Roman" panose="02020603050405020304" pitchFamily="18" charset="0"/>
                <a:ea typeface="Calibri" panose="020F0502020204030204" pitchFamily="34" charset="0"/>
              </a:rPr>
              <a:t> </a:t>
            </a:r>
            <a:r>
              <a:rPr lang="en-US" sz="2600" dirty="0" err="1" smtClean="0">
                <a:solidFill>
                  <a:srgbClr val="03A6EB"/>
                </a:solidFill>
                <a:latin typeface="Times New Roman" panose="02020603050405020304" pitchFamily="18" charset="0"/>
                <a:ea typeface="Calibri" panose="020F0502020204030204" pitchFamily="34" charset="0"/>
              </a:rPr>
              <a:t>thể</a:t>
            </a:r>
            <a:r>
              <a:rPr lang="en-US" sz="2600" dirty="0" smtClean="0">
                <a:solidFill>
                  <a:srgbClr val="03A6EB"/>
                </a:solidFill>
                <a:latin typeface="Times New Roman" panose="02020603050405020304" pitchFamily="18" charset="0"/>
                <a:ea typeface="Calibri" panose="020F0502020204030204" pitchFamily="34" charset="0"/>
              </a:rPr>
              <a:t> (kg) x 40 (ml)</a:t>
            </a:r>
            <a:endParaRPr lang="en-US" sz="2600" dirty="0">
              <a:solidFill>
                <a:srgbClr val="03A6EB"/>
              </a:solidFill>
            </a:endParaRPr>
          </a:p>
        </p:txBody>
      </p:sp>
    </p:spTree>
    <p:extLst>
      <p:ext uri="{BB962C8B-B14F-4D97-AF65-F5344CB8AC3E}">
        <p14:creationId xmlns:p14="http://schemas.microsoft.com/office/powerpoint/2010/main" val="4127596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E6F718A9-7720-7DD3-C377-C601213997C5}"/>
              </a:ext>
            </a:extLst>
          </p:cNvPr>
          <p:cNvSpPr txBox="1"/>
          <p:nvPr/>
        </p:nvSpPr>
        <p:spPr>
          <a:xfrm>
            <a:off x="193969" y="2686380"/>
            <a:ext cx="11884316" cy="2554545"/>
          </a:xfrm>
          <a:prstGeom prst="rect">
            <a:avLst/>
          </a:prstGeom>
          <a:noFill/>
        </p:spPr>
        <p:txBody>
          <a:bodyPr wrap="square">
            <a:spAutoFit/>
          </a:bodyPr>
          <a:lstStyle/>
          <a:p>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vật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lấy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vào cơ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thể</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thông qua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hoạt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ăn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uống</a:t>
            </a:r>
            <a:r>
              <a:rPr lang="en-US" sz="3200" dirty="0" smtClean="0">
                <a:latin typeface="Times New Roman" panose="02020603050405020304" pitchFamily="18" charset="0"/>
                <a:ea typeface="Calibri" panose="020F0502020204030204" pitchFamily="34" charset="0"/>
                <a:cs typeface="Times New Roman" panose="02020603050405020304" pitchFamily="18" charset="0"/>
              </a:rPr>
              <a:t>…</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lvl="0"/>
            <a:r>
              <a:rPr lang="en-US" sz="32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latin typeface="Times New Roman" panose="02020603050405020304" pitchFamily="18" charset="0"/>
                <a:ea typeface="Calibri" panose="020F0502020204030204" pitchFamily="34" charset="0"/>
                <a:cs typeface="Times New Roman" panose="02020603050405020304" pitchFamily="18" charset="0"/>
              </a:rPr>
              <a:t>Động</a:t>
            </a:r>
            <a:r>
              <a:rPr lang="en-US" sz="32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vật</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latin typeface="Times New Roman" panose="02020603050405020304" pitchFamily="18" charset="0"/>
                <a:ea typeface="Calibri" panose="020F0502020204030204" pitchFamily="34" charset="0"/>
              </a:rPr>
              <a:t>đào</a:t>
            </a:r>
            <a:r>
              <a:rPr lang="en-US" sz="3200" dirty="0" smtClean="0">
                <a:latin typeface="Times New Roman" panose="02020603050405020304" pitchFamily="18" charset="0"/>
                <a:ea typeface="Calibri" panose="020F0502020204030204" pitchFamily="34" charset="0"/>
              </a:rPr>
              <a:t> </a:t>
            </a:r>
            <a:r>
              <a:rPr lang="en-US" sz="3200" dirty="0" err="1" smtClean="0">
                <a:latin typeface="Times New Roman" panose="02020603050405020304" pitchFamily="18" charset="0"/>
                <a:ea typeface="Calibri" panose="020F0502020204030204" pitchFamily="34" charset="0"/>
              </a:rPr>
              <a:t>thải</a:t>
            </a:r>
            <a:r>
              <a:rPr lang="en-US" sz="3200" dirty="0" smtClean="0">
                <a:latin typeface="Times New Roman" panose="02020603050405020304" pitchFamily="18" charset="0"/>
                <a:ea typeface="Calibri" panose="020F0502020204030204" pitchFamily="34" charset="0"/>
              </a:rPr>
              <a:t> </a:t>
            </a:r>
            <a:r>
              <a:rPr lang="en-US" sz="3200" dirty="0" err="1" smtClean="0">
                <a:latin typeface="Times New Roman" panose="02020603050405020304" pitchFamily="18" charset="0"/>
                <a:ea typeface="Calibri" panose="020F0502020204030204" pitchFamily="34" charset="0"/>
              </a:rPr>
              <a:t>nước</a:t>
            </a:r>
            <a:r>
              <a:rPr lang="en-US" sz="3200" dirty="0" smtClean="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ra</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khỏi</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cơ</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thể</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chủ</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yếu</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bằng</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việc</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thoát</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mồ</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hôi</a:t>
            </a:r>
            <a:r>
              <a:rPr lang="en-US" sz="3200" dirty="0">
                <a:latin typeface="Times New Roman" panose="02020603050405020304" pitchFamily="18" charset="0"/>
                <a:ea typeface="Calibri" panose="020F0502020204030204" pitchFamily="34" charset="0"/>
              </a:rPr>
              <a:t> qua da </a:t>
            </a:r>
            <a:r>
              <a:rPr lang="en-US" sz="3200" dirty="0" err="1">
                <a:latin typeface="Times New Roman" panose="02020603050405020304" pitchFamily="18" charset="0"/>
                <a:ea typeface="Calibri" panose="020F0502020204030204" pitchFamily="34" charset="0"/>
              </a:rPr>
              <a:t>và</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thải</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nước</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tiểu</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ra</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ngoài</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cơ</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thể</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nhờ</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quá</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trình</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lọc</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máu</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tạo</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thành</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nước</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tiểu</a:t>
            </a:r>
            <a:r>
              <a:rPr lang="en-US" sz="3200" dirty="0">
                <a:latin typeface="Times New Roman" panose="02020603050405020304" pitchFamily="18" charset="0"/>
                <a:ea typeface="Calibri" panose="020F0502020204030204" pitchFamily="34" charset="0"/>
              </a:rPr>
              <a:t> ở </a:t>
            </a:r>
            <a:r>
              <a:rPr lang="en-US" sz="3200" dirty="0" err="1">
                <a:latin typeface="Times New Roman" panose="02020603050405020304" pitchFamily="18" charset="0"/>
                <a:ea typeface="Calibri" panose="020F0502020204030204" pitchFamily="34" charset="0"/>
              </a:rPr>
              <a:t>thận</a:t>
            </a:r>
            <a:r>
              <a:rPr lang="en-US" sz="3200" dirty="0">
                <a:latin typeface="Times New Roman" panose="02020603050405020304" pitchFamily="18" charset="0"/>
                <a:ea typeface="Calibri" panose="020F0502020204030204" pitchFamily="34" charset="0"/>
              </a:rPr>
              <a:t>. </a:t>
            </a:r>
            <a:r>
              <a:rPr lang="vi-VN" sz="3200" b="0" i="0" dirty="0" smtClean="0">
                <a:effectLst/>
                <a:latin typeface="Times New Roman" panose="02020603050405020304" pitchFamily="18" charset="0"/>
                <a:cs typeface="Times New Roman" panose="02020603050405020304" pitchFamily="18" charset="0"/>
              </a:rPr>
              <a:t>Vì </a:t>
            </a:r>
            <a:r>
              <a:rPr lang="vi-VN" sz="3200" b="0" i="0" dirty="0">
                <a:effectLst/>
                <a:latin typeface="Times New Roman" panose="02020603050405020304" pitchFamily="18" charset="0"/>
                <a:cs typeface="Times New Roman" panose="02020603050405020304" pitchFamily="18" charset="0"/>
              </a:rPr>
              <a:t>nước luôn có sự đào thải ra khỏi cơ thể nên việc bổ sung nước là vô cùng quan trọng.</a:t>
            </a:r>
            <a:endParaRPr lang="en-US" sz="3200"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xmlns="" id="{8E236F1A-15B2-ABFB-FC51-E13D8B265543}"/>
              </a:ext>
            </a:extLst>
          </p:cNvPr>
          <p:cNvSpPr txBox="1"/>
          <p:nvPr/>
        </p:nvSpPr>
        <p:spPr>
          <a:xfrm>
            <a:off x="156117" y="1272386"/>
            <a:ext cx="11739350" cy="1569660"/>
          </a:xfrm>
          <a:prstGeom prst="rect">
            <a:avLst/>
          </a:prstGeom>
          <a:noFill/>
        </p:spPr>
        <p:txBody>
          <a:bodyPr wrap="square">
            <a:spAutoFit/>
          </a:bodyPr>
          <a:lstStyle/>
          <a:p>
            <a:pPr algn="just"/>
            <a:r>
              <a:rPr lang="en-US" sz="3200" b="0" i="0" dirty="0" smtClean="0">
                <a:solidFill>
                  <a:srgbClr val="212529"/>
                </a:solidFill>
                <a:effectLst/>
                <a:latin typeface="+mj-lt"/>
              </a:rPr>
              <a:t>- </a:t>
            </a:r>
            <a:r>
              <a:rPr lang="vi-VN" sz="3200" b="0" i="0" dirty="0" smtClean="0">
                <a:solidFill>
                  <a:srgbClr val="212529"/>
                </a:solidFill>
                <a:effectLst/>
                <a:latin typeface="+mj-lt"/>
              </a:rPr>
              <a:t>Động </a:t>
            </a:r>
            <a:r>
              <a:rPr lang="vi-VN" sz="3200" b="0" i="0" dirty="0">
                <a:solidFill>
                  <a:srgbClr val="212529"/>
                </a:solidFill>
                <a:effectLst/>
                <a:latin typeface="+mj-lt"/>
              </a:rPr>
              <a:t>vật cần nước để duy trì sự sống. Mỗi loài động vật có nhu cầu sử dụng nước khác nhau phụ thuộc vào tuổi, đặc điểm sinh học, môi trường sống...</a:t>
            </a:r>
          </a:p>
        </p:txBody>
      </p:sp>
      <p:sp>
        <p:nvSpPr>
          <p:cNvPr id="2" name="Rectangle 1"/>
          <p:cNvSpPr/>
          <p:nvPr/>
        </p:nvSpPr>
        <p:spPr>
          <a:xfrm>
            <a:off x="89210" y="5397347"/>
            <a:ext cx="8787983" cy="584775"/>
          </a:xfrm>
          <a:prstGeom prst="rect">
            <a:avLst/>
          </a:prstGeom>
        </p:spPr>
        <p:txBody>
          <a:bodyPr wrap="none">
            <a:spAutoFit/>
          </a:bodyPr>
          <a:lstStyle/>
          <a:p>
            <a:pPr marR="0" lvl="0" algn="just">
              <a:spcBef>
                <a:spcPts val="600"/>
              </a:spcBef>
              <a:spcAft>
                <a:spcPts val="600"/>
              </a:spcAft>
              <a:tabLst>
                <a:tab pos="291465" algn="l"/>
              </a:tabLst>
            </a:pPr>
            <a:r>
              <a:rPr lang="en-US" sz="3200" dirty="0" smtClean="0">
                <a:solidFill>
                  <a:srgbClr val="000000"/>
                </a:solidFill>
                <a:latin typeface="Times New Roman" panose="02020603050405020304" pitchFamily="18" charset="0"/>
                <a:ea typeface="Calibri" panose="020F0502020204030204" pitchFamily="34" charset="0"/>
              </a:rPr>
              <a:t> - </a:t>
            </a:r>
            <a:r>
              <a:rPr lang="en-US" sz="3200" dirty="0" err="1" smtClean="0">
                <a:solidFill>
                  <a:srgbClr val="000000"/>
                </a:solidFill>
                <a:latin typeface="Times New Roman" panose="02020603050405020304" pitchFamily="18" charset="0"/>
                <a:ea typeface="Calibri" panose="020F0502020204030204" pitchFamily="34" charset="0"/>
              </a:rPr>
              <a:t>Lượng</a:t>
            </a:r>
            <a:r>
              <a:rPr lang="en-US" sz="3200" dirty="0" smtClean="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nước</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mỗi</a:t>
            </a:r>
            <a:r>
              <a:rPr lang="en-US" sz="3200" dirty="0">
                <a:solidFill>
                  <a:srgbClr val="000000"/>
                </a:solidFill>
                <a:latin typeface="Times New Roman" panose="02020603050405020304" pitchFamily="18" charset="0"/>
                <a:ea typeface="Calibri" panose="020F0502020204030204" pitchFamily="34" charset="0"/>
              </a:rPr>
              <a:t> </a:t>
            </a:r>
            <a:r>
              <a:rPr lang="en-US" sz="3200" dirty="0" err="1" smtClean="0">
                <a:solidFill>
                  <a:srgbClr val="000000"/>
                </a:solidFill>
                <a:latin typeface="Times New Roman" panose="02020603050405020304" pitchFamily="18" charset="0"/>
                <a:ea typeface="Calibri" panose="020F0502020204030204" pitchFamily="34" charset="0"/>
              </a:rPr>
              <a:t>ngày</a:t>
            </a:r>
            <a:r>
              <a:rPr lang="en-US" sz="3200" dirty="0" smtClean="0">
                <a:solidFill>
                  <a:srgbClr val="000000"/>
                </a:solidFill>
                <a:latin typeface="Times New Roman" panose="02020603050405020304" pitchFamily="18" charset="0"/>
                <a:ea typeface="Calibri" panose="020F0502020204030204" pitchFamily="34" charset="0"/>
              </a:rPr>
              <a:t> = </a:t>
            </a:r>
            <a:r>
              <a:rPr lang="en-US" sz="3200" dirty="0" err="1">
                <a:solidFill>
                  <a:srgbClr val="000000"/>
                </a:solidFill>
                <a:latin typeface="Times New Roman" panose="02020603050405020304" pitchFamily="18" charset="0"/>
                <a:ea typeface="Calibri" panose="020F0502020204030204" pitchFamily="34" charset="0"/>
              </a:rPr>
              <a:t>khối</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lượng</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cơ</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thể</a:t>
            </a:r>
            <a:r>
              <a:rPr lang="en-US" sz="3200" dirty="0">
                <a:solidFill>
                  <a:srgbClr val="000000"/>
                </a:solidFill>
                <a:latin typeface="Times New Roman" panose="02020603050405020304" pitchFamily="18" charset="0"/>
                <a:ea typeface="Calibri" panose="020F0502020204030204" pitchFamily="34" charset="0"/>
              </a:rPr>
              <a:t> </a:t>
            </a:r>
            <a:r>
              <a:rPr lang="en-US" sz="3200" dirty="0" smtClean="0">
                <a:solidFill>
                  <a:srgbClr val="000000"/>
                </a:solidFill>
                <a:latin typeface="Times New Roman" panose="02020603050405020304" pitchFamily="18" charset="0"/>
                <a:ea typeface="Calibri" panose="020F0502020204030204" pitchFamily="34" charset="0"/>
              </a:rPr>
              <a:t>x 40ml</a:t>
            </a:r>
            <a:endParaRPr lang="en-US" sz="3200" dirty="0">
              <a:effectLst/>
              <a:latin typeface="Times New Roman" panose="02020603050405020304" pitchFamily="18" charset="0"/>
              <a:ea typeface="Times New Roman" panose="02020603050405020304" pitchFamily="18" charset="0"/>
            </a:endParaRPr>
          </a:p>
        </p:txBody>
      </p:sp>
      <p:sp>
        <p:nvSpPr>
          <p:cNvPr id="6" name="Rectangle 5"/>
          <p:cNvSpPr/>
          <p:nvPr/>
        </p:nvSpPr>
        <p:spPr>
          <a:xfrm>
            <a:off x="89210" y="-60767"/>
            <a:ext cx="12093835" cy="523220"/>
          </a:xfrm>
          <a:prstGeom prst="rect">
            <a:avLst/>
          </a:prstGeom>
        </p:spPr>
        <p:txBody>
          <a:bodyPr wrap="square">
            <a:spAutoFit/>
          </a:bodyPr>
          <a:lstStyle/>
          <a:p>
            <a:r>
              <a:rPr lang="en-US" sz="28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BÀI </a:t>
            </a:r>
            <a:r>
              <a:rPr lang="en-US" sz="2800" dirty="0" smtClean="0">
                <a:solidFill>
                  <a:srgbClr val="FF0000"/>
                </a:solidFill>
                <a:latin typeface="Times New Roman" panose="02020603050405020304" pitchFamily="18" charset="0"/>
                <a:ea typeface="Tahoma" panose="020B0604030504040204" pitchFamily="34" charset="0"/>
                <a:cs typeface="Times New Roman" panose="02020603050405020304" pitchFamily="18" charset="0"/>
              </a:rPr>
              <a:t>31: TRAO </a:t>
            </a:r>
            <a:r>
              <a:rPr lang="en-US" sz="28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ĐỔI NƯỚC VÀ CHẤT DINH DƯỠNG Ở ĐỘNG VẬT</a:t>
            </a:r>
          </a:p>
        </p:txBody>
      </p:sp>
      <p:sp>
        <p:nvSpPr>
          <p:cNvPr id="8" name="Rectangle 7"/>
          <p:cNvSpPr/>
          <p:nvPr/>
        </p:nvSpPr>
        <p:spPr>
          <a:xfrm>
            <a:off x="156117" y="328811"/>
            <a:ext cx="12142694" cy="584775"/>
          </a:xfrm>
          <a:prstGeom prst="rect">
            <a:avLst/>
          </a:prstGeom>
        </p:spPr>
        <p:txBody>
          <a:bodyPr wrap="square">
            <a:spAutoFit/>
          </a:bodyPr>
          <a:lstStyle/>
          <a:p>
            <a:r>
              <a:rPr lang="en-US" sz="3200" dirty="0" smtClean="0">
                <a:solidFill>
                  <a:srgbClr val="03A6EB"/>
                </a:solidFill>
                <a:latin typeface="Times New Roman" panose="02020603050405020304" pitchFamily="18" charset="0"/>
                <a:ea typeface="Calibri" panose="020F0502020204030204" pitchFamily="34" charset="0"/>
              </a:rPr>
              <a:t>I. </a:t>
            </a:r>
            <a:r>
              <a:rPr lang="en-US" sz="3200" dirty="0">
                <a:solidFill>
                  <a:srgbClr val="03A6EB"/>
                </a:solidFill>
                <a:latin typeface="Times New Roman" panose="02020603050405020304" pitchFamily="18" charset="0"/>
                <a:ea typeface="Calibri" panose="020F0502020204030204" pitchFamily="34" charset="0"/>
              </a:rPr>
              <a:t>C</a:t>
            </a:r>
            <a:r>
              <a:rPr lang="en-US" sz="3200" dirty="0" smtClean="0">
                <a:solidFill>
                  <a:srgbClr val="03A6EB"/>
                </a:solidFill>
                <a:latin typeface="Times New Roman" panose="02020603050405020304" pitchFamily="18" charset="0"/>
                <a:ea typeface="Calibri" panose="020F0502020204030204" pitchFamily="34" charset="0"/>
              </a:rPr>
              <a:t>on </a:t>
            </a:r>
            <a:r>
              <a:rPr lang="en-US" sz="3200" dirty="0" err="1">
                <a:solidFill>
                  <a:srgbClr val="03A6EB"/>
                </a:solidFill>
                <a:latin typeface="Times New Roman" panose="02020603050405020304" pitchFamily="18" charset="0"/>
                <a:ea typeface="Calibri" panose="020F0502020204030204" pitchFamily="34" charset="0"/>
              </a:rPr>
              <a:t>đường</a:t>
            </a:r>
            <a:r>
              <a:rPr lang="en-US" sz="3200" dirty="0">
                <a:solidFill>
                  <a:srgbClr val="03A6EB"/>
                </a:solidFill>
                <a:latin typeface="Times New Roman" panose="02020603050405020304" pitchFamily="18" charset="0"/>
                <a:ea typeface="Calibri" panose="020F0502020204030204" pitchFamily="34" charset="0"/>
              </a:rPr>
              <a:t> </a:t>
            </a:r>
            <a:r>
              <a:rPr lang="en-US" sz="3200" dirty="0" err="1">
                <a:solidFill>
                  <a:srgbClr val="03A6EB"/>
                </a:solidFill>
                <a:latin typeface="Times New Roman" panose="02020603050405020304" pitchFamily="18" charset="0"/>
                <a:ea typeface="Calibri" panose="020F0502020204030204" pitchFamily="34" charset="0"/>
              </a:rPr>
              <a:t>thu</a:t>
            </a:r>
            <a:r>
              <a:rPr lang="en-US" sz="3200" dirty="0">
                <a:solidFill>
                  <a:srgbClr val="03A6EB"/>
                </a:solidFill>
                <a:latin typeface="Times New Roman" panose="02020603050405020304" pitchFamily="18" charset="0"/>
                <a:ea typeface="Calibri" panose="020F0502020204030204" pitchFamily="34" charset="0"/>
              </a:rPr>
              <a:t> </a:t>
            </a:r>
            <a:r>
              <a:rPr lang="en-US" sz="3200" dirty="0" err="1">
                <a:solidFill>
                  <a:srgbClr val="03A6EB"/>
                </a:solidFill>
                <a:latin typeface="Times New Roman" panose="02020603050405020304" pitchFamily="18" charset="0"/>
                <a:ea typeface="Calibri" panose="020F0502020204030204" pitchFamily="34" charset="0"/>
              </a:rPr>
              <a:t>nhận</a:t>
            </a:r>
            <a:r>
              <a:rPr lang="en-US" sz="3200" dirty="0">
                <a:solidFill>
                  <a:srgbClr val="03A6EB"/>
                </a:solidFill>
                <a:latin typeface="Times New Roman" panose="02020603050405020304" pitchFamily="18" charset="0"/>
                <a:ea typeface="Calibri" panose="020F0502020204030204" pitchFamily="34" charset="0"/>
              </a:rPr>
              <a:t> </a:t>
            </a:r>
            <a:r>
              <a:rPr lang="en-US" sz="3200" dirty="0" err="1">
                <a:solidFill>
                  <a:srgbClr val="03A6EB"/>
                </a:solidFill>
                <a:latin typeface="Times New Roman" panose="02020603050405020304" pitchFamily="18" charset="0"/>
                <a:ea typeface="Calibri" panose="020F0502020204030204" pitchFamily="34" charset="0"/>
              </a:rPr>
              <a:t>và</a:t>
            </a:r>
            <a:r>
              <a:rPr lang="en-US" sz="3200" dirty="0">
                <a:solidFill>
                  <a:srgbClr val="03A6EB"/>
                </a:solidFill>
                <a:latin typeface="Times New Roman" panose="02020603050405020304" pitchFamily="18" charset="0"/>
                <a:ea typeface="Calibri" panose="020F0502020204030204" pitchFamily="34" charset="0"/>
              </a:rPr>
              <a:t> </a:t>
            </a:r>
            <a:r>
              <a:rPr lang="en-US" sz="3200" dirty="0" err="1">
                <a:solidFill>
                  <a:srgbClr val="03A6EB"/>
                </a:solidFill>
                <a:latin typeface="Times New Roman" panose="02020603050405020304" pitchFamily="18" charset="0"/>
                <a:ea typeface="Calibri" panose="020F0502020204030204" pitchFamily="34" charset="0"/>
              </a:rPr>
              <a:t>tiêu</a:t>
            </a:r>
            <a:r>
              <a:rPr lang="en-US" sz="3200" dirty="0">
                <a:solidFill>
                  <a:srgbClr val="03A6EB"/>
                </a:solidFill>
                <a:latin typeface="Times New Roman" panose="02020603050405020304" pitchFamily="18" charset="0"/>
                <a:ea typeface="Calibri" panose="020F0502020204030204" pitchFamily="34" charset="0"/>
              </a:rPr>
              <a:t> </a:t>
            </a:r>
            <a:r>
              <a:rPr lang="en-US" sz="3200" dirty="0" err="1">
                <a:solidFill>
                  <a:srgbClr val="03A6EB"/>
                </a:solidFill>
                <a:latin typeface="Times New Roman" panose="02020603050405020304" pitchFamily="18" charset="0"/>
                <a:ea typeface="Calibri" panose="020F0502020204030204" pitchFamily="34" charset="0"/>
              </a:rPr>
              <a:t>hóa</a:t>
            </a:r>
            <a:r>
              <a:rPr lang="en-US" sz="3200" dirty="0">
                <a:solidFill>
                  <a:srgbClr val="03A6EB"/>
                </a:solidFill>
                <a:latin typeface="Times New Roman" panose="02020603050405020304" pitchFamily="18" charset="0"/>
                <a:ea typeface="Calibri" panose="020F0502020204030204" pitchFamily="34" charset="0"/>
              </a:rPr>
              <a:t> </a:t>
            </a:r>
            <a:r>
              <a:rPr lang="en-US" sz="3200" dirty="0" err="1">
                <a:solidFill>
                  <a:srgbClr val="03A6EB"/>
                </a:solidFill>
                <a:latin typeface="Times New Roman" panose="02020603050405020304" pitchFamily="18" charset="0"/>
                <a:ea typeface="Calibri" panose="020F0502020204030204" pitchFamily="34" charset="0"/>
              </a:rPr>
              <a:t>thức</a:t>
            </a:r>
            <a:r>
              <a:rPr lang="en-US" sz="3200" dirty="0">
                <a:solidFill>
                  <a:srgbClr val="03A6EB"/>
                </a:solidFill>
                <a:latin typeface="Times New Roman" panose="02020603050405020304" pitchFamily="18" charset="0"/>
                <a:ea typeface="Calibri" panose="020F0502020204030204" pitchFamily="34" charset="0"/>
              </a:rPr>
              <a:t> </a:t>
            </a:r>
            <a:r>
              <a:rPr lang="en-US" sz="3200" dirty="0" err="1">
                <a:solidFill>
                  <a:srgbClr val="03A6EB"/>
                </a:solidFill>
                <a:latin typeface="Times New Roman" panose="02020603050405020304" pitchFamily="18" charset="0"/>
                <a:ea typeface="Calibri" panose="020F0502020204030204" pitchFamily="34" charset="0"/>
              </a:rPr>
              <a:t>ăn</a:t>
            </a:r>
            <a:r>
              <a:rPr lang="en-US" sz="3200" dirty="0">
                <a:solidFill>
                  <a:srgbClr val="03A6EB"/>
                </a:solidFill>
                <a:latin typeface="Times New Roman" panose="02020603050405020304" pitchFamily="18" charset="0"/>
                <a:ea typeface="Calibri" panose="020F0502020204030204" pitchFamily="34" charset="0"/>
              </a:rPr>
              <a:t> </a:t>
            </a:r>
            <a:r>
              <a:rPr lang="en-US" sz="3200" dirty="0" err="1">
                <a:solidFill>
                  <a:srgbClr val="03A6EB"/>
                </a:solidFill>
                <a:latin typeface="Times New Roman" panose="02020603050405020304" pitchFamily="18" charset="0"/>
                <a:ea typeface="Calibri" panose="020F0502020204030204" pitchFamily="34" charset="0"/>
              </a:rPr>
              <a:t>trong</a:t>
            </a:r>
            <a:r>
              <a:rPr lang="en-US" sz="3200" dirty="0">
                <a:solidFill>
                  <a:srgbClr val="03A6EB"/>
                </a:solidFill>
                <a:latin typeface="Times New Roman" panose="02020603050405020304" pitchFamily="18" charset="0"/>
                <a:ea typeface="Calibri" panose="020F0502020204030204" pitchFamily="34" charset="0"/>
              </a:rPr>
              <a:t> </a:t>
            </a:r>
            <a:r>
              <a:rPr lang="en-US" sz="3200" dirty="0" err="1">
                <a:solidFill>
                  <a:srgbClr val="03A6EB"/>
                </a:solidFill>
                <a:latin typeface="Times New Roman" panose="02020603050405020304" pitchFamily="18" charset="0"/>
                <a:ea typeface="Calibri" panose="020F0502020204030204" pitchFamily="34" charset="0"/>
              </a:rPr>
              <a:t>ống</a:t>
            </a:r>
            <a:r>
              <a:rPr lang="en-US" sz="3200" dirty="0">
                <a:solidFill>
                  <a:srgbClr val="03A6EB"/>
                </a:solidFill>
                <a:latin typeface="Times New Roman" panose="02020603050405020304" pitchFamily="18" charset="0"/>
                <a:ea typeface="Calibri" panose="020F0502020204030204" pitchFamily="34" charset="0"/>
              </a:rPr>
              <a:t> </a:t>
            </a:r>
            <a:r>
              <a:rPr lang="en-US" sz="3200" dirty="0" err="1">
                <a:solidFill>
                  <a:srgbClr val="03A6EB"/>
                </a:solidFill>
                <a:latin typeface="Times New Roman" panose="02020603050405020304" pitchFamily="18" charset="0"/>
                <a:ea typeface="Calibri" panose="020F0502020204030204" pitchFamily="34" charset="0"/>
              </a:rPr>
              <a:t>tiêu</a:t>
            </a:r>
            <a:r>
              <a:rPr lang="en-US" sz="3200" dirty="0">
                <a:solidFill>
                  <a:srgbClr val="03A6EB"/>
                </a:solidFill>
                <a:latin typeface="Times New Roman" panose="02020603050405020304" pitchFamily="18" charset="0"/>
                <a:ea typeface="Calibri" panose="020F0502020204030204" pitchFamily="34" charset="0"/>
              </a:rPr>
              <a:t> </a:t>
            </a:r>
            <a:r>
              <a:rPr lang="en-US" sz="3200" dirty="0" err="1">
                <a:solidFill>
                  <a:srgbClr val="03A6EB"/>
                </a:solidFill>
                <a:latin typeface="Times New Roman" panose="02020603050405020304" pitchFamily="18" charset="0"/>
                <a:ea typeface="Calibri" panose="020F0502020204030204" pitchFamily="34" charset="0"/>
              </a:rPr>
              <a:t>hóa</a:t>
            </a:r>
            <a:r>
              <a:rPr lang="en-US" sz="3200" dirty="0">
                <a:solidFill>
                  <a:srgbClr val="03A6EB"/>
                </a:solidFill>
                <a:latin typeface="Times New Roman" panose="02020603050405020304" pitchFamily="18" charset="0"/>
                <a:ea typeface="Calibri" panose="020F0502020204030204" pitchFamily="34" charset="0"/>
              </a:rPr>
              <a:t> ở </a:t>
            </a:r>
            <a:r>
              <a:rPr lang="en-US" sz="3200" dirty="0" err="1">
                <a:solidFill>
                  <a:srgbClr val="03A6EB"/>
                </a:solidFill>
                <a:latin typeface="Times New Roman" panose="02020603050405020304" pitchFamily="18" charset="0"/>
                <a:ea typeface="Calibri" panose="020F0502020204030204" pitchFamily="34" charset="0"/>
              </a:rPr>
              <a:t>động</a:t>
            </a:r>
            <a:r>
              <a:rPr lang="en-US" sz="3200" dirty="0">
                <a:solidFill>
                  <a:srgbClr val="03A6EB"/>
                </a:solidFill>
                <a:latin typeface="Times New Roman" panose="02020603050405020304" pitchFamily="18" charset="0"/>
                <a:ea typeface="Calibri" panose="020F0502020204030204" pitchFamily="34" charset="0"/>
              </a:rPr>
              <a:t> </a:t>
            </a:r>
            <a:r>
              <a:rPr lang="en-US" sz="3200" dirty="0" err="1">
                <a:solidFill>
                  <a:srgbClr val="03A6EB"/>
                </a:solidFill>
                <a:latin typeface="Times New Roman" panose="02020603050405020304" pitchFamily="18" charset="0"/>
                <a:ea typeface="Calibri" panose="020F0502020204030204" pitchFamily="34" charset="0"/>
              </a:rPr>
              <a:t>vật</a:t>
            </a:r>
            <a:r>
              <a:rPr lang="en-US" sz="3200" dirty="0">
                <a:solidFill>
                  <a:srgbClr val="03A6EB"/>
                </a:solidFill>
                <a:latin typeface="Times New Roman" panose="02020603050405020304" pitchFamily="18" charset="0"/>
                <a:ea typeface="Calibri" panose="020F0502020204030204" pitchFamily="34" charset="0"/>
              </a:rPr>
              <a:t>.</a:t>
            </a:r>
            <a:endParaRPr lang="en-US" sz="3200" dirty="0">
              <a:solidFill>
                <a:srgbClr val="03A6EB"/>
              </a:solidFill>
            </a:endParaRPr>
          </a:p>
        </p:txBody>
      </p:sp>
      <p:sp>
        <p:nvSpPr>
          <p:cNvPr id="9" name="Rectangle 8"/>
          <p:cNvSpPr/>
          <p:nvPr/>
        </p:nvSpPr>
        <p:spPr>
          <a:xfrm>
            <a:off x="156117" y="796150"/>
            <a:ext cx="11304941" cy="619272"/>
          </a:xfrm>
          <a:prstGeom prst="rect">
            <a:avLst/>
          </a:prstGeom>
        </p:spPr>
        <p:txBody>
          <a:bodyPr wrap="square">
            <a:spAutoFit/>
          </a:bodyPr>
          <a:lstStyle/>
          <a:p>
            <a:pPr algn="just">
              <a:lnSpc>
                <a:spcPct val="107000"/>
              </a:lnSpc>
            </a:pPr>
            <a:r>
              <a:rPr lang="en-US" sz="3200" dirty="0">
                <a:solidFill>
                  <a:srgbClr val="03A6EB"/>
                </a:solidFill>
                <a:latin typeface="Times New Roman" panose="02020603050405020304" pitchFamily="18" charset="0"/>
                <a:ea typeface="Calibri" panose="020F0502020204030204" pitchFamily="34" charset="0"/>
                <a:cs typeface="Times New Roman" panose="02020603050405020304" pitchFamily="18" charset="0"/>
              </a:rPr>
              <a:t>II. </a:t>
            </a:r>
            <a:r>
              <a:rPr lang="en-US" sz="3200" dirty="0" err="1">
                <a:solidFill>
                  <a:srgbClr val="03A6EB"/>
                </a:solidFill>
                <a:latin typeface="Times New Roman" panose="02020603050405020304" pitchFamily="18" charset="0"/>
                <a:ea typeface="Calibri" panose="020F0502020204030204" pitchFamily="34" charset="0"/>
                <a:cs typeface="Times New Roman" panose="02020603050405020304" pitchFamily="18" charset="0"/>
              </a:rPr>
              <a:t>Nhu</a:t>
            </a:r>
            <a:r>
              <a:rPr lang="en-US" sz="3200" dirty="0">
                <a:solidFill>
                  <a:srgbClr val="03A6EB"/>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3A6EB"/>
                </a:solidFill>
                <a:latin typeface="Times New Roman" panose="02020603050405020304" pitchFamily="18" charset="0"/>
                <a:ea typeface="Calibri" panose="020F0502020204030204" pitchFamily="34" charset="0"/>
                <a:cs typeface="Times New Roman" panose="02020603050405020304" pitchFamily="18" charset="0"/>
              </a:rPr>
              <a:t>cầu</a:t>
            </a:r>
            <a:r>
              <a:rPr lang="en-US" sz="3200" dirty="0">
                <a:solidFill>
                  <a:srgbClr val="03A6EB"/>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3A6EB"/>
                </a:solidFill>
                <a:latin typeface="Times New Roman" panose="02020603050405020304" pitchFamily="18" charset="0"/>
                <a:ea typeface="Calibri" panose="020F0502020204030204" pitchFamily="34" charset="0"/>
                <a:cs typeface="Times New Roman" panose="02020603050405020304" pitchFamily="18" charset="0"/>
              </a:rPr>
              <a:t>sử</a:t>
            </a:r>
            <a:r>
              <a:rPr lang="en-US" sz="3200" dirty="0">
                <a:solidFill>
                  <a:srgbClr val="03A6EB"/>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3A6EB"/>
                </a:solidFill>
                <a:latin typeface="Times New Roman" panose="02020603050405020304" pitchFamily="18" charset="0"/>
                <a:ea typeface="Calibri" panose="020F0502020204030204" pitchFamily="34" charset="0"/>
                <a:cs typeface="Times New Roman" panose="02020603050405020304" pitchFamily="18" charset="0"/>
              </a:rPr>
              <a:t>dụng</a:t>
            </a:r>
            <a:r>
              <a:rPr lang="en-US" sz="3200" dirty="0">
                <a:solidFill>
                  <a:srgbClr val="03A6EB"/>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3A6EB"/>
                </a:solidFill>
                <a:latin typeface="Times New Roman" panose="02020603050405020304" pitchFamily="18" charset="0"/>
                <a:ea typeface="Calibri" panose="020F0502020204030204" pitchFamily="34" charset="0"/>
                <a:cs typeface="Times New Roman" panose="02020603050405020304" pitchFamily="18" charset="0"/>
              </a:rPr>
              <a:t>nước</a:t>
            </a:r>
            <a:r>
              <a:rPr lang="en-US" sz="3200" dirty="0">
                <a:solidFill>
                  <a:srgbClr val="03A6EB"/>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3A6EB"/>
                </a:solidFill>
                <a:latin typeface="Times New Roman" panose="02020603050405020304" pitchFamily="18" charset="0"/>
                <a:ea typeface="Calibri" panose="020F0502020204030204" pitchFamily="34" charset="0"/>
                <a:cs typeface="Times New Roman" panose="02020603050405020304" pitchFamily="18" charset="0"/>
              </a:rPr>
              <a:t>và</a:t>
            </a:r>
            <a:r>
              <a:rPr lang="en-US" sz="3200" dirty="0">
                <a:solidFill>
                  <a:srgbClr val="03A6EB"/>
                </a:solidFill>
                <a:latin typeface="Times New Roman" panose="02020603050405020304" pitchFamily="18" charset="0"/>
                <a:ea typeface="Calibri" panose="020F0502020204030204" pitchFamily="34" charset="0"/>
                <a:cs typeface="Times New Roman" panose="02020603050405020304" pitchFamily="18" charset="0"/>
              </a:rPr>
              <a:t> con </a:t>
            </a:r>
            <a:r>
              <a:rPr lang="en-US" sz="3200" dirty="0" err="1">
                <a:solidFill>
                  <a:srgbClr val="03A6EB"/>
                </a:solidFill>
                <a:latin typeface="Times New Roman" panose="02020603050405020304" pitchFamily="18" charset="0"/>
                <a:ea typeface="Calibri" panose="020F0502020204030204" pitchFamily="34" charset="0"/>
                <a:cs typeface="Times New Roman" panose="02020603050405020304" pitchFamily="18" charset="0"/>
              </a:rPr>
              <a:t>đường</a:t>
            </a:r>
            <a:r>
              <a:rPr lang="en-US" sz="3200" dirty="0">
                <a:solidFill>
                  <a:srgbClr val="03A6EB"/>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3A6EB"/>
                </a:solidFill>
                <a:latin typeface="Times New Roman" panose="02020603050405020304" pitchFamily="18" charset="0"/>
                <a:ea typeface="Calibri" panose="020F0502020204030204" pitchFamily="34" charset="0"/>
                <a:cs typeface="Times New Roman" panose="02020603050405020304" pitchFamily="18" charset="0"/>
              </a:rPr>
              <a:t>trao</a:t>
            </a:r>
            <a:r>
              <a:rPr lang="en-US" sz="3200" dirty="0">
                <a:solidFill>
                  <a:srgbClr val="03A6EB"/>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3A6EB"/>
                </a:solidFill>
                <a:latin typeface="Times New Roman" panose="02020603050405020304" pitchFamily="18" charset="0"/>
                <a:ea typeface="Calibri" panose="020F0502020204030204" pitchFamily="34" charset="0"/>
                <a:cs typeface="Times New Roman" panose="02020603050405020304" pitchFamily="18" charset="0"/>
              </a:rPr>
              <a:t>đổi</a:t>
            </a:r>
            <a:r>
              <a:rPr lang="en-US" sz="3200" dirty="0">
                <a:solidFill>
                  <a:srgbClr val="03A6EB"/>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3A6EB"/>
                </a:solidFill>
                <a:latin typeface="Times New Roman" panose="02020603050405020304" pitchFamily="18" charset="0"/>
                <a:ea typeface="Calibri" panose="020F0502020204030204" pitchFamily="34" charset="0"/>
                <a:cs typeface="Times New Roman" panose="02020603050405020304" pitchFamily="18" charset="0"/>
              </a:rPr>
              <a:t>nước</a:t>
            </a:r>
            <a:r>
              <a:rPr lang="en-US" sz="3200" dirty="0">
                <a:solidFill>
                  <a:srgbClr val="03A6EB"/>
                </a:solidFill>
                <a:latin typeface="Times New Roman" panose="02020603050405020304" pitchFamily="18" charset="0"/>
                <a:ea typeface="Calibri" panose="020F0502020204030204" pitchFamily="34" charset="0"/>
                <a:cs typeface="Times New Roman" panose="02020603050405020304" pitchFamily="18" charset="0"/>
              </a:rPr>
              <a:t> ở </a:t>
            </a:r>
            <a:r>
              <a:rPr lang="en-US" sz="3200" dirty="0" err="1">
                <a:solidFill>
                  <a:srgbClr val="03A6EB"/>
                </a:solidFill>
                <a:latin typeface="Times New Roman" panose="02020603050405020304" pitchFamily="18" charset="0"/>
                <a:ea typeface="Calibri" panose="020F0502020204030204" pitchFamily="34" charset="0"/>
                <a:cs typeface="Times New Roman" panose="02020603050405020304" pitchFamily="18" charset="0"/>
              </a:rPr>
              <a:t>động</a:t>
            </a:r>
            <a:r>
              <a:rPr lang="en-US" sz="3200" dirty="0">
                <a:solidFill>
                  <a:srgbClr val="03A6EB"/>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3A6EB"/>
                </a:solidFill>
                <a:latin typeface="Times New Roman" panose="02020603050405020304" pitchFamily="18" charset="0"/>
                <a:ea typeface="Calibri" panose="020F0502020204030204" pitchFamily="34" charset="0"/>
                <a:cs typeface="Times New Roman" panose="02020603050405020304" pitchFamily="18" charset="0"/>
              </a:rPr>
              <a:t>vật</a:t>
            </a:r>
            <a:r>
              <a:rPr lang="en-US" sz="3200" dirty="0">
                <a:solidFill>
                  <a:srgbClr val="03A6EB"/>
                </a:solidFill>
                <a:latin typeface="Times New Roman" panose="02020603050405020304" pitchFamily="18" charset="0"/>
                <a:ea typeface="Calibri" panose="020F0502020204030204" pitchFamily="34" charset="0"/>
                <a:cs typeface="Times New Roman" panose="02020603050405020304" pitchFamily="18" charset="0"/>
              </a:rPr>
              <a:t>.</a:t>
            </a:r>
            <a:endParaRPr lang="en-US" sz="3200" dirty="0">
              <a:solidFill>
                <a:srgbClr val="03A6EB"/>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2398974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Eukaryotic Cells">
            <a:extLst>
              <a:ext uri="{FF2B5EF4-FFF2-40B4-BE49-F238E27FC236}">
                <a16:creationId xmlns:a16="http://schemas.microsoft.com/office/drawing/2014/main" xmlns="" id="{DD01F906-05A1-8C31-0C1F-058B9DDE1A9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3288"/>
          <a:stretch/>
        </p:blipFill>
        <p:spPr bwMode="auto">
          <a:xfrm>
            <a:off x="184199" y="1804511"/>
            <a:ext cx="4313613" cy="3294852"/>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89210" y="-60767"/>
            <a:ext cx="12093835" cy="523220"/>
          </a:xfrm>
          <a:prstGeom prst="rect">
            <a:avLst/>
          </a:prstGeom>
        </p:spPr>
        <p:txBody>
          <a:bodyPr wrap="square">
            <a:spAutoFit/>
          </a:bodyPr>
          <a:lstStyle/>
          <a:p>
            <a:r>
              <a:rPr lang="en-US" sz="28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BÀI </a:t>
            </a:r>
            <a:r>
              <a:rPr lang="en-US" sz="2800" dirty="0" smtClean="0">
                <a:solidFill>
                  <a:srgbClr val="FF0000"/>
                </a:solidFill>
                <a:latin typeface="Times New Roman" panose="02020603050405020304" pitchFamily="18" charset="0"/>
                <a:ea typeface="Tahoma" panose="020B0604030504040204" pitchFamily="34" charset="0"/>
                <a:cs typeface="Times New Roman" panose="02020603050405020304" pitchFamily="18" charset="0"/>
              </a:rPr>
              <a:t>31: TRAO </a:t>
            </a:r>
            <a:r>
              <a:rPr lang="en-US" sz="28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ĐỔI NƯỚC VÀ CHẤT DINH DƯỠNG Ở ĐỘNG VẬT</a:t>
            </a:r>
          </a:p>
        </p:txBody>
      </p:sp>
      <p:sp>
        <p:nvSpPr>
          <p:cNvPr id="10" name="Rectangle 9"/>
          <p:cNvSpPr/>
          <p:nvPr/>
        </p:nvSpPr>
        <p:spPr>
          <a:xfrm>
            <a:off x="98164" y="346608"/>
            <a:ext cx="12142694" cy="584775"/>
          </a:xfrm>
          <a:prstGeom prst="rect">
            <a:avLst/>
          </a:prstGeom>
        </p:spPr>
        <p:txBody>
          <a:bodyPr wrap="square">
            <a:spAutoFit/>
          </a:bodyPr>
          <a:lstStyle/>
          <a:p>
            <a:r>
              <a:rPr lang="en-US" sz="3200" dirty="0" smtClean="0">
                <a:solidFill>
                  <a:srgbClr val="03A6EB"/>
                </a:solidFill>
                <a:latin typeface="Times New Roman" panose="02020603050405020304" pitchFamily="18" charset="0"/>
                <a:ea typeface="Calibri" panose="020F0502020204030204" pitchFamily="34" charset="0"/>
              </a:rPr>
              <a:t>I. </a:t>
            </a:r>
            <a:r>
              <a:rPr lang="en-US" sz="3200" dirty="0">
                <a:solidFill>
                  <a:srgbClr val="03A6EB"/>
                </a:solidFill>
                <a:latin typeface="Times New Roman" panose="02020603050405020304" pitchFamily="18" charset="0"/>
                <a:ea typeface="Calibri" panose="020F0502020204030204" pitchFamily="34" charset="0"/>
              </a:rPr>
              <a:t>C</a:t>
            </a:r>
            <a:r>
              <a:rPr lang="en-US" sz="3200" dirty="0" smtClean="0">
                <a:solidFill>
                  <a:srgbClr val="03A6EB"/>
                </a:solidFill>
                <a:latin typeface="Times New Roman" panose="02020603050405020304" pitchFamily="18" charset="0"/>
                <a:ea typeface="Calibri" panose="020F0502020204030204" pitchFamily="34" charset="0"/>
              </a:rPr>
              <a:t>on </a:t>
            </a:r>
            <a:r>
              <a:rPr lang="en-US" sz="3200" dirty="0" err="1">
                <a:solidFill>
                  <a:srgbClr val="03A6EB"/>
                </a:solidFill>
                <a:latin typeface="Times New Roman" panose="02020603050405020304" pitchFamily="18" charset="0"/>
                <a:ea typeface="Calibri" panose="020F0502020204030204" pitchFamily="34" charset="0"/>
              </a:rPr>
              <a:t>đường</a:t>
            </a:r>
            <a:r>
              <a:rPr lang="en-US" sz="3200" dirty="0">
                <a:solidFill>
                  <a:srgbClr val="03A6EB"/>
                </a:solidFill>
                <a:latin typeface="Times New Roman" panose="02020603050405020304" pitchFamily="18" charset="0"/>
                <a:ea typeface="Calibri" panose="020F0502020204030204" pitchFamily="34" charset="0"/>
              </a:rPr>
              <a:t> </a:t>
            </a:r>
            <a:r>
              <a:rPr lang="en-US" sz="3200" dirty="0" err="1">
                <a:solidFill>
                  <a:srgbClr val="03A6EB"/>
                </a:solidFill>
                <a:latin typeface="Times New Roman" panose="02020603050405020304" pitchFamily="18" charset="0"/>
                <a:ea typeface="Calibri" panose="020F0502020204030204" pitchFamily="34" charset="0"/>
              </a:rPr>
              <a:t>thu</a:t>
            </a:r>
            <a:r>
              <a:rPr lang="en-US" sz="3200" dirty="0">
                <a:solidFill>
                  <a:srgbClr val="03A6EB"/>
                </a:solidFill>
                <a:latin typeface="Times New Roman" panose="02020603050405020304" pitchFamily="18" charset="0"/>
                <a:ea typeface="Calibri" panose="020F0502020204030204" pitchFamily="34" charset="0"/>
              </a:rPr>
              <a:t> </a:t>
            </a:r>
            <a:r>
              <a:rPr lang="en-US" sz="3200" dirty="0" err="1">
                <a:solidFill>
                  <a:srgbClr val="03A6EB"/>
                </a:solidFill>
                <a:latin typeface="Times New Roman" panose="02020603050405020304" pitchFamily="18" charset="0"/>
                <a:ea typeface="Calibri" panose="020F0502020204030204" pitchFamily="34" charset="0"/>
              </a:rPr>
              <a:t>nhận</a:t>
            </a:r>
            <a:r>
              <a:rPr lang="en-US" sz="3200" dirty="0">
                <a:solidFill>
                  <a:srgbClr val="03A6EB"/>
                </a:solidFill>
                <a:latin typeface="Times New Roman" panose="02020603050405020304" pitchFamily="18" charset="0"/>
                <a:ea typeface="Calibri" panose="020F0502020204030204" pitchFamily="34" charset="0"/>
              </a:rPr>
              <a:t> </a:t>
            </a:r>
            <a:r>
              <a:rPr lang="en-US" sz="3200" dirty="0" err="1">
                <a:solidFill>
                  <a:srgbClr val="03A6EB"/>
                </a:solidFill>
                <a:latin typeface="Times New Roman" panose="02020603050405020304" pitchFamily="18" charset="0"/>
                <a:ea typeface="Calibri" panose="020F0502020204030204" pitchFamily="34" charset="0"/>
              </a:rPr>
              <a:t>và</a:t>
            </a:r>
            <a:r>
              <a:rPr lang="en-US" sz="3200" dirty="0">
                <a:solidFill>
                  <a:srgbClr val="03A6EB"/>
                </a:solidFill>
                <a:latin typeface="Times New Roman" panose="02020603050405020304" pitchFamily="18" charset="0"/>
                <a:ea typeface="Calibri" panose="020F0502020204030204" pitchFamily="34" charset="0"/>
              </a:rPr>
              <a:t> </a:t>
            </a:r>
            <a:r>
              <a:rPr lang="en-US" sz="3200" dirty="0" err="1">
                <a:solidFill>
                  <a:srgbClr val="03A6EB"/>
                </a:solidFill>
                <a:latin typeface="Times New Roman" panose="02020603050405020304" pitchFamily="18" charset="0"/>
                <a:ea typeface="Calibri" panose="020F0502020204030204" pitchFamily="34" charset="0"/>
              </a:rPr>
              <a:t>tiêu</a:t>
            </a:r>
            <a:r>
              <a:rPr lang="en-US" sz="3200" dirty="0">
                <a:solidFill>
                  <a:srgbClr val="03A6EB"/>
                </a:solidFill>
                <a:latin typeface="Times New Roman" panose="02020603050405020304" pitchFamily="18" charset="0"/>
                <a:ea typeface="Calibri" panose="020F0502020204030204" pitchFamily="34" charset="0"/>
              </a:rPr>
              <a:t> </a:t>
            </a:r>
            <a:r>
              <a:rPr lang="en-US" sz="3200" dirty="0" err="1">
                <a:solidFill>
                  <a:srgbClr val="03A6EB"/>
                </a:solidFill>
                <a:latin typeface="Times New Roman" panose="02020603050405020304" pitchFamily="18" charset="0"/>
                <a:ea typeface="Calibri" panose="020F0502020204030204" pitchFamily="34" charset="0"/>
              </a:rPr>
              <a:t>hóa</a:t>
            </a:r>
            <a:r>
              <a:rPr lang="en-US" sz="3200" dirty="0">
                <a:solidFill>
                  <a:srgbClr val="03A6EB"/>
                </a:solidFill>
                <a:latin typeface="Times New Roman" panose="02020603050405020304" pitchFamily="18" charset="0"/>
                <a:ea typeface="Calibri" panose="020F0502020204030204" pitchFamily="34" charset="0"/>
              </a:rPr>
              <a:t> </a:t>
            </a:r>
            <a:r>
              <a:rPr lang="en-US" sz="3200" dirty="0" err="1">
                <a:solidFill>
                  <a:srgbClr val="03A6EB"/>
                </a:solidFill>
                <a:latin typeface="Times New Roman" panose="02020603050405020304" pitchFamily="18" charset="0"/>
                <a:ea typeface="Calibri" panose="020F0502020204030204" pitchFamily="34" charset="0"/>
              </a:rPr>
              <a:t>thức</a:t>
            </a:r>
            <a:r>
              <a:rPr lang="en-US" sz="3200" dirty="0">
                <a:solidFill>
                  <a:srgbClr val="03A6EB"/>
                </a:solidFill>
                <a:latin typeface="Times New Roman" panose="02020603050405020304" pitchFamily="18" charset="0"/>
                <a:ea typeface="Calibri" panose="020F0502020204030204" pitchFamily="34" charset="0"/>
              </a:rPr>
              <a:t> </a:t>
            </a:r>
            <a:r>
              <a:rPr lang="en-US" sz="3200" dirty="0" err="1">
                <a:solidFill>
                  <a:srgbClr val="03A6EB"/>
                </a:solidFill>
                <a:latin typeface="Times New Roman" panose="02020603050405020304" pitchFamily="18" charset="0"/>
                <a:ea typeface="Calibri" panose="020F0502020204030204" pitchFamily="34" charset="0"/>
              </a:rPr>
              <a:t>ăn</a:t>
            </a:r>
            <a:r>
              <a:rPr lang="en-US" sz="3200" dirty="0">
                <a:solidFill>
                  <a:srgbClr val="03A6EB"/>
                </a:solidFill>
                <a:latin typeface="Times New Roman" panose="02020603050405020304" pitchFamily="18" charset="0"/>
                <a:ea typeface="Calibri" panose="020F0502020204030204" pitchFamily="34" charset="0"/>
              </a:rPr>
              <a:t> </a:t>
            </a:r>
            <a:r>
              <a:rPr lang="en-US" sz="3200" dirty="0" err="1">
                <a:solidFill>
                  <a:srgbClr val="03A6EB"/>
                </a:solidFill>
                <a:latin typeface="Times New Roman" panose="02020603050405020304" pitchFamily="18" charset="0"/>
                <a:ea typeface="Calibri" panose="020F0502020204030204" pitchFamily="34" charset="0"/>
              </a:rPr>
              <a:t>trong</a:t>
            </a:r>
            <a:r>
              <a:rPr lang="en-US" sz="3200" dirty="0">
                <a:solidFill>
                  <a:srgbClr val="03A6EB"/>
                </a:solidFill>
                <a:latin typeface="Times New Roman" panose="02020603050405020304" pitchFamily="18" charset="0"/>
                <a:ea typeface="Calibri" panose="020F0502020204030204" pitchFamily="34" charset="0"/>
              </a:rPr>
              <a:t> </a:t>
            </a:r>
            <a:r>
              <a:rPr lang="en-US" sz="3200" dirty="0" err="1">
                <a:solidFill>
                  <a:srgbClr val="03A6EB"/>
                </a:solidFill>
                <a:latin typeface="Times New Roman" panose="02020603050405020304" pitchFamily="18" charset="0"/>
                <a:ea typeface="Calibri" panose="020F0502020204030204" pitchFamily="34" charset="0"/>
              </a:rPr>
              <a:t>ống</a:t>
            </a:r>
            <a:r>
              <a:rPr lang="en-US" sz="3200" dirty="0">
                <a:solidFill>
                  <a:srgbClr val="03A6EB"/>
                </a:solidFill>
                <a:latin typeface="Times New Roman" panose="02020603050405020304" pitchFamily="18" charset="0"/>
                <a:ea typeface="Calibri" panose="020F0502020204030204" pitchFamily="34" charset="0"/>
              </a:rPr>
              <a:t> </a:t>
            </a:r>
            <a:r>
              <a:rPr lang="en-US" sz="3200" dirty="0" err="1">
                <a:solidFill>
                  <a:srgbClr val="03A6EB"/>
                </a:solidFill>
                <a:latin typeface="Times New Roman" panose="02020603050405020304" pitchFamily="18" charset="0"/>
                <a:ea typeface="Calibri" panose="020F0502020204030204" pitchFamily="34" charset="0"/>
              </a:rPr>
              <a:t>tiêu</a:t>
            </a:r>
            <a:r>
              <a:rPr lang="en-US" sz="3200" dirty="0">
                <a:solidFill>
                  <a:srgbClr val="03A6EB"/>
                </a:solidFill>
                <a:latin typeface="Times New Roman" panose="02020603050405020304" pitchFamily="18" charset="0"/>
                <a:ea typeface="Calibri" panose="020F0502020204030204" pitchFamily="34" charset="0"/>
              </a:rPr>
              <a:t> </a:t>
            </a:r>
            <a:r>
              <a:rPr lang="en-US" sz="3200" dirty="0" err="1">
                <a:solidFill>
                  <a:srgbClr val="03A6EB"/>
                </a:solidFill>
                <a:latin typeface="Times New Roman" panose="02020603050405020304" pitchFamily="18" charset="0"/>
                <a:ea typeface="Calibri" panose="020F0502020204030204" pitchFamily="34" charset="0"/>
              </a:rPr>
              <a:t>hóa</a:t>
            </a:r>
            <a:r>
              <a:rPr lang="en-US" sz="3200" dirty="0">
                <a:solidFill>
                  <a:srgbClr val="03A6EB"/>
                </a:solidFill>
                <a:latin typeface="Times New Roman" panose="02020603050405020304" pitchFamily="18" charset="0"/>
                <a:ea typeface="Calibri" panose="020F0502020204030204" pitchFamily="34" charset="0"/>
              </a:rPr>
              <a:t> ở </a:t>
            </a:r>
            <a:r>
              <a:rPr lang="en-US" sz="3200" dirty="0" err="1">
                <a:solidFill>
                  <a:srgbClr val="03A6EB"/>
                </a:solidFill>
                <a:latin typeface="Times New Roman" panose="02020603050405020304" pitchFamily="18" charset="0"/>
                <a:ea typeface="Calibri" panose="020F0502020204030204" pitchFamily="34" charset="0"/>
              </a:rPr>
              <a:t>động</a:t>
            </a:r>
            <a:r>
              <a:rPr lang="en-US" sz="3200" dirty="0">
                <a:solidFill>
                  <a:srgbClr val="03A6EB"/>
                </a:solidFill>
                <a:latin typeface="Times New Roman" panose="02020603050405020304" pitchFamily="18" charset="0"/>
                <a:ea typeface="Calibri" panose="020F0502020204030204" pitchFamily="34" charset="0"/>
              </a:rPr>
              <a:t> </a:t>
            </a:r>
            <a:r>
              <a:rPr lang="en-US" sz="3200" dirty="0" err="1">
                <a:solidFill>
                  <a:srgbClr val="03A6EB"/>
                </a:solidFill>
                <a:latin typeface="Times New Roman" panose="02020603050405020304" pitchFamily="18" charset="0"/>
                <a:ea typeface="Calibri" panose="020F0502020204030204" pitchFamily="34" charset="0"/>
              </a:rPr>
              <a:t>vật</a:t>
            </a:r>
            <a:r>
              <a:rPr lang="en-US" sz="3200" dirty="0">
                <a:solidFill>
                  <a:srgbClr val="03A6EB"/>
                </a:solidFill>
                <a:latin typeface="Times New Roman" panose="02020603050405020304" pitchFamily="18" charset="0"/>
                <a:ea typeface="Calibri" panose="020F0502020204030204" pitchFamily="34" charset="0"/>
              </a:rPr>
              <a:t>.</a:t>
            </a:r>
            <a:endParaRPr lang="en-US" sz="3200" dirty="0">
              <a:solidFill>
                <a:srgbClr val="03A6EB"/>
              </a:solidFill>
            </a:endParaRPr>
          </a:p>
        </p:txBody>
      </p:sp>
      <p:sp>
        <p:nvSpPr>
          <p:cNvPr id="11" name="Rectangle 10"/>
          <p:cNvSpPr/>
          <p:nvPr/>
        </p:nvSpPr>
        <p:spPr>
          <a:xfrm>
            <a:off x="98164" y="779943"/>
            <a:ext cx="11304941" cy="619272"/>
          </a:xfrm>
          <a:prstGeom prst="rect">
            <a:avLst/>
          </a:prstGeom>
        </p:spPr>
        <p:txBody>
          <a:bodyPr wrap="square">
            <a:spAutoFit/>
          </a:bodyPr>
          <a:lstStyle/>
          <a:p>
            <a:pPr algn="just">
              <a:lnSpc>
                <a:spcPct val="107000"/>
              </a:lnSpc>
            </a:pPr>
            <a:r>
              <a:rPr lang="en-US" sz="3200" dirty="0">
                <a:solidFill>
                  <a:srgbClr val="03A6EB"/>
                </a:solidFill>
                <a:latin typeface="Times New Roman" panose="02020603050405020304" pitchFamily="18" charset="0"/>
                <a:ea typeface="Calibri" panose="020F0502020204030204" pitchFamily="34" charset="0"/>
                <a:cs typeface="Times New Roman" panose="02020603050405020304" pitchFamily="18" charset="0"/>
              </a:rPr>
              <a:t>II. </a:t>
            </a:r>
            <a:r>
              <a:rPr lang="en-US" sz="3200" dirty="0" err="1">
                <a:solidFill>
                  <a:srgbClr val="03A6EB"/>
                </a:solidFill>
                <a:latin typeface="Times New Roman" panose="02020603050405020304" pitchFamily="18" charset="0"/>
                <a:ea typeface="Calibri" panose="020F0502020204030204" pitchFamily="34" charset="0"/>
                <a:cs typeface="Times New Roman" panose="02020603050405020304" pitchFamily="18" charset="0"/>
              </a:rPr>
              <a:t>Nhu</a:t>
            </a:r>
            <a:r>
              <a:rPr lang="en-US" sz="3200" dirty="0">
                <a:solidFill>
                  <a:srgbClr val="03A6EB"/>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3A6EB"/>
                </a:solidFill>
                <a:latin typeface="Times New Roman" panose="02020603050405020304" pitchFamily="18" charset="0"/>
                <a:ea typeface="Calibri" panose="020F0502020204030204" pitchFamily="34" charset="0"/>
                <a:cs typeface="Times New Roman" panose="02020603050405020304" pitchFamily="18" charset="0"/>
              </a:rPr>
              <a:t>cầu</a:t>
            </a:r>
            <a:r>
              <a:rPr lang="en-US" sz="3200" dirty="0">
                <a:solidFill>
                  <a:srgbClr val="03A6EB"/>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3A6EB"/>
                </a:solidFill>
                <a:latin typeface="Times New Roman" panose="02020603050405020304" pitchFamily="18" charset="0"/>
                <a:ea typeface="Calibri" panose="020F0502020204030204" pitchFamily="34" charset="0"/>
                <a:cs typeface="Times New Roman" panose="02020603050405020304" pitchFamily="18" charset="0"/>
              </a:rPr>
              <a:t>sử</a:t>
            </a:r>
            <a:r>
              <a:rPr lang="en-US" sz="3200" dirty="0">
                <a:solidFill>
                  <a:srgbClr val="03A6EB"/>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3A6EB"/>
                </a:solidFill>
                <a:latin typeface="Times New Roman" panose="02020603050405020304" pitchFamily="18" charset="0"/>
                <a:ea typeface="Calibri" panose="020F0502020204030204" pitchFamily="34" charset="0"/>
                <a:cs typeface="Times New Roman" panose="02020603050405020304" pitchFamily="18" charset="0"/>
              </a:rPr>
              <a:t>dụng</a:t>
            </a:r>
            <a:r>
              <a:rPr lang="en-US" sz="3200" dirty="0">
                <a:solidFill>
                  <a:srgbClr val="03A6EB"/>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3A6EB"/>
                </a:solidFill>
                <a:latin typeface="Times New Roman" panose="02020603050405020304" pitchFamily="18" charset="0"/>
                <a:ea typeface="Calibri" panose="020F0502020204030204" pitchFamily="34" charset="0"/>
                <a:cs typeface="Times New Roman" panose="02020603050405020304" pitchFamily="18" charset="0"/>
              </a:rPr>
              <a:t>nước</a:t>
            </a:r>
            <a:r>
              <a:rPr lang="en-US" sz="3200" dirty="0">
                <a:solidFill>
                  <a:srgbClr val="03A6EB"/>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3A6EB"/>
                </a:solidFill>
                <a:latin typeface="Times New Roman" panose="02020603050405020304" pitchFamily="18" charset="0"/>
                <a:ea typeface="Calibri" panose="020F0502020204030204" pitchFamily="34" charset="0"/>
                <a:cs typeface="Times New Roman" panose="02020603050405020304" pitchFamily="18" charset="0"/>
              </a:rPr>
              <a:t>và</a:t>
            </a:r>
            <a:r>
              <a:rPr lang="en-US" sz="3200" dirty="0">
                <a:solidFill>
                  <a:srgbClr val="03A6EB"/>
                </a:solidFill>
                <a:latin typeface="Times New Roman" panose="02020603050405020304" pitchFamily="18" charset="0"/>
                <a:ea typeface="Calibri" panose="020F0502020204030204" pitchFamily="34" charset="0"/>
                <a:cs typeface="Times New Roman" panose="02020603050405020304" pitchFamily="18" charset="0"/>
              </a:rPr>
              <a:t> con </a:t>
            </a:r>
            <a:r>
              <a:rPr lang="en-US" sz="3200" dirty="0" err="1">
                <a:solidFill>
                  <a:srgbClr val="03A6EB"/>
                </a:solidFill>
                <a:latin typeface="Times New Roman" panose="02020603050405020304" pitchFamily="18" charset="0"/>
                <a:ea typeface="Calibri" panose="020F0502020204030204" pitchFamily="34" charset="0"/>
                <a:cs typeface="Times New Roman" panose="02020603050405020304" pitchFamily="18" charset="0"/>
              </a:rPr>
              <a:t>đường</a:t>
            </a:r>
            <a:r>
              <a:rPr lang="en-US" sz="3200" dirty="0">
                <a:solidFill>
                  <a:srgbClr val="03A6EB"/>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3A6EB"/>
                </a:solidFill>
                <a:latin typeface="Times New Roman" panose="02020603050405020304" pitchFamily="18" charset="0"/>
                <a:ea typeface="Calibri" panose="020F0502020204030204" pitchFamily="34" charset="0"/>
                <a:cs typeface="Times New Roman" panose="02020603050405020304" pitchFamily="18" charset="0"/>
              </a:rPr>
              <a:t>trao</a:t>
            </a:r>
            <a:r>
              <a:rPr lang="en-US" sz="3200" dirty="0">
                <a:solidFill>
                  <a:srgbClr val="03A6EB"/>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3A6EB"/>
                </a:solidFill>
                <a:latin typeface="Times New Roman" panose="02020603050405020304" pitchFamily="18" charset="0"/>
                <a:ea typeface="Calibri" panose="020F0502020204030204" pitchFamily="34" charset="0"/>
                <a:cs typeface="Times New Roman" panose="02020603050405020304" pitchFamily="18" charset="0"/>
              </a:rPr>
              <a:t>đổi</a:t>
            </a:r>
            <a:r>
              <a:rPr lang="en-US" sz="3200" dirty="0">
                <a:solidFill>
                  <a:srgbClr val="03A6EB"/>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3A6EB"/>
                </a:solidFill>
                <a:latin typeface="Times New Roman" panose="02020603050405020304" pitchFamily="18" charset="0"/>
                <a:ea typeface="Calibri" panose="020F0502020204030204" pitchFamily="34" charset="0"/>
                <a:cs typeface="Times New Roman" panose="02020603050405020304" pitchFamily="18" charset="0"/>
              </a:rPr>
              <a:t>nước</a:t>
            </a:r>
            <a:r>
              <a:rPr lang="en-US" sz="3200" dirty="0">
                <a:solidFill>
                  <a:srgbClr val="03A6EB"/>
                </a:solidFill>
                <a:latin typeface="Times New Roman" panose="02020603050405020304" pitchFamily="18" charset="0"/>
                <a:ea typeface="Calibri" panose="020F0502020204030204" pitchFamily="34" charset="0"/>
                <a:cs typeface="Times New Roman" panose="02020603050405020304" pitchFamily="18" charset="0"/>
              </a:rPr>
              <a:t> ở </a:t>
            </a:r>
            <a:r>
              <a:rPr lang="en-US" sz="3200" dirty="0" err="1">
                <a:solidFill>
                  <a:srgbClr val="03A6EB"/>
                </a:solidFill>
                <a:latin typeface="Times New Roman" panose="02020603050405020304" pitchFamily="18" charset="0"/>
                <a:ea typeface="Calibri" panose="020F0502020204030204" pitchFamily="34" charset="0"/>
                <a:cs typeface="Times New Roman" panose="02020603050405020304" pitchFamily="18" charset="0"/>
              </a:rPr>
              <a:t>động</a:t>
            </a:r>
            <a:r>
              <a:rPr lang="en-US" sz="3200" dirty="0">
                <a:solidFill>
                  <a:srgbClr val="03A6EB"/>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3A6EB"/>
                </a:solidFill>
                <a:latin typeface="Times New Roman" panose="02020603050405020304" pitchFamily="18" charset="0"/>
                <a:ea typeface="Calibri" panose="020F0502020204030204" pitchFamily="34" charset="0"/>
                <a:cs typeface="Times New Roman" panose="02020603050405020304" pitchFamily="18" charset="0"/>
              </a:rPr>
              <a:t>vật</a:t>
            </a:r>
            <a:r>
              <a:rPr lang="en-US" sz="3200" dirty="0">
                <a:solidFill>
                  <a:srgbClr val="03A6EB"/>
                </a:solidFill>
                <a:latin typeface="Times New Roman" panose="02020603050405020304" pitchFamily="18" charset="0"/>
                <a:ea typeface="Calibri" panose="020F0502020204030204" pitchFamily="34" charset="0"/>
                <a:cs typeface="Times New Roman" panose="02020603050405020304" pitchFamily="18" charset="0"/>
              </a:rPr>
              <a:t>.</a:t>
            </a:r>
            <a:endParaRPr lang="en-US" sz="3200" dirty="0">
              <a:solidFill>
                <a:srgbClr val="03A6EB"/>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Rectangle 1"/>
          <p:cNvSpPr/>
          <p:nvPr/>
        </p:nvSpPr>
        <p:spPr>
          <a:xfrm>
            <a:off x="89210" y="1248873"/>
            <a:ext cx="6518131" cy="593304"/>
          </a:xfrm>
          <a:prstGeom prst="rect">
            <a:avLst/>
          </a:prstGeom>
        </p:spPr>
        <p:txBody>
          <a:bodyPr wrap="none">
            <a:spAutoFit/>
          </a:bodyPr>
          <a:lstStyle/>
          <a:p>
            <a:pPr algn="just">
              <a:lnSpc>
                <a:spcPct val="107000"/>
              </a:lnSpc>
            </a:pPr>
            <a:r>
              <a:rPr lang="en-US" sz="3200" dirty="0">
                <a:solidFill>
                  <a:srgbClr val="03A6EB"/>
                </a:solidFill>
                <a:latin typeface="Times New Roman" panose="02020603050405020304" pitchFamily="18" charset="0"/>
                <a:ea typeface="Calibri" panose="020F0502020204030204" pitchFamily="34" charset="0"/>
                <a:cs typeface="Times New Roman" panose="02020603050405020304" pitchFamily="18" charset="0"/>
              </a:rPr>
              <a:t>III. </a:t>
            </a:r>
            <a:r>
              <a:rPr lang="en-US" sz="3200" dirty="0" err="1">
                <a:solidFill>
                  <a:srgbClr val="03A6EB"/>
                </a:solidFill>
                <a:latin typeface="Times New Roman" panose="02020603050405020304" pitchFamily="18" charset="0"/>
                <a:ea typeface="Calibri" panose="020F0502020204030204" pitchFamily="34" charset="0"/>
                <a:cs typeface="Times New Roman" panose="02020603050405020304" pitchFamily="18" charset="0"/>
              </a:rPr>
              <a:t>Sự</a:t>
            </a:r>
            <a:r>
              <a:rPr lang="en-US" sz="3200" dirty="0">
                <a:solidFill>
                  <a:srgbClr val="03A6EB"/>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3A6EB"/>
                </a:solidFill>
                <a:latin typeface="Times New Roman" panose="02020603050405020304" pitchFamily="18" charset="0"/>
                <a:ea typeface="Calibri" panose="020F0502020204030204" pitchFamily="34" charset="0"/>
                <a:cs typeface="Times New Roman" panose="02020603050405020304" pitchFamily="18" charset="0"/>
              </a:rPr>
              <a:t>vận</a:t>
            </a:r>
            <a:r>
              <a:rPr lang="en-US" sz="3200" dirty="0">
                <a:solidFill>
                  <a:srgbClr val="03A6EB"/>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3A6EB"/>
                </a:solidFill>
                <a:latin typeface="Times New Roman" panose="02020603050405020304" pitchFamily="18" charset="0"/>
                <a:ea typeface="Calibri" panose="020F0502020204030204" pitchFamily="34" charset="0"/>
                <a:cs typeface="Times New Roman" panose="02020603050405020304" pitchFamily="18" charset="0"/>
              </a:rPr>
              <a:t>chuyển</a:t>
            </a:r>
            <a:r>
              <a:rPr lang="en-US" sz="3200" dirty="0">
                <a:solidFill>
                  <a:srgbClr val="03A6EB"/>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3A6EB"/>
                </a:solidFill>
                <a:latin typeface="Times New Roman" panose="02020603050405020304" pitchFamily="18" charset="0"/>
                <a:ea typeface="Calibri" panose="020F0502020204030204" pitchFamily="34" charset="0"/>
                <a:cs typeface="Times New Roman" panose="02020603050405020304" pitchFamily="18" charset="0"/>
              </a:rPr>
              <a:t>các</a:t>
            </a:r>
            <a:r>
              <a:rPr lang="en-US" sz="3200" dirty="0">
                <a:solidFill>
                  <a:srgbClr val="03A6EB"/>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3A6EB"/>
                </a:solidFill>
                <a:latin typeface="Times New Roman" panose="02020603050405020304" pitchFamily="18" charset="0"/>
                <a:ea typeface="Calibri" panose="020F0502020204030204" pitchFamily="34" charset="0"/>
                <a:cs typeface="Times New Roman" panose="02020603050405020304" pitchFamily="18" charset="0"/>
              </a:rPr>
              <a:t>chất</a:t>
            </a:r>
            <a:r>
              <a:rPr lang="en-US" sz="3200" dirty="0">
                <a:solidFill>
                  <a:srgbClr val="03A6EB"/>
                </a:solidFill>
                <a:latin typeface="Times New Roman" panose="02020603050405020304" pitchFamily="18" charset="0"/>
                <a:ea typeface="Calibri" panose="020F0502020204030204" pitchFamily="34" charset="0"/>
                <a:cs typeface="Times New Roman" panose="02020603050405020304" pitchFamily="18" charset="0"/>
              </a:rPr>
              <a:t> ở </a:t>
            </a:r>
            <a:r>
              <a:rPr lang="en-US" sz="3200" dirty="0" err="1">
                <a:solidFill>
                  <a:srgbClr val="03A6EB"/>
                </a:solidFill>
                <a:latin typeface="Times New Roman" panose="02020603050405020304" pitchFamily="18" charset="0"/>
                <a:ea typeface="Calibri" panose="020F0502020204030204" pitchFamily="34" charset="0"/>
                <a:cs typeface="Times New Roman" panose="02020603050405020304" pitchFamily="18" charset="0"/>
              </a:rPr>
              <a:t>động</a:t>
            </a:r>
            <a:r>
              <a:rPr lang="en-US" sz="3200" dirty="0">
                <a:solidFill>
                  <a:srgbClr val="03A6EB"/>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3A6EB"/>
                </a:solidFill>
                <a:latin typeface="Times New Roman" panose="02020603050405020304" pitchFamily="18" charset="0"/>
                <a:ea typeface="Calibri" panose="020F0502020204030204" pitchFamily="34" charset="0"/>
                <a:cs typeface="Times New Roman" panose="02020603050405020304" pitchFamily="18" charset="0"/>
              </a:rPr>
              <a:t>vật</a:t>
            </a:r>
            <a:endParaRPr lang="en-US" sz="3200" dirty="0">
              <a:solidFill>
                <a:srgbClr val="03A6EB"/>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4" name="Rectangle 13"/>
          <p:cNvSpPr/>
          <p:nvPr/>
        </p:nvSpPr>
        <p:spPr>
          <a:xfrm>
            <a:off x="4979963" y="1746688"/>
            <a:ext cx="6934130" cy="1014380"/>
          </a:xfrm>
          <a:prstGeom prst="rect">
            <a:avLst/>
          </a:prstGeom>
        </p:spPr>
        <p:txBody>
          <a:bodyPr wrap="square">
            <a:spAutoFit/>
          </a:bodyPr>
          <a:lstStyle/>
          <a:p>
            <a:pPr algn="just">
              <a:lnSpc>
                <a:spcPct val="107000"/>
              </a:lnSpc>
              <a:spcBef>
                <a:spcPts val="600"/>
              </a:spcBef>
              <a:spcAft>
                <a:spcPts val="600"/>
              </a:spcAft>
            </a:pPr>
            <a:r>
              <a:rPr lang="en-US" sz="28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1. </a:t>
            </a:r>
            <a:r>
              <a:rPr lang="en-US" sz="28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Nguyên</a:t>
            </a:r>
            <a:r>
              <a:rPr lang="en-US" sz="28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liệu</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sản</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phẩm</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quá</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trình</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trao</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đổi</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chất</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ở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tế</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bào</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là</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gì</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endParaRPr lang="en-US" sz="2800"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Rectangle 7"/>
          <p:cNvSpPr/>
          <p:nvPr/>
        </p:nvSpPr>
        <p:spPr>
          <a:xfrm>
            <a:off x="4985110" y="2715305"/>
            <a:ext cx="7255748" cy="2039020"/>
          </a:xfrm>
          <a:prstGeom prst="rect">
            <a:avLst/>
          </a:prstGeom>
        </p:spPr>
        <p:txBody>
          <a:bodyPr wrap="square">
            <a:spAutoFit/>
          </a:bodyPr>
          <a:lstStyle/>
          <a:p>
            <a:pPr>
              <a:lnSpc>
                <a:spcPct val="107000"/>
              </a:lnSpc>
              <a:spcAft>
                <a:spcPts val="800"/>
              </a:spcAft>
            </a:pPr>
            <a:r>
              <a:rPr lang="en-US" sz="2800" dirty="0" smtClean="0">
                <a:latin typeface="Times New Roman" panose="02020603050405020304" pitchFamily="18" charset="0"/>
                <a:ea typeface="Arial" panose="020B0604020202020204" pitchFamily="34" charset="0"/>
                <a:cs typeface="Times New Roman" panose="02020603050405020304" pitchFamily="18" charset="0"/>
              </a:rPr>
              <a:t> - </a:t>
            </a:r>
            <a:r>
              <a:rPr lang="en-US" sz="2800" dirty="0" err="1" smtClean="0">
                <a:latin typeface="Times New Roman" panose="02020603050405020304" pitchFamily="18" charset="0"/>
                <a:ea typeface="Arial" panose="020B0604020202020204" pitchFamily="34" charset="0"/>
                <a:cs typeface="Times New Roman" panose="02020603050405020304" pitchFamily="18" charset="0"/>
              </a:rPr>
              <a:t>Nguyên</a:t>
            </a:r>
            <a:r>
              <a:rPr lang="en-US" sz="2800" dirty="0" smtClean="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liệu</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của</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quá</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trình</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trao</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đổi</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chất</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là</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smtClean="0">
                <a:latin typeface="Times New Roman" panose="02020603050405020304" pitchFamily="18" charset="0"/>
                <a:ea typeface="Arial" panose="020B0604020202020204" pitchFamily="34" charset="0"/>
                <a:cs typeface="Times New Roman" panose="02020603050405020304" pitchFamily="18" charset="0"/>
              </a:rPr>
              <a:t>O</a:t>
            </a:r>
            <a:r>
              <a:rPr lang="en-US" sz="2800" baseline="-25000" dirty="0" smtClean="0">
                <a:latin typeface="Times New Roman" panose="02020603050405020304" pitchFamily="18" charset="0"/>
                <a:ea typeface="Arial" panose="020B0604020202020204" pitchFamily="34" charset="0"/>
                <a:cs typeface="Times New Roman" panose="02020603050405020304" pitchFamily="18" charset="0"/>
              </a:rPr>
              <a:t>2</a:t>
            </a:r>
            <a:r>
              <a:rPr lang="en-US" sz="2800" dirty="0" smtClean="0">
                <a:latin typeface="Times New Roman" panose="02020603050405020304" pitchFamily="18" charset="0"/>
                <a:ea typeface="Arial" panose="020B0604020202020204" pitchFamily="34" charset="0"/>
                <a:cs typeface="Times New Roman" panose="02020603050405020304" pitchFamily="18" charset="0"/>
              </a:rPr>
              <a:t> </a:t>
            </a:r>
            <a:r>
              <a:rPr lang="en-US" sz="2800" dirty="0" err="1" smtClean="0">
                <a:latin typeface="Times New Roman" panose="02020603050405020304" pitchFamily="18" charset="0"/>
                <a:ea typeface="Arial" panose="020B0604020202020204" pitchFamily="34" charset="0"/>
                <a:cs typeface="Times New Roman" panose="02020603050405020304" pitchFamily="18" charset="0"/>
              </a:rPr>
              <a:t>và</a:t>
            </a:r>
            <a:r>
              <a:rPr lang="en-US" sz="2800" dirty="0" smtClean="0">
                <a:latin typeface="Times New Roman" panose="02020603050405020304" pitchFamily="18" charset="0"/>
                <a:ea typeface="Arial" panose="020B0604020202020204" pitchFamily="34" charset="0"/>
                <a:cs typeface="Times New Roman" panose="02020603050405020304" pitchFamily="18" charset="0"/>
              </a:rPr>
              <a:t> </a:t>
            </a:r>
            <a:r>
              <a:rPr lang="en-US" sz="2800" dirty="0" err="1" smtClean="0">
                <a:latin typeface="Times New Roman" panose="02020603050405020304" pitchFamily="18" charset="0"/>
                <a:ea typeface="Arial" panose="020B0604020202020204" pitchFamily="34" charset="0"/>
                <a:cs typeface="Times New Roman" panose="02020603050405020304" pitchFamily="18" charset="0"/>
              </a:rPr>
              <a:t>chất</a:t>
            </a:r>
            <a:r>
              <a:rPr lang="en-US" sz="2800" dirty="0" smtClean="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dinh</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dưỡng</a:t>
            </a:r>
            <a:r>
              <a:rPr lang="en-US" sz="2800" dirty="0">
                <a:latin typeface="Times New Roman" panose="02020603050405020304" pitchFamily="18" charset="0"/>
                <a:ea typeface="Arial" panose="020B0604020202020204" pitchFamily="34" charset="0"/>
                <a:cs typeface="Times New Roman" panose="02020603050405020304" pitchFamily="18" charset="0"/>
              </a:rPr>
              <a:t> </a:t>
            </a:r>
          </a:p>
          <a:p>
            <a:pPr>
              <a:lnSpc>
                <a:spcPct val="107000"/>
              </a:lnSpc>
              <a:spcAft>
                <a:spcPts val="800"/>
              </a:spcAft>
            </a:pPr>
            <a:r>
              <a:rPr lang="en-US" sz="2800" dirty="0" smtClean="0">
                <a:latin typeface="Times New Roman" panose="02020603050405020304" pitchFamily="18" charset="0"/>
                <a:ea typeface="Arial" panose="020B0604020202020204" pitchFamily="34" charset="0"/>
                <a:cs typeface="Times New Roman" panose="02020603050405020304" pitchFamily="18" charset="0"/>
              </a:rPr>
              <a:t>- </a:t>
            </a:r>
            <a:r>
              <a:rPr lang="en-US" sz="2800" dirty="0" err="1" smtClean="0">
                <a:latin typeface="Times New Roman" panose="02020603050405020304" pitchFamily="18" charset="0"/>
                <a:ea typeface="Arial" panose="020B0604020202020204" pitchFamily="34" charset="0"/>
                <a:cs typeface="Times New Roman" panose="02020603050405020304" pitchFamily="18" charset="0"/>
              </a:rPr>
              <a:t>Sản</a:t>
            </a:r>
            <a:r>
              <a:rPr lang="en-US" sz="2800" dirty="0" smtClean="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phẩm</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của</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quá</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trình</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trao</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đổi</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chất</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là</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các</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chất</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smtClean="0">
                <a:latin typeface="Times New Roman" panose="02020603050405020304" pitchFamily="18" charset="0"/>
                <a:ea typeface="Arial" panose="020B0604020202020204" pitchFamily="34" charset="0"/>
                <a:cs typeface="Times New Roman" panose="02020603050405020304" pitchFamily="18" charset="0"/>
              </a:rPr>
              <a:t>thải</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smtClean="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trong</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đó</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có</a:t>
            </a:r>
            <a:r>
              <a:rPr lang="en-US" sz="2800" dirty="0">
                <a:latin typeface="Times New Roman" panose="02020603050405020304" pitchFamily="18" charset="0"/>
                <a:ea typeface="Arial" panose="020B0604020202020204" pitchFamily="34" charset="0"/>
                <a:cs typeface="Times New Roman" panose="02020603050405020304" pitchFamily="18" charset="0"/>
              </a:rPr>
              <a:t> CO</a:t>
            </a:r>
            <a:r>
              <a:rPr lang="en-US" sz="2800" baseline="-25000" dirty="0">
                <a:latin typeface="Times New Roman" panose="02020603050405020304" pitchFamily="18" charset="0"/>
                <a:ea typeface="Arial" panose="020B0604020202020204" pitchFamily="34" charset="0"/>
                <a:cs typeface="Times New Roman" panose="02020603050405020304" pitchFamily="18" charset="0"/>
              </a:rPr>
              <a:t>2</a:t>
            </a:r>
            <a:r>
              <a:rPr lang="en-US" sz="2800" dirty="0">
                <a:latin typeface="Times New Roman" panose="02020603050405020304" pitchFamily="18" charset="0"/>
                <a:ea typeface="Arial" panose="020B0604020202020204" pitchFamily="34"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368995" y="5099363"/>
            <a:ext cx="11534264" cy="1629292"/>
          </a:xfrm>
          <a:prstGeom prst="rect">
            <a:avLst/>
          </a:prstGeom>
        </p:spPr>
        <p:txBody>
          <a:bodyPr wrap="square">
            <a:spAutoFit/>
          </a:bodyPr>
          <a:lstStyle/>
          <a:p>
            <a:pPr>
              <a:lnSpc>
                <a:spcPct val="107000"/>
              </a:lnSpc>
              <a:spcBef>
                <a:spcPts val="600"/>
              </a:spcBef>
              <a:spcAft>
                <a:spcPts val="600"/>
              </a:spcAft>
            </a:pP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2.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Hệ</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cơ</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quan</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nào</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thực</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hiện</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sự</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vận</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chuyển</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các</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chất</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cơ</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thể</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động</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vật</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p>
          <a:p>
            <a:pPr>
              <a:lnSpc>
                <a:spcPct val="107000"/>
              </a:lnSpc>
              <a:spcBef>
                <a:spcPts val="600"/>
              </a:spcBef>
              <a:spcAft>
                <a:spcPts val="600"/>
              </a:spcAft>
            </a:pP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3.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Mô</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tả</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con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đường</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thực</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hiện</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sự</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vận</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chuyển</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các</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chất</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cơ</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thể</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động</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vật</a:t>
            </a:r>
            <a:r>
              <a:rPr lang="en-US" sz="28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28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con </a:t>
            </a:r>
            <a:r>
              <a:rPr lang="en-US" sz="28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28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6974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89210" y="-60767"/>
            <a:ext cx="12093835" cy="523220"/>
          </a:xfrm>
          <a:prstGeom prst="rect">
            <a:avLst/>
          </a:prstGeom>
        </p:spPr>
        <p:txBody>
          <a:bodyPr wrap="square">
            <a:spAutoFit/>
          </a:bodyPr>
          <a:lstStyle/>
          <a:p>
            <a:r>
              <a:rPr lang="en-US" sz="28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BÀI </a:t>
            </a:r>
            <a:r>
              <a:rPr lang="en-US" sz="2800" dirty="0" smtClean="0">
                <a:solidFill>
                  <a:srgbClr val="FF0000"/>
                </a:solidFill>
                <a:latin typeface="Times New Roman" panose="02020603050405020304" pitchFamily="18" charset="0"/>
                <a:ea typeface="Tahoma" panose="020B0604030504040204" pitchFamily="34" charset="0"/>
                <a:cs typeface="Times New Roman" panose="02020603050405020304" pitchFamily="18" charset="0"/>
              </a:rPr>
              <a:t>31: TRAO </a:t>
            </a:r>
            <a:r>
              <a:rPr lang="en-US" sz="28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ĐỔI NƯỚC VÀ CHẤT DINH DƯỠNG Ở ĐỘNG VẬT</a:t>
            </a:r>
          </a:p>
        </p:txBody>
      </p:sp>
      <p:sp>
        <p:nvSpPr>
          <p:cNvPr id="10" name="Rectangle 9"/>
          <p:cNvSpPr/>
          <p:nvPr/>
        </p:nvSpPr>
        <p:spPr>
          <a:xfrm>
            <a:off x="98165" y="346608"/>
            <a:ext cx="12142694" cy="584775"/>
          </a:xfrm>
          <a:prstGeom prst="rect">
            <a:avLst/>
          </a:prstGeom>
        </p:spPr>
        <p:txBody>
          <a:bodyPr wrap="square">
            <a:spAutoFit/>
          </a:bodyPr>
          <a:lstStyle/>
          <a:p>
            <a:r>
              <a:rPr lang="en-US" sz="3200" dirty="0" smtClean="0">
                <a:solidFill>
                  <a:srgbClr val="03A6EB"/>
                </a:solidFill>
                <a:latin typeface="Times New Roman" panose="02020603050405020304" pitchFamily="18" charset="0"/>
                <a:ea typeface="Calibri" panose="020F0502020204030204" pitchFamily="34" charset="0"/>
              </a:rPr>
              <a:t>I. </a:t>
            </a:r>
            <a:r>
              <a:rPr lang="en-US" sz="3200" dirty="0">
                <a:solidFill>
                  <a:srgbClr val="03A6EB"/>
                </a:solidFill>
                <a:latin typeface="Times New Roman" panose="02020603050405020304" pitchFamily="18" charset="0"/>
                <a:ea typeface="Calibri" panose="020F0502020204030204" pitchFamily="34" charset="0"/>
              </a:rPr>
              <a:t>C</a:t>
            </a:r>
            <a:r>
              <a:rPr lang="en-US" sz="3200" dirty="0" smtClean="0">
                <a:solidFill>
                  <a:srgbClr val="03A6EB"/>
                </a:solidFill>
                <a:latin typeface="Times New Roman" panose="02020603050405020304" pitchFamily="18" charset="0"/>
                <a:ea typeface="Calibri" panose="020F0502020204030204" pitchFamily="34" charset="0"/>
              </a:rPr>
              <a:t>on </a:t>
            </a:r>
            <a:r>
              <a:rPr lang="en-US" sz="3200" dirty="0" err="1">
                <a:solidFill>
                  <a:srgbClr val="03A6EB"/>
                </a:solidFill>
                <a:latin typeface="Times New Roman" panose="02020603050405020304" pitchFamily="18" charset="0"/>
                <a:ea typeface="Calibri" panose="020F0502020204030204" pitchFamily="34" charset="0"/>
              </a:rPr>
              <a:t>đường</a:t>
            </a:r>
            <a:r>
              <a:rPr lang="en-US" sz="3200" dirty="0">
                <a:solidFill>
                  <a:srgbClr val="03A6EB"/>
                </a:solidFill>
                <a:latin typeface="Times New Roman" panose="02020603050405020304" pitchFamily="18" charset="0"/>
                <a:ea typeface="Calibri" panose="020F0502020204030204" pitchFamily="34" charset="0"/>
              </a:rPr>
              <a:t> </a:t>
            </a:r>
            <a:r>
              <a:rPr lang="en-US" sz="3200" dirty="0" err="1">
                <a:solidFill>
                  <a:srgbClr val="03A6EB"/>
                </a:solidFill>
                <a:latin typeface="Times New Roman" panose="02020603050405020304" pitchFamily="18" charset="0"/>
                <a:ea typeface="Calibri" panose="020F0502020204030204" pitchFamily="34" charset="0"/>
              </a:rPr>
              <a:t>thu</a:t>
            </a:r>
            <a:r>
              <a:rPr lang="en-US" sz="3200" dirty="0">
                <a:solidFill>
                  <a:srgbClr val="03A6EB"/>
                </a:solidFill>
                <a:latin typeface="Times New Roman" panose="02020603050405020304" pitchFamily="18" charset="0"/>
                <a:ea typeface="Calibri" panose="020F0502020204030204" pitchFamily="34" charset="0"/>
              </a:rPr>
              <a:t> </a:t>
            </a:r>
            <a:r>
              <a:rPr lang="en-US" sz="3200" dirty="0" err="1">
                <a:solidFill>
                  <a:srgbClr val="03A6EB"/>
                </a:solidFill>
                <a:latin typeface="Times New Roman" panose="02020603050405020304" pitchFamily="18" charset="0"/>
                <a:ea typeface="Calibri" panose="020F0502020204030204" pitchFamily="34" charset="0"/>
              </a:rPr>
              <a:t>nhận</a:t>
            </a:r>
            <a:r>
              <a:rPr lang="en-US" sz="3200" dirty="0">
                <a:solidFill>
                  <a:srgbClr val="03A6EB"/>
                </a:solidFill>
                <a:latin typeface="Times New Roman" panose="02020603050405020304" pitchFamily="18" charset="0"/>
                <a:ea typeface="Calibri" panose="020F0502020204030204" pitchFamily="34" charset="0"/>
              </a:rPr>
              <a:t> </a:t>
            </a:r>
            <a:r>
              <a:rPr lang="en-US" sz="3200" dirty="0" err="1" smtClean="0">
                <a:solidFill>
                  <a:srgbClr val="03A6EB"/>
                </a:solidFill>
                <a:latin typeface="Times New Roman" panose="02020603050405020304" pitchFamily="18" charset="0"/>
                <a:ea typeface="Calibri" panose="020F0502020204030204" pitchFamily="34" charset="0"/>
              </a:rPr>
              <a:t>và</a:t>
            </a:r>
            <a:r>
              <a:rPr lang="en-US" sz="3200" dirty="0" smtClean="0">
                <a:solidFill>
                  <a:srgbClr val="03A6EB"/>
                </a:solidFill>
                <a:latin typeface="Times New Roman" panose="02020603050405020304" pitchFamily="18" charset="0"/>
                <a:ea typeface="Calibri" panose="020F0502020204030204" pitchFamily="34" charset="0"/>
              </a:rPr>
              <a:t> </a:t>
            </a:r>
            <a:r>
              <a:rPr lang="en-US" sz="3200" dirty="0" err="1">
                <a:solidFill>
                  <a:srgbClr val="03A6EB"/>
                </a:solidFill>
                <a:latin typeface="Times New Roman" panose="02020603050405020304" pitchFamily="18" charset="0"/>
                <a:ea typeface="Calibri" panose="020F0502020204030204" pitchFamily="34" charset="0"/>
              </a:rPr>
              <a:t>tiêu</a:t>
            </a:r>
            <a:r>
              <a:rPr lang="en-US" sz="3200" dirty="0">
                <a:solidFill>
                  <a:srgbClr val="03A6EB"/>
                </a:solidFill>
                <a:latin typeface="Times New Roman" panose="02020603050405020304" pitchFamily="18" charset="0"/>
                <a:ea typeface="Calibri" panose="020F0502020204030204" pitchFamily="34" charset="0"/>
              </a:rPr>
              <a:t> </a:t>
            </a:r>
            <a:r>
              <a:rPr lang="en-US" sz="3200" dirty="0" err="1">
                <a:solidFill>
                  <a:srgbClr val="03A6EB"/>
                </a:solidFill>
                <a:latin typeface="Times New Roman" panose="02020603050405020304" pitchFamily="18" charset="0"/>
                <a:ea typeface="Calibri" panose="020F0502020204030204" pitchFamily="34" charset="0"/>
              </a:rPr>
              <a:t>hóa</a:t>
            </a:r>
            <a:r>
              <a:rPr lang="en-US" sz="3200" dirty="0">
                <a:solidFill>
                  <a:srgbClr val="03A6EB"/>
                </a:solidFill>
                <a:latin typeface="Times New Roman" panose="02020603050405020304" pitchFamily="18" charset="0"/>
                <a:ea typeface="Calibri" panose="020F0502020204030204" pitchFamily="34" charset="0"/>
              </a:rPr>
              <a:t> </a:t>
            </a:r>
            <a:r>
              <a:rPr lang="en-US" sz="3200" dirty="0" err="1">
                <a:solidFill>
                  <a:srgbClr val="03A6EB"/>
                </a:solidFill>
                <a:latin typeface="Times New Roman" panose="02020603050405020304" pitchFamily="18" charset="0"/>
                <a:ea typeface="Calibri" panose="020F0502020204030204" pitchFamily="34" charset="0"/>
              </a:rPr>
              <a:t>thức</a:t>
            </a:r>
            <a:r>
              <a:rPr lang="en-US" sz="3200" dirty="0">
                <a:solidFill>
                  <a:srgbClr val="03A6EB"/>
                </a:solidFill>
                <a:latin typeface="Times New Roman" panose="02020603050405020304" pitchFamily="18" charset="0"/>
                <a:ea typeface="Calibri" panose="020F0502020204030204" pitchFamily="34" charset="0"/>
              </a:rPr>
              <a:t> </a:t>
            </a:r>
            <a:r>
              <a:rPr lang="en-US" sz="3200" dirty="0" err="1">
                <a:solidFill>
                  <a:srgbClr val="03A6EB"/>
                </a:solidFill>
                <a:latin typeface="Times New Roman" panose="02020603050405020304" pitchFamily="18" charset="0"/>
                <a:ea typeface="Calibri" panose="020F0502020204030204" pitchFamily="34" charset="0"/>
              </a:rPr>
              <a:t>ăn</a:t>
            </a:r>
            <a:r>
              <a:rPr lang="en-US" sz="3200" dirty="0">
                <a:solidFill>
                  <a:srgbClr val="03A6EB"/>
                </a:solidFill>
                <a:latin typeface="Times New Roman" panose="02020603050405020304" pitchFamily="18" charset="0"/>
                <a:ea typeface="Calibri" panose="020F0502020204030204" pitchFamily="34" charset="0"/>
              </a:rPr>
              <a:t> </a:t>
            </a:r>
            <a:r>
              <a:rPr lang="en-US" sz="3200" dirty="0" err="1">
                <a:solidFill>
                  <a:srgbClr val="03A6EB"/>
                </a:solidFill>
                <a:latin typeface="Times New Roman" panose="02020603050405020304" pitchFamily="18" charset="0"/>
                <a:ea typeface="Calibri" panose="020F0502020204030204" pitchFamily="34" charset="0"/>
              </a:rPr>
              <a:t>trong</a:t>
            </a:r>
            <a:r>
              <a:rPr lang="en-US" sz="3200" dirty="0">
                <a:solidFill>
                  <a:srgbClr val="03A6EB"/>
                </a:solidFill>
                <a:latin typeface="Times New Roman" panose="02020603050405020304" pitchFamily="18" charset="0"/>
                <a:ea typeface="Calibri" panose="020F0502020204030204" pitchFamily="34" charset="0"/>
              </a:rPr>
              <a:t> </a:t>
            </a:r>
            <a:r>
              <a:rPr lang="en-US" sz="3200" dirty="0" err="1">
                <a:solidFill>
                  <a:srgbClr val="03A6EB"/>
                </a:solidFill>
                <a:latin typeface="Times New Roman" panose="02020603050405020304" pitchFamily="18" charset="0"/>
                <a:ea typeface="Calibri" panose="020F0502020204030204" pitchFamily="34" charset="0"/>
              </a:rPr>
              <a:t>ống</a:t>
            </a:r>
            <a:r>
              <a:rPr lang="en-US" sz="3200" dirty="0">
                <a:solidFill>
                  <a:srgbClr val="03A6EB"/>
                </a:solidFill>
                <a:latin typeface="Times New Roman" panose="02020603050405020304" pitchFamily="18" charset="0"/>
                <a:ea typeface="Calibri" panose="020F0502020204030204" pitchFamily="34" charset="0"/>
              </a:rPr>
              <a:t> </a:t>
            </a:r>
            <a:r>
              <a:rPr lang="en-US" sz="3200" dirty="0" err="1">
                <a:solidFill>
                  <a:srgbClr val="03A6EB"/>
                </a:solidFill>
                <a:latin typeface="Times New Roman" panose="02020603050405020304" pitchFamily="18" charset="0"/>
                <a:ea typeface="Calibri" panose="020F0502020204030204" pitchFamily="34" charset="0"/>
              </a:rPr>
              <a:t>tiêu</a:t>
            </a:r>
            <a:r>
              <a:rPr lang="en-US" sz="3200" dirty="0">
                <a:solidFill>
                  <a:srgbClr val="03A6EB"/>
                </a:solidFill>
                <a:latin typeface="Times New Roman" panose="02020603050405020304" pitchFamily="18" charset="0"/>
                <a:ea typeface="Calibri" panose="020F0502020204030204" pitchFamily="34" charset="0"/>
              </a:rPr>
              <a:t> </a:t>
            </a:r>
            <a:r>
              <a:rPr lang="en-US" sz="3200" dirty="0" err="1">
                <a:solidFill>
                  <a:srgbClr val="03A6EB"/>
                </a:solidFill>
                <a:latin typeface="Times New Roman" panose="02020603050405020304" pitchFamily="18" charset="0"/>
                <a:ea typeface="Calibri" panose="020F0502020204030204" pitchFamily="34" charset="0"/>
              </a:rPr>
              <a:t>hóa</a:t>
            </a:r>
            <a:r>
              <a:rPr lang="en-US" sz="3200" dirty="0">
                <a:solidFill>
                  <a:srgbClr val="03A6EB"/>
                </a:solidFill>
                <a:latin typeface="Times New Roman" panose="02020603050405020304" pitchFamily="18" charset="0"/>
                <a:ea typeface="Calibri" panose="020F0502020204030204" pitchFamily="34" charset="0"/>
              </a:rPr>
              <a:t> ở </a:t>
            </a:r>
            <a:r>
              <a:rPr lang="en-US" sz="3200" dirty="0" err="1">
                <a:solidFill>
                  <a:srgbClr val="03A6EB"/>
                </a:solidFill>
                <a:latin typeface="Times New Roman" panose="02020603050405020304" pitchFamily="18" charset="0"/>
                <a:ea typeface="Calibri" panose="020F0502020204030204" pitchFamily="34" charset="0"/>
              </a:rPr>
              <a:t>động</a:t>
            </a:r>
            <a:r>
              <a:rPr lang="en-US" sz="3200" dirty="0">
                <a:solidFill>
                  <a:srgbClr val="03A6EB"/>
                </a:solidFill>
                <a:latin typeface="Times New Roman" panose="02020603050405020304" pitchFamily="18" charset="0"/>
                <a:ea typeface="Calibri" panose="020F0502020204030204" pitchFamily="34" charset="0"/>
              </a:rPr>
              <a:t> </a:t>
            </a:r>
            <a:r>
              <a:rPr lang="en-US" sz="3200" dirty="0" err="1">
                <a:solidFill>
                  <a:srgbClr val="03A6EB"/>
                </a:solidFill>
                <a:latin typeface="Times New Roman" panose="02020603050405020304" pitchFamily="18" charset="0"/>
                <a:ea typeface="Calibri" panose="020F0502020204030204" pitchFamily="34" charset="0"/>
              </a:rPr>
              <a:t>vật</a:t>
            </a:r>
            <a:r>
              <a:rPr lang="en-US" sz="3200" dirty="0">
                <a:solidFill>
                  <a:srgbClr val="03A6EB"/>
                </a:solidFill>
                <a:latin typeface="Times New Roman" panose="02020603050405020304" pitchFamily="18" charset="0"/>
                <a:ea typeface="Calibri" panose="020F0502020204030204" pitchFamily="34" charset="0"/>
              </a:rPr>
              <a:t>.</a:t>
            </a:r>
            <a:endParaRPr lang="en-US" sz="3200" dirty="0">
              <a:solidFill>
                <a:srgbClr val="03A6EB"/>
              </a:solidFill>
            </a:endParaRPr>
          </a:p>
        </p:txBody>
      </p:sp>
      <p:sp>
        <p:nvSpPr>
          <p:cNvPr id="11" name="Rectangle 10"/>
          <p:cNvSpPr/>
          <p:nvPr/>
        </p:nvSpPr>
        <p:spPr>
          <a:xfrm>
            <a:off x="98164" y="779943"/>
            <a:ext cx="11304941" cy="619272"/>
          </a:xfrm>
          <a:prstGeom prst="rect">
            <a:avLst/>
          </a:prstGeom>
        </p:spPr>
        <p:txBody>
          <a:bodyPr wrap="square">
            <a:spAutoFit/>
          </a:bodyPr>
          <a:lstStyle/>
          <a:p>
            <a:pPr algn="just">
              <a:lnSpc>
                <a:spcPct val="107000"/>
              </a:lnSpc>
            </a:pPr>
            <a:r>
              <a:rPr lang="en-US" sz="3200" dirty="0">
                <a:solidFill>
                  <a:srgbClr val="03A6EB"/>
                </a:solidFill>
                <a:latin typeface="Times New Roman" panose="02020603050405020304" pitchFamily="18" charset="0"/>
                <a:ea typeface="Calibri" panose="020F0502020204030204" pitchFamily="34" charset="0"/>
                <a:cs typeface="Times New Roman" panose="02020603050405020304" pitchFamily="18" charset="0"/>
              </a:rPr>
              <a:t>II. </a:t>
            </a:r>
            <a:r>
              <a:rPr lang="en-US" sz="3200" dirty="0" err="1">
                <a:solidFill>
                  <a:srgbClr val="03A6EB"/>
                </a:solidFill>
                <a:latin typeface="Times New Roman" panose="02020603050405020304" pitchFamily="18" charset="0"/>
                <a:ea typeface="Calibri" panose="020F0502020204030204" pitchFamily="34" charset="0"/>
                <a:cs typeface="Times New Roman" panose="02020603050405020304" pitchFamily="18" charset="0"/>
              </a:rPr>
              <a:t>Nhu</a:t>
            </a:r>
            <a:r>
              <a:rPr lang="en-US" sz="3200" dirty="0">
                <a:solidFill>
                  <a:srgbClr val="03A6EB"/>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3A6EB"/>
                </a:solidFill>
                <a:latin typeface="Times New Roman" panose="02020603050405020304" pitchFamily="18" charset="0"/>
                <a:ea typeface="Calibri" panose="020F0502020204030204" pitchFamily="34" charset="0"/>
                <a:cs typeface="Times New Roman" panose="02020603050405020304" pitchFamily="18" charset="0"/>
              </a:rPr>
              <a:t>cầu</a:t>
            </a:r>
            <a:r>
              <a:rPr lang="en-US" sz="3200" dirty="0">
                <a:solidFill>
                  <a:srgbClr val="03A6EB"/>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3A6EB"/>
                </a:solidFill>
                <a:latin typeface="Times New Roman" panose="02020603050405020304" pitchFamily="18" charset="0"/>
                <a:ea typeface="Calibri" panose="020F0502020204030204" pitchFamily="34" charset="0"/>
                <a:cs typeface="Times New Roman" panose="02020603050405020304" pitchFamily="18" charset="0"/>
              </a:rPr>
              <a:t>sử</a:t>
            </a:r>
            <a:r>
              <a:rPr lang="en-US" sz="3200" dirty="0">
                <a:solidFill>
                  <a:srgbClr val="03A6EB"/>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3A6EB"/>
                </a:solidFill>
                <a:latin typeface="Times New Roman" panose="02020603050405020304" pitchFamily="18" charset="0"/>
                <a:ea typeface="Calibri" panose="020F0502020204030204" pitchFamily="34" charset="0"/>
                <a:cs typeface="Times New Roman" panose="02020603050405020304" pitchFamily="18" charset="0"/>
              </a:rPr>
              <a:t>dụng</a:t>
            </a:r>
            <a:r>
              <a:rPr lang="en-US" sz="3200" dirty="0">
                <a:solidFill>
                  <a:srgbClr val="03A6EB"/>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3A6EB"/>
                </a:solidFill>
                <a:latin typeface="Times New Roman" panose="02020603050405020304" pitchFamily="18" charset="0"/>
                <a:ea typeface="Calibri" panose="020F0502020204030204" pitchFamily="34" charset="0"/>
                <a:cs typeface="Times New Roman" panose="02020603050405020304" pitchFamily="18" charset="0"/>
              </a:rPr>
              <a:t>nước</a:t>
            </a:r>
            <a:r>
              <a:rPr lang="en-US" sz="3200" dirty="0">
                <a:solidFill>
                  <a:srgbClr val="03A6EB"/>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3A6EB"/>
                </a:solidFill>
                <a:latin typeface="Times New Roman" panose="02020603050405020304" pitchFamily="18" charset="0"/>
                <a:ea typeface="Calibri" panose="020F0502020204030204" pitchFamily="34" charset="0"/>
                <a:cs typeface="Times New Roman" panose="02020603050405020304" pitchFamily="18" charset="0"/>
              </a:rPr>
              <a:t>và</a:t>
            </a:r>
            <a:r>
              <a:rPr lang="en-US" sz="3200" dirty="0">
                <a:solidFill>
                  <a:srgbClr val="03A6EB"/>
                </a:solidFill>
                <a:latin typeface="Times New Roman" panose="02020603050405020304" pitchFamily="18" charset="0"/>
                <a:ea typeface="Calibri" panose="020F0502020204030204" pitchFamily="34" charset="0"/>
                <a:cs typeface="Times New Roman" panose="02020603050405020304" pitchFamily="18" charset="0"/>
              </a:rPr>
              <a:t> con </a:t>
            </a:r>
            <a:r>
              <a:rPr lang="en-US" sz="3200" dirty="0" err="1">
                <a:solidFill>
                  <a:srgbClr val="03A6EB"/>
                </a:solidFill>
                <a:latin typeface="Times New Roman" panose="02020603050405020304" pitchFamily="18" charset="0"/>
                <a:ea typeface="Calibri" panose="020F0502020204030204" pitchFamily="34" charset="0"/>
                <a:cs typeface="Times New Roman" panose="02020603050405020304" pitchFamily="18" charset="0"/>
              </a:rPr>
              <a:t>đường</a:t>
            </a:r>
            <a:r>
              <a:rPr lang="en-US" sz="3200" dirty="0">
                <a:solidFill>
                  <a:srgbClr val="03A6EB"/>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3A6EB"/>
                </a:solidFill>
                <a:latin typeface="Times New Roman" panose="02020603050405020304" pitchFamily="18" charset="0"/>
                <a:ea typeface="Calibri" panose="020F0502020204030204" pitchFamily="34" charset="0"/>
                <a:cs typeface="Times New Roman" panose="02020603050405020304" pitchFamily="18" charset="0"/>
              </a:rPr>
              <a:t>trao</a:t>
            </a:r>
            <a:r>
              <a:rPr lang="en-US" sz="3200" dirty="0">
                <a:solidFill>
                  <a:srgbClr val="03A6EB"/>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3A6EB"/>
                </a:solidFill>
                <a:latin typeface="Times New Roman" panose="02020603050405020304" pitchFamily="18" charset="0"/>
                <a:ea typeface="Calibri" panose="020F0502020204030204" pitchFamily="34" charset="0"/>
                <a:cs typeface="Times New Roman" panose="02020603050405020304" pitchFamily="18" charset="0"/>
              </a:rPr>
              <a:t>đổi</a:t>
            </a:r>
            <a:r>
              <a:rPr lang="en-US" sz="3200" dirty="0">
                <a:solidFill>
                  <a:srgbClr val="03A6EB"/>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3A6EB"/>
                </a:solidFill>
                <a:latin typeface="Times New Roman" panose="02020603050405020304" pitchFamily="18" charset="0"/>
                <a:ea typeface="Calibri" panose="020F0502020204030204" pitchFamily="34" charset="0"/>
                <a:cs typeface="Times New Roman" panose="02020603050405020304" pitchFamily="18" charset="0"/>
              </a:rPr>
              <a:t>nước</a:t>
            </a:r>
            <a:r>
              <a:rPr lang="en-US" sz="3200" dirty="0">
                <a:solidFill>
                  <a:srgbClr val="03A6EB"/>
                </a:solidFill>
                <a:latin typeface="Times New Roman" panose="02020603050405020304" pitchFamily="18" charset="0"/>
                <a:ea typeface="Calibri" panose="020F0502020204030204" pitchFamily="34" charset="0"/>
                <a:cs typeface="Times New Roman" panose="02020603050405020304" pitchFamily="18" charset="0"/>
              </a:rPr>
              <a:t> ở </a:t>
            </a:r>
            <a:r>
              <a:rPr lang="en-US" sz="3200" dirty="0" err="1">
                <a:solidFill>
                  <a:srgbClr val="03A6EB"/>
                </a:solidFill>
                <a:latin typeface="Times New Roman" panose="02020603050405020304" pitchFamily="18" charset="0"/>
                <a:ea typeface="Calibri" panose="020F0502020204030204" pitchFamily="34" charset="0"/>
                <a:cs typeface="Times New Roman" panose="02020603050405020304" pitchFamily="18" charset="0"/>
              </a:rPr>
              <a:t>động</a:t>
            </a:r>
            <a:r>
              <a:rPr lang="en-US" sz="3200" dirty="0">
                <a:solidFill>
                  <a:srgbClr val="03A6EB"/>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3A6EB"/>
                </a:solidFill>
                <a:latin typeface="Times New Roman" panose="02020603050405020304" pitchFamily="18" charset="0"/>
                <a:ea typeface="Calibri" panose="020F0502020204030204" pitchFamily="34" charset="0"/>
                <a:cs typeface="Times New Roman" panose="02020603050405020304" pitchFamily="18" charset="0"/>
              </a:rPr>
              <a:t>vật</a:t>
            </a:r>
            <a:r>
              <a:rPr lang="en-US" sz="3200" dirty="0">
                <a:solidFill>
                  <a:srgbClr val="03A6EB"/>
                </a:solidFill>
                <a:latin typeface="Times New Roman" panose="02020603050405020304" pitchFamily="18" charset="0"/>
                <a:ea typeface="Calibri" panose="020F0502020204030204" pitchFamily="34" charset="0"/>
                <a:cs typeface="Times New Roman" panose="02020603050405020304" pitchFamily="18" charset="0"/>
              </a:rPr>
              <a:t>.</a:t>
            </a:r>
            <a:endParaRPr lang="en-US" sz="3200" dirty="0">
              <a:solidFill>
                <a:srgbClr val="03A6EB"/>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6057900" y="1399215"/>
            <a:ext cx="6604778" cy="4950341"/>
          </a:xfrm>
          <a:prstGeom prst="rect">
            <a:avLst/>
          </a:prstGeom>
        </p:spPr>
      </p:pic>
      <p:sp>
        <p:nvSpPr>
          <p:cNvPr id="13" name="Rectangle 12"/>
          <p:cNvSpPr/>
          <p:nvPr/>
        </p:nvSpPr>
        <p:spPr>
          <a:xfrm>
            <a:off x="300275" y="1825775"/>
            <a:ext cx="6634309" cy="1146211"/>
          </a:xfrm>
          <a:prstGeom prst="rect">
            <a:avLst/>
          </a:prstGeom>
        </p:spPr>
        <p:txBody>
          <a:bodyPr wrap="square">
            <a:spAutoFit/>
          </a:bodyPr>
          <a:lstStyle/>
          <a:p>
            <a:pPr>
              <a:lnSpc>
                <a:spcPct val="107000"/>
              </a:lnSpc>
              <a:spcAft>
                <a:spcPts val="800"/>
              </a:spcAft>
            </a:pPr>
            <a:r>
              <a:rPr lang="en-US" sz="32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2. </a:t>
            </a:r>
            <a:r>
              <a:rPr lang="en-US" sz="32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Hệ</a:t>
            </a:r>
            <a:r>
              <a:rPr lang="en-US" sz="32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cơ</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quan</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nào</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thực</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hiện</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sự</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vận</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chuyển</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các</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chất</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trong</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cơ</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thể</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động</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vật</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p>
        </p:txBody>
      </p:sp>
      <p:sp>
        <p:nvSpPr>
          <p:cNvPr id="14" name="Rectangle 13"/>
          <p:cNvSpPr/>
          <p:nvPr/>
        </p:nvSpPr>
        <p:spPr>
          <a:xfrm>
            <a:off x="300275" y="2956461"/>
            <a:ext cx="6494420" cy="1077218"/>
          </a:xfrm>
          <a:prstGeom prst="rect">
            <a:avLst/>
          </a:prstGeom>
        </p:spPr>
        <p:txBody>
          <a:bodyPr wrap="square">
            <a:spAutoFit/>
          </a:bodyPr>
          <a:lstStyle/>
          <a:p>
            <a:r>
              <a:rPr lang="en-US" sz="32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3. </a:t>
            </a:r>
            <a:r>
              <a:rPr lang="en-US" sz="32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Mô</a:t>
            </a:r>
            <a:r>
              <a:rPr lang="en-US" sz="32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tả</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con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đường</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vận</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chuyển</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các</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chất</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qua 2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vòng</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tuần</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hoàn</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ở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3200" dirty="0">
              <a:solidFill>
                <a:srgbClr val="FF0000"/>
              </a:solidFill>
            </a:endParaRPr>
          </a:p>
        </p:txBody>
      </p:sp>
      <p:sp>
        <p:nvSpPr>
          <p:cNvPr id="15" name="Rectangle 14"/>
          <p:cNvSpPr/>
          <p:nvPr/>
        </p:nvSpPr>
        <p:spPr>
          <a:xfrm>
            <a:off x="37914" y="1248873"/>
            <a:ext cx="6620723" cy="619272"/>
          </a:xfrm>
          <a:prstGeom prst="rect">
            <a:avLst/>
          </a:prstGeom>
        </p:spPr>
        <p:txBody>
          <a:bodyPr wrap="none">
            <a:spAutoFit/>
          </a:bodyPr>
          <a:lstStyle/>
          <a:p>
            <a:pPr algn="just">
              <a:lnSpc>
                <a:spcPct val="107000"/>
              </a:lnSpc>
            </a:pPr>
            <a:r>
              <a:rPr lang="en-US" sz="3200" dirty="0">
                <a:solidFill>
                  <a:srgbClr val="03A6EB"/>
                </a:solidFill>
                <a:latin typeface="Times New Roman" panose="02020603050405020304" pitchFamily="18" charset="0"/>
                <a:ea typeface="Calibri" panose="020F0502020204030204" pitchFamily="34" charset="0"/>
                <a:cs typeface="Times New Roman" panose="02020603050405020304" pitchFamily="18" charset="0"/>
              </a:rPr>
              <a:t>III. </a:t>
            </a:r>
            <a:r>
              <a:rPr lang="en-US" sz="3200" dirty="0" err="1">
                <a:solidFill>
                  <a:srgbClr val="03A6EB"/>
                </a:solidFill>
                <a:latin typeface="Times New Roman" panose="02020603050405020304" pitchFamily="18" charset="0"/>
                <a:ea typeface="Calibri" panose="020F0502020204030204" pitchFamily="34" charset="0"/>
                <a:cs typeface="Times New Roman" panose="02020603050405020304" pitchFamily="18" charset="0"/>
              </a:rPr>
              <a:t>Sự</a:t>
            </a:r>
            <a:r>
              <a:rPr lang="en-US" sz="3200" dirty="0">
                <a:solidFill>
                  <a:srgbClr val="03A6EB"/>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3A6EB"/>
                </a:solidFill>
                <a:latin typeface="Times New Roman" panose="02020603050405020304" pitchFamily="18" charset="0"/>
                <a:ea typeface="Calibri" panose="020F0502020204030204" pitchFamily="34" charset="0"/>
                <a:cs typeface="Times New Roman" panose="02020603050405020304" pitchFamily="18" charset="0"/>
              </a:rPr>
              <a:t>vận</a:t>
            </a:r>
            <a:r>
              <a:rPr lang="en-US" sz="3200" dirty="0">
                <a:solidFill>
                  <a:srgbClr val="03A6EB"/>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3A6EB"/>
                </a:solidFill>
                <a:latin typeface="Times New Roman" panose="02020603050405020304" pitchFamily="18" charset="0"/>
                <a:ea typeface="Calibri" panose="020F0502020204030204" pitchFamily="34" charset="0"/>
                <a:cs typeface="Times New Roman" panose="02020603050405020304" pitchFamily="18" charset="0"/>
              </a:rPr>
              <a:t>chuyển</a:t>
            </a:r>
            <a:r>
              <a:rPr lang="en-US" sz="3200" dirty="0">
                <a:solidFill>
                  <a:srgbClr val="03A6EB"/>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3A6EB"/>
                </a:solidFill>
                <a:latin typeface="Times New Roman" panose="02020603050405020304" pitchFamily="18" charset="0"/>
                <a:ea typeface="Calibri" panose="020F0502020204030204" pitchFamily="34" charset="0"/>
                <a:cs typeface="Times New Roman" panose="02020603050405020304" pitchFamily="18" charset="0"/>
              </a:rPr>
              <a:t>các</a:t>
            </a:r>
            <a:r>
              <a:rPr lang="en-US" sz="3200" dirty="0">
                <a:solidFill>
                  <a:srgbClr val="03A6EB"/>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3A6EB"/>
                </a:solidFill>
                <a:latin typeface="Times New Roman" panose="02020603050405020304" pitchFamily="18" charset="0"/>
                <a:ea typeface="Calibri" panose="020F0502020204030204" pitchFamily="34" charset="0"/>
                <a:cs typeface="Times New Roman" panose="02020603050405020304" pitchFamily="18" charset="0"/>
              </a:rPr>
              <a:t>chất</a:t>
            </a:r>
            <a:r>
              <a:rPr lang="en-US" sz="3200" dirty="0">
                <a:solidFill>
                  <a:srgbClr val="03A6EB"/>
                </a:solidFill>
                <a:latin typeface="Times New Roman" panose="02020603050405020304" pitchFamily="18" charset="0"/>
                <a:ea typeface="Calibri" panose="020F0502020204030204" pitchFamily="34" charset="0"/>
                <a:cs typeface="Times New Roman" panose="02020603050405020304" pitchFamily="18" charset="0"/>
              </a:rPr>
              <a:t> ở </a:t>
            </a:r>
            <a:r>
              <a:rPr lang="en-US" sz="3200" dirty="0" err="1">
                <a:solidFill>
                  <a:srgbClr val="03A6EB"/>
                </a:solidFill>
                <a:latin typeface="Times New Roman" panose="02020603050405020304" pitchFamily="18" charset="0"/>
                <a:ea typeface="Calibri" panose="020F0502020204030204" pitchFamily="34" charset="0"/>
                <a:cs typeface="Times New Roman" panose="02020603050405020304" pitchFamily="18" charset="0"/>
              </a:rPr>
              <a:t>động</a:t>
            </a:r>
            <a:r>
              <a:rPr lang="en-US" sz="3200" dirty="0">
                <a:solidFill>
                  <a:srgbClr val="03A6EB"/>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3A6EB"/>
                </a:solidFill>
                <a:latin typeface="Times New Roman" panose="02020603050405020304" pitchFamily="18" charset="0"/>
                <a:ea typeface="Calibri" panose="020F0502020204030204" pitchFamily="34" charset="0"/>
                <a:cs typeface="Times New Roman" panose="02020603050405020304" pitchFamily="18" charset="0"/>
              </a:rPr>
              <a:t>vật</a:t>
            </a:r>
            <a:r>
              <a:rPr lang="en-US" sz="3200" dirty="0" smtClean="0">
                <a:solidFill>
                  <a:srgbClr val="03A6EB"/>
                </a:solidFill>
                <a:latin typeface="Times New Roman" panose="02020603050405020304" pitchFamily="18" charset="0"/>
                <a:ea typeface="Calibri" panose="020F0502020204030204" pitchFamily="34" charset="0"/>
                <a:cs typeface="Times New Roman" panose="02020603050405020304" pitchFamily="18" charset="0"/>
              </a:rPr>
              <a:t>.</a:t>
            </a:r>
            <a:endParaRPr lang="en-US" sz="3200" dirty="0">
              <a:solidFill>
                <a:srgbClr val="03A6EB"/>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04449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89210" y="-60767"/>
            <a:ext cx="12093835" cy="523220"/>
          </a:xfrm>
          <a:prstGeom prst="rect">
            <a:avLst/>
          </a:prstGeom>
        </p:spPr>
        <p:txBody>
          <a:bodyPr wrap="square">
            <a:spAutoFit/>
          </a:bodyPr>
          <a:lstStyle/>
          <a:p>
            <a:r>
              <a:rPr lang="en-US" sz="28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BÀI </a:t>
            </a:r>
            <a:r>
              <a:rPr lang="en-US" sz="2800" dirty="0" smtClean="0">
                <a:solidFill>
                  <a:srgbClr val="FF0000"/>
                </a:solidFill>
                <a:latin typeface="Times New Roman" panose="02020603050405020304" pitchFamily="18" charset="0"/>
                <a:ea typeface="Tahoma" panose="020B0604030504040204" pitchFamily="34" charset="0"/>
                <a:cs typeface="Times New Roman" panose="02020603050405020304" pitchFamily="18" charset="0"/>
              </a:rPr>
              <a:t>31: TRAO </a:t>
            </a:r>
            <a:r>
              <a:rPr lang="en-US" sz="28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ĐỔI NƯỚC VÀ CHẤT DINH DƯỠNG Ở ĐỘNG VẬT</a:t>
            </a:r>
          </a:p>
        </p:txBody>
      </p:sp>
      <p:sp>
        <p:nvSpPr>
          <p:cNvPr id="10" name="Rectangle 9"/>
          <p:cNvSpPr/>
          <p:nvPr/>
        </p:nvSpPr>
        <p:spPr>
          <a:xfrm>
            <a:off x="98165" y="346608"/>
            <a:ext cx="12142694" cy="584775"/>
          </a:xfrm>
          <a:prstGeom prst="rect">
            <a:avLst/>
          </a:prstGeom>
        </p:spPr>
        <p:txBody>
          <a:bodyPr wrap="square">
            <a:spAutoFit/>
          </a:bodyPr>
          <a:lstStyle/>
          <a:p>
            <a:r>
              <a:rPr lang="en-US" sz="3200" dirty="0" smtClean="0">
                <a:solidFill>
                  <a:srgbClr val="03A6EB"/>
                </a:solidFill>
                <a:latin typeface="Times New Roman" panose="02020603050405020304" pitchFamily="18" charset="0"/>
                <a:ea typeface="Calibri" panose="020F0502020204030204" pitchFamily="34" charset="0"/>
              </a:rPr>
              <a:t>I. </a:t>
            </a:r>
            <a:r>
              <a:rPr lang="en-US" sz="3200" dirty="0">
                <a:solidFill>
                  <a:srgbClr val="03A6EB"/>
                </a:solidFill>
                <a:latin typeface="Times New Roman" panose="02020603050405020304" pitchFamily="18" charset="0"/>
                <a:ea typeface="Calibri" panose="020F0502020204030204" pitchFamily="34" charset="0"/>
              </a:rPr>
              <a:t>C</a:t>
            </a:r>
            <a:r>
              <a:rPr lang="en-US" sz="3200" dirty="0" smtClean="0">
                <a:solidFill>
                  <a:srgbClr val="03A6EB"/>
                </a:solidFill>
                <a:latin typeface="Times New Roman" panose="02020603050405020304" pitchFamily="18" charset="0"/>
                <a:ea typeface="Calibri" panose="020F0502020204030204" pitchFamily="34" charset="0"/>
              </a:rPr>
              <a:t>on </a:t>
            </a:r>
            <a:r>
              <a:rPr lang="en-US" sz="3200" dirty="0" err="1">
                <a:solidFill>
                  <a:srgbClr val="03A6EB"/>
                </a:solidFill>
                <a:latin typeface="Times New Roman" panose="02020603050405020304" pitchFamily="18" charset="0"/>
                <a:ea typeface="Calibri" panose="020F0502020204030204" pitchFamily="34" charset="0"/>
              </a:rPr>
              <a:t>đường</a:t>
            </a:r>
            <a:r>
              <a:rPr lang="en-US" sz="3200" dirty="0">
                <a:solidFill>
                  <a:srgbClr val="03A6EB"/>
                </a:solidFill>
                <a:latin typeface="Times New Roman" panose="02020603050405020304" pitchFamily="18" charset="0"/>
                <a:ea typeface="Calibri" panose="020F0502020204030204" pitchFamily="34" charset="0"/>
              </a:rPr>
              <a:t> </a:t>
            </a:r>
            <a:r>
              <a:rPr lang="en-US" sz="3200" dirty="0" err="1">
                <a:solidFill>
                  <a:srgbClr val="03A6EB"/>
                </a:solidFill>
                <a:latin typeface="Times New Roman" panose="02020603050405020304" pitchFamily="18" charset="0"/>
                <a:ea typeface="Calibri" panose="020F0502020204030204" pitchFamily="34" charset="0"/>
              </a:rPr>
              <a:t>thu</a:t>
            </a:r>
            <a:r>
              <a:rPr lang="en-US" sz="3200" dirty="0">
                <a:solidFill>
                  <a:srgbClr val="03A6EB"/>
                </a:solidFill>
                <a:latin typeface="Times New Roman" panose="02020603050405020304" pitchFamily="18" charset="0"/>
                <a:ea typeface="Calibri" panose="020F0502020204030204" pitchFamily="34" charset="0"/>
              </a:rPr>
              <a:t> </a:t>
            </a:r>
            <a:r>
              <a:rPr lang="en-US" sz="3200" dirty="0" err="1">
                <a:solidFill>
                  <a:srgbClr val="03A6EB"/>
                </a:solidFill>
                <a:latin typeface="Times New Roman" panose="02020603050405020304" pitchFamily="18" charset="0"/>
                <a:ea typeface="Calibri" panose="020F0502020204030204" pitchFamily="34" charset="0"/>
              </a:rPr>
              <a:t>nhận</a:t>
            </a:r>
            <a:r>
              <a:rPr lang="en-US" sz="3200" dirty="0">
                <a:solidFill>
                  <a:srgbClr val="03A6EB"/>
                </a:solidFill>
                <a:latin typeface="Times New Roman" panose="02020603050405020304" pitchFamily="18" charset="0"/>
                <a:ea typeface="Calibri" panose="020F0502020204030204" pitchFamily="34" charset="0"/>
              </a:rPr>
              <a:t> </a:t>
            </a:r>
            <a:r>
              <a:rPr lang="en-US" sz="3200" dirty="0" err="1">
                <a:solidFill>
                  <a:srgbClr val="03A6EB"/>
                </a:solidFill>
                <a:latin typeface="Times New Roman" panose="02020603050405020304" pitchFamily="18" charset="0"/>
                <a:ea typeface="Calibri" panose="020F0502020204030204" pitchFamily="34" charset="0"/>
              </a:rPr>
              <a:t>và</a:t>
            </a:r>
            <a:r>
              <a:rPr lang="en-US" sz="3200" dirty="0">
                <a:solidFill>
                  <a:srgbClr val="03A6EB"/>
                </a:solidFill>
                <a:latin typeface="Times New Roman" panose="02020603050405020304" pitchFamily="18" charset="0"/>
                <a:ea typeface="Calibri" panose="020F0502020204030204" pitchFamily="34" charset="0"/>
              </a:rPr>
              <a:t> </a:t>
            </a:r>
            <a:r>
              <a:rPr lang="en-US" sz="3200" dirty="0" err="1">
                <a:solidFill>
                  <a:srgbClr val="03A6EB"/>
                </a:solidFill>
                <a:latin typeface="Times New Roman" panose="02020603050405020304" pitchFamily="18" charset="0"/>
                <a:ea typeface="Calibri" panose="020F0502020204030204" pitchFamily="34" charset="0"/>
              </a:rPr>
              <a:t>tiêu</a:t>
            </a:r>
            <a:r>
              <a:rPr lang="en-US" sz="3200" dirty="0">
                <a:solidFill>
                  <a:srgbClr val="03A6EB"/>
                </a:solidFill>
                <a:latin typeface="Times New Roman" panose="02020603050405020304" pitchFamily="18" charset="0"/>
                <a:ea typeface="Calibri" panose="020F0502020204030204" pitchFamily="34" charset="0"/>
              </a:rPr>
              <a:t> </a:t>
            </a:r>
            <a:r>
              <a:rPr lang="en-US" sz="3200" dirty="0" err="1">
                <a:solidFill>
                  <a:srgbClr val="03A6EB"/>
                </a:solidFill>
                <a:latin typeface="Times New Roman" panose="02020603050405020304" pitchFamily="18" charset="0"/>
                <a:ea typeface="Calibri" panose="020F0502020204030204" pitchFamily="34" charset="0"/>
              </a:rPr>
              <a:t>hóa</a:t>
            </a:r>
            <a:r>
              <a:rPr lang="en-US" sz="3200" dirty="0">
                <a:solidFill>
                  <a:srgbClr val="03A6EB"/>
                </a:solidFill>
                <a:latin typeface="Times New Roman" panose="02020603050405020304" pitchFamily="18" charset="0"/>
                <a:ea typeface="Calibri" panose="020F0502020204030204" pitchFamily="34" charset="0"/>
              </a:rPr>
              <a:t> </a:t>
            </a:r>
            <a:r>
              <a:rPr lang="en-US" sz="3200" dirty="0" err="1">
                <a:solidFill>
                  <a:srgbClr val="03A6EB"/>
                </a:solidFill>
                <a:latin typeface="Times New Roman" panose="02020603050405020304" pitchFamily="18" charset="0"/>
                <a:ea typeface="Calibri" panose="020F0502020204030204" pitchFamily="34" charset="0"/>
              </a:rPr>
              <a:t>thức</a:t>
            </a:r>
            <a:r>
              <a:rPr lang="en-US" sz="3200" dirty="0">
                <a:solidFill>
                  <a:srgbClr val="03A6EB"/>
                </a:solidFill>
                <a:latin typeface="Times New Roman" panose="02020603050405020304" pitchFamily="18" charset="0"/>
                <a:ea typeface="Calibri" panose="020F0502020204030204" pitchFamily="34" charset="0"/>
              </a:rPr>
              <a:t> </a:t>
            </a:r>
            <a:r>
              <a:rPr lang="en-US" sz="3200" dirty="0" err="1">
                <a:solidFill>
                  <a:srgbClr val="03A6EB"/>
                </a:solidFill>
                <a:latin typeface="Times New Roman" panose="02020603050405020304" pitchFamily="18" charset="0"/>
                <a:ea typeface="Calibri" panose="020F0502020204030204" pitchFamily="34" charset="0"/>
              </a:rPr>
              <a:t>ăn</a:t>
            </a:r>
            <a:r>
              <a:rPr lang="en-US" sz="3200" dirty="0">
                <a:solidFill>
                  <a:srgbClr val="03A6EB"/>
                </a:solidFill>
                <a:latin typeface="Times New Roman" panose="02020603050405020304" pitchFamily="18" charset="0"/>
                <a:ea typeface="Calibri" panose="020F0502020204030204" pitchFamily="34" charset="0"/>
              </a:rPr>
              <a:t> </a:t>
            </a:r>
            <a:r>
              <a:rPr lang="en-US" sz="3200" dirty="0" err="1">
                <a:solidFill>
                  <a:srgbClr val="03A6EB"/>
                </a:solidFill>
                <a:latin typeface="Times New Roman" panose="02020603050405020304" pitchFamily="18" charset="0"/>
                <a:ea typeface="Calibri" panose="020F0502020204030204" pitchFamily="34" charset="0"/>
              </a:rPr>
              <a:t>trong</a:t>
            </a:r>
            <a:r>
              <a:rPr lang="en-US" sz="3200" dirty="0">
                <a:solidFill>
                  <a:srgbClr val="03A6EB"/>
                </a:solidFill>
                <a:latin typeface="Times New Roman" panose="02020603050405020304" pitchFamily="18" charset="0"/>
                <a:ea typeface="Calibri" panose="020F0502020204030204" pitchFamily="34" charset="0"/>
              </a:rPr>
              <a:t> </a:t>
            </a:r>
            <a:r>
              <a:rPr lang="en-US" sz="3200" dirty="0" err="1">
                <a:solidFill>
                  <a:srgbClr val="03A6EB"/>
                </a:solidFill>
                <a:latin typeface="Times New Roman" panose="02020603050405020304" pitchFamily="18" charset="0"/>
                <a:ea typeface="Calibri" panose="020F0502020204030204" pitchFamily="34" charset="0"/>
              </a:rPr>
              <a:t>ống</a:t>
            </a:r>
            <a:r>
              <a:rPr lang="en-US" sz="3200" dirty="0">
                <a:solidFill>
                  <a:srgbClr val="03A6EB"/>
                </a:solidFill>
                <a:latin typeface="Times New Roman" panose="02020603050405020304" pitchFamily="18" charset="0"/>
                <a:ea typeface="Calibri" panose="020F0502020204030204" pitchFamily="34" charset="0"/>
              </a:rPr>
              <a:t> </a:t>
            </a:r>
            <a:r>
              <a:rPr lang="en-US" sz="3200" dirty="0" err="1">
                <a:solidFill>
                  <a:srgbClr val="03A6EB"/>
                </a:solidFill>
                <a:latin typeface="Times New Roman" panose="02020603050405020304" pitchFamily="18" charset="0"/>
                <a:ea typeface="Calibri" panose="020F0502020204030204" pitchFamily="34" charset="0"/>
              </a:rPr>
              <a:t>tiêu</a:t>
            </a:r>
            <a:r>
              <a:rPr lang="en-US" sz="3200" dirty="0">
                <a:solidFill>
                  <a:srgbClr val="03A6EB"/>
                </a:solidFill>
                <a:latin typeface="Times New Roman" panose="02020603050405020304" pitchFamily="18" charset="0"/>
                <a:ea typeface="Calibri" panose="020F0502020204030204" pitchFamily="34" charset="0"/>
              </a:rPr>
              <a:t> </a:t>
            </a:r>
            <a:r>
              <a:rPr lang="en-US" sz="3200" dirty="0" err="1">
                <a:solidFill>
                  <a:srgbClr val="03A6EB"/>
                </a:solidFill>
                <a:latin typeface="Times New Roman" panose="02020603050405020304" pitchFamily="18" charset="0"/>
                <a:ea typeface="Calibri" panose="020F0502020204030204" pitchFamily="34" charset="0"/>
              </a:rPr>
              <a:t>hóa</a:t>
            </a:r>
            <a:r>
              <a:rPr lang="en-US" sz="3200" dirty="0">
                <a:solidFill>
                  <a:srgbClr val="03A6EB"/>
                </a:solidFill>
                <a:latin typeface="Times New Roman" panose="02020603050405020304" pitchFamily="18" charset="0"/>
                <a:ea typeface="Calibri" panose="020F0502020204030204" pitchFamily="34" charset="0"/>
              </a:rPr>
              <a:t> ở </a:t>
            </a:r>
            <a:r>
              <a:rPr lang="en-US" sz="3200" dirty="0" err="1">
                <a:solidFill>
                  <a:srgbClr val="03A6EB"/>
                </a:solidFill>
                <a:latin typeface="Times New Roman" panose="02020603050405020304" pitchFamily="18" charset="0"/>
                <a:ea typeface="Calibri" panose="020F0502020204030204" pitchFamily="34" charset="0"/>
              </a:rPr>
              <a:t>động</a:t>
            </a:r>
            <a:r>
              <a:rPr lang="en-US" sz="3200" dirty="0">
                <a:solidFill>
                  <a:srgbClr val="03A6EB"/>
                </a:solidFill>
                <a:latin typeface="Times New Roman" panose="02020603050405020304" pitchFamily="18" charset="0"/>
                <a:ea typeface="Calibri" panose="020F0502020204030204" pitchFamily="34" charset="0"/>
              </a:rPr>
              <a:t> </a:t>
            </a:r>
            <a:r>
              <a:rPr lang="en-US" sz="3200" dirty="0" err="1">
                <a:solidFill>
                  <a:srgbClr val="03A6EB"/>
                </a:solidFill>
                <a:latin typeface="Times New Roman" panose="02020603050405020304" pitchFamily="18" charset="0"/>
                <a:ea typeface="Calibri" panose="020F0502020204030204" pitchFamily="34" charset="0"/>
              </a:rPr>
              <a:t>vật</a:t>
            </a:r>
            <a:r>
              <a:rPr lang="en-US" sz="3200" dirty="0">
                <a:solidFill>
                  <a:srgbClr val="03A6EB"/>
                </a:solidFill>
                <a:latin typeface="Times New Roman" panose="02020603050405020304" pitchFamily="18" charset="0"/>
                <a:ea typeface="Calibri" panose="020F0502020204030204" pitchFamily="34" charset="0"/>
              </a:rPr>
              <a:t>.</a:t>
            </a:r>
            <a:endParaRPr lang="en-US" sz="3200" dirty="0">
              <a:solidFill>
                <a:srgbClr val="03A6EB"/>
              </a:solidFill>
            </a:endParaRPr>
          </a:p>
        </p:txBody>
      </p:sp>
      <p:sp>
        <p:nvSpPr>
          <p:cNvPr id="11" name="Rectangle 10"/>
          <p:cNvSpPr/>
          <p:nvPr/>
        </p:nvSpPr>
        <p:spPr>
          <a:xfrm>
            <a:off x="98164" y="779943"/>
            <a:ext cx="11304941" cy="619272"/>
          </a:xfrm>
          <a:prstGeom prst="rect">
            <a:avLst/>
          </a:prstGeom>
        </p:spPr>
        <p:txBody>
          <a:bodyPr wrap="square">
            <a:spAutoFit/>
          </a:bodyPr>
          <a:lstStyle/>
          <a:p>
            <a:pPr algn="just">
              <a:lnSpc>
                <a:spcPct val="107000"/>
              </a:lnSpc>
            </a:pPr>
            <a:r>
              <a:rPr lang="en-US" sz="3200" dirty="0">
                <a:solidFill>
                  <a:srgbClr val="03A6EB"/>
                </a:solidFill>
                <a:latin typeface="Times New Roman" panose="02020603050405020304" pitchFamily="18" charset="0"/>
                <a:ea typeface="Calibri" panose="020F0502020204030204" pitchFamily="34" charset="0"/>
                <a:cs typeface="Times New Roman" panose="02020603050405020304" pitchFamily="18" charset="0"/>
              </a:rPr>
              <a:t>II. </a:t>
            </a:r>
            <a:r>
              <a:rPr lang="en-US" sz="3200" dirty="0" err="1">
                <a:solidFill>
                  <a:srgbClr val="03A6EB"/>
                </a:solidFill>
                <a:latin typeface="Times New Roman" panose="02020603050405020304" pitchFamily="18" charset="0"/>
                <a:ea typeface="Calibri" panose="020F0502020204030204" pitchFamily="34" charset="0"/>
                <a:cs typeface="Times New Roman" panose="02020603050405020304" pitchFamily="18" charset="0"/>
              </a:rPr>
              <a:t>Nhu</a:t>
            </a:r>
            <a:r>
              <a:rPr lang="en-US" sz="3200" dirty="0">
                <a:solidFill>
                  <a:srgbClr val="03A6EB"/>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3A6EB"/>
                </a:solidFill>
                <a:latin typeface="Times New Roman" panose="02020603050405020304" pitchFamily="18" charset="0"/>
                <a:ea typeface="Calibri" panose="020F0502020204030204" pitchFamily="34" charset="0"/>
                <a:cs typeface="Times New Roman" panose="02020603050405020304" pitchFamily="18" charset="0"/>
              </a:rPr>
              <a:t>cầu</a:t>
            </a:r>
            <a:r>
              <a:rPr lang="en-US" sz="3200" dirty="0">
                <a:solidFill>
                  <a:srgbClr val="03A6EB"/>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3A6EB"/>
                </a:solidFill>
                <a:latin typeface="Times New Roman" panose="02020603050405020304" pitchFamily="18" charset="0"/>
                <a:ea typeface="Calibri" panose="020F0502020204030204" pitchFamily="34" charset="0"/>
                <a:cs typeface="Times New Roman" panose="02020603050405020304" pitchFamily="18" charset="0"/>
              </a:rPr>
              <a:t>sử</a:t>
            </a:r>
            <a:r>
              <a:rPr lang="en-US" sz="3200" dirty="0">
                <a:solidFill>
                  <a:srgbClr val="03A6EB"/>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3A6EB"/>
                </a:solidFill>
                <a:latin typeface="Times New Roman" panose="02020603050405020304" pitchFamily="18" charset="0"/>
                <a:ea typeface="Calibri" panose="020F0502020204030204" pitchFamily="34" charset="0"/>
                <a:cs typeface="Times New Roman" panose="02020603050405020304" pitchFamily="18" charset="0"/>
              </a:rPr>
              <a:t>dụng</a:t>
            </a:r>
            <a:r>
              <a:rPr lang="en-US" sz="3200" dirty="0">
                <a:solidFill>
                  <a:srgbClr val="03A6EB"/>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3A6EB"/>
                </a:solidFill>
                <a:latin typeface="Times New Roman" panose="02020603050405020304" pitchFamily="18" charset="0"/>
                <a:ea typeface="Calibri" panose="020F0502020204030204" pitchFamily="34" charset="0"/>
                <a:cs typeface="Times New Roman" panose="02020603050405020304" pitchFamily="18" charset="0"/>
              </a:rPr>
              <a:t>nước</a:t>
            </a:r>
            <a:r>
              <a:rPr lang="en-US" sz="3200" dirty="0">
                <a:solidFill>
                  <a:srgbClr val="03A6EB"/>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3A6EB"/>
                </a:solidFill>
                <a:latin typeface="Times New Roman" panose="02020603050405020304" pitchFamily="18" charset="0"/>
                <a:ea typeface="Calibri" panose="020F0502020204030204" pitchFamily="34" charset="0"/>
                <a:cs typeface="Times New Roman" panose="02020603050405020304" pitchFamily="18" charset="0"/>
              </a:rPr>
              <a:t>và</a:t>
            </a:r>
            <a:r>
              <a:rPr lang="en-US" sz="3200" dirty="0">
                <a:solidFill>
                  <a:srgbClr val="03A6EB"/>
                </a:solidFill>
                <a:latin typeface="Times New Roman" panose="02020603050405020304" pitchFamily="18" charset="0"/>
                <a:ea typeface="Calibri" panose="020F0502020204030204" pitchFamily="34" charset="0"/>
                <a:cs typeface="Times New Roman" panose="02020603050405020304" pitchFamily="18" charset="0"/>
              </a:rPr>
              <a:t> con </a:t>
            </a:r>
            <a:r>
              <a:rPr lang="en-US" sz="3200" dirty="0" err="1">
                <a:solidFill>
                  <a:srgbClr val="03A6EB"/>
                </a:solidFill>
                <a:latin typeface="Times New Roman" panose="02020603050405020304" pitchFamily="18" charset="0"/>
                <a:ea typeface="Calibri" panose="020F0502020204030204" pitchFamily="34" charset="0"/>
                <a:cs typeface="Times New Roman" panose="02020603050405020304" pitchFamily="18" charset="0"/>
              </a:rPr>
              <a:t>đường</a:t>
            </a:r>
            <a:r>
              <a:rPr lang="en-US" sz="3200" dirty="0">
                <a:solidFill>
                  <a:srgbClr val="03A6EB"/>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3A6EB"/>
                </a:solidFill>
                <a:latin typeface="Times New Roman" panose="02020603050405020304" pitchFamily="18" charset="0"/>
                <a:ea typeface="Calibri" panose="020F0502020204030204" pitchFamily="34" charset="0"/>
                <a:cs typeface="Times New Roman" panose="02020603050405020304" pitchFamily="18" charset="0"/>
              </a:rPr>
              <a:t>trao</a:t>
            </a:r>
            <a:r>
              <a:rPr lang="en-US" sz="3200" dirty="0">
                <a:solidFill>
                  <a:srgbClr val="03A6EB"/>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3A6EB"/>
                </a:solidFill>
                <a:latin typeface="Times New Roman" panose="02020603050405020304" pitchFamily="18" charset="0"/>
                <a:ea typeface="Calibri" panose="020F0502020204030204" pitchFamily="34" charset="0"/>
                <a:cs typeface="Times New Roman" panose="02020603050405020304" pitchFamily="18" charset="0"/>
              </a:rPr>
              <a:t>đổi</a:t>
            </a:r>
            <a:r>
              <a:rPr lang="en-US" sz="3200" dirty="0">
                <a:solidFill>
                  <a:srgbClr val="03A6EB"/>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3A6EB"/>
                </a:solidFill>
                <a:latin typeface="Times New Roman" panose="02020603050405020304" pitchFamily="18" charset="0"/>
                <a:ea typeface="Calibri" panose="020F0502020204030204" pitchFamily="34" charset="0"/>
                <a:cs typeface="Times New Roman" panose="02020603050405020304" pitchFamily="18" charset="0"/>
              </a:rPr>
              <a:t>nước</a:t>
            </a:r>
            <a:r>
              <a:rPr lang="en-US" sz="3200" dirty="0">
                <a:solidFill>
                  <a:srgbClr val="03A6EB"/>
                </a:solidFill>
                <a:latin typeface="Times New Roman" panose="02020603050405020304" pitchFamily="18" charset="0"/>
                <a:ea typeface="Calibri" panose="020F0502020204030204" pitchFamily="34" charset="0"/>
                <a:cs typeface="Times New Roman" panose="02020603050405020304" pitchFamily="18" charset="0"/>
              </a:rPr>
              <a:t> ở </a:t>
            </a:r>
            <a:r>
              <a:rPr lang="en-US" sz="3200" dirty="0" err="1">
                <a:solidFill>
                  <a:srgbClr val="03A6EB"/>
                </a:solidFill>
                <a:latin typeface="Times New Roman" panose="02020603050405020304" pitchFamily="18" charset="0"/>
                <a:ea typeface="Calibri" panose="020F0502020204030204" pitchFamily="34" charset="0"/>
                <a:cs typeface="Times New Roman" panose="02020603050405020304" pitchFamily="18" charset="0"/>
              </a:rPr>
              <a:t>động</a:t>
            </a:r>
            <a:r>
              <a:rPr lang="en-US" sz="3200" dirty="0">
                <a:solidFill>
                  <a:srgbClr val="03A6EB"/>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3A6EB"/>
                </a:solidFill>
                <a:latin typeface="Times New Roman" panose="02020603050405020304" pitchFamily="18" charset="0"/>
                <a:ea typeface="Calibri" panose="020F0502020204030204" pitchFamily="34" charset="0"/>
                <a:cs typeface="Times New Roman" panose="02020603050405020304" pitchFamily="18" charset="0"/>
              </a:rPr>
              <a:t>vật</a:t>
            </a:r>
            <a:r>
              <a:rPr lang="en-US" sz="3200" dirty="0">
                <a:solidFill>
                  <a:srgbClr val="03A6EB"/>
                </a:solidFill>
                <a:latin typeface="Times New Roman" panose="02020603050405020304" pitchFamily="18" charset="0"/>
                <a:ea typeface="Calibri" panose="020F0502020204030204" pitchFamily="34" charset="0"/>
                <a:cs typeface="Times New Roman" panose="02020603050405020304" pitchFamily="18" charset="0"/>
              </a:rPr>
              <a:t>.</a:t>
            </a:r>
            <a:endParaRPr lang="en-US" sz="3200" dirty="0">
              <a:solidFill>
                <a:srgbClr val="03A6EB"/>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Rectangle 1"/>
          <p:cNvSpPr/>
          <p:nvPr/>
        </p:nvSpPr>
        <p:spPr>
          <a:xfrm>
            <a:off x="89210" y="1248873"/>
            <a:ext cx="6518131" cy="593304"/>
          </a:xfrm>
          <a:prstGeom prst="rect">
            <a:avLst/>
          </a:prstGeom>
        </p:spPr>
        <p:txBody>
          <a:bodyPr wrap="none">
            <a:spAutoFit/>
          </a:bodyPr>
          <a:lstStyle/>
          <a:p>
            <a:pPr algn="just">
              <a:lnSpc>
                <a:spcPct val="107000"/>
              </a:lnSpc>
            </a:pPr>
            <a:r>
              <a:rPr lang="en-US" sz="3200" dirty="0">
                <a:solidFill>
                  <a:srgbClr val="03A6EB"/>
                </a:solidFill>
                <a:latin typeface="Times New Roman" panose="02020603050405020304" pitchFamily="18" charset="0"/>
                <a:ea typeface="Calibri" panose="020F0502020204030204" pitchFamily="34" charset="0"/>
                <a:cs typeface="Times New Roman" panose="02020603050405020304" pitchFamily="18" charset="0"/>
              </a:rPr>
              <a:t>III. </a:t>
            </a:r>
            <a:r>
              <a:rPr lang="en-US" sz="3200" dirty="0" err="1">
                <a:solidFill>
                  <a:srgbClr val="03A6EB"/>
                </a:solidFill>
                <a:latin typeface="Times New Roman" panose="02020603050405020304" pitchFamily="18" charset="0"/>
                <a:ea typeface="Calibri" panose="020F0502020204030204" pitchFamily="34" charset="0"/>
                <a:cs typeface="Times New Roman" panose="02020603050405020304" pitchFamily="18" charset="0"/>
              </a:rPr>
              <a:t>Sự</a:t>
            </a:r>
            <a:r>
              <a:rPr lang="en-US" sz="3200" dirty="0">
                <a:solidFill>
                  <a:srgbClr val="03A6EB"/>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3A6EB"/>
                </a:solidFill>
                <a:latin typeface="Times New Roman" panose="02020603050405020304" pitchFamily="18" charset="0"/>
                <a:ea typeface="Calibri" panose="020F0502020204030204" pitchFamily="34" charset="0"/>
                <a:cs typeface="Times New Roman" panose="02020603050405020304" pitchFamily="18" charset="0"/>
              </a:rPr>
              <a:t>vận</a:t>
            </a:r>
            <a:r>
              <a:rPr lang="en-US" sz="3200" dirty="0">
                <a:solidFill>
                  <a:srgbClr val="03A6EB"/>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3A6EB"/>
                </a:solidFill>
                <a:latin typeface="Times New Roman" panose="02020603050405020304" pitchFamily="18" charset="0"/>
                <a:ea typeface="Calibri" panose="020F0502020204030204" pitchFamily="34" charset="0"/>
                <a:cs typeface="Times New Roman" panose="02020603050405020304" pitchFamily="18" charset="0"/>
              </a:rPr>
              <a:t>chuyển</a:t>
            </a:r>
            <a:r>
              <a:rPr lang="en-US" sz="3200" dirty="0">
                <a:solidFill>
                  <a:srgbClr val="03A6EB"/>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3A6EB"/>
                </a:solidFill>
                <a:latin typeface="Times New Roman" panose="02020603050405020304" pitchFamily="18" charset="0"/>
                <a:ea typeface="Calibri" panose="020F0502020204030204" pitchFamily="34" charset="0"/>
                <a:cs typeface="Times New Roman" panose="02020603050405020304" pitchFamily="18" charset="0"/>
              </a:rPr>
              <a:t>các</a:t>
            </a:r>
            <a:r>
              <a:rPr lang="en-US" sz="3200" dirty="0">
                <a:solidFill>
                  <a:srgbClr val="03A6EB"/>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3A6EB"/>
                </a:solidFill>
                <a:latin typeface="Times New Roman" panose="02020603050405020304" pitchFamily="18" charset="0"/>
                <a:ea typeface="Calibri" panose="020F0502020204030204" pitchFamily="34" charset="0"/>
                <a:cs typeface="Times New Roman" panose="02020603050405020304" pitchFamily="18" charset="0"/>
              </a:rPr>
              <a:t>chất</a:t>
            </a:r>
            <a:r>
              <a:rPr lang="en-US" sz="3200" dirty="0">
                <a:solidFill>
                  <a:srgbClr val="03A6EB"/>
                </a:solidFill>
                <a:latin typeface="Times New Roman" panose="02020603050405020304" pitchFamily="18" charset="0"/>
                <a:ea typeface="Calibri" panose="020F0502020204030204" pitchFamily="34" charset="0"/>
                <a:cs typeface="Times New Roman" panose="02020603050405020304" pitchFamily="18" charset="0"/>
              </a:rPr>
              <a:t> ở </a:t>
            </a:r>
            <a:r>
              <a:rPr lang="en-US" sz="3200" dirty="0" err="1">
                <a:solidFill>
                  <a:srgbClr val="03A6EB"/>
                </a:solidFill>
                <a:latin typeface="Times New Roman" panose="02020603050405020304" pitchFamily="18" charset="0"/>
                <a:ea typeface="Calibri" panose="020F0502020204030204" pitchFamily="34" charset="0"/>
                <a:cs typeface="Times New Roman" panose="02020603050405020304" pitchFamily="18" charset="0"/>
              </a:rPr>
              <a:t>động</a:t>
            </a:r>
            <a:r>
              <a:rPr lang="en-US" sz="3200" dirty="0">
                <a:solidFill>
                  <a:srgbClr val="03A6EB"/>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3A6EB"/>
                </a:solidFill>
                <a:latin typeface="Times New Roman" panose="02020603050405020304" pitchFamily="18" charset="0"/>
                <a:ea typeface="Calibri" panose="020F0502020204030204" pitchFamily="34" charset="0"/>
                <a:cs typeface="Times New Roman" panose="02020603050405020304" pitchFamily="18" charset="0"/>
              </a:rPr>
              <a:t>vật</a:t>
            </a:r>
            <a:endParaRPr lang="en-US" sz="3200" dirty="0">
              <a:solidFill>
                <a:srgbClr val="03A6EB"/>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xmlns="" id="{EE47D97F-8896-A87F-9B07-33456119C518}"/>
              </a:ext>
            </a:extLst>
          </p:cNvPr>
          <p:cNvSpPr txBox="1"/>
          <p:nvPr/>
        </p:nvSpPr>
        <p:spPr>
          <a:xfrm>
            <a:off x="89210" y="1801187"/>
            <a:ext cx="7239852" cy="1014380"/>
          </a:xfrm>
          <a:prstGeom prst="rect">
            <a:avLst/>
          </a:prstGeom>
          <a:noFill/>
        </p:spPr>
        <p:txBody>
          <a:bodyPr wrap="square">
            <a:spAutoFit/>
          </a:bodyPr>
          <a:lstStyle/>
          <a:p>
            <a:pPr lvl="0">
              <a:lnSpc>
                <a:spcPct val="107000"/>
              </a:lnSpc>
              <a:spcBef>
                <a:spcPts val="600"/>
              </a:spcBef>
              <a:spcAft>
                <a:spcPts val="600"/>
              </a:spcAft>
            </a:pPr>
            <a:r>
              <a:rPr lang="en-US" sz="2800" dirty="0" smtClean="0">
                <a:solidFill>
                  <a:srgbClr val="000000"/>
                </a:solidFill>
                <a:latin typeface="Times New Roman" panose="02020603050405020304" pitchFamily="18" charset="0"/>
                <a:ea typeface="Calibri" panose="020F0502020204030204" pitchFamily="34" charset="0"/>
              </a:rPr>
              <a:t>- </a:t>
            </a:r>
            <a:r>
              <a:rPr lang="en-US" sz="2800" dirty="0" err="1" smtClean="0">
                <a:solidFill>
                  <a:srgbClr val="000000"/>
                </a:solidFill>
                <a:latin typeface="Times New Roman" panose="02020603050405020304" pitchFamily="18" charset="0"/>
                <a:ea typeface="Calibri" panose="020F0502020204030204" pitchFamily="34" charset="0"/>
              </a:rPr>
              <a:t>Sự</a:t>
            </a:r>
            <a:r>
              <a:rPr lang="en-US" sz="2800" dirty="0" smtClean="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vận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chuyển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các</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chất</a:t>
            </a:r>
            <a:r>
              <a:rPr lang="en-US" sz="2800" dirty="0">
                <a:solidFill>
                  <a:srgbClr val="000000"/>
                </a:solidFill>
                <a:latin typeface="Times New Roman" panose="02020603050405020304" pitchFamily="18" charset="0"/>
                <a:ea typeface="Calibri" panose="020F0502020204030204" pitchFamily="34" charset="0"/>
              </a:rPr>
              <a:t> ở </a:t>
            </a:r>
            <a:r>
              <a:rPr lang="en-US" sz="2800" dirty="0" err="1">
                <a:solidFill>
                  <a:srgbClr val="000000"/>
                </a:solidFill>
                <a:latin typeface="Times New Roman" panose="02020603050405020304" pitchFamily="18" charset="0"/>
                <a:ea typeface="Calibri" panose="020F0502020204030204" pitchFamily="34" charset="0"/>
              </a:rPr>
              <a:t>động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vật</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chủ</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yếu</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nhờ</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hệ</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tuần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hoàn</a:t>
            </a:r>
            <a:r>
              <a:rPr lang="en-US" sz="2800" dirty="0">
                <a:solidFill>
                  <a:srgbClr val="000000"/>
                </a:solidFill>
                <a:latin typeface="Times New Roman" panose="02020603050405020304" pitchFamily="18" charset="0"/>
                <a:ea typeface="Calibri" panose="020F0502020204030204" pitchFamily="34" charset="0"/>
              </a:rPr>
              <a:t>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Rectangle 11"/>
          <p:cNvSpPr/>
          <p:nvPr/>
        </p:nvSpPr>
        <p:spPr>
          <a:xfrm>
            <a:off x="98164" y="2711981"/>
            <a:ext cx="7948010" cy="553357"/>
          </a:xfrm>
          <a:prstGeom prst="rect">
            <a:avLst/>
          </a:prstGeom>
        </p:spPr>
        <p:txBody>
          <a:bodyPr wrap="none">
            <a:spAutoFit/>
          </a:bodyPr>
          <a:lstStyle/>
          <a:p>
            <a:pPr>
              <a:lnSpc>
                <a:spcPct val="107000"/>
              </a:lnSpc>
              <a:spcBef>
                <a:spcPts val="600"/>
              </a:spcBef>
              <a:spcAft>
                <a:spcPts val="600"/>
              </a:spcAft>
            </a:pP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Ở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rPr>
              <a:t>các</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chất</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vận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chuyển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theo</a:t>
            </a:r>
            <a:r>
              <a:rPr lang="en-US"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2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vòng</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tuần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hoàn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 name="Rectangle 12"/>
          <p:cNvSpPr/>
          <p:nvPr/>
        </p:nvSpPr>
        <p:spPr>
          <a:xfrm>
            <a:off x="267350" y="3210140"/>
            <a:ext cx="7609637" cy="1384995"/>
          </a:xfrm>
          <a:prstGeom prst="rect">
            <a:avLst/>
          </a:prstGeom>
        </p:spPr>
        <p:txBody>
          <a:bodyPr wrap="square">
            <a:spAutoFit/>
          </a:bodyPr>
          <a:lstStyle/>
          <a:p>
            <a:r>
              <a:rPr lang="en-US" sz="2800" dirty="0">
                <a:solidFill>
                  <a:srgbClr val="000000"/>
                </a:solidFill>
                <a:latin typeface="Times New Roman" panose="02020603050405020304" pitchFamily="18" charset="0"/>
                <a:ea typeface="Calibri" panose="020F0502020204030204" pitchFamily="34" charset="0"/>
              </a:rPr>
              <a:t>+</a:t>
            </a:r>
            <a:r>
              <a:rPr lang="en-US" sz="2800" dirty="0" smtClean="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Vòng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tuần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hoàn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nhỏ</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Máu</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đỏ</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thẫm</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nghèo</a:t>
            </a:r>
            <a:r>
              <a:rPr lang="en-US" sz="2800" dirty="0">
                <a:solidFill>
                  <a:srgbClr val="000000"/>
                </a:solidFill>
                <a:latin typeface="Times New Roman" panose="02020603050405020304" pitchFamily="18" charset="0"/>
                <a:ea typeface="Calibri" panose="020F0502020204030204" pitchFamily="34" charset="0"/>
              </a:rPr>
              <a:t> O</a:t>
            </a:r>
            <a:r>
              <a:rPr lang="en-US" sz="2800" baseline="-25000" dirty="0">
                <a:solidFill>
                  <a:srgbClr val="000000"/>
                </a:solidFill>
                <a:latin typeface="Times New Roman" panose="02020603050405020304" pitchFamily="18" charset="0"/>
                <a:ea typeface="Calibri" panose="020F0502020204030204" pitchFamily="34" charset="0"/>
              </a:rPr>
              <a:t>2</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được</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tim</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bơm</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lên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phổi</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tại</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đây</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máu</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nhận</a:t>
            </a:r>
            <a:r>
              <a:rPr lang="en-US" sz="2800" dirty="0">
                <a:solidFill>
                  <a:srgbClr val="000000"/>
                </a:solidFill>
                <a:latin typeface="Times New Roman" panose="02020603050405020304" pitchFamily="18" charset="0"/>
                <a:ea typeface="Calibri" panose="020F0502020204030204" pitchFamily="34" charset="0"/>
              </a:rPr>
              <a:t> O</a:t>
            </a:r>
            <a:r>
              <a:rPr lang="en-US" sz="2800" baseline="-25000" dirty="0">
                <a:solidFill>
                  <a:srgbClr val="000000"/>
                </a:solidFill>
                <a:latin typeface="Times New Roman" panose="02020603050405020304" pitchFamily="18" charset="0"/>
                <a:ea typeface="Calibri" panose="020F0502020204030204" pitchFamily="34" charset="0"/>
              </a:rPr>
              <a:t>2</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và</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thải</a:t>
            </a:r>
            <a:r>
              <a:rPr lang="en-US" sz="2800" dirty="0">
                <a:solidFill>
                  <a:srgbClr val="000000"/>
                </a:solidFill>
                <a:latin typeface="Times New Roman" panose="02020603050405020304" pitchFamily="18" charset="0"/>
                <a:ea typeface="Calibri" panose="020F0502020204030204" pitchFamily="34" charset="0"/>
              </a:rPr>
              <a:t> CO</a:t>
            </a:r>
            <a:r>
              <a:rPr lang="en-US" sz="2800" baseline="-25000" dirty="0">
                <a:solidFill>
                  <a:srgbClr val="000000"/>
                </a:solidFill>
                <a:latin typeface="Times New Roman" panose="02020603050405020304" pitchFamily="18" charset="0"/>
                <a:ea typeface="Calibri" panose="020F0502020204030204" pitchFamily="34" charset="0"/>
              </a:rPr>
              <a:t>2</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trở</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thành</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máu</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đỏ</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tươi</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giàu</a:t>
            </a:r>
            <a:r>
              <a:rPr lang="en-US" sz="2800" dirty="0">
                <a:solidFill>
                  <a:srgbClr val="000000"/>
                </a:solidFill>
                <a:latin typeface="Times New Roman" panose="02020603050405020304" pitchFamily="18" charset="0"/>
                <a:ea typeface="Calibri" panose="020F0502020204030204" pitchFamily="34" charset="0"/>
              </a:rPr>
              <a:t> O</a:t>
            </a:r>
            <a:r>
              <a:rPr lang="en-US" sz="2800" baseline="-25000" dirty="0">
                <a:solidFill>
                  <a:srgbClr val="000000"/>
                </a:solidFill>
                <a:latin typeface="Times New Roman" panose="02020603050405020304" pitchFamily="18" charset="0"/>
                <a:ea typeface="Calibri" panose="020F0502020204030204" pitchFamily="34" charset="0"/>
              </a:rPr>
              <a:t>2</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về</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tim.</a:t>
            </a:r>
            <a:endParaRPr lang="en-US" sz="2800" dirty="0"/>
          </a:p>
        </p:txBody>
      </p:sp>
      <p:sp>
        <p:nvSpPr>
          <p:cNvPr id="14" name="Rectangle 13"/>
          <p:cNvSpPr/>
          <p:nvPr/>
        </p:nvSpPr>
        <p:spPr>
          <a:xfrm>
            <a:off x="289788" y="4605820"/>
            <a:ext cx="7395576" cy="1936428"/>
          </a:xfrm>
          <a:prstGeom prst="rect">
            <a:avLst/>
          </a:prstGeom>
        </p:spPr>
        <p:txBody>
          <a:bodyPr wrap="square">
            <a:spAutoFit/>
          </a:bodyPr>
          <a:lstStyle/>
          <a:p>
            <a:pPr>
              <a:lnSpc>
                <a:spcPct val="107000"/>
              </a:lnSpc>
              <a:spcBef>
                <a:spcPts val="600"/>
              </a:spcBef>
              <a:spcAft>
                <a:spcPts val="600"/>
              </a:spcAft>
            </a:pPr>
            <a:r>
              <a:rPr lang="en-US"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Vòng</a:t>
            </a:r>
            <a:r>
              <a:rPr lang="en-US"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tuần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hoàn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lớn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máu</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đỏ</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tươi</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giàu</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O</a:t>
            </a:r>
            <a:r>
              <a:rPr lang="en-US" sz="2800" baseline="-25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2</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chất</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dinh</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dưỡng</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tim</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bơm</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đi</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nuôi</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cơ</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thể</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Tại</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các</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tế</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bào</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mô</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cơ</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quan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máu</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nhận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các</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chất</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bài</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tiết</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CO</a:t>
            </a:r>
            <a:r>
              <a:rPr lang="en-US" sz="2800" baseline="-25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2</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thành</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máu</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đỏ</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thẫm</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trở</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về</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tim.</a:t>
            </a:r>
            <a:endParaRPr lang="en-US" sz="28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16" name="Picture 15"/>
          <p:cNvPicPr>
            <a:picLocks noChangeAspect="1"/>
          </p:cNvPicPr>
          <p:nvPr/>
        </p:nvPicPr>
        <p:blipFill>
          <a:blip r:embed="rId2"/>
          <a:stretch>
            <a:fillRect/>
          </a:stretch>
        </p:blipFill>
        <p:spPr>
          <a:xfrm>
            <a:off x="7876987" y="1842177"/>
            <a:ext cx="4647851" cy="3771398"/>
          </a:xfrm>
          <a:prstGeom prst="rect">
            <a:avLst/>
          </a:prstGeom>
        </p:spPr>
      </p:pic>
    </p:spTree>
    <p:extLst>
      <p:ext uri="{BB962C8B-B14F-4D97-AF65-F5344CB8AC3E}">
        <p14:creationId xmlns:p14="http://schemas.microsoft.com/office/powerpoint/2010/main" val="2417265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13" grpId="0"/>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Văn tả con bò đang gặm cỏ hay nhất | Văn mẫu lớp 4">
            <a:extLst>
              <a:ext uri="{FF2B5EF4-FFF2-40B4-BE49-F238E27FC236}">
                <a16:creationId xmlns:a16="http://schemas.microsoft.com/office/drawing/2014/main" xmlns="" id="{1457199D-D806-C0AF-ECDE-C08E131777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138" y="382001"/>
            <a:ext cx="5407105" cy="33895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8" name="Picture 4" descr="Họ Sơn ca - Wikiwand">
            <a:extLst>
              <a:ext uri="{FF2B5EF4-FFF2-40B4-BE49-F238E27FC236}">
                <a16:creationId xmlns:a16="http://schemas.microsoft.com/office/drawing/2014/main" xmlns="" id="{E1AB48F2-7972-C084-AF6B-FB82441429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16149" y="372062"/>
            <a:ext cx="5088835" cy="33895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6" name="Group 5">
            <a:extLst>
              <a:ext uri="{FF2B5EF4-FFF2-40B4-BE49-F238E27FC236}">
                <a16:creationId xmlns:a16="http://schemas.microsoft.com/office/drawing/2014/main" xmlns="" id="{734C40CE-D1D6-DFFC-3B11-0B05F5934198}"/>
              </a:ext>
            </a:extLst>
          </p:cNvPr>
          <p:cNvGrpSpPr/>
          <p:nvPr/>
        </p:nvGrpSpPr>
        <p:grpSpPr>
          <a:xfrm>
            <a:off x="1716038" y="3939246"/>
            <a:ext cx="7958828" cy="2125318"/>
            <a:chOff x="5608084" y="1959665"/>
            <a:chExt cx="7958828" cy="2125318"/>
          </a:xfrm>
        </p:grpSpPr>
        <p:sp>
          <p:nvSpPr>
            <p:cNvPr id="7" name="Rectangle: Rounded Corners 6">
              <a:extLst>
                <a:ext uri="{FF2B5EF4-FFF2-40B4-BE49-F238E27FC236}">
                  <a16:creationId xmlns:a16="http://schemas.microsoft.com/office/drawing/2014/main" xmlns="" id="{7B703A1C-30B0-221B-C55E-E4E386CD1C6B}"/>
                </a:ext>
              </a:extLst>
            </p:cNvPr>
            <p:cNvSpPr/>
            <p:nvPr/>
          </p:nvSpPr>
          <p:spPr>
            <a:xfrm>
              <a:off x="7066722" y="2733261"/>
              <a:ext cx="6500190" cy="1351722"/>
            </a:xfrm>
            <a:prstGeom prst="roundRect">
              <a:avLst/>
            </a:prstGeom>
            <a:solidFill>
              <a:schemeClr val="bg1"/>
            </a:solid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C00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smtClean="0">
                  <a:solidFill>
                    <a:srgbClr val="C00000"/>
                  </a:solidFill>
                  <a:latin typeface="Times New Roman" panose="02020603050405020304" pitchFamily="18" charset="0"/>
                  <a:ea typeface="Tahoma" panose="020B0604030504040204" pitchFamily="34" charset="0"/>
                  <a:cs typeface="Times New Roman" panose="02020603050405020304" pitchFamily="18" charset="0"/>
                </a:rPr>
                <a:t>C</a:t>
              </a:r>
              <a:r>
                <a:rPr lang="en-US" sz="2800" dirty="0" err="1" smtClean="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ỏ</a:t>
              </a:r>
              <a:r>
                <a:rPr lang="en-US" sz="2800" dirty="0" smtClean="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đi vào trong </a:t>
              </a:r>
              <a:r>
                <a:rPr lang="en-US" sz="2800"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bụng</a:t>
              </a:r>
              <a:r>
                <a:rPr lang="en-US" sz="2800"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bò</a:t>
              </a:r>
              <a:r>
                <a:rPr lang="en-US" sz="2800"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sâu</a:t>
              </a:r>
              <a:r>
                <a:rPr lang="en-US" sz="2800"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vào trong </a:t>
              </a:r>
              <a:r>
                <a:rPr lang="en-US" sz="2800"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bụng</a:t>
              </a:r>
              <a:r>
                <a:rPr lang="en-US" sz="2800"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chim sẽ được </a:t>
              </a:r>
              <a:r>
                <a:rPr lang="en-US" sz="2800"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tiêu</a:t>
              </a:r>
              <a:r>
                <a:rPr lang="en-US" sz="2800"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hóa như thế nào?</a:t>
              </a:r>
              <a:endParaRPr lang="en-US" sz="28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Picture 6" descr="Finance Quick Consult Can Answer Your Questions — 501 Commons">
              <a:extLst>
                <a:ext uri="{FF2B5EF4-FFF2-40B4-BE49-F238E27FC236}">
                  <a16:creationId xmlns:a16="http://schemas.microsoft.com/office/drawing/2014/main" xmlns="" id="{97861CFF-209D-0AF7-6DE1-B5B57C579F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08084" y="1959665"/>
              <a:ext cx="2191719" cy="144945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06063705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89210" y="-60767"/>
            <a:ext cx="12093835" cy="523220"/>
          </a:xfrm>
          <a:prstGeom prst="rect">
            <a:avLst/>
          </a:prstGeom>
        </p:spPr>
        <p:txBody>
          <a:bodyPr wrap="square">
            <a:spAutoFit/>
          </a:bodyPr>
          <a:lstStyle/>
          <a:p>
            <a:r>
              <a:rPr lang="en-US" sz="28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BÀI </a:t>
            </a:r>
            <a:r>
              <a:rPr lang="en-US" sz="2800" dirty="0" smtClean="0">
                <a:solidFill>
                  <a:srgbClr val="FF0000"/>
                </a:solidFill>
                <a:latin typeface="Times New Roman" panose="02020603050405020304" pitchFamily="18" charset="0"/>
                <a:ea typeface="Tahoma" panose="020B0604030504040204" pitchFamily="34" charset="0"/>
                <a:cs typeface="Times New Roman" panose="02020603050405020304" pitchFamily="18" charset="0"/>
              </a:rPr>
              <a:t>31: TRAO </a:t>
            </a:r>
            <a:r>
              <a:rPr lang="en-US" sz="28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ĐỔI NƯỚC VÀ CHẤT DINH DƯỠNG Ở ĐỘNG VẬT</a:t>
            </a:r>
          </a:p>
        </p:txBody>
      </p:sp>
      <p:sp>
        <p:nvSpPr>
          <p:cNvPr id="10" name="Rectangle 9"/>
          <p:cNvSpPr/>
          <p:nvPr/>
        </p:nvSpPr>
        <p:spPr>
          <a:xfrm>
            <a:off x="98165" y="346608"/>
            <a:ext cx="12142694" cy="584775"/>
          </a:xfrm>
          <a:prstGeom prst="rect">
            <a:avLst/>
          </a:prstGeom>
        </p:spPr>
        <p:txBody>
          <a:bodyPr wrap="square">
            <a:spAutoFit/>
          </a:bodyPr>
          <a:lstStyle/>
          <a:p>
            <a:r>
              <a:rPr lang="en-US" sz="3200" dirty="0" smtClean="0">
                <a:solidFill>
                  <a:srgbClr val="03A6EB"/>
                </a:solidFill>
                <a:latin typeface="Times New Roman" panose="02020603050405020304" pitchFamily="18" charset="0"/>
                <a:ea typeface="Calibri" panose="020F0502020204030204" pitchFamily="34" charset="0"/>
              </a:rPr>
              <a:t>I. </a:t>
            </a:r>
            <a:r>
              <a:rPr lang="en-US" sz="3200" dirty="0">
                <a:solidFill>
                  <a:srgbClr val="03A6EB"/>
                </a:solidFill>
                <a:latin typeface="Times New Roman" panose="02020603050405020304" pitchFamily="18" charset="0"/>
                <a:ea typeface="Calibri" panose="020F0502020204030204" pitchFamily="34" charset="0"/>
              </a:rPr>
              <a:t>C</a:t>
            </a:r>
            <a:r>
              <a:rPr lang="en-US" sz="3200" dirty="0" smtClean="0">
                <a:solidFill>
                  <a:srgbClr val="03A6EB"/>
                </a:solidFill>
                <a:latin typeface="Times New Roman" panose="02020603050405020304" pitchFamily="18" charset="0"/>
                <a:ea typeface="Calibri" panose="020F0502020204030204" pitchFamily="34" charset="0"/>
              </a:rPr>
              <a:t>on </a:t>
            </a:r>
            <a:r>
              <a:rPr lang="en-US" sz="3200" dirty="0" err="1">
                <a:solidFill>
                  <a:srgbClr val="03A6EB"/>
                </a:solidFill>
                <a:latin typeface="Times New Roman" panose="02020603050405020304" pitchFamily="18" charset="0"/>
                <a:ea typeface="Calibri" panose="020F0502020204030204" pitchFamily="34" charset="0"/>
              </a:rPr>
              <a:t>đường</a:t>
            </a:r>
            <a:r>
              <a:rPr lang="en-US" sz="3200" dirty="0">
                <a:solidFill>
                  <a:srgbClr val="03A6EB"/>
                </a:solidFill>
                <a:latin typeface="Times New Roman" panose="02020603050405020304" pitchFamily="18" charset="0"/>
                <a:ea typeface="Calibri" panose="020F0502020204030204" pitchFamily="34" charset="0"/>
              </a:rPr>
              <a:t> </a:t>
            </a:r>
            <a:r>
              <a:rPr lang="en-US" sz="3200" dirty="0" err="1">
                <a:solidFill>
                  <a:srgbClr val="03A6EB"/>
                </a:solidFill>
                <a:latin typeface="Times New Roman" panose="02020603050405020304" pitchFamily="18" charset="0"/>
                <a:ea typeface="Calibri" panose="020F0502020204030204" pitchFamily="34" charset="0"/>
              </a:rPr>
              <a:t>thu</a:t>
            </a:r>
            <a:r>
              <a:rPr lang="en-US" sz="3200" dirty="0">
                <a:solidFill>
                  <a:srgbClr val="03A6EB"/>
                </a:solidFill>
                <a:latin typeface="Times New Roman" panose="02020603050405020304" pitchFamily="18" charset="0"/>
                <a:ea typeface="Calibri" panose="020F0502020204030204" pitchFamily="34" charset="0"/>
              </a:rPr>
              <a:t> </a:t>
            </a:r>
            <a:r>
              <a:rPr lang="en-US" sz="3200" dirty="0" err="1">
                <a:solidFill>
                  <a:srgbClr val="03A6EB"/>
                </a:solidFill>
                <a:latin typeface="Times New Roman" panose="02020603050405020304" pitchFamily="18" charset="0"/>
                <a:ea typeface="Calibri" panose="020F0502020204030204" pitchFamily="34" charset="0"/>
              </a:rPr>
              <a:t>nhận</a:t>
            </a:r>
            <a:r>
              <a:rPr lang="en-US" sz="3200" dirty="0">
                <a:solidFill>
                  <a:srgbClr val="03A6EB"/>
                </a:solidFill>
                <a:latin typeface="Times New Roman" panose="02020603050405020304" pitchFamily="18" charset="0"/>
                <a:ea typeface="Calibri" panose="020F0502020204030204" pitchFamily="34" charset="0"/>
              </a:rPr>
              <a:t> </a:t>
            </a:r>
            <a:r>
              <a:rPr lang="en-US" sz="3200" dirty="0" err="1">
                <a:solidFill>
                  <a:srgbClr val="03A6EB"/>
                </a:solidFill>
                <a:latin typeface="Times New Roman" panose="02020603050405020304" pitchFamily="18" charset="0"/>
                <a:ea typeface="Calibri" panose="020F0502020204030204" pitchFamily="34" charset="0"/>
              </a:rPr>
              <a:t>và</a:t>
            </a:r>
            <a:r>
              <a:rPr lang="en-US" sz="3200" dirty="0">
                <a:solidFill>
                  <a:srgbClr val="03A6EB"/>
                </a:solidFill>
                <a:latin typeface="Times New Roman" panose="02020603050405020304" pitchFamily="18" charset="0"/>
                <a:ea typeface="Calibri" panose="020F0502020204030204" pitchFamily="34" charset="0"/>
              </a:rPr>
              <a:t> </a:t>
            </a:r>
            <a:r>
              <a:rPr lang="en-US" sz="3200" dirty="0" err="1">
                <a:solidFill>
                  <a:srgbClr val="03A6EB"/>
                </a:solidFill>
                <a:latin typeface="Times New Roman" panose="02020603050405020304" pitchFamily="18" charset="0"/>
                <a:ea typeface="Calibri" panose="020F0502020204030204" pitchFamily="34" charset="0"/>
              </a:rPr>
              <a:t>tiêu</a:t>
            </a:r>
            <a:r>
              <a:rPr lang="en-US" sz="3200" dirty="0">
                <a:solidFill>
                  <a:srgbClr val="03A6EB"/>
                </a:solidFill>
                <a:latin typeface="Times New Roman" panose="02020603050405020304" pitchFamily="18" charset="0"/>
                <a:ea typeface="Calibri" panose="020F0502020204030204" pitchFamily="34" charset="0"/>
              </a:rPr>
              <a:t> </a:t>
            </a:r>
            <a:r>
              <a:rPr lang="en-US" sz="3200" dirty="0" err="1">
                <a:solidFill>
                  <a:srgbClr val="03A6EB"/>
                </a:solidFill>
                <a:latin typeface="Times New Roman" panose="02020603050405020304" pitchFamily="18" charset="0"/>
                <a:ea typeface="Calibri" panose="020F0502020204030204" pitchFamily="34" charset="0"/>
              </a:rPr>
              <a:t>hóa</a:t>
            </a:r>
            <a:r>
              <a:rPr lang="en-US" sz="3200" dirty="0">
                <a:solidFill>
                  <a:srgbClr val="03A6EB"/>
                </a:solidFill>
                <a:latin typeface="Times New Roman" panose="02020603050405020304" pitchFamily="18" charset="0"/>
                <a:ea typeface="Calibri" panose="020F0502020204030204" pitchFamily="34" charset="0"/>
              </a:rPr>
              <a:t> </a:t>
            </a:r>
            <a:r>
              <a:rPr lang="en-US" sz="3200" dirty="0" err="1">
                <a:solidFill>
                  <a:srgbClr val="03A6EB"/>
                </a:solidFill>
                <a:latin typeface="Times New Roman" panose="02020603050405020304" pitchFamily="18" charset="0"/>
                <a:ea typeface="Calibri" panose="020F0502020204030204" pitchFamily="34" charset="0"/>
              </a:rPr>
              <a:t>thức</a:t>
            </a:r>
            <a:r>
              <a:rPr lang="en-US" sz="3200" dirty="0">
                <a:solidFill>
                  <a:srgbClr val="03A6EB"/>
                </a:solidFill>
                <a:latin typeface="Times New Roman" panose="02020603050405020304" pitchFamily="18" charset="0"/>
                <a:ea typeface="Calibri" panose="020F0502020204030204" pitchFamily="34" charset="0"/>
              </a:rPr>
              <a:t> </a:t>
            </a:r>
            <a:r>
              <a:rPr lang="en-US" sz="3200" dirty="0" err="1">
                <a:solidFill>
                  <a:srgbClr val="03A6EB"/>
                </a:solidFill>
                <a:latin typeface="Times New Roman" panose="02020603050405020304" pitchFamily="18" charset="0"/>
                <a:ea typeface="Calibri" panose="020F0502020204030204" pitchFamily="34" charset="0"/>
              </a:rPr>
              <a:t>ăn</a:t>
            </a:r>
            <a:r>
              <a:rPr lang="en-US" sz="3200" dirty="0">
                <a:solidFill>
                  <a:srgbClr val="03A6EB"/>
                </a:solidFill>
                <a:latin typeface="Times New Roman" panose="02020603050405020304" pitchFamily="18" charset="0"/>
                <a:ea typeface="Calibri" panose="020F0502020204030204" pitchFamily="34" charset="0"/>
              </a:rPr>
              <a:t> </a:t>
            </a:r>
            <a:r>
              <a:rPr lang="en-US" sz="3200" dirty="0" err="1">
                <a:solidFill>
                  <a:srgbClr val="03A6EB"/>
                </a:solidFill>
                <a:latin typeface="Times New Roman" panose="02020603050405020304" pitchFamily="18" charset="0"/>
                <a:ea typeface="Calibri" panose="020F0502020204030204" pitchFamily="34" charset="0"/>
              </a:rPr>
              <a:t>trong</a:t>
            </a:r>
            <a:r>
              <a:rPr lang="en-US" sz="3200" dirty="0">
                <a:solidFill>
                  <a:srgbClr val="03A6EB"/>
                </a:solidFill>
                <a:latin typeface="Times New Roman" panose="02020603050405020304" pitchFamily="18" charset="0"/>
                <a:ea typeface="Calibri" panose="020F0502020204030204" pitchFamily="34" charset="0"/>
              </a:rPr>
              <a:t> </a:t>
            </a:r>
            <a:r>
              <a:rPr lang="en-US" sz="3200" dirty="0" err="1">
                <a:solidFill>
                  <a:srgbClr val="03A6EB"/>
                </a:solidFill>
                <a:latin typeface="Times New Roman" panose="02020603050405020304" pitchFamily="18" charset="0"/>
                <a:ea typeface="Calibri" panose="020F0502020204030204" pitchFamily="34" charset="0"/>
              </a:rPr>
              <a:t>ống</a:t>
            </a:r>
            <a:r>
              <a:rPr lang="en-US" sz="3200" dirty="0">
                <a:solidFill>
                  <a:srgbClr val="03A6EB"/>
                </a:solidFill>
                <a:latin typeface="Times New Roman" panose="02020603050405020304" pitchFamily="18" charset="0"/>
                <a:ea typeface="Calibri" panose="020F0502020204030204" pitchFamily="34" charset="0"/>
              </a:rPr>
              <a:t> </a:t>
            </a:r>
            <a:r>
              <a:rPr lang="en-US" sz="3200" dirty="0" err="1">
                <a:solidFill>
                  <a:srgbClr val="03A6EB"/>
                </a:solidFill>
                <a:latin typeface="Times New Roman" panose="02020603050405020304" pitchFamily="18" charset="0"/>
                <a:ea typeface="Calibri" panose="020F0502020204030204" pitchFamily="34" charset="0"/>
              </a:rPr>
              <a:t>tiêu</a:t>
            </a:r>
            <a:r>
              <a:rPr lang="en-US" sz="3200" dirty="0">
                <a:solidFill>
                  <a:srgbClr val="03A6EB"/>
                </a:solidFill>
                <a:latin typeface="Times New Roman" panose="02020603050405020304" pitchFamily="18" charset="0"/>
                <a:ea typeface="Calibri" panose="020F0502020204030204" pitchFamily="34" charset="0"/>
              </a:rPr>
              <a:t> </a:t>
            </a:r>
            <a:r>
              <a:rPr lang="en-US" sz="3200" dirty="0" err="1">
                <a:solidFill>
                  <a:srgbClr val="03A6EB"/>
                </a:solidFill>
                <a:latin typeface="Times New Roman" panose="02020603050405020304" pitchFamily="18" charset="0"/>
                <a:ea typeface="Calibri" panose="020F0502020204030204" pitchFamily="34" charset="0"/>
              </a:rPr>
              <a:t>hóa</a:t>
            </a:r>
            <a:r>
              <a:rPr lang="en-US" sz="3200" dirty="0">
                <a:solidFill>
                  <a:srgbClr val="03A6EB"/>
                </a:solidFill>
                <a:latin typeface="Times New Roman" panose="02020603050405020304" pitchFamily="18" charset="0"/>
                <a:ea typeface="Calibri" panose="020F0502020204030204" pitchFamily="34" charset="0"/>
              </a:rPr>
              <a:t> ở </a:t>
            </a:r>
            <a:r>
              <a:rPr lang="en-US" sz="3200" dirty="0" err="1">
                <a:solidFill>
                  <a:srgbClr val="03A6EB"/>
                </a:solidFill>
                <a:latin typeface="Times New Roman" panose="02020603050405020304" pitchFamily="18" charset="0"/>
                <a:ea typeface="Calibri" panose="020F0502020204030204" pitchFamily="34" charset="0"/>
              </a:rPr>
              <a:t>động</a:t>
            </a:r>
            <a:r>
              <a:rPr lang="en-US" sz="3200" dirty="0">
                <a:solidFill>
                  <a:srgbClr val="03A6EB"/>
                </a:solidFill>
                <a:latin typeface="Times New Roman" panose="02020603050405020304" pitchFamily="18" charset="0"/>
                <a:ea typeface="Calibri" panose="020F0502020204030204" pitchFamily="34" charset="0"/>
              </a:rPr>
              <a:t> </a:t>
            </a:r>
            <a:r>
              <a:rPr lang="en-US" sz="3200" dirty="0" err="1">
                <a:solidFill>
                  <a:srgbClr val="03A6EB"/>
                </a:solidFill>
                <a:latin typeface="Times New Roman" panose="02020603050405020304" pitchFamily="18" charset="0"/>
                <a:ea typeface="Calibri" panose="020F0502020204030204" pitchFamily="34" charset="0"/>
              </a:rPr>
              <a:t>vật</a:t>
            </a:r>
            <a:r>
              <a:rPr lang="en-US" sz="3200" dirty="0">
                <a:solidFill>
                  <a:srgbClr val="03A6EB"/>
                </a:solidFill>
                <a:latin typeface="Times New Roman" panose="02020603050405020304" pitchFamily="18" charset="0"/>
                <a:ea typeface="Calibri" panose="020F0502020204030204" pitchFamily="34" charset="0"/>
              </a:rPr>
              <a:t>.</a:t>
            </a:r>
            <a:endParaRPr lang="en-US" sz="3200" dirty="0">
              <a:solidFill>
                <a:srgbClr val="03A6EB"/>
              </a:solidFill>
            </a:endParaRPr>
          </a:p>
        </p:txBody>
      </p:sp>
      <p:sp>
        <p:nvSpPr>
          <p:cNvPr id="11" name="Rectangle 10"/>
          <p:cNvSpPr/>
          <p:nvPr/>
        </p:nvSpPr>
        <p:spPr>
          <a:xfrm>
            <a:off x="98164" y="779943"/>
            <a:ext cx="11304941" cy="619272"/>
          </a:xfrm>
          <a:prstGeom prst="rect">
            <a:avLst/>
          </a:prstGeom>
        </p:spPr>
        <p:txBody>
          <a:bodyPr wrap="square">
            <a:spAutoFit/>
          </a:bodyPr>
          <a:lstStyle/>
          <a:p>
            <a:pPr algn="just">
              <a:lnSpc>
                <a:spcPct val="107000"/>
              </a:lnSpc>
            </a:pPr>
            <a:r>
              <a:rPr lang="en-US" sz="3200" dirty="0">
                <a:solidFill>
                  <a:srgbClr val="03A6EB"/>
                </a:solidFill>
                <a:latin typeface="Times New Roman" panose="02020603050405020304" pitchFamily="18" charset="0"/>
                <a:ea typeface="Calibri" panose="020F0502020204030204" pitchFamily="34" charset="0"/>
                <a:cs typeface="Times New Roman" panose="02020603050405020304" pitchFamily="18" charset="0"/>
              </a:rPr>
              <a:t>II. </a:t>
            </a:r>
            <a:r>
              <a:rPr lang="en-US" sz="3200" dirty="0" err="1">
                <a:solidFill>
                  <a:srgbClr val="03A6EB"/>
                </a:solidFill>
                <a:latin typeface="Times New Roman" panose="02020603050405020304" pitchFamily="18" charset="0"/>
                <a:ea typeface="Calibri" panose="020F0502020204030204" pitchFamily="34" charset="0"/>
                <a:cs typeface="Times New Roman" panose="02020603050405020304" pitchFamily="18" charset="0"/>
              </a:rPr>
              <a:t>Nhu</a:t>
            </a:r>
            <a:r>
              <a:rPr lang="en-US" sz="3200" dirty="0">
                <a:solidFill>
                  <a:srgbClr val="03A6EB"/>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3A6EB"/>
                </a:solidFill>
                <a:latin typeface="Times New Roman" panose="02020603050405020304" pitchFamily="18" charset="0"/>
                <a:ea typeface="Calibri" panose="020F0502020204030204" pitchFamily="34" charset="0"/>
                <a:cs typeface="Times New Roman" panose="02020603050405020304" pitchFamily="18" charset="0"/>
              </a:rPr>
              <a:t>cầu</a:t>
            </a:r>
            <a:r>
              <a:rPr lang="en-US" sz="3200" dirty="0">
                <a:solidFill>
                  <a:srgbClr val="03A6EB"/>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3A6EB"/>
                </a:solidFill>
                <a:latin typeface="Times New Roman" panose="02020603050405020304" pitchFamily="18" charset="0"/>
                <a:ea typeface="Calibri" panose="020F0502020204030204" pitchFamily="34" charset="0"/>
                <a:cs typeface="Times New Roman" panose="02020603050405020304" pitchFamily="18" charset="0"/>
              </a:rPr>
              <a:t>sử</a:t>
            </a:r>
            <a:r>
              <a:rPr lang="en-US" sz="3200" dirty="0">
                <a:solidFill>
                  <a:srgbClr val="03A6EB"/>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3A6EB"/>
                </a:solidFill>
                <a:latin typeface="Times New Roman" panose="02020603050405020304" pitchFamily="18" charset="0"/>
                <a:ea typeface="Calibri" panose="020F0502020204030204" pitchFamily="34" charset="0"/>
                <a:cs typeface="Times New Roman" panose="02020603050405020304" pitchFamily="18" charset="0"/>
              </a:rPr>
              <a:t>dụng</a:t>
            </a:r>
            <a:r>
              <a:rPr lang="en-US" sz="3200" dirty="0">
                <a:solidFill>
                  <a:srgbClr val="03A6EB"/>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3A6EB"/>
                </a:solidFill>
                <a:latin typeface="Times New Roman" panose="02020603050405020304" pitchFamily="18" charset="0"/>
                <a:ea typeface="Calibri" panose="020F0502020204030204" pitchFamily="34" charset="0"/>
                <a:cs typeface="Times New Roman" panose="02020603050405020304" pitchFamily="18" charset="0"/>
              </a:rPr>
              <a:t>nước</a:t>
            </a:r>
            <a:r>
              <a:rPr lang="en-US" sz="3200" dirty="0">
                <a:solidFill>
                  <a:srgbClr val="03A6EB"/>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3A6EB"/>
                </a:solidFill>
                <a:latin typeface="Times New Roman" panose="02020603050405020304" pitchFamily="18" charset="0"/>
                <a:ea typeface="Calibri" panose="020F0502020204030204" pitchFamily="34" charset="0"/>
                <a:cs typeface="Times New Roman" panose="02020603050405020304" pitchFamily="18" charset="0"/>
              </a:rPr>
              <a:t>và</a:t>
            </a:r>
            <a:r>
              <a:rPr lang="en-US" sz="3200" dirty="0">
                <a:solidFill>
                  <a:srgbClr val="03A6EB"/>
                </a:solidFill>
                <a:latin typeface="Times New Roman" panose="02020603050405020304" pitchFamily="18" charset="0"/>
                <a:ea typeface="Calibri" panose="020F0502020204030204" pitchFamily="34" charset="0"/>
                <a:cs typeface="Times New Roman" panose="02020603050405020304" pitchFamily="18" charset="0"/>
              </a:rPr>
              <a:t> con </a:t>
            </a:r>
            <a:r>
              <a:rPr lang="en-US" sz="3200" dirty="0" err="1">
                <a:solidFill>
                  <a:srgbClr val="03A6EB"/>
                </a:solidFill>
                <a:latin typeface="Times New Roman" panose="02020603050405020304" pitchFamily="18" charset="0"/>
                <a:ea typeface="Calibri" panose="020F0502020204030204" pitchFamily="34" charset="0"/>
                <a:cs typeface="Times New Roman" panose="02020603050405020304" pitchFamily="18" charset="0"/>
              </a:rPr>
              <a:t>đường</a:t>
            </a:r>
            <a:r>
              <a:rPr lang="en-US" sz="3200" dirty="0">
                <a:solidFill>
                  <a:srgbClr val="03A6EB"/>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3A6EB"/>
                </a:solidFill>
                <a:latin typeface="Times New Roman" panose="02020603050405020304" pitchFamily="18" charset="0"/>
                <a:ea typeface="Calibri" panose="020F0502020204030204" pitchFamily="34" charset="0"/>
                <a:cs typeface="Times New Roman" panose="02020603050405020304" pitchFamily="18" charset="0"/>
              </a:rPr>
              <a:t>trao</a:t>
            </a:r>
            <a:r>
              <a:rPr lang="en-US" sz="3200" dirty="0">
                <a:solidFill>
                  <a:srgbClr val="03A6EB"/>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3A6EB"/>
                </a:solidFill>
                <a:latin typeface="Times New Roman" panose="02020603050405020304" pitchFamily="18" charset="0"/>
                <a:ea typeface="Calibri" panose="020F0502020204030204" pitchFamily="34" charset="0"/>
                <a:cs typeface="Times New Roman" panose="02020603050405020304" pitchFamily="18" charset="0"/>
              </a:rPr>
              <a:t>đổi</a:t>
            </a:r>
            <a:r>
              <a:rPr lang="en-US" sz="3200" dirty="0">
                <a:solidFill>
                  <a:srgbClr val="03A6EB"/>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3A6EB"/>
                </a:solidFill>
                <a:latin typeface="Times New Roman" panose="02020603050405020304" pitchFamily="18" charset="0"/>
                <a:ea typeface="Calibri" panose="020F0502020204030204" pitchFamily="34" charset="0"/>
                <a:cs typeface="Times New Roman" panose="02020603050405020304" pitchFamily="18" charset="0"/>
              </a:rPr>
              <a:t>nước</a:t>
            </a:r>
            <a:r>
              <a:rPr lang="en-US" sz="3200" dirty="0">
                <a:solidFill>
                  <a:srgbClr val="03A6EB"/>
                </a:solidFill>
                <a:latin typeface="Times New Roman" panose="02020603050405020304" pitchFamily="18" charset="0"/>
                <a:ea typeface="Calibri" panose="020F0502020204030204" pitchFamily="34" charset="0"/>
                <a:cs typeface="Times New Roman" panose="02020603050405020304" pitchFamily="18" charset="0"/>
              </a:rPr>
              <a:t> ở </a:t>
            </a:r>
            <a:r>
              <a:rPr lang="en-US" sz="3200" dirty="0" err="1">
                <a:solidFill>
                  <a:srgbClr val="03A6EB"/>
                </a:solidFill>
                <a:latin typeface="Times New Roman" panose="02020603050405020304" pitchFamily="18" charset="0"/>
                <a:ea typeface="Calibri" panose="020F0502020204030204" pitchFamily="34" charset="0"/>
                <a:cs typeface="Times New Roman" panose="02020603050405020304" pitchFamily="18" charset="0"/>
              </a:rPr>
              <a:t>động</a:t>
            </a:r>
            <a:r>
              <a:rPr lang="en-US" sz="3200" dirty="0">
                <a:solidFill>
                  <a:srgbClr val="03A6EB"/>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3A6EB"/>
                </a:solidFill>
                <a:latin typeface="Times New Roman" panose="02020603050405020304" pitchFamily="18" charset="0"/>
                <a:ea typeface="Calibri" panose="020F0502020204030204" pitchFamily="34" charset="0"/>
                <a:cs typeface="Times New Roman" panose="02020603050405020304" pitchFamily="18" charset="0"/>
              </a:rPr>
              <a:t>vật</a:t>
            </a:r>
            <a:r>
              <a:rPr lang="en-US" sz="3200" dirty="0">
                <a:solidFill>
                  <a:srgbClr val="03A6EB"/>
                </a:solidFill>
                <a:latin typeface="Times New Roman" panose="02020603050405020304" pitchFamily="18" charset="0"/>
                <a:ea typeface="Calibri" panose="020F0502020204030204" pitchFamily="34" charset="0"/>
                <a:cs typeface="Times New Roman" panose="02020603050405020304" pitchFamily="18" charset="0"/>
              </a:rPr>
              <a:t>.</a:t>
            </a:r>
            <a:endParaRPr lang="en-US" sz="3200" dirty="0">
              <a:solidFill>
                <a:srgbClr val="03A6EB"/>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Rectangle 1"/>
          <p:cNvSpPr/>
          <p:nvPr/>
        </p:nvSpPr>
        <p:spPr>
          <a:xfrm>
            <a:off x="89210" y="1248873"/>
            <a:ext cx="6518131" cy="593304"/>
          </a:xfrm>
          <a:prstGeom prst="rect">
            <a:avLst/>
          </a:prstGeom>
        </p:spPr>
        <p:txBody>
          <a:bodyPr wrap="none">
            <a:spAutoFit/>
          </a:bodyPr>
          <a:lstStyle/>
          <a:p>
            <a:pPr algn="just">
              <a:lnSpc>
                <a:spcPct val="107000"/>
              </a:lnSpc>
            </a:pPr>
            <a:r>
              <a:rPr lang="en-US" sz="3200" dirty="0">
                <a:solidFill>
                  <a:srgbClr val="03A6EB"/>
                </a:solidFill>
                <a:latin typeface="Times New Roman" panose="02020603050405020304" pitchFamily="18" charset="0"/>
                <a:ea typeface="Calibri" panose="020F0502020204030204" pitchFamily="34" charset="0"/>
                <a:cs typeface="Times New Roman" panose="02020603050405020304" pitchFamily="18" charset="0"/>
              </a:rPr>
              <a:t>III. </a:t>
            </a:r>
            <a:r>
              <a:rPr lang="en-US" sz="3200" dirty="0" err="1">
                <a:solidFill>
                  <a:srgbClr val="03A6EB"/>
                </a:solidFill>
                <a:latin typeface="Times New Roman" panose="02020603050405020304" pitchFamily="18" charset="0"/>
                <a:ea typeface="Calibri" panose="020F0502020204030204" pitchFamily="34" charset="0"/>
                <a:cs typeface="Times New Roman" panose="02020603050405020304" pitchFamily="18" charset="0"/>
              </a:rPr>
              <a:t>Sự</a:t>
            </a:r>
            <a:r>
              <a:rPr lang="en-US" sz="3200" dirty="0">
                <a:solidFill>
                  <a:srgbClr val="03A6EB"/>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3A6EB"/>
                </a:solidFill>
                <a:latin typeface="Times New Roman" panose="02020603050405020304" pitchFamily="18" charset="0"/>
                <a:ea typeface="Calibri" panose="020F0502020204030204" pitchFamily="34" charset="0"/>
                <a:cs typeface="Times New Roman" panose="02020603050405020304" pitchFamily="18" charset="0"/>
              </a:rPr>
              <a:t>vận</a:t>
            </a:r>
            <a:r>
              <a:rPr lang="en-US" sz="3200" dirty="0">
                <a:solidFill>
                  <a:srgbClr val="03A6EB"/>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3A6EB"/>
                </a:solidFill>
                <a:latin typeface="Times New Roman" panose="02020603050405020304" pitchFamily="18" charset="0"/>
                <a:ea typeface="Calibri" panose="020F0502020204030204" pitchFamily="34" charset="0"/>
                <a:cs typeface="Times New Roman" panose="02020603050405020304" pitchFamily="18" charset="0"/>
              </a:rPr>
              <a:t>chuyển</a:t>
            </a:r>
            <a:r>
              <a:rPr lang="en-US" sz="3200" dirty="0">
                <a:solidFill>
                  <a:srgbClr val="03A6EB"/>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3A6EB"/>
                </a:solidFill>
                <a:latin typeface="Times New Roman" panose="02020603050405020304" pitchFamily="18" charset="0"/>
                <a:ea typeface="Calibri" panose="020F0502020204030204" pitchFamily="34" charset="0"/>
                <a:cs typeface="Times New Roman" panose="02020603050405020304" pitchFamily="18" charset="0"/>
              </a:rPr>
              <a:t>các</a:t>
            </a:r>
            <a:r>
              <a:rPr lang="en-US" sz="3200" dirty="0">
                <a:solidFill>
                  <a:srgbClr val="03A6EB"/>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3A6EB"/>
                </a:solidFill>
                <a:latin typeface="Times New Roman" panose="02020603050405020304" pitchFamily="18" charset="0"/>
                <a:ea typeface="Calibri" panose="020F0502020204030204" pitchFamily="34" charset="0"/>
                <a:cs typeface="Times New Roman" panose="02020603050405020304" pitchFamily="18" charset="0"/>
              </a:rPr>
              <a:t>chất</a:t>
            </a:r>
            <a:r>
              <a:rPr lang="en-US" sz="3200" dirty="0">
                <a:solidFill>
                  <a:srgbClr val="03A6EB"/>
                </a:solidFill>
                <a:latin typeface="Times New Roman" panose="02020603050405020304" pitchFamily="18" charset="0"/>
                <a:ea typeface="Calibri" panose="020F0502020204030204" pitchFamily="34" charset="0"/>
                <a:cs typeface="Times New Roman" panose="02020603050405020304" pitchFamily="18" charset="0"/>
              </a:rPr>
              <a:t> ở </a:t>
            </a:r>
            <a:r>
              <a:rPr lang="en-US" sz="3200" dirty="0" err="1">
                <a:solidFill>
                  <a:srgbClr val="03A6EB"/>
                </a:solidFill>
                <a:latin typeface="Times New Roman" panose="02020603050405020304" pitchFamily="18" charset="0"/>
                <a:ea typeface="Calibri" panose="020F0502020204030204" pitchFamily="34" charset="0"/>
                <a:cs typeface="Times New Roman" panose="02020603050405020304" pitchFamily="18" charset="0"/>
              </a:rPr>
              <a:t>động</a:t>
            </a:r>
            <a:r>
              <a:rPr lang="en-US" sz="3200" dirty="0">
                <a:solidFill>
                  <a:srgbClr val="03A6EB"/>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3A6EB"/>
                </a:solidFill>
                <a:latin typeface="Times New Roman" panose="02020603050405020304" pitchFamily="18" charset="0"/>
                <a:ea typeface="Calibri" panose="020F0502020204030204" pitchFamily="34" charset="0"/>
                <a:cs typeface="Times New Roman" panose="02020603050405020304" pitchFamily="18" charset="0"/>
              </a:rPr>
              <a:t>vật</a:t>
            </a:r>
            <a:endParaRPr lang="en-US" sz="3200" dirty="0">
              <a:solidFill>
                <a:srgbClr val="03A6EB"/>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49305" y="1716705"/>
            <a:ext cx="12142695" cy="1146211"/>
          </a:xfrm>
          <a:prstGeom prst="rect">
            <a:avLst/>
          </a:prstGeom>
        </p:spPr>
        <p:txBody>
          <a:bodyPr wrap="square">
            <a:spAutoFit/>
          </a:bodyPr>
          <a:lstStyle/>
          <a:p>
            <a:pPr>
              <a:lnSpc>
                <a:spcPct val="107000"/>
              </a:lnSpc>
            </a:pPr>
            <a:r>
              <a:rPr lang="en-US" sz="3200" dirty="0">
                <a:solidFill>
                  <a:srgbClr val="03A6EB"/>
                </a:solidFill>
                <a:latin typeface="Times New Roman" panose="02020603050405020304" pitchFamily="18" charset="0"/>
                <a:ea typeface="Calibri" panose="020F0502020204030204" pitchFamily="34" charset="0"/>
                <a:cs typeface="Times New Roman" panose="02020603050405020304" pitchFamily="18" charset="0"/>
              </a:rPr>
              <a:t>IV. </a:t>
            </a:r>
            <a:r>
              <a:rPr lang="en-US" sz="3200" dirty="0" err="1">
                <a:solidFill>
                  <a:srgbClr val="03A6EB"/>
                </a:solidFill>
                <a:latin typeface="Times New Roman" panose="02020603050405020304" pitchFamily="18" charset="0"/>
                <a:ea typeface="Calibri" panose="020F0502020204030204" pitchFamily="34" charset="0"/>
                <a:cs typeface="Times New Roman" panose="02020603050405020304" pitchFamily="18" charset="0"/>
              </a:rPr>
              <a:t>Vận</a:t>
            </a:r>
            <a:r>
              <a:rPr lang="en-US" sz="3200" dirty="0">
                <a:solidFill>
                  <a:srgbClr val="03A6EB"/>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3A6EB"/>
                </a:solidFill>
                <a:latin typeface="Times New Roman" panose="02020603050405020304" pitchFamily="18" charset="0"/>
                <a:ea typeface="Calibri" panose="020F0502020204030204" pitchFamily="34" charset="0"/>
                <a:cs typeface="Times New Roman" panose="02020603050405020304" pitchFamily="18" charset="0"/>
              </a:rPr>
              <a:t>dụng</a:t>
            </a:r>
            <a:r>
              <a:rPr lang="en-US" sz="3200" dirty="0">
                <a:solidFill>
                  <a:srgbClr val="03A6EB"/>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3A6EB"/>
                </a:solidFill>
                <a:latin typeface="Times New Roman" panose="02020603050405020304" pitchFamily="18" charset="0"/>
                <a:ea typeface="Calibri" panose="020F0502020204030204" pitchFamily="34" charset="0"/>
                <a:cs typeface="Times New Roman" panose="02020603050405020304" pitchFamily="18" charset="0"/>
              </a:rPr>
              <a:t>hiểu</a:t>
            </a:r>
            <a:r>
              <a:rPr lang="en-US" sz="3200" dirty="0">
                <a:solidFill>
                  <a:srgbClr val="03A6EB"/>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3A6EB"/>
                </a:solidFill>
                <a:latin typeface="Times New Roman" panose="02020603050405020304" pitchFamily="18" charset="0"/>
                <a:ea typeface="Calibri" panose="020F0502020204030204" pitchFamily="34" charset="0"/>
                <a:cs typeface="Times New Roman" panose="02020603050405020304" pitchFamily="18" charset="0"/>
              </a:rPr>
              <a:t>biết</a:t>
            </a:r>
            <a:r>
              <a:rPr lang="en-US" sz="3200" dirty="0">
                <a:solidFill>
                  <a:srgbClr val="03A6EB"/>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3A6EB"/>
                </a:solidFill>
                <a:latin typeface="Times New Roman" panose="02020603050405020304" pitchFamily="18" charset="0"/>
                <a:ea typeface="Calibri" panose="020F0502020204030204" pitchFamily="34" charset="0"/>
                <a:cs typeface="Times New Roman" panose="02020603050405020304" pitchFamily="18" charset="0"/>
              </a:rPr>
              <a:t>về</a:t>
            </a:r>
            <a:r>
              <a:rPr lang="en-US" sz="3200" dirty="0">
                <a:solidFill>
                  <a:srgbClr val="03A6EB"/>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3A6EB"/>
                </a:solidFill>
                <a:latin typeface="Times New Roman" panose="02020603050405020304" pitchFamily="18" charset="0"/>
                <a:ea typeface="Calibri" panose="020F0502020204030204" pitchFamily="34" charset="0"/>
                <a:cs typeface="Times New Roman" panose="02020603050405020304" pitchFamily="18" charset="0"/>
              </a:rPr>
              <a:t>trao</a:t>
            </a:r>
            <a:r>
              <a:rPr lang="en-US" sz="3200" dirty="0">
                <a:solidFill>
                  <a:srgbClr val="03A6EB"/>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3A6EB"/>
                </a:solidFill>
                <a:latin typeface="Times New Roman" panose="02020603050405020304" pitchFamily="18" charset="0"/>
                <a:ea typeface="Calibri" panose="020F0502020204030204" pitchFamily="34" charset="0"/>
                <a:cs typeface="Times New Roman" panose="02020603050405020304" pitchFamily="18" charset="0"/>
              </a:rPr>
              <a:t>đổi</a:t>
            </a:r>
            <a:r>
              <a:rPr lang="en-US" sz="3200" dirty="0">
                <a:solidFill>
                  <a:srgbClr val="03A6EB"/>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3A6EB"/>
                </a:solidFill>
                <a:latin typeface="Times New Roman" panose="02020603050405020304" pitchFamily="18" charset="0"/>
                <a:ea typeface="Calibri" panose="020F0502020204030204" pitchFamily="34" charset="0"/>
                <a:cs typeface="Times New Roman" panose="02020603050405020304" pitchFamily="18" charset="0"/>
              </a:rPr>
              <a:t>chất</a:t>
            </a:r>
            <a:r>
              <a:rPr lang="en-US" sz="3200" dirty="0">
                <a:solidFill>
                  <a:srgbClr val="03A6EB"/>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3A6EB"/>
                </a:solidFill>
                <a:latin typeface="Times New Roman" panose="02020603050405020304" pitchFamily="18" charset="0"/>
                <a:ea typeface="Calibri" panose="020F0502020204030204" pitchFamily="34" charset="0"/>
                <a:cs typeface="Times New Roman" panose="02020603050405020304" pitchFamily="18" charset="0"/>
              </a:rPr>
              <a:t>và</a:t>
            </a:r>
            <a:r>
              <a:rPr lang="en-US" sz="3200" dirty="0">
                <a:solidFill>
                  <a:srgbClr val="03A6EB"/>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3A6EB"/>
                </a:solidFill>
                <a:latin typeface="Times New Roman" panose="02020603050405020304" pitchFamily="18" charset="0"/>
                <a:ea typeface="Calibri" panose="020F0502020204030204" pitchFamily="34" charset="0"/>
                <a:cs typeface="Times New Roman" panose="02020603050405020304" pitchFamily="18" charset="0"/>
              </a:rPr>
              <a:t>chuyển</a:t>
            </a:r>
            <a:r>
              <a:rPr lang="en-US" sz="3200" dirty="0">
                <a:solidFill>
                  <a:srgbClr val="03A6EB"/>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3A6EB"/>
                </a:solidFill>
                <a:latin typeface="Times New Roman" panose="02020603050405020304" pitchFamily="18" charset="0"/>
                <a:ea typeface="Calibri" panose="020F0502020204030204" pitchFamily="34" charset="0"/>
                <a:cs typeface="Times New Roman" panose="02020603050405020304" pitchFamily="18" charset="0"/>
              </a:rPr>
              <a:t>hóa</a:t>
            </a:r>
            <a:r>
              <a:rPr lang="en-US" sz="3200" dirty="0">
                <a:solidFill>
                  <a:srgbClr val="03A6EB"/>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3A6EB"/>
                </a:solidFill>
                <a:latin typeface="Times New Roman" panose="02020603050405020304" pitchFamily="18" charset="0"/>
                <a:ea typeface="Calibri" panose="020F0502020204030204" pitchFamily="34" charset="0"/>
                <a:cs typeface="Times New Roman" panose="02020603050405020304" pitchFamily="18" charset="0"/>
              </a:rPr>
              <a:t>năng</a:t>
            </a:r>
            <a:r>
              <a:rPr lang="en-US" sz="3200" dirty="0">
                <a:solidFill>
                  <a:srgbClr val="03A6EB"/>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3A6EB"/>
                </a:solidFill>
                <a:latin typeface="Times New Roman" panose="02020603050405020304" pitchFamily="18" charset="0"/>
                <a:ea typeface="Calibri" panose="020F0502020204030204" pitchFamily="34" charset="0"/>
                <a:cs typeface="Times New Roman" panose="02020603050405020304" pitchFamily="18" charset="0"/>
              </a:rPr>
              <a:t>lượng</a:t>
            </a:r>
            <a:r>
              <a:rPr lang="en-US" sz="3200" dirty="0">
                <a:solidFill>
                  <a:srgbClr val="03A6EB"/>
                </a:solidFill>
                <a:latin typeface="Times New Roman" panose="02020603050405020304" pitchFamily="18" charset="0"/>
                <a:ea typeface="Calibri" panose="020F0502020204030204" pitchFamily="34" charset="0"/>
                <a:cs typeface="Times New Roman" panose="02020603050405020304" pitchFamily="18" charset="0"/>
              </a:rPr>
              <a:t> ở </a:t>
            </a:r>
            <a:r>
              <a:rPr lang="en-US" sz="3200" dirty="0" err="1">
                <a:solidFill>
                  <a:srgbClr val="03A6EB"/>
                </a:solidFill>
                <a:latin typeface="Times New Roman" panose="02020603050405020304" pitchFamily="18" charset="0"/>
                <a:ea typeface="Calibri" panose="020F0502020204030204" pitchFamily="34" charset="0"/>
                <a:cs typeface="Times New Roman" panose="02020603050405020304" pitchFamily="18" charset="0"/>
              </a:rPr>
              <a:t>động</a:t>
            </a:r>
            <a:r>
              <a:rPr lang="en-US" sz="3200" dirty="0">
                <a:solidFill>
                  <a:srgbClr val="03A6EB"/>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3A6EB"/>
                </a:solidFill>
                <a:latin typeface="Times New Roman" panose="02020603050405020304" pitchFamily="18" charset="0"/>
                <a:ea typeface="Calibri" panose="020F0502020204030204" pitchFamily="34" charset="0"/>
                <a:cs typeface="Times New Roman" panose="02020603050405020304" pitchFamily="18" charset="0"/>
              </a:rPr>
              <a:t>vật</a:t>
            </a:r>
            <a:r>
              <a:rPr lang="en-US" sz="3200" dirty="0">
                <a:solidFill>
                  <a:srgbClr val="03A6EB"/>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3A6EB"/>
                </a:solidFill>
                <a:latin typeface="Times New Roman" panose="02020603050405020304" pitchFamily="18" charset="0"/>
                <a:ea typeface="Calibri" panose="020F0502020204030204" pitchFamily="34" charset="0"/>
                <a:cs typeface="Times New Roman" panose="02020603050405020304" pitchFamily="18" charset="0"/>
              </a:rPr>
              <a:t>vào</a:t>
            </a:r>
            <a:r>
              <a:rPr lang="en-US" sz="3200" dirty="0">
                <a:solidFill>
                  <a:srgbClr val="03A6EB"/>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3A6EB"/>
                </a:solidFill>
                <a:latin typeface="Times New Roman" panose="02020603050405020304" pitchFamily="18" charset="0"/>
                <a:ea typeface="Calibri" panose="020F0502020204030204" pitchFamily="34" charset="0"/>
                <a:cs typeface="Times New Roman" panose="02020603050405020304" pitchFamily="18" charset="0"/>
              </a:rPr>
              <a:t>thực</a:t>
            </a:r>
            <a:r>
              <a:rPr lang="en-US" sz="3200" dirty="0">
                <a:solidFill>
                  <a:srgbClr val="03A6EB"/>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3A6EB"/>
                </a:solidFill>
                <a:latin typeface="Times New Roman" panose="02020603050405020304" pitchFamily="18" charset="0"/>
                <a:ea typeface="Calibri" panose="020F0502020204030204" pitchFamily="34" charset="0"/>
                <a:cs typeface="Times New Roman" panose="02020603050405020304" pitchFamily="18" charset="0"/>
              </a:rPr>
              <a:t>tiễn</a:t>
            </a:r>
            <a:r>
              <a:rPr lang="en-US" sz="3200" dirty="0">
                <a:solidFill>
                  <a:srgbClr val="03A6EB"/>
                </a:solidFill>
                <a:latin typeface="Times New Roman" panose="02020603050405020304" pitchFamily="18" charset="0"/>
                <a:ea typeface="Calibri" panose="020F0502020204030204" pitchFamily="34" charset="0"/>
                <a:cs typeface="Times New Roman" panose="02020603050405020304" pitchFamily="18" charset="0"/>
              </a:rPr>
              <a:t>.</a:t>
            </a:r>
            <a:endParaRPr lang="en-US" sz="3200" dirty="0">
              <a:solidFill>
                <a:srgbClr val="03A6EB"/>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xmlns="" id="{14A6707F-F6A5-07EE-2914-149975784ABE}"/>
              </a:ext>
            </a:extLst>
          </p:cNvPr>
          <p:cNvSpPr txBox="1"/>
          <p:nvPr/>
        </p:nvSpPr>
        <p:spPr>
          <a:xfrm>
            <a:off x="261564" y="2662809"/>
            <a:ext cx="8882435" cy="619272"/>
          </a:xfrm>
          <a:prstGeom prst="rect">
            <a:avLst/>
          </a:prstGeom>
          <a:noFill/>
        </p:spPr>
        <p:txBody>
          <a:bodyPr wrap="square">
            <a:spAutoFit/>
          </a:bodyPr>
          <a:lstStyle/>
          <a:p>
            <a:pPr>
              <a:lnSpc>
                <a:spcPct val="107000"/>
              </a:lnSpc>
              <a:spcBef>
                <a:spcPts val="600"/>
              </a:spcBef>
              <a:spcAft>
                <a:spcPts val="600"/>
              </a:spcAft>
            </a:pPr>
            <a:r>
              <a:rPr lang="en-US" sz="3200" dirty="0">
                <a:solidFill>
                  <a:srgbClr val="03A6EB"/>
                </a:solidFill>
                <a:effectLst/>
                <a:latin typeface="Times New Roman" panose="02020603050405020304" pitchFamily="18" charset="0"/>
                <a:ea typeface="Calibri" panose="020F0502020204030204" pitchFamily="34" charset="0"/>
                <a:cs typeface="Times New Roman" panose="02020603050405020304" pitchFamily="18" charset="0"/>
              </a:rPr>
              <a:t>1. </a:t>
            </a:r>
            <a:r>
              <a:rPr lang="en-US" sz="3200" dirty="0" err="1">
                <a:solidFill>
                  <a:srgbClr val="03A6EB"/>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3200" dirty="0">
                <a:solidFill>
                  <a:srgbClr val="03A6EB"/>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3A6EB"/>
                </a:solidFill>
                <a:effectLst/>
                <a:latin typeface="Times New Roman" panose="02020603050405020304" pitchFamily="18" charset="0"/>
                <a:ea typeface="Calibri" panose="020F0502020204030204" pitchFamily="34" charset="0"/>
                <a:cs typeface="Times New Roman" panose="02020603050405020304" pitchFamily="18" charset="0"/>
              </a:rPr>
              <a:t>nguy</a:t>
            </a:r>
            <a:r>
              <a:rPr lang="en-US" sz="3200" dirty="0">
                <a:solidFill>
                  <a:srgbClr val="03A6EB"/>
                </a:solidFill>
                <a:effectLst/>
                <a:latin typeface="Times New Roman" panose="02020603050405020304" pitchFamily="18" charset="0"/>
                <a:ea typeface="Calibri" panose="020F0502020204030204" pitchFamily="34" charset="0"/>
                <a:cs typeface="Times New Roman" panose="02020603050405020304" pitchFamily="18" charset="0"/>
              </a:rPr>
              <a:t> cơ </a:t>
            </a:r>
            <a:r>
              <a:rPr lang="en-US" sz="3200" dirty="0" err="1">
                <a:solidFill>
                  <a:srgbClr val="03A6EB"/>
                </a:solidFill>
                <a:effectLst/>
                <a:latin typeface="Times New Roman" panose="02020603050405020304" pitchFamily="18" charset="0"/>
                <a:ea typeface="Calibri" panose="020F0502020204030204" pitchFamily="34" charset="0"/>
                <a:cs typeface="Times New Roman" panose="02020603050405020304" pitchFamily="18" charset="0"/>
              </a:rPr>
              <a:t>khi</a:t>
            </a:r>
            <a:r>
              <a:rPr lang="en-US" sz="3200" dirty="0">
                <a:solidFill>
                  <a:srgbClr val="03A6EB"/>
                </a:solidFill>
                <a:effectLst/>
                <a:latin typeface="Times New Roman" panose="02020603050405020304" pitchFamily="18" charset="0"/>
                <a:ea typeface="Calibri" panose="020F0502020204030204" pitchFamily="34" charset="0"/>
                <a:cs typeface="Times New Roman" panose="02020603050405020304" pitchFamily="18" charset="0"/>
              </a:rPr>
              <a:t> thiếu </a:t>
            </a:r>
            <a:r>
              <a:rPr lang="en-US" sz="3200" dirty="0" err="1">
                <a:solidFill>
                  <a:srgbClr val="03A6EB"/>
                </a:solidFill>
                <a:effectLst/>
                <a:latin typeface="Times New Roman" panose="02020603050405020304" pitchFamily="18" charset="0"/>
                <a:ea typeface="Calibri" panose="020F0502020204030204" pitchFamily="34" charset="0"/>
                <a:cs typeface="Times New Roman" panose="02020603050405020304" pitchFamily="18" charset="0"/>
              </a:rPr>
              <a:t>hoặc</a:t>
            </a:r>
            <a:r>
              <a:rPr lang="en-US" sz="3200" dirty="0">
                <a:solidFill>
                  <a:srgbClr val="03A6EB"/>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3A6EB"/>
                </a:solidFill>
                <a:effectLst/>
                <a:latin typeface="Times New Roman" panose="02020603050405020304" pitchFamily="18" charset="0"/>
                <a:ea typeface="Calibri" panose="020F0502020204030204" pitchFamily="34" charset="0"/>
                <a:cs typeface="Times New Roman" panose="02020603050405020304" pitchFamily="18" charset="0"/>
              </a:rPr>
              <a:t>thừa</a:t>
            </a:r>
            <a:r>
              <a:rPr lang="en-US" sz="3200" dirty="0">
                <a:solidFill>
                  <a:srgbClr val="03A6EB"/>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3A6EB"/>
                </a:solidFill>
                <a:effectLst/>
                <a:latin typeface="Times New Roman" panose="02020603050405020304" pitchFamily="18" charset="0"/>
                <a:ea typeface="Calibri" panose="020F0502020204030204" pitchFamily="34" charset="0"/>
                <a:cs typeface="Times New Roman" panose="02020603050405020304" pitchFamily="18" charset="0"/>
              </a:rPr>
              <a:t>dinh</a:t>
            </a:r>
            <a:r>
              <a:rPr lang="en-US" sz="3200" dirty="0">
                <a:solidFill>
                  <a:srgbClr val="03A6EB"/>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3A6EB"/>
                </a:solidFill>
                <a:effectLst/>
                <a:latin typeface="Times New Roman" panose="02020603050405020304" pitchFamily="18" charset="0"/>
                <a:ea typeface="Calibri" panose="020F0502020204030204" pitchFamily="34" charset="0"/>
                <a:cs typeface="Times New Roman" panose="02020603050405020304" pitchFamily="18" charset="0"/>
              </a:rPr>
              <a:t>dưỡng</a:t>
            </a:r>
            <a:r>
              <a:rPr lang="en-US" sz="3200" dirty="0" smtClean="0">
                <a:solidFill>
                  <a:srgbClr val="03A6EB"/>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dirty="0">
              <a:solidFill>
                <a:srgbClr val="03A6EB"/>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xmlns="" id="{14A6707F-F6A5-07EE-2914-149975784ABE}"/>
              </a:ext>
            </a:extLst>
          </p:cNvPr>
          <p:cNvSpPr txBox="1"/>
          <p:nvPr/>
        </p:nvSpPr>
        <p:spPr>
          <a:xfrm>
            <a:off x="197180" y="5410170"/>
            <a:ext cx="5778349" cy="1384995"/>
          </a:xfrm>
          <a:prstGeom prst="rect">
            <a:avLst/>
          </a:prstGeom>
          <a:noFill/>
        </p:spPr>
        <p:txBody>
          <a:bodyPr wrap="square">
            <a:spAutoFit/>
          </a:bodyPr>
          <a:lstStyle/>
          <a:p>
            <a:r>
              <a:rPr lang="en-US" sz="28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Thiếu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dinh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dưỡng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có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dẫn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đến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còi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xương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suy</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dinh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dưỡng.Thiếu</a:t>
            </a:r>
            <a:r>
              <a:rPr lang="en-US" sz="28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vitamin A </a:t>
            </a:r>
            <a:r>
              <a:rPr lang="en-US" sz="28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mắc</a:t>
            </a:r>
            <a:r>
              <a:rPr lang="en-US" sz="28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bệnh</a:t>
            </a:r>
            <a:r>
              <a:rPr lang="en-US" sz="28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a:t>
            </a:r>
            <a:r>
              <a:rPr lang="en-US" sz="28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mắt</a:t>
            </a:r>
            <a:r>
              <a:rPr lang="en-US" sz="28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quáng</a:t>
            </a:r>
            <a:r>
              <a:rPr lang="en-US" sz="28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gà</a:t>
            </a:r>
            <a:r>
              <a:rPr lang="en-US" sz="28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2" name="Picture 6" descr="Suy Dinh Dưỡng Thể Phù Là Gì? Cách Trị (Kwashiorkor)">
            <a:extLst>
              <a:ext uri="{FF2B5EF4-FFF2-40B4-BE49-F238E27FC236}">
                <a16:creationId xmlns:a16="http://schemas.microsoft.com/office/drawing/2014/main" xmlns="" id="{F3884F29-C2DD-233B-E52B-F9EAE8CDC031}"/>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031382" y="3280084"/>
            <a:ext cx="2734217" cy="2130086"/>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xmlns="" id="{14A6707F-F6A5-07EE-2914-149975784ABE}"/>
              </a:ext>
            </a:extLst>
          </p:cNvPr>
          <p:cNvSpPr txBox="1"/>
          <p:nvPr/>
        </p:nvSpPr>
        <p:spPr>
          <a:xfrm>
            <a:off x="5929154" y="5444645"/>
            <a:ext cx="6311705" cy="1014380"/>
          </a:xfrm>
          <a:prstGeom prst="rect">
            <a:avLst/>
          </a:prstGeom>
          <a:noFill/>
        </p:spPr>
        <p:txBody>
          <a:bodyPr wrap="square">
            <a:spAutoFit/>
          </a:bodyPr>
          <a:lstStyle/>
          <a:p>
            <a:pPr>
              <a:lnSpc>
                <a:spcPct val="107000"/>
              </a:lnSpc>
              <a:spcBef>
                <a:spcPts val="600"/>
              </a:spcBef>
              <a:spcAft>
                <a:spcPts val="600"/>
              </a:spcAft>
            </a:pPr>
            <a:r>
              <a:rPr lang="en-US" sz="28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Thừa</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dinh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dưỡng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có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dẫn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đến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béo</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phì</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bệnh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tim</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mạch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tiểu</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đường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huyết</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áp</a:t>
            </a:r>
            <a:r>
              <a:rPr lang="en-US" sz="28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14" name="Group 13">
            <a:extLst>
              <a:ext uri="{FF2B5EF4-FFF2-40B4-BE49-F238E27FC236}">
                <a16:creationId xmlns:a16="http://schemas.microsoft.com/office/drawing/2014/main" xmlns="" id="{1C8015B7-FC65-AF3F-ED86-2C0E48202D26}"/>
              </a:ext>
            </a:extLst>
          </p:cNvPr>
          <p:cNvGrpSpPr/>
          <p:nvPr/>
        </p:nvGrpSpPr>
        <p:grpSpPr>
          <a:xfrm>
            <a:off x="8390318" y="3013496"/>
            <a:ext cx="2821915" cy="2396674"/>
            <a:chOff x="107674" y="1341783"/>
            <a:chExt cx="5715000" cy="4101754"/>
          </a:xfrm>
        </p:grpSpPr>
        <p:pic>
          <p:nvPicPr>
            <p:cNvPr id="15" name="Picture 4" descr="Top những nguyên nhân hàng đầu dẫn đến trẻ béo phì">
              <a:extLst>
                <a:ext uri="{FF2B5EF4-FFF2-40B4-BE49-F238E27FC236}">
                  <a16:creationId xmlns:a16="http://schemas.microsoft.com/office/drawing/2014/main" xmlns="" id="{AB633099-1CEA-CA40-E256-DAFC631B69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674" y="1414462"/>
              <a:ext cx="5715000" cy="4029075"/>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xmlns="" id="{68722999-46AE-C0E6-0AF2-A97404206D36}"/>
                </a:ext>
              </a:extLst>
            </p:cNvPr>
            <p:cNvSpPr/>
            <p:nvPr/>
          </p:nvSpPr>
          <p:spPr>
            <a:xfrm>
              <a:off x="4890052" y="1341783"/>
              <a:ext cx="844826" cy="7454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03390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descr="Cartoon Food Icons Set Isolated on White Background Stock Vector -  Illustration of food, fastfood: 181761482">
            <a:extLst>
              <a:ext uri="{FF2B5EF4-FFF2-40B4-BE49-F238E27FC236}">
                <a16:creationId xmlns:a16="http://schemas.microsoft.com/office/drawing/2014/main" xmlns="" id="{D5BEE7D3-F642-FD42-F09F-B67BD951E8EA}"/>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7536"/>
          <a:stretch/>
        </p:blipFill>
        <p:spPr bwMode="auto">
          <a:xfrm>
            <a:off x="6289288" y="209524"/>
            <a:ext cx="5761734" cy="537706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83713" y="145556"/>
            <a:ext cx="5660264" cy="1815882"/>
          </a:xfrm>
          <a:prstGeom prst="rect">
            <a:avLst/>
          </a:prstGeom>
        </p:spPr>
        <p:txBody>
          <a:bodyPr wrap="square">
            <a:spAutoFit/>
          </a:bodyPr>
          <a:lstStyle/>
          <a:p>
            <a:pPr algn="just">
              <a:tabLst>
                <a:tab pos="2971800" algn="ctr"/>
                <a:tab pos="3773805" algn="l"/>
              </a:tabLst>
            </a:pPr>
            <a:r>
              <a:rPr lang="en-US" sz="2800" dirty="0" err="1">
                <a:solidFill>
                  <a:srgbClr val="FF0000"/>
                </a:solidFill>
                <a:latin typeface="Times New Roman" panose="02020603050405020304" pitchFamily="18" charset="0"/>
                <a:ea typeface="Calibri" panose="020F0502020204030204" pitchFamily="34" charset="0"/>
              </a:rPr>
              <a:t>Giải</a:t>
            </a:r>
            <a:r>
              <a:rPr lang="en-US" sz="2800" dirty="0">
                <a:solidFill>
                  <a:srgbClr val="FF0000"/>
                </a:solidFill>
                <a:latin typeface="Times New Roman" panose="02020603050405020304" pitchFamily="18" charset="0"/>
                <a:ea typeface="Calibri" panose="020F0502020204030204" pitchFamily="34" charset="0"/>
              </a:rPr>
              <a:t> </a:t>
            </a:r>
            <a:r>
              <a:rPr lang="en-US" sz="2800" dirty="0" err="1">
                <a:solidFill>
                  <a:srgbClr val="FF0000"/>
                </a:solidFill>
                <a:latin typeface="Times New Roman" panose="02020603050405020304" pitchFamily="18" charset="0"/>
                <a:ea typeface="Calibri" panose="020F0502020204030204" pitchFamily="34" charset="0"/>
              </a:rPr>
              <a:t>thích</a:t>
            </a:r>
            <a:r>
              <a:rPr lang="en-US" sz="2800" dirty="0">
                <a:solidFill>
                  <a:srgbClr val="FF0000"/>
                </a:solidFill>
                <a:latin typeface="Times New Roman" panose="02020603050405020304" pitchFamily="18" charset="0"/>
                <a:ea typeface="Calibri" panose="020F0502020204030204" pitchFamily="34" charset="0"/>
              </a:rPr>
              <a:t> </a:t>
            </a:r>
            <a:r>
              <a:rPr lang="en-US" sz="2800" dirty="0" err="1">
                <a:solidFill>
                  <a:srgbClr val="FF0000"/>
                </a:solidFill>
                <a:latin typeface="Times New Roman" panose="02020603050405020304" pitchFamily="18" charset="0"/>
                <a:ea typeface="Calibri" panose="020F0502020204030204" pitchFamily="34" charset="0"/>
              </a:rPr>
              <a:t>vì</a:t>
            </a:r>
            <a:r>
              <a:rPr lang="en-US" sz="2800" dirty="0">
                <a:solidFill>
                  <a:srgbClr val="FF0000"/>
                </a:solidFill>
                <a:latin typeface="Times New Roman" panose="02020603050405020304" pitchFamily="18" charset="0"/>
                <a:ea typeface="Calibri" panose="020F0502020204030204" pitchFamily="34" charset="0"/>
              </a:rPr>
              <a:t> </a:t>
            </a:r>
            <a:r>
              <a:rPr lang="en-US" sz="2800" dirty="0" err="1">
                <a:solidFill>
                  <a:srgbClr val="FF0000"/>
                </a:solidFill>
                <a:latin typeface="Times New Roman" panose="02020603050405020304" pitchFamily="18" charset="0"/>
                <a:ea typeface="Calibri" panose="020F0502020204030204" pitchFamily="34" charset="0"/>
              </a:rPr>
              <a:t>sao</a:t>
            </a:r>
            <a:r>
              <a:rPr lang="en-US" sz="2800" dirty="0">
                <a:solidFill>
                  <a:srgbClr val="FF0000"/>
                </a:solidFill>
                <a:latin typeface="Times New Roman" panose="02020603050405020304" pitchFamily="18" charset="0"/>
                <a:ea typeface="Calibri" panose="020F0502020204030204" pitchFamily="34" charset="0"/>
              </a:rPr>
              <a:t> </a:t>
            </a:r>
            <a:r>
              <a:rPr lang="en-US" sz="2800" dirty="0" err="1">
                <a:solidFill>
                  <a:srgbClr val="FF0000"/>
                </a:solidFill>
                <a:latin typeface="Times New Roman" panose="02020603050405020304" pitchFamily="18" charset="0"/>
                <a:ea typeface="Calibri" panose="020F0502020204030204" pitchFamily="34" charset="0"/>
              </a:rPr>
              <a:t>chúng</a:t>
            </a:r>
            <a:r>
              <a:rPr lang="en-US" sz="2800" dirty="0">
                <a:solidFill>
                  <a:srgbClr val="FF0000"/>
                </a:solidFill>
                <a:latin typeface="Times New Roman" panose="02020603050405020304" pitchFamily="18" charset="0"/>
                <a:ea typeface="Calibri" panose="020F0502020204030204" pitchFamily="34" charset="0"/>
              </a:rPr>
              <a:t> ta </a:t>
            </a:r>
            <a:r>
              <a:rPr lang="en-US" sz="2800" dirty="0" err="1">
                <a:solidFill>
                  <a:srgbClr val="FF0000"/>
                </a:solidFill>
                <a:latin typeface="Times New Roman" panose="02020603050405020304" pitchFamily="18" charset="0"/>
                <a:ea typeface="Calibri" panose="020F0502020204030204" pitchFamily="34" charset="0"/>
              </a:rPr>
              <a:t>nên</a:t>
            </a:r>
            <a:r>
              <a:rPr lang="en-US" sz="2800" dirty="0">
                <a:solidFill>
                  <a:srgbClr val="FF0000"/>
                </a:solidFill>
                <a:latin typeface="Times New Roman" panose="02020603050405020304" pitchFamily="18" charset="0"/>
                <a:ea typeface="Calibri" panose="020F0502020204030204" pitchFamily="34" charset="0"/>
              </a:rPr>
              <a:t> </a:t>
            </a:r>
            <a:r>
              <a:rPr lang="en-US" sz="2800" dirty="0" err="1">
                <a:solidFill>
                  <a:srgbClr val="FF0000"/>
                </a:solidFill>
                <a:latin typeface="Times New Roman" panose="02020603050405020304" pitchFamily="18" charset="0"/>
                <a:ea typeface="Calibri" panose="020F0502020204030204" pitchFamily="34" charset="0"/>
              </a:rPr>
              <a:t>ăn</a:t>
            </a:r>
            <a:r>
              <a:rPr lang="en-US" sz="2800" dirty="0">
                <a:solidFill>
                  <a:srgbClr val="FF0000"/>
                </a:solidFill>
                <a:latin typeface="Times New Roman" panose="02020603050405020304" pitchFamily="18" charset="0"/>
                <a:ea typeface="Calibri" panose="020F0502020204030204" pitchFamily="34" charset="0"/>
              </a:rPr>
              <a:t> </a:t>
            </a:r>
            <a:r>
              <a:rPr lang="en-US" sz="2800" dirty="0" err="1">
                <a:solidFill>
                  <a:srgbClr val="FF0000"/>
                </a:solidFill>
                <a:latin typeface="Times New Roman" panose="02020603050405020304" pitchFamily="18" charset="0"/>
                <a:ea typeface="Calibri" panose="020F0502020204030204" pitchFamily="34" charset="0"/>
              </a:rPr>
              <a:t>đa</a:t>
            </a:r>
            <a:r>
              <a:rPr lang="en-US" sz="2800" dirty="0">
                <a:solidFill>
                  <a:srgbClr val="FF0000"/>
                </a:solidFill>
                <a:latin typeface="Times New Roman" panose="02020603050405020304" pitchFamily="18" charset="0"/>
                <a:ea typeface="Calibri" panose="020F0502020204030204" pitchFamily="34" charset="0"/>
              </a:rPr>
              <a:t> </a:t>
            </a:r>
            <a:r>
              <a:rPr lang="en-US" sz="2800" dirty="0" err="1">
                <a:solidFill>
                  <a:srgbClr val="FF0000"/>
                </a:solidFill>
                <a:latin typeface="Times New Roman" panose="02020603050405020304" pitchFamily="18" charset="0"/>
                <a:ea typeface="Calibri" panose="020F0502020204030204" pitchFamily="34" charset="0"/>
              </a:rPr>
              <a:t>dạng</a:t>
            </a:r>
            <a:r>
              <a:rPr lang="en-US" sz="2800" dirty="0">
                <a:solidFill>
                  <a:srgbClr val="FF0000"/>
                </a:solidFill>
                <a:latin typeface="Times New Roman" panose="02020603050405020304" pitchFamily="18" charset="0"/>
                <a:ea typeface="Calibri" panose="020F0502020204030204" pitchFamily="34" charset="0"/>
              </a:rPr>
              <a:t> </a:t>
            </a:r>
            <a:r>
              <a:rPr lang="en-US" sz="2800" dirty="0" err="1">
                <a:solidFill>
                  <a:srgbClr val="FF0000"/>
                </a:solidFill>
                <a:latin typeface="Times New Roman" panose="02020603050405020304" pitchFamily="18" charset="0"/>
                <a:ea typeface="Calibri" panose="020F0502020204030204" pitchFamily="34" charset="0"/>
              </a:rPr>
              <a:t>các</a:t>
            </a:r>
            <a:r>
              <a:rPr lang="en-US" sz="2800" dirty="0">
                <a:solidFill>
                  <a:srgbClr val="FF0000"/>
                </a:solidFill>
                <a:latin typeface="Times New Roman" panose="02020603050405020304" pitchFamily="18" charset="0"/>
                <a:ea typeface="Calibri" panose="020F0502020204030204" pitchFamily="34" charset="0"/>
              </a:rPr>
              <a:t> </a:t>
            </a:r>
            <a:r>
              <a:rPr lang="en-US" sz="2800" dirty="0" err="1">
                <a:solidFill>
                  <a:srgbClr val="FF0000"/>
                </a:solidFill>
                <a:latin typeface="Times New Roman" panose="02020603050405020304" pitchFamily="18" charset="0"/>
                <a:ea typeface="Calibri" panose="020F0502020204030204" pitchFamily="34" charset="0"/>
              </a:rPr>
              <a:t>loại</a:t>
            </a:r>
            <a:r>
              <a:rPr lang="en-US" sz="2800" dirty="0">
                <a:solidFill>
                  <a:srgbClr val="FF0000"/>
                </a:solidFill>
                <a:latin typeface="Times New Roman" panose="02020603050405020304" pitchFamily="18" charset="0"/>
                <a:ea typeface="Calibri" panose="020F0502020204030204" pitchFamily="34" charset="0"/>
              </a:rPr>
              <a:t> </a:t>
            </a:r>
            <a:r>
              <a:rPr lang="en-US" sz="2800" dirty="0" err="1">
                <a:solidFill>
                  <a:srgbClr val="FF0000"/>
                </a:solidFill>
                <a:latin typeface="Times New Roman" panose="02020603050405020304" pitchFamily="18" charset="0"/>
                <a:ea typeface="Calibri" panose="020F0502020204030204" pitchFamily="34" charset="0"/>
              </a:rPr>
              <a:t>thức</a:t>
            </a:r>
            <a:r>
              <a:rPr lang="en-US" sz="2800" dirty="0">
                <a:solidFill>
                  <a:srgbClr val="FF0000"/>
                </a:solidFill>
                <a:latin typeface="Times New Roman" panose="02020603050405020304" pitchFamily="18" charset="0"/>
                <a:ea typeface="Calibri" panose="020F0502020204030204" pitchFamily="34" charset="0"/>
              </a:rPr>
              <a:t> </a:t>
            </a:r>
            <a:r>
              <a:rPr lang="en-US" sz="2800" dirty="0" err="1">
                <a:solidFill>
                  <a:srgbClr val="FF0000"/>
                </a:solidFill>
                <a:latin typeface="Times New Roman" panose="02020603050405020304" pitchFamily="18" charset="0"/>
                <a:ea typeface="Calibri" panose="020F0502020204030204" pitchFamily="34" charset="0"/>
              </a:rPr>
              <a:t>ăn</a:t>
            </a:r>
            <a:r>
              <a:rPr lang="en-US" sz="2800" dirty="0">
                <a:solidFill>
                  <a:srgbClr val="FF0000"/>
                </a:solidFill>
                <a:latin typeface="Times New Roman" panose="02020603050405020304" pitchFamily="18" charset="0"/>
                <a:ea typeface="Calibri" panose="020F0502020204030204" pitchFamily="34" charset="0"/>
              </a:rPr>
              <a:t> </a:t>
            </a:r>
            <a:r>
              <a:rPr lang="en-US" sz="2800" dirty="0" err="1">
                <a:solidFill>
                  <a:srgbClr val="FF0000"/>
                </a:solidFill>
                <a:latin typeface="Times New Roman" panose="02020603050405020304" pitchFamily="18" charset="0"/>
                <a:ea typeface="Calibri" panose="020F0502020204030204" pitchFamily="34" charset="0"/>
              </a:rPr>
              <a:t>mà</a:t>
            </a:r>
            <a:r>
              <a:rPr lang="en-US" sz="2800" dirty="0">
                <a:solidFill>
                  <a:srgbClr val="FF0000"/>
                </a:solidFill>
                <a:latin typeface="Times New Roman" panose="02020603050405020304" pitchFamily="18" charset="0"/>
                <a:ea typeface="Calibri" panose="020F0502020204030204" pitchFamily="34" charset="0"/>
              </a:rPr>
              <a:t> </a:t>
            </a:r>
            <a:r>
              <a:rPr lang="en-US" sz="2800" dirty="0" err="1">
                <a:solidFill>
                  <a:srgbClr val="FF0000"/>
                </a:solidFill>
                <a:latin typeface="Times New Roman" panose="02020603050405020304" pitchFamily="18" charset="0"/>
                <a:ea typeface="Calibri" panose="020F0502020204030204" pitchFamily="34" charset="0"/>
              </a:rPr>
              <a:t>không</a:t>
            </a:r>
            <a:r>
              <a:rPr lang="en-US" sz="2800" dirty="0">
                <a:solidFill>
                  <a:srgbClr val="FF0000"/>
                </a:solidFill>
                <a:latin typeface="Times New Roman" panose="02020603050405020304" pitchFamily="18" charset="0"/>
                <a:ea typeface="Calibri" panose="020F0502020204030204" pitchFamily="34" charset="0"/>
              </a:rPr>
              <a:t> </a:t>
            </a:r>
            <a:r>
              <a:rPr lang="en-US" sz="2800" dirty="0" err="1">
                <a:solidFill>
                  <a:srgbClr val="FF0000"/>
                </a:solidFill>
                <a:latin typeface="Times New Roman" panose="02020603050405020304" pitchFamily="18" charset="0"/>
                <a:ea typeface="Calibri" panose="020F0502020204030204" pitchFamily="34" charset="0"/>
              </a:rPr>
              <a:t>nên</a:t>
            </a:r>
            <a:r>
              <a:rPr lang="en-US" sz="2800" dirty="0">
                <a:solidFill>
                  <a:srgbClr val="FF0000"/>
                </a:solidFill>
                <a:latin typeface="Times New Roman" panose="02020603050405020304" pitchFamily="18" charset="0"/>
                <a:ea typeface="Calibri" panose="020F0502020204030204" pitchFamily="34" charset="0"/>
              </a:rPr>
              <a:t> </a:t>
            </a:r>
            <a:r>
              <a:rPr lang="en-US" sz="2800" dirty="0" err="1">
                <a:solidFill>
                  <a:srgbClr val="FF0000"/>
                </a:solidFill>
                <a:latin typeface="Times New Roman" panose="02020603050405020304" pitchFamily="18" charset="0"/>
                <a:ea typeface="Calibri" panose="020F0502020204030204" pitchFamily="34" charset="0"/>
              </a:rPr>
              <a:t>chỉ</a:t>
            </a:r>
            <a:r>
              <a:rPr lang="en-US" sz="2800" dirty="0">
                <a:solidFill>
                  <a:srgbClr val="FF0000"/>
                </a:solidFill>
                <a:latin typeface="Times New Roman" panose="02020603050405020304" pitchFamily="18" charset="0"/>
                <a:ea typeface="Calibri" panose="020F0502020204030204" pitchFamily="34" charset="0"/>
              </a:rPr>
              <a:t> </a:t>
            </a:r>
            <a:r>
              <a:rPr lang="en-US" sz="2800" dirty="0" err="1">
                <a:solidFill>
                  <a:srgbClr val="FF0000"/>
                </a:solidFill>
                <a:latin typeface="Times New Roman" panose="02020603050405020304" pitchFamily="18" charset="0"/>
                <a:ea typeface="Calibri" panose="020F0502020204030204" pitchFamily="34" charset="0"/>
              </a:rPr>
              <a:t>ăn</a:t>
            </a:r>
            <a:r>
              <a:rPr lang="en-US" sz="2800" dirty="0">
                <a:solidFill>
                  <a:srgbClr val="FF0000"/>
                </a:solidFill>
                <a:latin typeface="Times New Roman" panose="02020603050405020304" pitchFamily="18" charset="0"/>
                <a:ea typeface="Calibri" panose="020F0502020204030204" pitchFamily="34" charset="0"/>
              </a:rPr>
              <a:t> </a:t>
            </a:r>
            <a:r>
              <a:rPr lang="en-US" sz="2800" dirty="0" err="1">
                <a:solidFill>
                  <a:srgbClr val="FF0000"/>
                </a:solidFill>
                <a:latin typeface="Times New Roman" panose="02020603050405020304" pitchFamily="18" charset="0"/>
                <a:ea typeface="Calibri" panose="020F0502020204030204" pitchFamily="34" charset="0"/>
              </a:rPr>
              <a:t>một</a:t>
            </a:r>
            <a:r>
              <a:rPr lang="en-US" sz="2800" dirty="0">
                <a:solidFill>
                  <a:srgbClr val="FF0000"/>
                </a:solidFill>
                <a:latin typeface="Times New Roman" panose="02020603050405020304" pitchFamily="18" charset="0"/>
                <a:ea typeface="Calibri" panose="020F0502020204030204" pitchFamily="34" charset="0"/>
              </a:rPr>
              <a:t> </a:t>
            </a:r>
            <a:r>
              <a:rPr lang="en-US" sz="2800" dirty="0" err="1">
                <a:solidFill>
                  <a:srgbClr val="FF0000"/>
                </a:solidFill>
                <a:latin typeface="Times New Roman" panose="02020603050405020304" pitchFamily="18" charset="0"/>
                <a:ea typeface="Calibri" panose="020F0502020204030204" pitchFamily="34" charset="0"/>
              </a:rPr>
              <a:t>loại</a:t>
            </a:r>
            <a:r>
              <a:rPr lang="en-US" sz="2800" dirty="0">
                <a:solidFill>
                  <a:srgbClr val="FF0000"/>
                </a:solidFill>
                <a:latin typeface="Times New Roman" panose="02020603050405020304" pitchFamily="18" charset="0"/>
                <a:ea typeface="Calibri" panose="020F0502020204030204" pitchFamily="34" charset="0"/>
              </a:rPr>
              <a:t> </a:t>
            </a:r>
            <a:r>
              <a:rPr lang="en-US" sz="2800" dirty="0" err="1">
                <a:solidFill>
                  <a:srgbClr val="FF0000"/>
                </a:solidFill>
                <a:latin typeface="Times New Roman" panose="02020603050405020304" pitchFamily="18" charset="0"/>
                <a:ea typeface="Calibri" panose="020F0502020204030204" pitchFamily="34" charset="0"/>
              </a:rPr>
              <a:t>thức</a:t>
            </a:r>
            <a:r>
              <a:rPr lang="en-US" sz="2800" dirty="0">
                <a:solidFill>
                  <a:srgbClr val="FF0000"/>
                </a:solidFill>
                <a:latin typeface="Times New Roman" panose="02020603050405020304" pitchFamily="18" charset="0"/>
                <a:ea typeface="Calibri" panose="020F0502020204030204" pitchFamily="34" charset="0"/>
              </a:rPr>
              <a:t> </a:t>
            </a:r>
            <a:r>
              <a:rPr lang="en-US" sz="2800" dirty="0" err="1">
                <a:solidFill>
                  <a:srgbClr val="FF0000"/>
                </a:solidFill>
                <a:latin typeface="Times New Roman" panose="02020603050405020304" pitchFamily="18" charset="0"/>
                <a:ea typeface="Calibri" panose="020F0502020204030204" pitchFamily="34" charset="0"/>
              </a:rPr>
              <a:t>ăn</a:t>
            </a:r>
            <a:r>
              <a:rPr lang="en-US" sz="2800" dirty="0">
                <a:solidFill>
                  <a:srgbClr val="FF0000"/>
                </a:solidFill>
                <a:latin typeface="Times New Roman" panose="02020603050405020304" pitchFamily="18" charset="0"/>
                <a:ea typeface="Calibri" panose="020F0502020204030204" pitchFamily="34" charset="0"/>
              </a:rPr>
              <a:t> </a:t>
            </a:r>
            <a:r>
              <a:rPr lang="en-US" sz="2800" dirty="0" err="1">
                <a:solidFill>
                  <a:srgbClr val="FF0000"/>
                </a:solidFill>
                <a:latin typeface="Times New Roman" panose="02020603050405020304" pitchFamily="18" charset="0"/>
                <a:ea typeface="Calibri" panose="020F0502020204030204" pitchFamily="34" charset="0"/>
              </a:rPr>
              <a:t>dù</a:t>
            </a:r>
            <a:r>
              <a:rPr lang="en-US" sz="2800" dirty="0">
                <a:solidFill>
                  <a:srgbClr val="FF0000"/>
                </a:solidFill>
                <a:latin typeface="Times New Roman" panose="02020603050405020304" pitchFamily="18" charset="0"/>
                <a:ea typeface="Calibri" panose="020F0502020204030204" pitchFamily="34" charset="0"/>
              </a:rPr>
              <a:t> </a:t>
            </a:r>
            <a:r>
              <a:rPr lang="en-US" sz="2800" dirty="0" err="1">
                <a:solidFill>
                  <a:srgbClr val="FF0000"/>
                </a:solidFill>
                <a:latin typeface="Times New Roman" panose="02020603050405020304" pitchFamily="18" charset="0"/>
                <a:ea typeface="Calibri" panose="020F0502020204030204" pitchFamily="34" charset="0"/>
              </a:rPr>
              <a:t>loại</a:t>
            </a:r>
            <a:r>
              <a:rPr lang="en-US" sz="2800" dirty="0">
                <a:solidFill>
                  <a:srgbClr val="FF0000"/>
                </a:solidFill>
                <a:latin typeface="Times New Roman" panose="02020603050405020304" pitchFamily="18" charset="0"/>
                <a:ea typeface="Calibri" panose="020F0502020204030204" pitchFamily="34" charset="0"/>
              </a:rPr>
              <a:t> </a:t>
            </a:r>
            <a:r>
              <a:rPr lang="en-US" sz="2800" dirty="0" err="1">
                <a:solidFill>
                  <a:srgbClr val="FF0000"/>
                </a:solidFill>
                <a:latin typeface="Times New Roman" panose="02020603050405020304" pitchFamily="18" charset="0"/>
                <a:ea typeface="Calibri" panose="020F0502020204030204" pitchFamily="34" charset="0"/>
              </a:rPr>
              <a:t>thức</a:t>
            </a:r>
            <a:r>
              <a:rPr lang="en-US" sz="2800" dirty="0">
                <a:solidFill>
                  <a:srgbClr val="FF0000"/>
                </a:solidFill>
                <a:latin typeface="Times New Roman" panose="02020603050405020304" pitchFamily="18" charset="0"/>
                <a:ea typeface="Calibri" panose="020F0502020204030204" pitchFamily="34" charset="0"/>
              </a:rPr>
              <a:t> </a:t>
            </a:r>
            <a:r>
              <a:rPr lang="en-US" sz="2800" dirty="0" err="1">
                <a:solidFill>
                  <a:srgbClr val="FF0000"/>
                </a:solidFill>
                <a:latin typeface="Times New Roman" panose="02020603050405020304" pitchFamily="18" charset="0"/>
                <a:ea typeface="Calibri" panose="020F0502020204030204" pitchFamily="34" charset="0"/>
              </a:rPr>
              <a:t>ăn</a:t>
            </a:r>
            <a:r>
              <a:rPr lang="en-US" sz="2800" dirty="0">
                <a:solidFill>
                  <a:srgbClr val="FF0000"/>
                </a:solidFill>
                <a:latin typeface="Times New Roman" panose="02020603050405020304" pitchFamily="18" charset="0"/>
                <a:ea typeface="Calibri" panose="020F0502020204030204" pitchFamily="34" charset="0"/>
              </a:rPr>
              <a:t> </a:t>
            </a:r>
            <a:r>
              <a:rPr lang="en-US" sz="2800" dirty="0" err="1">
                <a:solidFill>
                  <a:srgbClr val="FF0000"/>
                </a:solidFill>
                <a:latin typeface="Times New Roman" panose="02020603050405020304" pitchFamily="18" charset="0"/>
                <a:ea typeface="Calibri" panose="020F0502020204030204" pitchFamily="34" charset="0"/>
              </a:rPr>
              <a:t>đó</a:t>
            </a:r>
            <a:r>
              <a:rPr lang="en-US" sz="2800" dirty="0">
                <a:solidFill>
                  <a:srgbClr val="FF0000"/>
                </a:solidFill>
                <a:latin typeface="Times New Roman" panose="02020603050405020304" pitchFamily="18" charset="0"/>
                <a:ea typeface="Calibri" panose="020F0502020204030204" pitchFamily="34" charset="0"/>
              </a:rPr>
              <a:t> </a:t>
            </a:r>
            <a:r>
              <a:rPr lang="en-US" sz="2800" dirty="0" err="1">
                <a:solidFill>
                  <a:srgbClr val="FF0000"/>
                </a:solidFill>
                <a:latin typeface="Times New Roman" panose="02020603050405020304" pitchFamily="18" charset="0"/>
                <a:ea typeface="Calibri" panose="020F0502020204030204" pitchFamily="34" charset="0"/>
              </a:rPr>
              <a:t>rất</a:t>
            </a:r>
            <a:r>
              <a:rPr lang="en-US" sz="2800" dirty="0">
                <a:solidFill>
                  <a:srgbClr val="FF0000"/>
                </a:solidFill>
                <a:latin typeface="Times New Roman" panose="02020603050405020304" pitchFamily="18" charset="0"/>
                <a:ea typeface="Calibri" panose="020F0502020204030204" pitchFamily="34" charset="0"/>
              </a:rPr>
              <a:t> </a:t>
            </a:r>
            <a:r>
              <a:rPr lang="en-US" sz="2800" dirty="0" err="1">
                <a:solidFill>
                  <a:srgbClr val="FF0000"/>
                </a:solidFill>
                <a:latin typeface="Times New Roman" panose="02020603050405020304" pitchFamily="18" charset="0"/>
                <a:ea typeface="Calibri" panose="020F0502020204030204" pitchFamily="34" charset="0"/>
              </a:rPr>
              <a:t>bổ</a:t>
            </a:r>
            <a:r>
              <a:rPr lang="en-US" sz="2800" dirty="0">
                <a:solidFill>
                  <a:srgbClr val="FF0000"/>
                </a:solidFill>
                <a:latin typeface="Times New Roman" panose="02020603050405020304" pitchFamily="18" charset="0"/>
                <a:ea typeface="Calibri" panose="020F0502020204030204" pitchFamily="34" charset="0"/>
              </a:rPr>
              <a:t> </a:t>
            </a:r>
            <a:r>
              <a:rPr lang="en-US" sz="2800" dirty="0" err="1">
                <a:solidFill>
                  <a:srgbClr val="FF0000"/>
                </a:solidFill>
                <a:latin typeface="Times New Roman" panose="02020603050405020304" pitchFamily="18" charset="0"/>
                <a:ea typeface="Calibri" panose="020F0502020204030204" pitchFamily="34" charset="0"/>
              </a:rPr>
              <a:t>dưỡng</a:t>
            </a:r>
            <a:r>
              <a:rPr lang="en-US" sz="2800" dirty="0">
                <a:solidFill>
                  <a:srgbClr val="FF0000"/>
                </a:solidFill>
                <a:latin typeface="Times New Roman" panose="02020603050405020304" pitchFamily="18" charset="0"/>
                <a:ea typeface="Calibri" panose="020F0502020204030204" pitchFamily="34" charset="0"/>
              </a:rPr>
              <a:t>.</a:t>
            </a:r>
            <a:endParaRPr lang="en-US" sz="2800" dirty="0">
              <a:solidFill>
                <a:srgbClr val="FF0000"/>
              </a:solidFill>
              <a:effectLst/>
              <a:latin typeface="Times New Roman" panose="02020603050405020304" pitchFamily="18" charset="0"/>
              <a:ea typeface="Batang" panose="02030600000101010101" pitchFamily="18" charset="-127"/>
            </a:endParaRPr>
          </a:p>
        </p:txBody>
      </p:sp>
      <p:sp>
        <p:nvSpPr>
          <p:cNvPr id="5" name="TextBox 4">
            <a:extLst>
              <a:ext uri="{FF2B5EF4-FFF2-40B4-BE49-F238E27FC236}">
                <a16:creationId xmlns="" xmlns:a16="http://schemas.microsoft.com/office/drawing/2014/main" id="{3EBD73B9-A5A5-FFCC-EAC9-FCFBEFA99274}"/>
              </a:ext>
            </a:extLst>
          </p:cNvPr>
          <p:cNvSpPr txBox="1"/>
          <p:nvPr/>
        </p:nvSpPr>
        <p:spPr>
          <a:xfrm>
            <a:off x="211872" y="2080125"/>
            <a:ext cx="6255835" cy="3046988"/>
          </a:xfrm>
          <a:prstGeom prst="rect">
            <a:avLst/>
          </a:prstGeom>
          <a:noFill/>
        </p:spPr>
        <p:txBody>
          <a:bodyPr wrap="square" rtlCol="0">
            <a:spAutoFit/>
          </a:bodyPr>
          <a:lstStyle/>
          <a:p>
            <a:r>
              <a:rPr lang="en-US" sz="2600" dirty="0" err="1">
                <a:latin typeface="Times New Roman" panose="02020603050405020304" pitchFamily="18" charset="0"/>
                <a:ea typeface="Cambria" panose="02040503050406030204" pitchFamily="18" charset="0"/>
                <a:cs typeface="Times New Roman" panose="02020603050405020304" pitchFamily="18" charset="0"/>
              </a:rPr>
              <a:t>C</a:t>
            </a:r>
            <a:r>
              <a:rPr lang="en-US" sz="2600" dirty="0" err="1" smtClean="0">
                <a:latin typeface="Times New Roman" panose="02020603050405020304" pitchFamily="18" charset="0"/>
                <a:ea typeface="Cambria" panose="02040503050406030204" pitchFamily="18" charset="0"/>
                <a:cs typeface="Times New Roman" panose="02020603050405020304" pitchFamily="18" charset="0"/>
              </a:rPr>
              <a:t>ác</a:t>
            </a:r>
            <a:r>
              <a:rPr lang="en-US" sz="26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a:latin typeface="Times New Roman" panose="02020603050405020304" pitchFamily="18" charset="0"/>
                <a:ea typeface="Cambria" panose="02040503050406030204" pitchFamily="18" charset="0"/>
                <a:cs typeface="Times New Roman" panose="02020603050405020304" pitchFamily="18" charset="0"/>
              </a:rPr>
              <a:t>loại</a:t>
            </a:r>
            <a:r>
              <a:rPr lang="en-US" sz="2600" dirty="0">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smtClean="0">
                <a:latin typeface="Times New Roman" panose="02020603050405020304" pitchFamily="18" charset="0"/>
                <a:ea typeface="Cambria" panose="02040503050406030204" pitchFamily="18" charset="0"/>
                <a:cs typeface="Times New Roman" panose="02020603050405020304" pitchFamily="18" charset="0"/>
              </a:rPr>
              <a:t>thức</a:t>
            </a:r>
            <a:r>
              <a:rPr lang="en-US" sz="26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smtClean="0">
                <a:latin typeface="Times New Roman" panose="02020603050405020304" pitchFamily="18" charset="0"/>
                <a:ea typeface="Cambria" panose="02040503050406030204" pitchFamily="18" charset="0"/>
                <a:cs typeface="Times New Roman" panose="02020603050405020304" pitchFamily="18" charset="0"/>
              </a:rPr>
              <a:t>ăn</a:t>
            </a:r>
            <a:r>
              <a:rPr lang="en-US" sz="26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a:latin typeface="Times New Roman" panose="02020603050405020304" pitchFamily="18" charset="0"/>
                <a:ea typeface="Cambria" panose="02040503050406030204" pitchFamily="18" charset="0"/>
                <a:cs typeface="Times New Roman" panose="02020603050405020304" pitchFamily="18" charset="0"/>
              </a:rPr>
              <a:t>khác</a:t>
            </a:r>
            <a:r>
              <a:rPr lang="en-US" sz="2600" dirty="0">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a:latin typeface="Times New Roman" panose="02020603050405020304" pitchFamily="18" charset="0"/>
                <a:ea typeface="Cambria" panose="02040503050406030204" pitchFamily="18" charset="0"/>
                <a:cs typeface="Times New Roman" panose="02020603050405020304" pitchFamily="18" charset="0"/>
              </a:rPr>
              <a:t>nhau</a:t>
            </a:r>
            <a:r>
              <a:rPr lang="en-US" sz="2600" dirty="0">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a:latin typeface="Times New Roman" panose="02020603050405020304" pitchFamily="18" charset="0"/>
                <a:ea typeface="Cambria" panose="02040503050406030204" pitchFamily="18" charset="0"/>
                <a:cs typeface="Times New Roman" panose="02020603050405020304" pitchFamily="18" charset="0"/>
              </a:rPr>
              <a:t>có</a:t>
            </a:r>
            <a:r>
              <a:rPr lang="en-US" sz="2600" dirty="0">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a:latin typeface="Times New Roman" panose="02020603050405020304" pitchFamily="18" charset="0"/>
                <a:ea typeface="Cambria" panose="02040503050406030204" pitchFamily="18" charset="0"/>
                <a:cs typeface="Times New Roman" panose="02020603050405020304" pitchFamily="18" charset="0"/>
              </a:rPr>
              <a:t>thành</a:t>
            </a:r>
            <a:r>
              <a:rPr lang="en-US" sz="2600" dirty="0">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a:latin typeface="Times New Roman" panose="02020603050405020304" pitchFamily="18" charset="0"/>
                <a:ea typeface="Cambria" panose="02040503050406030204" pitchFamily="18" charset="0"/>
                <a:cs typeface="Times New Roman" panose="02020603050405020304" pitchFamily="18" charset="0"/>
              </a:rPr>
              <a:t>phần</a:t>
            </a:r>
            <a:r>
              <a:rPr lang="en-US" sz="2600" dirty="0">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a:latin typeface="Times New Roman" panose="02020603050405020304" pitchFamily="18" charset="0"/>
                <a:ea typeface="Cambria" panose="02040503050406030204" pitchFamily="18" charset="0"/>
                <a:cs typeface="Times New Roman" panose="02020603050405020304" pitchFamily="18" charset="0"/>
              </a:rPr>
              <a:t>dinh</a:t>
            </a:r>
            <a:r>
              <a:rPr lang="en-US" sz="2600" dirty="0">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a:latin typeface="Times New Roman" panose="02020603050405020304" pitchFamily="18" charset="0"/>
                <a:ea typeface="Cambria" panose="02040503050406030204" pitchFamily="18" charset="0"/>
                <a:cs typeface="Times New Roman" panose="02020603050405020304" pitchFamily="18" charset="0"/>
              </a:rPr>
              <a:t>dưỡng</a:t>
            </a:r>
            <a:r>
              <a:rPr lang="en-US" sz="2600" dirty="0">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a:latin typeface="Times New Roman" panose="02020603050405020304" pitchFamily="18" charset="0"/>
                <a:ea typeface="Cambria" panose="02040503050406030204" pitchFamily="18" charset="0"/>
                <a:cs typeface="Times New Roman" panose="02020603050405020304" pitchFamily="18" charset="0"/>
              </a:rPr>
              <a:t>khác</a:t>
            </a:r>
            <a:r>
              <a:rPr lang="en-US" sz="2600" dirty="0">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a:latin typeface="Times New Roman" panose="02020603050405020304" pitchFamily="18" charset="0"/>
                <a:ea typeface="Cambria" panose="02040503050406030204" pitchFamily="18" charset="0"/>
                <a:cs typeface="Times New Roman" panose="02020603050405020304" pitchFamily="18" charset="0"/>
              </a:rPr>
              <a:t>nhau</a:t>
            </a:r>
            <a:r>
              <a:rPr lang="en-US" sz="26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Vì</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smtClean="0">
                <a:latin typeface="Times New Roman" panose="02020603050405020304" pitchFamily="18" charset="0"/>
                <a:ea typeface="Arial" panose="020B0604020202020204" pitchFamily="34" charset="0"/>
                <a:cs typeface="Times New Roman" panose="02020603050405020304" pitchFamily="18" charset="0"/>
              </a:rPr>
              <a:t>vậy</a:t>
            </a:r>
            <a:r>
              <a:rPr lang="en-US" sz="2800" dirty="0" smtClean="0">
                <a:latin typeface="Times New Roman" panose="02020603050405020304" pitchFamily="18" charset="0"/>
                <a:ea typeface="Arial" panose="020B0604020202020204" pitchFamily="34" charset="0"/>
                <a:cs typeface="Times New Roman" panose="02020603050405020304" pitchFamily="18" charset="0"/>
              </a:rPr>
              <a:t> </a:t>
            </a:r>
            <a:r>
              <a:rPr lang="en-US" sz="2800" dirty="0" err="1" smtClean="0">
                <a:latin typeface="Times New Roman" panose="02020603050405020304" pitchFamily="18" charset="0"/>
                <a:ea typeface="Arial" panose="020B0604020202020204" pitchFamily="34" charset="0"/>
                <a:cs typeface="Times New Roman" panose="02020603050405020304" pitchFamily="18" charset="0"/>
              </a:rPr>
              <a:t>ăn</a:t>
            </a:r>
            <a:r>
              <a:rPr lang="en-US" sz="2800" dirty="0" smtClean="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đa</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dạng</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thức</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ăn</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để</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đảm</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bảo</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cung</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cấp</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đủ</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các</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nhóm</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chất</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smtClean="0">
                <a:latin typeface="Times New Roman" panose="02020603050405020304" pitchFamily="18" charset="0"/>
                <a:ea typeface="Arial" panose="020B0604020202020204" pitchFamily="34" charset="0"/>
                <a:cs typeface="Times New Roman" panose="02020603050405020304" pitchFamily="18" charset="0"/>
              </a:rPr>
              <a:t>dinh</a:t>
            </a:r>
            <a:r>
              <a:rPr lang="en-US" sz="2800" dirty="0" smtClean="0">
                <a:latin typeface="Times New Roman" panose="02020603050405020304" pitchFamily="18" charset="0"/>
                <a:ea typeface="Arial" panose="020B0604020202020204" pitchFamily="34" charset="0"/>
                <a:cs typeface="Times New Roman" panose="02020603050405020304" pitchFamily="18" charset="0"/>
              </a:rPr>
              <a:t> </a:t>
            </a:r>
            <a:r>
              <a:rPr lang="en-US" sz="2800" dirty="0" err="1" smtClean="0">
                <a:latin typeface="Times New Roman" panose="02020603050405020304" pitchFamily="18" charset="0"/>
                <a:ea typeface="Arial" panose="020B0604020202020204" pitchFamily="34" charset="0"/>
                <a:cs typeface="Times New Roman" panose="02020603050405020304" pitchFamily="18" charset="0"/>
              </a:rPr>
              <a:t>dưỡng</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smtClean="0">
                <a:latin typeface="Times New Roman" panose="02020603050405020304" pitchFamily="18" charset="0"/>
                <a:ea typeface="Arial" panose="020B0604020202020204" pitchFamily="34" charset="0"/>
                <a:cs typeface="Times New Roman" panose="02020603050405020304" pitchFamily="18" charset="0"/>
              </a:rPr>
              <a:t>(</a:t>
            </a:r>
            <a:r>
              <a:rPr lang="en-US" sz="2800" dirty="0" err="1" smtClean="0">
                <a:latin typeface="Times New Roman" panose="02020603050405020304" pitchFamily="18" charset="0"/>
                <a:ea typeface="Cambria" panose="02040503050406030204" pitchFamily="18" charset="0"/>
                <a:cs typeface="Times New Roman" panose="02020603050405020304" pitchFamily="18" charset="0"/>
              </a:rPr>
              <a:t>Carbonhydrate</a:t>
            </a:r>
            <a:r>
              <a:rPr lang="en-US" sz="2800" dirty="0">
                <a:latin typeface="Times New Roman" panose="02020603050405020304" pitchFamily="18" charset="0"/>
                <a:ea typeface="Cambria" panose="02040503050406030204" pitchFamily="18" charset="0"/>
                <a:cs typeface="Times New Roman" panose="02020603050405020304" pitchFamily="18" charset="0"/>
              </a:rPr>
              <a:t>, protein, </a:t>
            </a:r>
            <a:r>
              <a:rPr lang="en-US" sz="2800" dirty="0" err="1">
                <a:latin typeface="Times New Roman" panose="02020603050405020304" pitchFamily="18" charset="0"/>
                <a:ea typeface="Cambria" panose="02040503050406030204" pitchFamily="18" charset="0"/>
                <a:cs typeface="Times New Roman" panose="02020603050405020304" pitchFamily="18" charset="0"/>
              </a:rPr>
              <a:t>chất</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béo</a:t>
            </a:r>
            <a:r>
              <a:rPr lang="en-US" sz="2800" dirty="0">
                <a:latin typeface="Times New Roman" panose="02020603050405020304" pitchFamily="18" charset="0"/>
                <a:ea typeface="Cambria" panose="02040503050406030204" pitchFamily="18" charset="0"/>
                <a:cs typeface="Times New Roman" panose="02020603050405020304" pitchFamily="18" charset="0"/>
              </a:rPr>
              <a:t>, vitamin, </a:t>
            </a:r>
            <a:r>
              <a:rPr lang="en-US" sz="2800" dirty="0" err="1">
                <a:latin typeface="Times New Roman" panose="02020603050405020304" pitchFamily="18" charset="0"/>
                <a:ea typeface="Cambria" panose="02040503050406030204" pitchFamily="18" charset="0"/>
                <a:cs typeface="Times New Roman" panose="02020603050405020304" pitchFamily="18" charset="0"/>
              </a:rPr>
              <a:t>chất</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smtClean="0">
                <a:latin typeface="Times New Roman" panose="02020603050405020304" pitchFamily="18" charset="0"/>
                <a:ea typeface="Cambria" panose="02040503050406030204" pitchFamily="18" charset="0"/>
                <a:cs typeface="Times New Roman" panose="02020603050405020304" pitchFamily="18" charset="0"/>
              </a:rPr>
              <a:t>khoáng</a:t>
            </a:r>
            <a:r>
              <a:rPr lang="en-US" sz="2800" dirty="0" smtClean="0">
                <a:latin typeface="Times New Roman" panose="02020603050405020304" pitchFamily="18" charset="0"/>
                <a:ea typeface="Arial" panose="020B0604020202020204" pitchFamily="34" charset="0"/>
                <a:cs typeface="Times New Roman" panose="02020603050405020304" pitchFamily="18" charset="0"/>
              </a:rPr>
              <a:t>) </a:t>
            </a:r>
            <a:r>
              <a:rPr lang="en-US" sz="2800" dirty="0" err="1" smtClean="0">
                <a:latin typeface="Times New Roman" panose="02020603050405020304" pitchFamily="18" charset="0"/>
                <a:ea typeface="Arial" panose="020B0604020202020204" pitchFamily="34" charset="0"/>
                <a:cs typeface="Times New Roman" panose="02020603050405020304" pitchFamily="18" charset="0"/>
              </a:rPr>
              <a:t>cho</a:t>
            </a:r>
            <a:r>
              <a:rPr lang="en-US" sz="2800" dirty="0" smtClean="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cơ</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smtClean="0">
                <a:latin typeface="Times New Roman" panose="02020603050405020304" pitchFamily="18" charset="0"/>
                <a:ea typeface="Arial" panose="020B0604020202020204" pitchFamily="34" charset="0"/>
                <a:cs typeface="Times New Roman" panose="02020603050405020304" pitchFamily="18" charset="0"/>
              </a:rPr>
              <a:t>thể</a:t>
            </a:r>
            <a:r>
              <a:rPr lang="en-US" sz="26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a:latin typeface="Times New Roman" panose="02020603050405020304" pitchFamily="18" charset="0"/>
                <a:ea typeface="Cambria" panose="02040503050406030204" pitchFamily="18" charset="0"/>
                <a:cs typeface="Times New Roman" panose="02020603050405020304" pitchFamily="18" charset="0"/>
              </a:rPr>
              <a:t>đảm</a:t>
            </a:r>
            <a:r>
              <a:rPr lang="en-US" sz="2600" dirty="0">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a:latin typeface="Times New Roman" panose="02020603050405020304" pitchFamily="18" charset="0"/>
                <a:ea typeface="Cambria" panose="02040503050406030204" pitchFamily="18" charset="0"/>
                <a:cs typeface="Times New Roman" panose="02020603050405020304" pitchFamily="18" charset="0"/>
              </a:rPr>
              <a:t>bảo</a:t>
            </a:r>
            <a:r>
              <a:rPr lang="en-US" sz="2600" dirty="0">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a:latin typeface="Times New Roman" panose="02020603050405020304" pitchFamily="18" charset="0"/>
                <a:ea typeface="Cambria" panose="02040503050406030204" pitchFamily="18" charset="0"/>
                <a:cs typeface="Times New Roman" panose="02020603050405020304" pitchFamily="18" charset="0"/>
              </a:rPr>
              <a:t>sự</a:t>
            </a:r>
            <a:r>
              <a:rPr lang="en-US" sz="2600" dirty="0">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a:latin typeface="Times New Roman" panose="02020603050405020304" pitchFamily="18" charset="0"/>
                <a:ea typeface="Cambria" panose="02040503050406030204" pitchFamily="18" charset="0"/>
                <a:cs typeface="Times New Roman" panose="02020603050405020304" pitchFamily="18" charset="0"/>
              </a:rPr>
              <a:t>hoạt</a:t>
            </a:r>
            <a:r>
              <a:rPr lang="en-US" sz="2600" dirty="0">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a:latin typeface="Times New Roman" panose="02020603050405020304" pitchFamily="18" charset="0"/>
                <a:ea typeface="Cambria" panose="02040503050406030204" pitchFamily="18" charset="0"/>
                <a:cs typeface="Times New Roman" panose="02020603050405020304" pitchFamily="18" charset="0"/>
              </a:rPr>
              <a:t>động</a:t>
            </a:r>
            <a:r>
              <a:rPr lang="en-US" sz="2600" dirty="0">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a:latin typeface="Times New Roman" panose="02020603050405020304" pitchFamily="18" charset="0"/>
                <a:ea typeface="Cambria" panose="02040503050406030204" pitchFamily="18" charset="0"/>
                <a:cs typeface="Times New Roman" panose="02020603050405020304" pitchFamily="18" charset="0"/>
              </a:rPr>
              <a:t>bình</a:t>
            </a:r>
            <a:r>
              <a:rPr lang="en-US" sz="2600" dirty="0">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a:latin typeface="Times New Roman" panose="02020603050405020304" pitchFamily="18" charset="0"/>
                <a:ea typeface="Cambria" panose="02040503050406030204" pitchFamily="18" charset="0"/>
                <a:cs typeface="Times New Roman" panose="02020603050405020304" pitchFamily="18" charset="0"/>
              </a:rPr>
              <a:t>thường</a:t>
            </a:r>
            <a:r>
              <a:rPr lang="en-US" sz="2600" dirty="0">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a:latin typeface="Times New Roman" panose="02020603050405020304" pitchFamily="18" charset="0"/>
                <a:ea typeface="Cambria" panose="02040503050406030204" pitchFamily="18" charset="0"/>
                <a:cs typeface="Times New Roman" panose="02020603050405020304" pitchFamily="18" charset="0"/>
              </a:rPr>
              <a:t>và</a:t>
            </a:r>
            <a:r>
              <a:rPr lang="en-US" sz="2600" dirty="0">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smtClean="0">
                <a:latin typeface="Times New Roman" panose="02020603050405020304" pitchFamily="18" charset="0"/>
                <a:ea typeface="Cambria" panose="02040503050406030204" pitchFamily="18" charset="0"/>
                <a:cs typeface="Times New Roman" panose="02020603050405020304" pitchFamily="18" charset="0"/>
              </a:rPr>
              <a:t>cho</a:t>
            </a:r>
            <a:r>
              <a:rPr lang="en-US" sz="26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a:latin typeface="Times New Roman" panose="02020603050405020304" pitchFamily="18" charset="0"/>
                <a:ea typeface="Cambria" panose="02040503050406030204" pitchFamily="18" charset="0"/>
                <a:cs typeface="Times New Roman" panose="02020603050405020304" pitchFamily="18" charset="0"/>
              </a:rPr>
              <a:t>cơ</a:t>
            </a:r>
            <a:r>
              <a:rPr lang="en-US" sz="2600" dirty="0">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smtClean="0">
                <a:latin typeface="Times New Roman" panose="02020603050405020304" pitchFamily="18" charset="0"/>
                <a:ea typeface="Cambria" panose="02040503050406030204" pitchFamily="18" charset="0"/>
                <a:cs typeface="Times New Roman" panose="02020603050405020304" pitchFamily="18" charset="0"/>
              </a:rPr>
              <a:t>thể</a:t>
            </a:r>
            <a:r>
              <a:rPr lang="en-US" sz="2600" dirty="0">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a:latin typeface="Times New Roman" panose="02020603050405020304" pitchFamily="18" charset="0"/>
                <a:ea typeface="Cambria" panose="02040503050406030204" pitchFamily="18" charset="0"/>
                <a:cs typeface="Times New Roman" panose="02020603050405020304" pitchFamily="18" charset="0"/>
              </a:rPr>
              <a:t>khỏe</a:t>
            </a:r>
            <a:r>
              <a:rPr lang="en-US" sz="2600" dirty="0">
                <a:latin typeface="Times New Roman" panose="02020603050405020304" pitchFamily="18" charset="0"/>
                <a:ea typeface="Cambria" panose="02040503050406030204" pitchFamily="18" charset="0"/>
                <a:cs typeface="Times New Roman" panose="02020603050405020304" pitchFamily="18" charset="0"/>
              </a:rPr>
              <a:t> </a:t>
            </a:r>
            <a:r>
              <a:rPr lang="en-US" sz="2600" dirty="0" err="1">
                <a:latin typeface="Times New Roman" panose="02020603050405020304" pitchFamily="18" charset="0"/>
                <a:ea typeface="Cambria" panose="02040503050406030204" pitchFamily="18" charset="0"/>
                <a:cs typeface="Times New Roman" panose="02020603050405020304" pitchFamily="18" charset="0"/>
              </a:rPr>
              <a:t>mạnh</a:t>
            </a:r>
            <a:r>
              <a:rPr lang="en-US" sz="2600" dirty="0">
                <a:latin typeface="Times New Roman" panose="02020603050405020304" pitchFamily="18" charset="0"/>
                <a:ea typeface="Cambria" panose="02040503050406030204" pitchFamily="18" charset="0"/>
                <a:cs typeface="Times New Roman" panose="02020603050405020304" pitchFamily="18" charset="0"/>
              </a:rPr>
              <a:t> . </a:t>
            </a:r>
            <a:endParaRPr lang="en-US" sz="2600" dirty="0" smtClean="0">
              <a:latin typeface="Times New Roman" panose="02020603050405020304" pitchFamily="18" charset="0"/>
              <a:ea typeface="Cambria" panose="02040503050406030204" pitchFamily="18" charset="0"/>
              <a:cs typeface="Times New Roman" panose="02020603050405020304" pitchFamily="18" charset="0"/>
            </a:endParaRPr>
          </a:p>
        </p:txBody>
      </p:sp>
      <p:sp>
        <p:nvSpPr>
          <p:cNvPr id="4" name="Rectangle 3"/>
          <p:cNvSpPr/>
          <p:nvPr/>
        </p:nvSpPr>
        <p:spPr>
          <a:xfrm>
            <a:off x="211872" y="5170002"/>
            <a:ext cx="6423104" cy="954107"/>
          </a:xfrm>
          <a:prstGeom prst="rect">
            <a:avLst/>
          </a:prstGeom>
        </p:spPr>
        <p:txBody>
          <a:bodyPr wrap="square">
            <a:spAutoFit/>
          </a:bodyPr>
          <a:lstStyle/>
          <a:p>
            <a:r>
              <a:rPr lang="en-US" sz="2800" dirty="0" err="1">
                <a:latin typeface="Times New Roman" panose="02020603050405020304" pitchFamily="18" charset="0"/>
                <a:ea typeface="Arial" panose="020B0604020202020204" pitchFamily="34" charset="0"/>
                <a:cs typeface="Times New Roman" panose="02020603050405020304" pitchFamily="18" charset="0"/>
              </a:rPr>
              <a:t>Nếu</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chỉ</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ăn</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một</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loại</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thức</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ăn</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sẽ</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không</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cung</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cấp</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đủ</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các</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chất</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dinh</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dưỡng</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mà</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cơ</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thể</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cần</a:t>
            </a:r>
            <a:r>
              <a:rPr lang="en-US" sz="2800" dirty="0">
                <a:latin typeface="Times New Roman" panose="02020603050405020304" pitchFamily="18" charset="0"/>
                <a:ea typeface="Arial" panose="020B0604020202020204" pitchFamily="34" charset="0"/>
                <a:cs typeface="Times New Roman" panose="02020603050405020304" pitchFamily="18" charset="0"/>
              </a:rPr>
              <a:t>. </a:t>
            </a:r>
            <a:endParaRPr lang="en-US" sz="28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44257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A82C50EC-8C14-2999-15E1-38F3A82FC6E7}"/>
              </a:ext>
            </a:extLst>
          </p:cNvPr>
          <p:cNvSpPr txBox="1"/>
          <p:nvPr/>
        </p:nvSpPr>
        <p:spPr>
          <a:xfrm>
            <a:off x="1187952" y="2960270"/>
            <a:ext cx="10130536" cy="954107"/>
          </a:xfrm>
          <a:prstGeom prst="rect">
            <a:avLst/>
          </a:prstGeom>
          <a:noFill/>
        </p:spPr>
        <p:txBody>
          <a:bodyPr wrap="square">
            <a:spAutoFit/>
          </a:bodyPr>
          <a:lstStyle/>
          <a:p>
            <a:pPr marL="30480" marR="30480" algn="just">
              <a:spcAft>
                <a:spcPts val="1200"/>
              </a:spcAft>
            </a:pPr>
            <a:r>
              <a:rPr lang="en-US" sz="2800" dirty="0" err="1" smtClean="0">
                <a:solidFill>
                  <a:srgbClr val="00B050"/>
                </a:solidFill>
                <a:effectLst/>
                <a:latin typeface="Cambria" panose="02040503050406030204" pitchFamily="18" charset="0"/>
                <a:ea typeface="Cambria" panose="02040503050406030204" pitchFamily="18" charset="0"/>
              </a:rPr>
              <a:t>xây</a:t>
            </a:r>
            <a:r>
              <a:rPr lang="en-US" sz="2800" dirty="0" smtClean="0">
                <a:solidFill>
                  <a:srgbClr val="00B050"/>
                </a:solidFill>
                <a:effectLst/>
                <a:latin typeface="Cambria" panose="02040503050406030204" pitchFamily="18" charset="0"/>
                <a:ea typeface="Cambria" panose="02040503050406030204" pitchFamily="18" charset="0"/>
              </a:rPr>
              <a:t> </a:t>
            </a:r>
            <a:r>
              <a:rPr lang="en-US" sz="2800" dirty="0" err="1">
                <a:solidFill>
                  <a:srgbClr val="00B050"/>
                </a:solidFill>
                <a:effectLst/>
                <a:latin typeface="Cambria" panose="02040503050406030204" pitchFamily="18" charset="0"/>
                <a:ea typeface="Cambria" panose="02040503050406030204" pitchFamily="18" charset="0"/>
              </a:rPr>
              <a:t>dựng</a:t>
            </a:r>
            <a:r>
              <a:rPr lang="en-US" sz="2800" dirty="0">
                <a:solidFill>
                  <a:srgbClr val="00B050"/>
                </a:solidFill>
                <a:effectLst/>
                <a:latin typeface="Cambria" panose="02040503050406030204" pitchFamily="18" charset="0"/>
                <a:ea typeface="Cambria" panose="02040503050406030204" pitchFamily="18" charset="0"/>
              </a:rPr>
              <a:t> </a:t>
            </a:r>
            <a:r>
              <a:rPr lang="en-US" sz="2800" dirty="0" err="1">
                <a:solidFill>
                  <a:srgbClr val="00B050"/>
                </a:solidFill>
                <a:effectLst/>
                <a:latin typeface="Cambria" panose="02040503050406030204" pitchFamily="18" charset="0"/>
                <a:ea typeface="Cambria" panose="02040503050406030204" pitchFamily="18" charset="0"/>
              </a:rPr>
              <a:t>khẩu</a:t>
            </a:r>
            <a:r>
              <a:rPr lang="en-US" sz="2800" dirty="0">
                <a:solidFill>
                  <a:srgbClr val="00B050"/>
                </a:solidFill>
                <a:effectLst/>
                <a:latin typeface="Cambria" panose="02040503050406030204" pitchFamily="18" charset="0"/>
                <a:ea typeface="Cambria" panose="02040503050406030204" pitchFamily="18" charset="0"/>
              </a:rPr>
              <a:t> </a:t>
            </a:r>
            <a:r>
              <a:rPr lang="en-US" sz="2800" dirty="0" err="1">
                <a:solidFill>
                  <a:srgbClr val="00B050"/>
                </a:solidFill>
                <a:effectLst/>
                <a:latin typeface="Cambria" panose="02040503050406030204" pitchFamily="18" charset="0"/>
                <a:ea typeface="Cambria" panose="02040503050406030204" pitchFamily="18" charset="0"/>
              </a:rPr>
              <a:t>phần</a:t>
            </a:r>
            <a:r>
              <a:rPr lang="en-US" sz="2800" dirty="0">
                <a:solidFill>
                  <a:srgbClr val="00B050"/>
                </a:solidFill>
                <a:effectLst/>
                <a:latin typeface="Cambria" panose="02040503050406030204" pitchFamily="18" charset="0"/>
                <a:ea typeface="Cambria" panose="02040503050406030204" pitchFamily="18" charset="0"/>
              </a:rPr>
              <a:t> </a:t>
            </a:r>
            <a:r>
              <a:rPr lang="en-US" sz="2800" dirty="0" err="1">
                <a:solidFill>
                  <a:srgbClr val="00B050"/>
                </a:solidFill>
                <a:effectLst/>
                <a:latin typeface="Cambria" panose="02040503050406030204" pitchFamily="18" charset="0"/>
                <a:ea typeface="Cambria" panose="02040503050406030204" pitchFamily="18" charset="0"/>
              </a:rPr>
              <a:t>ăn</a:t>
            </a:r>
            <a:r>
              <a:rPr lang="en-US" sz="2800" dirty="0">
                <a:solidFill>
                  <a:srgbClr val="00B050"/>
                </a:solidFill>
                <a:effectLst/>
                <a:latin typeface="Cambria" panose="02040503050406030204" pitchFamily="18" charset="0"/>
                <a:ea typeface="Cambria" panose="02040503050406030204" pitchFamily="18" charset="0"/>
              </a:rPr>
              <a:t> </a:t>
            </a:r>
            <a:r>
              <a:rPr lang="en-US" sz="2800" dirty="0" err="1">
                <a:solidFill>
                  <a:srgbClr val="00B050"/>
                </a:solidFill>
                <a:effectLst/>
                <a:latin typeface="Cambria" panose="02040503050406030204" pitchFamily="18" charset="0"/>
                <a:ea typeface="Cambria" panose="02040503050406030204" pitchFamily="18" charset="0"/>
              </a:rPr>
              <a:t>của</a:t>
            </a:r>
            <a:r>
              <a:rPr lang="en-US" sz="2800" dirty="0">
                <a:solidFill>
                  <a:srgbClr val="00B050"/>
                </a:solidFill>
                <a:effectLst/>
                <a:latin typeface="Cambria" panose="02040503050406030204" pitchFamily="18" charset="0"/>
                <a:ea typeface="Cambria" panose="02040503050406030204" pitchFamily="18" charset="0"/>
              </a:rPr>
              <a:t> 1 </a:t>
            </a:r>
            <a:r>
              <a:rPr lang="en-US" sz="2800" dirty="0" err="1">
                <a:solidFill>
                  <a:srgbClr val="00B050"/>
                </a:solidFill>
                <a:effectLst/>
                <a:latin typeface="Cambria" panose="02040503050406030204" pitchFamily="18" charset="0"/>
                <a:ea typeface="Cambria" panose="02040503050406030204" pitchFamily="18" charset="0"/>
              </a:rPr>
              <a:t>bạn</a:t>
            </a:r>
            <a:r>
              <a:rPr lang="en-US" sz="2800" dirty="0">
                <a:solidFill>
                  <a:srgbClr val="00B050"/>
                </a:solidFill>
                <a:effectLst/>
                <a:latin typeface="Cambria" panose="02040503050406030204" pitchFamily="18" charset="0"/>
                <a:ea typeface="Cambria" panose="02040503050406030204" pitchFamily="18" charset="0"/>
              </a:rPr>
              <a:t> </a:t>
            </a:r>
            <a:r>
              <a:rPr lang="en-US" sz="2800" dirty="0" err="1">
                <a:solidFill>
                  <a:srgbClr val="00B050"/>
                </a:solidFill>
                <a:effectLst/>
                <a:latin typeface="Cambria" panose="02040503050406030204" pitchFamily="18" charset="0"/>
                <a:ea typeface="Cambria" panose="02040503050406030204" pitchFamily="18" charset="0"/>
              </a:rPr>
              <a:t>học</a:t>
            </a:r>
            <a:r>
              <a:rPr lang="en-US" sz="2800" dirty="0">
                <a:solidFill>
                  <a:srgbClr val="00B050"/>
                </a:solidFill>
                <a:effectLst/>
                <a:latin typeface="Cambria" panose="02040503050406030204" pitchFamily="18" charset="0"/>
                <a:ea typeface="Cambria" panose="02040503050406030204" pitchFamily="18" charset="0"/>
              </a:rPr>
              <a:t> </a:t>
            </a:r>
            <a:r>
              <a:rPr lang="en-US" sz="2800" dirty="0" err="1">
                <a:solidFill>
                  <a:srgbClr val="00B050"/>
                </a:solidFill>
                <a:effectLst/>
                <a:latin typeface="Cambria" panose="02040503050406030204" pitchFamily="18" charset="0"/>
                <a:ea typeface="Cambria" panose="02040503050406030204" pitchFamily="18" charset="0"/>
              </a:rPr>
              <a:t>sinh</a:t>
            </a:r>
            <a:r>
              <a:rPr lang="en-US" sz="2800" dirty="0">
                <a:solidFill>
                  <a:srgbClr val="00B050"/>
                </a:solidFill>
                <a:effectLst/>
                <a:latin typeface="Cambria" panose="02040503050406030204" pitchFamily="18" charset="0"/>
                <a:ea typeface="Cambria" panose="02040503050406030204" pitchFamily="18" charset="0"/>
              </a:rPr>
              <a:t> </a:t>
            </a:r>
            <a:r>
              <a:rPr lang="en-US" sz="2800" dirty="0" smtClean="0">
                <a:solidFill>
                  <a:srgbClr val="00B050"/>
                </a:solidFill>
                <a:effectLst/>
                <a:latin typeface="Cambria" panose="02040503050406030204" pitchFamily="18" charset="0"/>
                <a:ea typeface="Cambria" panose="02040503050406030204" pitchFamily="18" charset="0"/>
              </a:rPr>
              <a:t> </a:t>
            </a:r>
            <a:r>
              <a:rPr lang="en-US" sz="2800" dirty="0" err="1" smtClean="0">
                <a:solidFill>
                  <a:srgbClr val="00B050"/>
                </a:solidFill>
                <a:effectLst/>
                <a:latin typeface="Cambria" panose="02040503050406030204" pitchFamily="18" charset="0"/>
                <a:ea typeface="Cambria" panose="02040503050406030204" pitchFamily="18" charset="0"/>
              </a:rPr>
              <a:t>gồm</a:t>
            </a:r>
            <a:r>
              <a:rPr lang="en-US" sz="2800" dirty="0" smtClean="0">
                <a:solidFill>
                  <a:srgbClr val="00B050"/>
                </a:solidFill>
                <a:effectLst/>
                <a:latin typeface="Cambria" panose="02040503050406030204" pitchFamily="18" charset="0"/>
                <a:ea typeface="Cambria" panose="02040503050406030204" pitchFamily="18" charset="0"/>
              </a:rPr>
              <a:t>: </a:t>
            </a:r>
            <a:r>
              <a:rPr lang="en-US" sz="2800" dirty="0">
                <a:solidFill>
                  <a:srgbClr val="00B050"/>
                </a:solidFill>
                <a:effectLst/>
                <a:latin typeface="Cambria" panose="02040503050406030204" pitchFamily="18" charset="0"/>
                <a:ea typeface="Cambria" panose="02040503050406030204" pitchFamily="18" charset="0"/>
              </a:rPr>
              <a:t>400gam </a:t>
            </a:r>
            <a:r>
              <a:rPr lang="en-US" sz="2800" dirty="0" err="1">
                <a:solidFill>
                  <a:srgbClr val="00B050"/>
                </a:solidFill>
                <a:effectLst/>
                <a:latin typeface="Cambria" panose="02040503050406030204" pitchFamily="18" charset="0"/>
                <a:ea typeface="Cambria" panose="02040503050406030204" pitchFamily="18" charset="0"/>
              </a:rPr>
              <a:t>gạo</a:t>
            </a:r>
            <a:r>
              <a:rPr lang="en-US" sz="2800" dirty="0">
                <a:solidFill>
                  <a:srgbClr val="00B050"/>
                </a:solidFill>
                <a:effectLst/>
                <a:latin typeface="Cambria" panose="02040503050406030204" pitchFamily="18" charset="0"/>
                <a:ea typeface="Cambria" panose="02040503050406030204" pitchFamily="18" charset="0"/>
              </a:rPr>
              <a:t> </a:t>
            </a:r>
            <a:r>
              <a:rPr lang="en-US" sz="2800" dirty="0" err="1">
                <a:solidFill>
                  <a:srgbClr val="00B050"/>
                </a:solidFill>
                <a:effectLst/>
                <a:latin typeface="Cambria" panose="02040503050406030204" pitchFamily="18" charset="0"/>
                <a:ea typeface="Cambria" panose="02040503050406030204" pitchFamily="18" charset="0"/>
              </a:rPr>
              <a:t>tẻ</a:t>
            </a:r>
            <a:r>
              <a:rPr lang="en-US" sz="2800" dirty="0">
                <a:solidFill>
                  <a:srgbClr val="00B050"/>
                </a:solidFill>
                <a:effectLst/>
                <a:latin typeface="Cambria" panose="02040503050406030204" pitchFamily="18" charset="0"/>
                <a:ea typeface="Cambria" panose="02040503050406030204" pitchFamily="18" charset="0"/>
              </a:rPr>
              <a:t>, 200gam </a:t>
            </a:r>
            <a:r>
              <a:rPr lang="en-US" sz="2800" dirty="0" err="1">
                <a:solidFill>
                  <a:srgbClr val="00B050"/>
                </a:solidFill>
                <a:effectLst/>
                <a:latin typeface="Cambria" panose="02040503050406030204" pitchFamily="18" charset="0"/>
                <a:ea typeface="Cambria" panose="02040503050406030204" pitchFamily="18" charset="0"/>
              </a:rPr>
              <a:t>thịt</a:t>
            </a:r>
            <a:r>
              <a:rPr lang="en-US" sz="2800" dirty="0">
                <a:solidFill>
                  <a:srgbClr val="00B050"/>
                </a:solidFill>
                <a:effectLst/>
                <a:latin typeface="Cambria" panose="02040503050406030204" pitchFamily="18" charset="0"/>
                <a:ea typeface="Cambria" panose="02040503050406030204" pitchFamily="18" charset="0"/>
              </a:rPr>
              <a:t> </a:t>
            </a:r>
            <a:r>
              <a:rPr lang="en-US" sz="2800" dirty="0" err="1">
                <a:solidFill>
                  <a:srgbClr val="00B050"/>
                </a:solidFill>
                <a:effectLst/>
                <a:latin typeface="Cambria" panose="02040503050406030204" pitchFamily="18" charset="0"/>
                <a:ea typeface="Cambria" panose="02040503050406030204" pitchFamily="18" charset="0"/>
              </a:rPr>
              <a:t>gà</a:t>
            </a:r>
            <a:r>
              <a:rPr lang="en-US" sz="2800" dirty="0">
                <a:solidFill>
                  <a:srgbClr val="00B050"/>
                </a:solidFill>
                <a:effectLst/>
                <a:latin typeface="Cambria" panose="02040503050406030204" pitchFamily="18" charset="0"/>
                <a:ea typeface="Cambria" panose="02040503050406030204" pitchFamily="18" charset="0"/>
              </a:rPr>
              <a:t> ta; 300g </a:t>
            </a:r>
            <a:r>
              <a:rPr lang="en-US" sz="2800" dirty="0" err="1">
                <a:solidFill>
                  <a:srgbClr val="00B050"/>
                </a:solidFill>
                <a:effectLst/>
                <a:latin typeface="Cambria" panose="02040503050406030204" pitchFamily="18" charset="0"/>
                <a:ea typeface="Cambria" panose="02040503050406030204" pitchFamily="18" charset="0"/>
              </a:rPr>
              <a:t>rau</a:t>
            </a:r>
            <a:r>
              <a:rPr lang="en-US" sz="2800" dirty="0">
                <a:solidFill>
                  <a:srgbClr val="00B050"/>
                </a:solidFill>
                <a:effectLst/>
                <a:latin typeface="Cambria" panose="02040503050406030204" pitchFamily="18" charset="0"/>
                <a:ea typeface="Cambria" panose="02040503050406030204" pitchFamily="18" charset="0"/>
              </a:rPr>
              <a:t> </a:t>
            </a:r>
            <a:r>
              <a:rPr lang="en-US" sz="2800" dirty="0" err="1">
                <a:solidFill>
                  <a:srgbClr val="00B050"/>
                </a:solidFill>
                <a:effectLst/>
                <a:latin typeface="Cambria" panose="02040503050406030204" pitchFamily="18" charset="0"/>
                <a:ea typeface="Cambria" panose="02040503050406030204" pitchFamily="18" charset="0"/>
              </a:rPr>
              <a:t>dền</a:t>
            </a:r>
            <a:r>
              <a:rPr lang="en-US" sz="2800" dirty="0">
                <a:solidFill>
                  <a:srgbClr val="00B050"/>
                </a:solidFill>
                <a:effectLst/>
                <a:latin typeface="Cambria" panose="02040503050406030204" pitchFamily="18" charset="0"/>
                <a:ea typeface="Cambria" panose="02040503050406030204" pitchFamily="18" charset="0"/>
              </a:rPr>
              <a:t> </a:t>
            </a:r>
            <a:r>
              <a:rPr lang="en-US" sz="2800" dirty="0" err="1">
                <a:solidFill>
                  <a:srgbClr val="00B050"/>
                </a:solidFill>
                <a:effectLst/>
                <a:latin typeface="Cambria" panose="02040503050406030204" pitchFamily="18" charset="0"/>
                <a:ea typeface="Cambria" panose="02040503050406030204" pitchFamily="18" charset="0"/>
              </a:rPr>
              <a:t>đỏ</a:t>
            </a:r>
            <a:r>
              <a:rPr lang="en-US" sz="2800" dirty="0">
                <a:solidFill>
                  <a:srgbClr val="00B050"/>
                </a:solidFill>
                <a:effectLst/>
                <a:latin typeface="Cambria" panose="02040503050406030204" pitchFamily="18" charset="0"/>
                <a:ea typeface="Cambria" panose="02040503050406030204" pitchFamily="18" charset="0"/>
              </a:rPr>
              <a:t>; 200g </a:t>
            </a:r>
            <a:r>
              <a:rPr lang="en-US" sz="2800" dirty="0" err="1">
                <a:solidFill>
                  <a:srgbClr val="00B050"/>
                </a:solidFill>
                <a:effectLst/>
                <a:latin typeface="Cambria" panose="02040503050406030204" pitchFamily="18" charset="0"/>
                <a:ea typeface="Cambria" panose="02040503050406030204" pitchFamily="18" charset="0"/>
              </a:rPr>
              <a:t>xoài</a:t>
            </a:r>
            <a:r>
              <a:rPr lang="en-US" sz="2800" dirty="0">
                <a:solidFill>
                  <a:srgbClr val="00B050"/>
                </a:solidFill>
                <a:effectLst/>
                <a:latin typeface="Cambria" panose="02040503050406030204" pitchFamily="18" charset="0"/>
                <a:ea typeface="Cambria" panose="02040503050406030204" pitchFamily="18" charset="0"/>
              </a:rPr>
              <a:t> </a:t>
            </a:r>
            <a:r>
              <a:rPr lang="en-US" sz="2800" dirty="0" err="1">
                <a:solidFill>
                  <a:srgbClr val="00B050"/>
                </a:solidFill>
                <a:effectLst/>
                <a:latin typeface="Cambria" panose="02040503050406030204" pitchFamily="18" charset="0"/>
                <a:ea typeface="Cambria" panose="02040503050406030204" pitchFamily="18" charset="0"/>
              </a:rPr>
              <a:t>chín</a:t>
            </a:r>
            <a:r>
              <a:rPr lang="en-US" sz="2800" dirty="0">
                <a:solidFill>
                  <a:srgbClr val="00B050"/>
                </a:solidFill>
                <a:effectLst/>
                <a:latin typeface="Cambria" panose="02040503050406030204" pitchFamily="18" charset="0"/>
                <a:ea typeface="Cambria" panose="02040503050406030204" pitchFamily="18" charset="0"/>
              </a:rPr>
              <a:t>, 70g </a:t>
            </a:r>
            <a:r>
              <a:rPr lang="en-US" sz="2800" dirty="0" err="1">
                <a:solidFill>
                  <a:srgbClr val="00B050"/>
                </a:solidFill>
                <a:effectLst/>
                <a:latin typeface="Cambria" panose="02040503050406030204" pitchFamily="18" charset="0"/>
                <a:ea typeface="Cambria" panose="02040503050406030204" pitchFamily="18" charset="0"/>
              </a:rPr>
              <a:t>bơ</a:t>
            </a:r>
            <a:endParaRPr lang="en-US" sz="2800" dirty="0">
              <a:solidFill>
                <a:srgbClr val="00B050"/>
              </a:solidFill>
              <a:effectLst/>
              <a:latin typeface="Cambria" panose="02040503050406030204" pitchFamily="18" charset="0"/>
              <a:ea typeface="Cambria" panose="02040503050406030204" pitchFamily="18" charset="0"/>
            </a:endParaRPr>
          </a:p>
        </p:txBody>
      </p:sp>
      <p:pic>
        <p:nvPicPr>
          <p:cNvPr id="3" name="Picture 2" descr="A picture containing text, font, line, screenshot&#10;&#10;Description automatically generated">
            <a:extLst>
              <a:ext uri="{FF2B5EF4-FFF2-40B4-BE49-F238E27FC236}">
                <a16:creationId xmlns="" xmlns:a16="http://schemas.microsoft.com/office/drawing/2014/main" id="{4AD37E45-9D0A-8EEA-88AE-7ADB26031EB6}"/>
              </a:ext>
            </a:extLst>
          </p:cNvPr>
          <p:cNvPicPr>
            <a:picLocks noChangeAspect="1"/>
          </p:cNvPicPr>
          <p:nvPr/>
        </p:nvPicPr>
        <p:blipFill>
          <a:blip r:embed="rId2"/>
          <a:stretch>
            <a:fillRect/>
          </a:stretch>
        </p:blipFill>
        <p:spPr>
          <a:xfrm>
            <a:off x="293073" y="744740"/>
            <a:ext cx="10908406" cy="1237204"/>
          </a:xfrm>
          <a:prstGeom prst="rect">
            <a:avLst/>
          </a:prstGeom>
        </p:spPr>
      </p:pic>
      <p:pic>
        <p:nvPicPr>
          <p:cNvPr id="4" name="Picture 3">
            <a:extLst>
              <a:ext uri="{FF2B5EF4-FFF2-40B4-BE49-F238E27FC236}">
                <a16:creationId xmlns="" xmlns:a16="http://schemas.microsoft.com/office/drawing/2014/main" id="{288EBD2B-B425-11F2-A007-4D1336E6E9B8}"/>
              </a:ext>
            </a:extLst>
          </p:cNvPr>
          <p:cNvPicPr>
            <a:picLocks noChangeAspect="1"/>
          </p:cNvPicPr>
          <p:nvPr/>
        </p:nvPicPr>
        <p:blipFill>
          <a:blip r:embed="rId3"/>
          <a:stretch>
            <a:fillRect/>
          </a:stretch>
        </p:blipFill>
        <p:spPr>
          <a:xfrm>
            <a:off x="293073" y="1981944"/>
            <a:ext cx="10908406" cy="954300"/>
          </a:xfrm>
          <a:prstGeom prst="rect">
            <a:avLst/>
          </a:prstGeom>
        </p:spPr>
      </p:pic>
    </p:spTree>
    <p:extLst>
      <p:ext uri="{BB962C8B-B14F-4D97-AF65-F5344CB8AC3E}">
        <p14:creationId xmlns:p14="http://schemas.microsoft.com/office/powerpoint/2010/main" val="4066265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 xmlns:a16="http://schemas.microsoft.com/office/drawing/2014/main" id="{027B112F-1FCB-2C05-C932-5A2E7021E624}"/>
              </a:ext>
            </a:extLst>
          </p:cNvPr>
          <p:cNvGraphicFramePr>
            <a:graphicFrameLocks noGrp="1"/>
          </p:cNvGraphicFramePr>
          <p:nvPr>
            <p:extLst>
              <p:ext uri="{D42A27DB-BD31-4B8C-83A1-F6EECF244321}">
                <p14:modId xmlns:p14="http://schemas.microsoft.com/office/powerpoint/2010/main" val="2944820699"/>
              </p:ext>
            </p:extLst>
          </p:nvPr>
        </p:nvGraphicFramePr>
        <p:xfrm>
          <a:off x="0" y="461665"/>
          <a:ext cx="12111315" cy="6675120"/>
        </p:xfrm>
        <a:graphic>
          <a:graphicData uri="http://schemas.openxmlformats.org/drawingml/2006/table">
            <a:tbl>
              <a:tblPr/>
              <a:tblGrid>
                <a:gridCol w="905434">
                  <a:extLst>
                    <a:ext uri="{9D8B030D-6E8A-4147-A177-3AD203B41FA5}">
                      <a16:colId xmlns="" xmlns:a16="http://schemas.microsoft.com/office/drawing/2014/main" val="2794151170"/>
                    </a:ext>
                  </a:extLst>
                </a:gridCol>
                <a:gridCol w="524465">
                  <a:extLst>
                    <a:ext uri="{9D8B030D-6E8A-4147-A177-3AD203B41FA5}">
                      <a16:colId xmlns="" xmlns:a16="http://schemas.microsoft.com/office/drawing/2014/main" val="2195527556"/>
                    </a:ext>
                  </a:extLst>
                </a:gridCol>
                <a:gridCol w="651252">
                  <a:extLst>
                    <a:ext uri="{9D8B030D-6E8A-4147-A177-3AD203B41FA5}">
                      <a16:colId xmlns="" xmlns:a16="http://schemas.microsoft.com/office/drawing/2014/main" val="1321804329"/>
                    </a:ext>
                  </a:extLst>
                </a:gridCol>
                <a:gridCol w="856622">
                  <a:extLst>
                    <a:ext uri="{9D8B030D-6E8A-4147-A177-3AD203B41FA5}">
                      <a16:colId xmlns="" xmlns:a16="http://schemas.microsoft.com/office/drawing/2014/main" val="3500541475"/>
                    </a:ext>
                  </a:extLst>
                </a:gridCol>
                <a:gridCol w="1078414">
                  <a:extLst>
                    <a:ext uri="{9D8B030D-6E8A-4147-A177-3AD203B41FA5}">
                      <a16:colId xmlns="" xmlns:a16="http://schemas.microsoft.com/office/drawing/2014/main" val="3515150575"/>
                    </a:ext>
                  </a:extLst>
                </a:gridCol>
                <a:gridCol w="1092794">
                  <a:extLst>
                    <a:ext uri="{9D8B030D-6E8A-4147-A177-3AD203B41FA5}">
                      <a16:colId xmlns="" xmlns:a16="http://schemas.microsoft.com/office/drawing/2014/main" val="3238520539"/>
                    </a:ext>
                  </a:extLst>
                </a:gridCol>
                <a:gridCol w="1314586">
                  <a:extLst>
                    <a:ext uri="{9D8B030D-6E8A-4147-A177-3AD203B41FA5}">
                      <a16:colId xmlns="" xmlns:a16="http://schemas.microsoft.com/office/drawing/2014/main" val="1786704856"/>
                    </a:ext>
                  </a:extLst>
                </a:gridCol>
                <a:gridCol w="938989">
                  <a:extLst>
                    <a:ext uri="{9D8B030D-6E8A-4147-A177-3AD203B41FA5}">
                      <a16:colId xmlns="" xmlns:a16="http://schemas.microsoft.com/office/drawing/2014/main" val="3977634270"/>
                    </a:ext>
                  </a:extLst>
                </a:gridCol>
                <a:gridCol w="938989">
                  <a:extLst>
                    <a:ext uri="{9D8B030D-6E8A-4147-A177-3AD203B41FA5}">
                      <a16:colId xmlns="" xmlns:a16="http://schemas.microsoft.com/office/drawing/2014/main" val="1382625691"/>
                    </a:ext>
                  </a:extLst>
                </a:gridCol>
                <a:gridCol w="651252">
                  <a:extLst>
                    <a:ext uri="{9D8B030D-6E8A-4147-A177-3AD203B41FA5}">
                      <a16:colId xmlns="" xmlns:a16="http://schemas.microsoft.com/office/drawing/2014/main" val="3496724404"/>
                    </a:ext>
                  </a:extLst>
                </a:gridCol>
                <a:gridCol w="651252">
                  <a:extLst>
                    <a:ext uri="{9D8B030D-6E8A-4147-A177-3AD203B41FA5}">
                      <a16:colId xmlns="" xmlns:a16="http://schemas.microsoft.com/office/drawing/2014/main" val="780361873"/>
                    </a:ext>
                  </a:extLst>
                </a:gridCol>
                <a:gridCol w="651252">
                  <a:extLst>
                    <a:ext uri="{9D8B030D-6E8A-4147-A177-3AD203B41FA5}">
                      <a16:colId xmlns="" xmlns:a16="http://schemas.microsoft.com/office/drawing/2014/main" val="3706504798"/>
                    </a:ext>
                  </a:extLst>
                </a:gridCol>
                <a:gridCol w="651252">
                  <a:extLst>
                    <a:ext uri="{9D8B030D-6E8A-4147-A177-3AD203B41FA5}">
                      <a16:colId xmlns="" xmlns:a16="http://schemas.microsoft.com/office/drawing/2014/main" val="2245610792"/>
                    </a:ext>
                  </a:extLst>
                </a:gridCol>
                <a:gridCol w="651252">
                  <a:extLst>
                    <a:ext uri="{9D8B030D-6E8A-4147-A177-3AD203B41FA5}">
                      <a16:colId xmlns="" xmlns:a16="http://schemas.microsoft.com/office/drawing/2014/main" val="3031280466"/>
                    </a:ext>
                  </a:extLst>
                </a:gridCol>
                <a:gridCol w="553510">
                  <a:extLst>
                    <a:ext uri="{9D8B030D-6E8A-4147-A177-3AD203B41FA5}">
                      <a16:colId xmlns="" xmlns:a16="http://schemas.microsoft.com/office/drawing/2014/main" val="3304633613"/>
                    </a:ext>
                  </a:extLst>
                </a:gridCol>
              </a:tblGrid>
              <a:tr h="947028">
                <a:tc rowSpan="2">
                  <a:txBody>
                    <a:bodyPr/>
                    <a:lstStyle/>
                    <a:p>
                      <a:pPr marL="30480" marR="30480" algn="ctr">
                        <a:lnSpc>
                          <a:spcPct val="100000"/>
                        </a:lnSpc>
                        <a:spcAft>
                          <a:spcPts val="1200"/>
                        </a:spcAft>
                      </a:pPr>
                      <a:r>
                        <a:rPr lang="en-US" sz="2000" b="1" dirty="0" err="1">
                          <a:solidFill>
                            <a:srgbClr val="000000"/>
                          </a:solidFill>
                          <a:effectLst/>
                          <a:latin typeface="Cambria" panose="02040503050406030204" pitchFamily="18" charset="0"/>
                          <a:ea typeface="Cambria" panose="02040503050406030204" pitchFamily="18" charset="0"/>
                        </a:rPr>
                        <a:t>Tên</a:t>
                      </a:r>
                      <a:r>
                        <a:rPr lang="en-US" sz="2000" b="1" dirty="0">
                          <a:solidFill>
                            <a:srgbClr val="000000"/>
                          </a:solidFill>
                          <a:effectLst/>
                          <a:latin typeface="Cambria" panose="02040503050406030204" pitchFamily="18" charset="0"/>
                          <a:ea typeface="Cambria" panose="02040503050406030204" pitchFamily="18" charset="0"/>
                        </a:rPr>
                        <a:t> </a:t>
                      </a:r>
                      <a:r>
                        <a:rPr lang="en-US" sz="2000" b="1" dirty="0" err="1">
                          <a:solidFill>
                            <a:srgbClr val="000000"/>
                          </a:solidFill>
                          <a:effectLst/>
                          <a:latin typeface="Cambria" panose="02040503050406030204" pitchFamily="18" charset="0"/>
                          <a:ea typeface="Cambria" panose="02040503050406030204" pitchFamily="18" charset="0"/>
                        </a:rPr>
                        <a:t>thực</a:t>
                      </a:r>
                      <a:r>
                        <a:rPr lang="en-US" sz="2000" b="1" dirty="0">
                          <a:solidFill>
                            <a:srgbClr val="000000"/>
                          </a:solidFill>
                          <a:effectLst/>
                          <a:latin typeface="Cambria" panose="02040503050406030204" pitchFamily="18" charset="0"/>
                          <a:ea typeface="Cambria" panose="02040503050406030204" pitchFamily="18" charset="0"/>
                        </a:rPr>
                        <a:t> </a:t>
                      </a:r>
                      <a:r>
                        <a:rPr lang="en-US" sz="2000" b="1" dirty="0" err="1">
                          <a:solidFill>
                            <a:srgbClr val="000000"/>
                          </a:solidFill>
                          <a:effectLst/>
                          <a:latin typeface="Cambria" panose="02040503050406030204" pitchFamily="18" charset="0"/>
                          <a:ea typeface="Cambria" panose="02040503050406030204" pitchFamily="18" charset="0"/>
                        </a:rPr>
                        <a:t>phẩm</a:t>
                      </a:r>
                      <a:endParaRPr lang="en-US" sz="2000" dirty="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marL="30480" marR="30480" algn="ctr">
                        <a:lnSpc>
                          <a:spcPct val="100000"/>
                        </a:lnSpc>
                        <a:spcAft>
                          <a:spcPts val="1200"/>
                        </a:spcAft>
                      </a:pPr>
                      <a:r>
                        <a:rPr lang="vi-VN" sz="2000" b="1">
                          <a:solidFill>
                            <a:srgbClr val="000000"/>
                          </a:solidFill>
                          <a:effectLst/>
                          <a:latin typeface="Cambria" panose="02040503050406030204" pitchFamily="18" charset="0"/>
                          <a:ea typeface="Cambria" panose="02040503050406030204" pitchFamily="18" charset="0"/>
                        </a:rPr>
                        <a:t>Khối lượng (g)</a:t>
                      </a:r>
                      <a:endParaRPr lang="vi-VN"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3">
                  <a:txBody>
                    <a:bodyPr/>
                    <a:lstStyle/>
                    <a:p>
                      <a:pPr marL="30480" marR="30480" algn="ctr">
                        <a:lnSpc>
                          <a:spcPct val="100000"/>
                        </a:lnSpc>
                        <a:spcAft>
                          <a:spcPts val="1200"/>
                        </a:spcAft>
                      </a:pPr>
                      <a:r>
                        <a:rPr lang="vi-VN" sz="2000" b="1">
                          <a:solidFill>
                            <a:srgbClr val="000000"/>
                          </a:solidFill>
                          <a:effectLst/>
                          <a:latin typeface="Cambria" panose="02040503050406030204" pitchFamily="18" charset="0"/>
                          <a:ea typeface="Cambria" panose="02040503050406030204" pitchFamily="18" charset="0"/>
                        </a:rPr>
                        <a:t>Thành phần dinh dưỡng (g)</a:t>
                      </a:r>
                      <a:endParaRPr lang="vi-VN"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a:txBody>
                    <a:bodyPr/>
                    <a:lstStyle/>
                    <a:p>
                      <a:pPr marL="30480" marR="30480" algn="ctr">
                        <a:lnSpc>
                          <a:spcPct val="100000"/>
                        </a:lnSpc>
                        <a:spcAft>
                          <a:spcPts val="1200"/>
                        </a:spcAft>
                      </a:pPr>
                      <a:r>
                        <a:rPr lang="vi-VN" sz="2000" b="1">
                          <a:solidFill>
                            <a:srgbClr val="000000"/>
                          </a:solidFill>
                          <a:effectLst/>
                          <a:latin typeface="Cambria" panose="02040503050406030204" pitchFamily="18" charset="0"/>
                          <a:ea typeface="Cambria" panose="02040503050406030204" pitchFamily="18" charset="0"/>
                        </a:rPr>
                        <a:t>Năng lượng (Kcal)</a:t>
                      </a:r>
                      <a:endParaRPr lang="vi-VN"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30480" marR="30480" algn="ctr">
                        <a:lnSpc>
                          <a:spcPct val="100000"/>
                        </a:lnSpc>
                        <a:spcAft>
                          <a:spcPts val="1200"/>
                        </a:spcAft>
                      </a:pPr>
                      <a:r>
                        <a:rPr lang="en-US" sz="2000" b="1">
                          <a:solidFill>
                            <a:srgbClr val="000000"/>
                          </a:solidFill>
                          <a:effectLst/>
                          <a:latin typeface="Cambria" panose="02040503050406030204" pitchFamily="18" charset="0"/>
                          <a:ea typeface="Cambria" panose="02040503050406030204" pitchFamily="18" charset="0"/>
                        </a:rPr>
                        <a:t>Chất khoáng (mg)</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gridSpan="5">
                  <a:txBody>
                    <a:bodyPr/>
                    <a:lstStyle/>
                    <a:p>
                      <a:pPr marR="30480" algn="ctr">
                        <a:lnSpc>
                          <a:spcPct val="100000"/>
                        </a:lnSpc>
                        <a:spcAft>
                          <a:spcPts val="1200"/>
                        </a:spcAft>
                      </a:pPr>
                      <a:r>
                        <a:rPr lang="en-US" sz="2000" b="1">
                          <a:solidFill>
                            <a:srgbClr val="000000"/>
                          </a:solidFill>
                          <a:effectLst/>
                          <a:latin typeface="Cambria" panose="02040503050406030204" pitchFamily="18" charset="0"/>
                          <a:ea typeface="Cambria" panose="02040503050406030204" pitchFamily="18" charset="0"/>
                        </a:rPr>
                        <a:t>Vitamin (mg)</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3204664802"/>
                  </a:ext>
                </a:extLst>
              </a:tr>
              <a:tr h="660050">
                <a:tc vMerge="1">
                  <a:txBody>
                    <a:bodyPr/>
                    <a:lstStyle/>
                    <a:p>
                      <a:endParaRPr lang="en-US"/>
                    </a:p>
                  </a:txBody>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X</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Y</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Z</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Protein</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Lipid</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Carbohydrate</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 </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Calcium</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Sắt</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A</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B1</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B2</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PP</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C</a:t>
                      </a:r>
                      <a:endParaRPr lang="en-US" sz="2000">
                        <a:effectLst/>
                        <a:latin typeface="Cambria" panose="02040503050406030204" pitchFamily="18" charset="0"/>
                        <a:ea typeface="Cambria" panose="02040503050406030204" pitchFamily="18" charset="0"/>
                      </a:endParaRP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868948615"/>
                  </a:ext>
                </a:extLst>
              </a:tr>
              <a:tr h="660050">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Gạo tẻ</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400</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4,0</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396</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31,29</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dirty="0">
                          <a:solidFill>
                            <a:srgbClr val="000000"/>
                          </a:solidFill>
                          <a:effectLst/>
                          <a:latin typeface="Cambria" panose="02040503050406030204" pitchFamily="18" charset="0"/>
                          <a:ea typeface="Cambria" panose="02040503050406030204" pitchFamily="18" charset="0"/>
                        </a:rPr>
                        <a:t>3,96</a:t>
                      </a:r>
                      <a:endParaRPr lang="en-US" sz="2000" dirty="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300,57</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dirty="0">
                          <a:solidFill>
                            <a:srgbClr val="000000"/>
                          </a:solidFill>
                          <a:effectLst/>
                          <a:latin typeface="Cambria" panose="02040503050406030204" pitchFamily="18" charset="0"/>
                          <a:ea typeface="Cambria" panose="02040503050406030204" pitchFamily="18" charset="0"/>
                        </a:rPr>
                        <a:t>1362</a:t>
                      </a:r>
                      <a:endParaRPr lang="en-US" sz="2000" dirty="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273,6</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10,3</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0,8</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0,0</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12,7</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a:t>
                      </a:r>
                      <a:endParaRPr lang="en-US" sz="2000">
                        <a:effectLst/>
                        <a:latin typeface="Cambria" panose="02040503050406030204" pitchFamily="18" charset="0"/>
                        <a:ea typeface="Cambria" panose="02040503050406030204" pitchFamily="18" charset="0"/>
                      </a:endParaRP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601590476"/>
                  </a:ext>
                </a:extLst>
              </a:tr>
              <a:tr h="660050">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Thịt gà ta</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200</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dirty="0">
                          <a:solidFill>
                            <a:srgbClr val="000000"/>
                          </a:solidFill>
                          <a:effectLst/>
                          <a:latin typeface="Cambria" panose="02040503050406030204" pitchFamily="18" charset="0"/>
                          <a:ea typeface="Cambria" panose="02040503050406030204" pitchFamily="18" charset="0"/>
                        </a:rPr>
                        <a:t>104</a:t>
                      </a:r>
                      <a:endParaRPr lang="en-US" sz="2000" dirty="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96</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dirty="0" smtClean="0">
                          <a:solidFill>
                            <a:srgbClr val="000000"/>
                          </a:solidFill>
                          <a:effectLst/>
                          <a:latin typeface="Cambria" panose="02040503050406030204" pitchFamily="18" charset="0"/>
                          <a:ea typeface="Cambria" panose="02040503050406030204" pitchFamily="18" charset="0"/>
                        </a:rPr>
                        <a:t>19,49</a:t>
                      </a:r>
                      <a:endParaRPr lang="en-US" sz="2000" dirty="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12,6</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0,0</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191</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11,5</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1,5</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0,12</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0,2</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0,2</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7,8</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3,8</a:t>
                      </a:r>
                      <a:endParaRPr lang="en-US" sz="2000">
                        <a:effectLst/>
                        <a:latin typeface="Cambria" panose="02040503050406030204" pitchFamily="18" charset="0"/>
                        <a:ea typeface="Cambria" panose="02040503050406030204" pitchFamily="18" charset="0"/>
                      </a:endParaRP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959070095"/>
                  </a:ext>
                </a:extLst>
              </a:tr>
              <a:tr h="947028">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Rau dền đỏ</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300</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114</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186</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dirty="0">
                          <a:solidFill>
                            <a:srgbClr val="000000"/>
                          </a:solidFill>
                          <a:effectLst/>
                          <a:latin typeface="Cambria" panose="02040503050406030204" pitchFamily="18" charset="0"/>
                          <a:ea typeface="Cambria" panose="02040503050406030204" pitchFamily="18" charset="0"/>
                        </a:rPr>
                        <a:t>6,1</a:t>
                      </a:r>
                      <a:endParaRPr lang="en-US" sz="2000" dirty="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0,56</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dirty="0">
                          <a:solidFill>
                            <a:srgbClr val="000000"/>
                          </a:solidFill>
                          <a:effectLst/>
                          <a:latin typeface="Cambria" panose="02040503050406030204" pitchFamily="18" charset="0"/>
                          <a:ea typeface="Cambria" panose="02040503050406030204" pitchFamily="18" charset="0"/>
                        </a:rPr>
                        <a:t>11,5</a:t>
                      </a:r>
                      <a:endParaRPr lang="en-US" sz="2000" dirty="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76</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536</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10</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1,9</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2,2</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2,6</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166</a:t>
                      </a:r>
                      <a:endParaRPr lang="en-US" sz="2000">
                        <a:effectLst/>
                        <a:latin typeface="Cambria" panose="02040503050406030204" pitchFamily="18" charset="0"/>
                        <a:ea typeface="Cambria" panose="02040503050406030204" pitchFamily="18" charset="0"/>
                      </a:endParaRP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437465475"/>
                  </a:ext>
                </a:extLst>
              </a:tr>
              <a:tr h="660050">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Xoài chín</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200</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40,0</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160</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0,96</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0,5</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22,6</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99</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16</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0,64</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0,16</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0,16</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0,5</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48</a:t>
                      </a:r>
                      <a:endParaRPr lang="en-US" sz="2000">
                        <a:effectLst/>
                        <a:latin typeface="Cambria" panose="02040503050406030204" pitchFamily="18" charset="0"/>
                        <a:ea typeface="Cambria" panose="02040503050406030204" pitchFamily="18" charset="0"/>
                      </a:endParaRP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4098834942"/>
                  </a:ext>
                </a:extLst>
              </a:tr>
              <a:tr h="660050">
                <a:tc>
                  <a:txBody>
                    <a:bodyPr/>
                    <a:lstStyle/>
                    <a:p>
                      <a:pPr marL="30480" marR="30480" algn="ctr">
                        <a:lnSpc>
                          <a:spcPct val="100000"/>
                        </a:lnSpc>
                        <a:spcAft>
                          <a:spcPts val="1200"/>
                        </a:spcAft>
                      </a:pPr>
                      <a:r>
                        <a:rPr lang="vi-VN" sz="2000">
                          <a:solidFill>
                            <a:srgbClr val="000000"/>
                          </a:solidFill>
                          <a:effectLst/>
                          <a:latin typeface="Cambria" panose="02040503050406030204" pitchFamily="18" charset="0"/>
                          <a:ea typeface="Cambria" panose="02040503050406030204" pitchFamily="18" charset="0"/>
                        </a:rPr>
                        <a:t>Bơ</a:t>
                      </a:r>
                      <a:endParaRPr lang="vi-VN"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70</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0,0</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70</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0,35</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58,45</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0,35</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529</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8,4</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0,07</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0,4</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0,0</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0,0</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0,0</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lnSpc>
                          <a:spcPct val="100000"/>
                        </a:lnSpc>
                        <a:spcAft>
                          <a:spcPts val="1200"/>
                        </a:spcAft>
                      </a:pPr>
                      <a:r>
                        <a:rPr lang="en-US" sz="2000" dirty="0">
                          <a:solidFill>
                            <a:srgbClr val="000000"/>
                          </a:solidFill>
                          <a:effectLst/>
                          <a:latin typeface="Cambria" panose="02040503050406030204" pitchFamily="18" charset="0"/>
                          <a:ea typeface="Cambria" panose="02040503050406030204" pitchFamily="18" charset="0"/>
                        </a:rPr>
                        <a:t>0</a:t>
                      </a:r>
                      <a:endParaRPr lang="en-US" sz="2000" dirty="0">
                        <a:effectLst/>
                        <a:latin typeface="Cambria" panose="02040503050406030204" pitchFamily="18" charset="0"/>
                        <a:ea typeface="Cambria" panose="02040503050406030204" pitchFamily="18" charset="0"/>
                      </a:endParaRP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867379459"/>
                  </a:ext>
                </a:extLst>
              </a:tr>
              <a:tr h="1090517">
                <a:tc>
                  <a:txBody>
                    <a:bodyPr/>
                    <a:lstStyle/>
                    <a:p>
                      <a:pPr marL="30480" marR="30480" algn="ctr">
                        <a:lnSpc>
                          <a:spcPct val="100000"/>
                        </a:lnSpc>
                        <a:spcAft>
                          <a:spcPts val="1200"/>
                        </a:spcAft>
                      </a:pPr>
                      <a:endParaRPr lang="vi-VN" sz="2000" dirty="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indent="0" algn="ctr" defTabSz="914400" rtl="0" eaLnBrk="1" fontAlgn="auto" latinLnBrk="0" hangingPunct="1">
                        <a:lnSpc>
                          <a:spcPct val="100000"/>
                        </a:lnSpc>
                        <a:spcBef>
                          <a:spcPts val="0"/>
                        </a:spcBef>
                        <a:spcAft>
                          <a:spcPts val="1200"/>
                        </a:spcAft>
                        <a:buClrTx/>
                        <a:buSzTx/>
                        <a:buFontTx/>
                        <a:buNone/>
                        <a:tabLst/>
                        <a:defRPr/>
                      </a:pPr>
                      <a:r>
                        <a:rPr lang="en-US" sz="2000" dirty="0" smtClean="0">
                          <a:solidFill>
                            <a:srgbClr val="000000"/>
                          </a:solidFill>
                          <a:latin typeface="Cambria" panose="02040503050406030204" pitchFamily="18" charset="0"/>
                          <a:ea typeface="Cambria" panose="02040503050406030204" pitchFamily="18" charset="0"/>
                        </a:rPr>
                        <a:t>58</a:t>
                      </a:r>
                      <a:r>
                        <a:rPr lang="vi-VN" sz="2000" dirty="0" smtClean="0">
                          <a:solidFill>
                            <a:srgbClr val="000000"/>
                          </a:solidFill>
                          <a:effectLst/>
                          <a:latin typeface="Cambria" panose="02040503050406030204" pitchFamily="18" charset="0"/>
                          <a:ea typeface="Cambria" panose="02040503050406030204" pitchFamily="18" charset="0"/>
                        </a:rPr>
                        <a:t>,1</a:t>
                      </a:r>
                      <a:r>
                        <a:rPr lang="en-US" sz="2000" dirty="0" smtClean="0">
                          <a:solidFill>
                            <a:srgbClr val="000000"/>
                          </a:solidFill>
                          <a:effectLst/>
                          <a:latin typeface="Cambria" panose="02040503050406030204" pitchFamily="18" charset="0"/>
                          <a:ea typeface="Cambria" panose="02040503050406030204" pitchFamily="18" charset="0"/>
                        </a:rPr>
                        <a:t>9</a:t>
                      </a:r>
                      <a:r>
                        <a:rPr lang="vi-VN" sz="2000" dirty="0" smtClean="0">
                          <a:solidFill>
                            <a:srgbClr val="000000"/>
                          </a:solidFill>
                          <a:effectLst/>
                          <a:latin typeface="Cambria" panose="02040503050406030204" pitchFamily="18" charset="0"/>
                          <a:ea typeface="Cambria" panose="02040503050406030204" pitchFamily="18" charset="0"/>
                        </a:rPr>
                        <a:t> (g)</a:t>
                      </a:r>
                      <a:endParaRPr lang="vi-VN" sz="2000" dirty="0" smtClean="0">
                        <a:effectLst/>
                        <a:latin typeface="Cambria" panose="02040503050406030204" pitchFamily="18" charset="0"/>
                        <a:ea typeface="Cambria" panose="02040503050406030204" pitchFamily="18" charset="0"/>
                      </a:endParaRPr>
                    </a:p>
                    <a:p>
                      <a:pPr marL="30480" marR="30480" algn="ctr">
                        <a:lnSpc>
                          <a:spcPct val="100000"/>
                        </a:lnSpc>
                        <a:spcAft>
                          <a:spcPts val="1200"/>
                        </a:spcAft>
                      </a:pPr>
                      <a:endParaRPr lang="en-US" sz="2000" dirty="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indent="0" algn="ctr" defTabSz="914400" rtl="0" eaLnBrk="1" fontAlgn="auto" latinLnBrk="0" hangingPunct="1">
                        <a:lnSpc>
                          <a:spcPct val="100000"/>
                        </a:lnSpc>
                        <a:spcBef>
                          <a:spcPts val="0"/>
                        </a:spcBef>
                        <a:spcAft>
                          <a:spcPts val="1200"/>
                        </a:spcAft>
                        <a:buClrTx/>
                        <a:buSzTx/>
                        <a:buFontTx/>
                        <a:buNone/>
                        <a:tabLst/>
                        <a:defRPr/>
                      </a:pPr>
                      <a:r>
                        <a:rPr lang="vi-VN" sz="2000" dirty="0" smtClean="0">
                          <a:solidFill>
                            <a:srgbClr val="000000"/>
                          </a:solidFill>
                          <a:effectLst/>
                          <a:latin typeface="Cambria" panose="02040503050406030204" pitchFamily="18" charset="0"/>
                          <a:ea typeface="Cambria" panose="02040503050406030204" pitchFamily="18" charset="0"/>
                        </a:rPr>
                        <a:t>76,07 (g)</a:t>
                      </a:r>
                      <a:endParaRPr lang="en-US" sz="2000" dirty="0" smtClean="0">
                        <a:effectLst/>
                        <a:latin typeface="Cambria" panose="02040503050406030204" pitchFamily="18" charset="0"/>
                        <a:ea typeface="Cambria" panose="02040503050406030204" pitchFamily="18" charset="0"/>
                      </a:endParaRPr>
                    </a:p>
                    <a:p>
                      <a:pPr marL="30480" marR="30480" algn="ctr">
                        <a:lnSpc>
                          <a:spcPct val="100000"/>
                        </a:lnSpc>
                        <a:spcAft>
                          <a:spcPts val="1200"/>
                        </a:spcAft>
                      </a:pPr>
                      <a:endParaRPr lang="en-US" sz="2000" dirty="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indent="0" algn="ctr" defTabSz="914400" rtl="0" eaLnBrk="1" fontAlgn="auto" latinLnBrk="0" hangingPunct="1">
                        <a:lnSpc>
                          <a:spcPct val="100000"/>
                        </a:lnSpc>
                        <a:spcBef>
                          <a:spcPts val="0"/>
                        </a:spcBef>
                        <a:spcAft>
                          <a:spcPts val="1200"/>
                        </a:spcAft>
                        <a:buClrTx/>
                        <a:buSzTx/>
                        <a:buFontTx/>
                        <a:buNone/>
                        <a:tabLst/>
                        <a:defRPr/>
                      </a:pPr>
                      <a:r>
                        <a:rPr lang="vi-VN" sz="2000" dirty="0" smtClean="0">
                          <a:solidFill>
                            <a:srgbClr val="000000"/>
                          </a:solidFill>
                          <a:effectLst/>
                          <a:latin typeface="Cambria" panose="02040503050406030204" pitchFamily="18" charset="0"/>
                          <a:ea typeface="Cambria" panose="02040503050406030204" pitchFamily="18" charset="0"/>
                        </a:rPr>
                        <a:t>335 (g)</a:t>
                      </a:r>
                      <a:endParaRPr lang="en-US" sz="2000" b="0" dirty="0" smtClean="0">
                        <a:solidFill>
                          <a:schemeClr val="tx1"/>
                        </a:solidFill>
                        <a:effectLst/>
                        <a:latin typeface="Cambria" panose="02040503050406030204" pitchFamily="18" charset="0"/>
                        <a:ea typeface="Cambria" panose="02040503050406030204" pitchFamily="18" charset="0"/>
                      </a:endParaRPr>
                    </a:p>
                    <a:p>
                      <a:pPr marL="30480" marR="30480" indent="0" algn="ctr" defTabSz="914400" rtl="0" eaLnBrk="1" fontAlgn="auto" latinLnBrk="0" hangingPunct="1">
                        <a:lnSpc>
                          <a:spcPct val="100000"/>
                        </a:lnSpc>
                        <a:spcBef>
                          <a:spcPts val="0"/>
                        </a:spcBef>
                        <a:spcAft>
                          <a:spcPts val="1200"/>
                        </a:spcAft>
                        <a:buClrTx/>
                        <a:buSzTx/>
                        <a:buFontTx/>
                        <a:buNone/>
                        <a:tabLst/>
                        <a:defRPr/>
                      </a:pPr>
                      <a:endParaRPr lang="en-US" sz="2000" b="0" dirty="0" smtClean="0">
                        <a:solidFill>
                          <a:schemeClr val="tx1"/>
                        </a:solidFill>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indent="0" algn="ctr" defTabSz="914400" rtl="0" eaLnBrk="1" fontAlgn="auto" latinLnBrk="0" hangingPunct="1">
                        <a:lnSpc>
                          <a:spcPct val="100000"/>
                        </a:lnSpc>
                        <a:spcBef>
                          <a:spcPts val="0"/>
                        </a:spcBef>
                        <a:spcAft>
                          <a:spcPts val="1200"/>
                        </a:spcAft>
                        <a:buClrTx/>
                        <a:buSzTx/>
                        <a:buFontTx/>
                        <a:buNone/>
                        <a:tabLst/>
                        <a:defRPr/>
                      </a:pPr>
                      <a:r>
                        <a:rPr lang="vi-VN" sz="2000" dirty="0" smtClean="0">
                          <a:solidFill>
                            <a:srgbClr val="000000"/>
                          </a:solidFill>
                          <a:effectLst/>
                          <a:latin typeface="Cambria" panose="02040503050406030204" pitchFamily="18" charset="0"/>
                          <a:ea typeface="Cambria" panose="02040503050406030204" pitchFamily="18" charset="0"/>
                        </a:rPr>
                        <a:t>2257 (Kcal)</a:t>
                      </a:r>
                      <a:endParaRPr lang="vi-VN" sz="2000" dirty="0" smtClean="0">
                        <a:effectLst/>
                        <a:latin typeface="Cambria" panose="02040503050406030204" pitchFamily="18" charset="0"/>
                        <a:ea typeface="Cambria" panose="02040503050406030204" pitchFamily="18" charset="0"/>
                      </a:endParaRPr>
                    </a:p>
                    <a:p>
                      <a:pPr marL="30480" marR="30480" algn="ctr">
                        <a:lnSpc>
                          <a:spcPct val="100000"/>
                        </a:lnSpc>
                        <a:spcAft>
                          <a:spcPts val="1200"/>
                        </a:spcAft>
                      </a:pPr>
                      <a:endParaRPr lang="en-US" sz="2000" dirty="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lnSpc>
                          <a:spcPct val="100000"/>
                        </a:lnSpc>
                        <a:spcAft>
                          <a:spcPts val="1200"/>
                        </a:spcAft>
                      </a:pPr>
                      <a:endParaRPr lang="en-US" sz="2000" dirty="0">
                        <a:effectLst/>
                        <a:latin typeface="Cambria" panose="02040503050406030204" pitchFamily="18" charset="0"/>
                        <a:ea typeface="Cambria" panose="02040503050406030204" pitchFamily="18" charset="0"/>
                      </a:endParaRP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3" name="TextBox 2">
            <a:extLst>
              <a:ext uri="{FF2B5EF4-FFF2-40B4-BE49-F238E27FC236}">
                <a16:creationId xmlns="" xmlns:a16="http://schemas.microsoft.com/office/drawing/2014/main" id="{4D30F2FE-5E8A-214C-FBBA-ACEE7F4F3DF5}"/>
              </a:ext>
            </a:extLst>
          </p:cNvPr>
          <p:cNvSpPr txBox="1"/>
          <p:nvPr/>
        </p:nvSpPr>
        <p:spPr>
          <a:xfrm>
            <a:off x="1708542" y="0"/>
            <a:ext cx="8157882" cy="461665"/>
          </a:xfrm>
          <a:prstGeom prst="rect">
            <a:avLst/>
          </a:prstGeom>
          <a:noFill/>
        </p:spPr>
        <p:txBody>
          <a:bodyPr wrap="square" rtlCol="0">
            <a:spAutoFit/>
          </a:bodyPr>
          <a:lstStyle/>
          <a:p>
            <a:pPr algn="ctr"/>
            <a:r>
              <a:rPr lang="en-US" sz="2400" dirty="0" err="1">
                <a:solidFill>
                  <a:srgbClr val="00B050"/>
                </a:solidFill>
                <a:latin typeface="Cambria" panose="02040503050406030204" pitchFamily="18" charset="0"/>
                <a:ea typeface="Cambria" panose="02040503050406030204" pitchFamily="18" charset="0"/>
              </a:rPr>
              <a:t>Bảng</a:t>
            </a:r>
            <a:r>
              <a:rPr lang="en-US" sz="2400" dirty="0">
                <a:solidFill>
                  <a:srgbClr val="00B050"/>
                </a:solidFill>
                <a:latin typeface="Cambria" panose="02040503050406030204" pitchFamily="18" charset="0"/>
                <a:ea typeface="Cambria" panose="02040503050406030204" pitchFamily="18" charset="0"/>
              </a:rPr>
              <a:t> </a:t>
            </a:r>
            <a:r>
              <a:rPr lang="en-US" sz="2400" dirty="0" err="1">
                <a:solidFill>
                  <a:srgbClr val="00B050"/>
                </a:solidFill>
                <a:latin typeface="Cambria" panose="02040503050406030204" pitchFamily="18" charset="0"/>
                <a:ea typeface="Cambria" panose="02040503050406030204" pitchFamily="18" charset="0"/>
              </a:rPr>
              <a:t>thành</a:t>
            </a:r>
            <a:r>
              <a:rPr lang="en-US" sz="2400" dirty="0">
                <a:solidFill>
                  <a:srgbClr val="00B050"/>
                </a:solidFill>
                <a:latin typeface="Cambria" panose="02040503050406030204" pitchFamily="18" charset="0"/>
                <a:ea typeface="Cambria" panose="02040503050406030204" pitchFamily="18" charset="0"/>
              </a:rPr>
              <a:t> </a:t>
            </a:r>
            <a:r>
              <a:rPr lang="en-US" sz="2400" dirty="0" err="1">
                <a:solidFill>
                  <a:srgbClr val="00B050"/>
                </a:solidFill>
                <a:latin typeface="Cambria" panose="02040503050406030204" pitchFamily="18" charset="0"/>
                <a:ea typeface="Cambria" panose="02040503050406030204" pitchFamily="18" charset="0"/>
              </a:rPr>
              <a:t>phần</a:t>
            </a:r>
            <a:r>
              <a:rPr lang="en-US" sz="2400" dirty="0">
                <a:solidFill>
                  <a:srgbClr val="00B050"/>
                </a:solidFill>
                <a:latin typeface="Cambria" panose="02040503050406030204" pitchFamily="18" charset="0"/>
                <a:ea typeface="Cambria" panose="02040503050406030204" pitchFamily="18" charset="0"/>
              </a:rPr>
              <a:t> </a:t>
            </a:r>
            <a:r>
              <a:rPr lang="en-US" sz="2400" dirty="0" err="1">
                <a:solidFill>
                  <a:srgbClr val="00B050"/>
                </a:solidFill>
                <a:latin typeface="Cambria" panose="02040503050406030204" pitchFamily="18" charset="0"/>
                <a:ea typeface="Cambria" panose="02040503050406030204" pitchFamily="18" charset="0"/>
              </a:rPr>
              <a:t>chất</a:t>
            </a:r>
            <a:r>
              <a:rPr lang="en-US" sz="2400" dirty="0">
                <a:solidFill>
                  <a:srgbClr val="00B050"/>
                </a:solidFill>
                <a:latin typeface="Cambria" panose="02040503050406030204" pitchFamily="18" charset="0"/>
                <a:ea typeface="Cambria" panose="02040503050406030204" pitchFamily="18" charset="0"/>
              </a:rPr>
              <a:t> </a:t>
            </a:r>
            <a:r>
              <a:rPr lang="en-US" sz="2400" dirty="0" err="1">
                <a:solidFill>
                  <a:srgbClr val="00B050"/>
                </a:solidFill>
                <a:latin typeface="Cambria" panose="02040503050406030204" pitchFamily="18" charset="0"/>
                <a:ea typeface="Cambria" panose="02040503050406030204" pitchFamily="18" charset="0"/>
              </a:rPr>
              <a:t>dinh</a:t>
            </a:r>
            <a:r>
              <a:rPr lang="en-US" sz="2400" dirty="0">
                <a:solidFill>
                  <a:srgbClr val="00B050"/>
                </a:solidFill>
                <a:latin typeface="Cambria" panose="02040503050406030204" pitchFamily="18" charset="0"/>
                <a:ea typeface="Cambria" panose="02040503050406030204" pitchFamily="18" charset="0"/>
              </a:rPr>
              <a:t> </a:t>
            </a:r>
            <a:r>
              <a:rPr lang="en-US" sz="2400" dirty="0" err="1">
                <a:solidFill>
                  <a:srgbClr val="00B050"/>
                </a:solidFill>
                <a:latin typeface="Cambria" panose="02040503050406030204" pitchFamily="18" charset="0"/>
                <a:ea typeface="Cambria" panose="02040503050406030204" pitchFamily="18" charset="0"/>
              </a:rPr>
              <a:t>dưỡng</a:t>
            </a:r>
            <a:endParaRPr lang="en-US" sz="2400" dirty="0">
              <a:solidFill>
                <a:srgbClr val="00B050"/>
              </a:solidFill>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35843995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D49C3E88-A0A2-46EC-E8EA-EF4F524A69D3}"/>
              </a:ext>
            </a:extLst>
          </p:cNvPr>
          <p:cNvSpPr txBox="1"/>
          <p:nvPr/>
        </p:nvSpPr>
        <p:spPr>
          <a:xfrm>
            <a:off x="290441" y="7369"/>
            <a:ext cx="6097656" cy="584775"/>
          </a:xfrm>
          <a:prstGeom prst="rect">
            <a:avLst/>
          </a:prstGeom>
          <a:noFill/>
        </p:spPr>
        <p:txBody>
          <a:bodyPr wrap="square">
            <a:spAutoFit/>
          </a:bodyPr>
          <a:lstStyle/>
          <a:p>
            <a:pPr algn="l"/>
            <a:r>
              <a:rPr lang="en-US" sz="3200" i="0" dirty="0">
                <a:solidFill>
                  <a:srgbClr val="03A6EB"/>
                </a:solidFill>
                <a:effectLst/>
                <a:latin typeface="Times New Roman" panose="02020603050405020304" pitchFamily="18" charset="0"/>
                <a:cs typeface="Times New Roman" panose="02020603050405020304" pitchFamily="18" charset="0"/>
              </a:rPr>
              <a:t>2. </a:t>
            </a:r>
            <a:r>
              <a:rPr lang="en-US" sz="3200" i="0" u="sng" dirty="0" err="1">
                <a:solidFill>
                  <a:srgbClr val="03A6EB"/>
                </a:solidFill>
                <a:effectLst/>
                <a:latin typeface="Times New Roman" panose="02020603050405020304" pitchFamily="18" charset="0"/>
                <a:cs typeface="Times New Roman" panose="02020603050405020304" pitchFamily="18" charset="0"/>
              </a:rPr>
              <a:t>Vệ</a:t>
            </a:r>
            <a:r>
              <a:rPr lang="en-US" sz="3200" i="0" u="sng" dirty="0">
                <a:solidFill>
                  <a:srgbClr val="03A6EB"/>
                </a:solidFill>
                <a:effectLst/>
                <a:latin typeface="Times New Roman" panose="02020603050405020304" pitchFamily="18" charset="0"/>
                <a:cs typeface="Times New Roman" panose="02020603050405020304" pitchFamily="18" charset="0"/>
              </a:rPr>
              <a:t> </a:t>
            </a:r>
            <a:r>
              <a:rPr lang="en-US" sz="3200" i="0" u="sng" dirty="0" err="1">
                <a:solidFill>
                  <a:srgbClr val="03A6EB"/>
                </a:solidFill>
                <a:effectLst/>
                <a:latin typeface="Times New Roman" panose="02020603050405020304" pitchFamily="18" charset="0"/>
                <a:cs typeface="Times New Roman" panose="02020603050405020304" pitchFamily="18" charset="0"/>
              </a:rPr>
              <a:t>sinh</a:t>
            </a:r>
            <a:r>
              <a:rPr lang="en-US" sz="3200" i="0" u="sng" dirty="0">
                <a:solidFill>
                  <a:srgbClr val="03A6EB"/>
                </a:solidFill>
                <a:effectLst/>
                <a:latin typeface="Times New Roman" panose="02020603050405020304" pitchFamily="18" charset="0"/>
                <a:cs typeface="Times New Roman" panose="02020603050405020304" pitchFamily="18" charset="0"/>
              </a:rPr>
              <a:t> ăn uống</a:t>
            </a:r>
          </a:p>
        </p:txBody>
      </p:sp>
      <p:sp>
        <p:nvSpPr>
          <p:cNvPr id="5" name="TextBox 4">
            <a:extLst>
              <a:ext uri="{FF2B5EF4-FFF2-40B4-BE49-F238E27FC236}">
                <a16:creationId xmlns:a16="http://schemas.microsoft.com/office/drawing/2014/main" xmlns="" id="{D05E452B-9BCB-9008-7221-9D59EE8D5A77}"/>
              </a:ext>
            </a:extLst>
          </p:cNvPr>
          <p:cNvSpPr txBox="1"/>
          <p:nvPr/>
        </p:nvSpPr>
        <p:spPr>
          <a:xfrm>
            <a:off x="290441" y="569724"/>
            <a:ext cx="11044859" cy="954107"/>
          </a:xfrm>
          <a:prstGeom prst="rect">
            <a:avLst/>
          </a:prstGeom>
          <a:noFill/>
        </p:spPr>
        <p:txBody>
          <a:bodyPr wrap="square">
            <a:spAutoFit/>
          </a:bodyPr>
          <a:lstStyle/>
          <a:p>
            <a:r>
              <a:rPr lang="vi-VN" sz="2800" b="0" i="0" dirty="0">
                <a:solidFill>
                  <a:srgbClr val="212529"/>
                </a:solidFill>
                <a:effectLst/>
                <a:latin typeface="Times New Roman" panose="02020603050405020304" pitchFamily="18" charset="0"/>
                <a:cs typeface="Times New Roman" panose="02020603050405020304" pitchFamily="18" charset="0"/>
              </a:rPr>
              <a:t>Có rất nhiều tác nhân có thể gây hại cho các cơ quan trong ống tiêu </a:t>
            </a:r>
            <a:r>
              <a:rPr lang="vi-VN" sz="2800" b="0" i="0" dirty="0" smtClean="0">
                <a:solidFill>
                  <a:srgbClr val="212529"/>
                </a:solidFill>
                <a:effectLst/>
                <a:latin typeface="Times New Roman" panose="02020603050405020304" pitchFamily="18" charset="0"/>
                <a:cs typeface="Times New Roman" panose="02020603050405020304" pitchFamily="18" charset="0"/>
              </a:rPr>
              <a:t>hoá</a:t>
            </a:r>
            <a:r>
              <a:rPr lang="en-US" sz="2800" b="0" i="0" dirty="0" smtClean="0">
                <a:solidFill>
                  <a:srgbClr val="212529"/>
                </a:solidFill>
                <a:effectLst/>
                <a:latin typeface="Times New Roman" panose="02020603050405020304" pitchFamily="18" charset="0"/>
                <a:cs typeface="Times New Roman" panose="02020603050405020304" pitchFamily="18" charset="0"/>
              </a:rPr>
              <a:t>. </a:t>
            </a:r>
            <a:r>
              <a:rPr lang="en-US" sz="2800" b="0" i="0" dirty="0" err="1" smtClean="0">
                <a:solidFill>
                  <a:srgbClr val="FF0000"/>
                </a:solidFill>
                <a:effectLst/>
                <a:latin typeface="Times New Roman" panose="02020603050405020304" pitchFamily="18" charset="0"/>
                <a:cs typeface="Times New Roman" panose="02020603050405020304" pitchFamily="18" charset="0"/>
              </a:rPr>
              <a:t>Các</a:t>
            </a:r>
            <a:r>
              <a:rPr lang="en-US" sz="2800" b="0" i="0" dirty="0" smtClean="0">
                <a:solidFill>
                  <a:srgbClr val="FF0000"/>
                </a:solidFill>
                <a:effectLst/>
                <a:latin typeface="Times New Roman" panose="02020603050405020304" pitchFamily="18" charset="0"/>
                <a:cs typeface="Times New Roman" panose="02020603050405020304" pitchFamily="18" charset="0"/>
              </a:rPr>
              <a:t> </a:t>
            </a:r>
            <a:r>
              <a:rPr lang="en-US" sz="2800" b="0" i="0" dirty="0" err="1" smtClean="0">
                <a:solidFill>
                  <a:srgbClr val="FF0000"/>
                </a:solidFill>
                <a:effectLst/>
                <a:latin typeface="Times New Roman" panose="02020603050405020304" pitchFamily="18" charset="0"/>
                <a:cs typeface="Times New Roman" panose="02020603050405020304" pitchFamily="18" charset="0"/>
              </a:rPr>
              <a:t>em</a:t>
            </a:r>
            <a:r>
              <a:rPr lang="en-US" sz="2800" b="0" i="0" dirty="0" smtClean="0">
                <a:solidFill>
                  <a:srgbClr val="FF0000"/>
                </a:solidFill>
                <a:effectLst/>
                <a:latin typeface="Times New Roman" panose="02020603050405020304" pitchFamily="18" charset="0"/>
                <a:cs typeface="Times New Roman" panose="02020603050405020304" pitchFamily="18" charset="0"/>
              </a:rPr>
              <a:t> </a:t>
            </a:r>
            <a:r>
              <a:rPr lang="en-US" sz="2800" b="0" i="0" dirty="0" err="1" smtClean="0">
                <a:solidFill>
                  <a:srgbClr val="FF0000"/>
                </a:solidFill>
                <a:effectLst/>
                <a:latin typeface="Times New Roman" panose="02020603050405020304" pitchFamily="18" charset="0"/>
                <a:cs typeface="Times New Roman" panose="02020603050405020304" pitchFamily="18" charset="0"/>
              </a:rPr>
              <a:t>hãy</a:t>
            </a:r>
            <a:r>
              <a:rPr lang="en-US" sz="2800" b="0" i="0" dirty="0" smtClean="0">
                <a:solidFill>
                  <a:srgbClr val="FF0000"/>
                </a:solidFill>
                <a:effectLst/>
                <a:latin typeface="Times New Roman" panose="02020603050405020304" pitchFamily="18" charset="0"/>
                <a:cs typeface="Times New Roman" panose="02020603050405020304" pitchFamily="18" charset="0"/>
              </a:rPr>
              <a:t> </a:t>
            </a:r>
            <a:r>
              <a:rPr lang="en-US" sz="2800" b="0" i="0" dirty="0" err="1" smtClean="0">
                <a:solidFill>
                  <a:srgbClr val="FF0000"/>
                </a:solidFill>
                <a:effectLst/>
                <a:latin typeface="Times New Roman" panose="02020603050405020304" pitchFamily="18" charset="0"/>
                <a:cs typeface="Times New Roman" panose="02020603050405020304" pitchFamily="18" charset="0"/>
              </a:rPr>
              <a:t>cho</a:t>
            </a:r>
            <a:r>
              <a:rPr lang="en-US" sz="2800" b="0" i="0" dirty="0" smtClean="0">
                <a:solidFill>
                  <a:srgbClr val="FF0000"/>
                </a:solidFill>
                <a:effectLst/>
                <a:latin typeface="Times New Roman" panose="02020603050405020304" pitchFamily="18" charset="0"/>
                <a:cs typeface="Times New Roman" panose="02020603050405020304" pitchFamily="18" charset="0"/>
              </a:rPr>
              <a:t> </a:t>
            </a:r>
            <a:r>
              <a:rPr lang="en-US" sz="2800" b="0" i="0" dirty="0" err="1" smtClean="0">
                <a:solidFill>
                  <a:srgbClr val="FF0000"/>
                </a:solidFill>
                <a:effectLst/>
                <a:latin typeface="Times New Roman" panose="02020603050405020304" pitchFamily="18" charset="0"/>
                <a:cs typeface="Times New Roman" panose="02020603050405020304" pitchFamily="18" charset="0"/>
              </a:rPr>
              <a:t>biết</a:t>
            </a:r>
            <a:r>
              <a:rPr lang="en-US" sz="2800" b="0" i="0" dirty="0" smtClean="0">
                <a:solidFill>
                  <a:srgbClr val="FF0000"/>
                </a:solidFill>
                <a:effectLst/>
                <a:latin typeface="Times New Roman" panose="02020603050405020304" pitchFamily="18" charset="0"/>
                <a:cs typeface="Times New Roman" panose="02020603050405020304" pitchFamily="18" charset="0"/>
              </a:rPr>
              <a:t> </a:t>
            </a:r>
            <a:r>
              <a:rPr lang="en-US" sz="2800" b="0" i="0" dirty="0" err="1" smtClean="0">
                <a:solidFill>
                  <a:srgbClr val="FF0000"/>
                </a:solidFill>
                <a:effectLst/>
                <a:latin typeface="Times New Roman" panose="02020603050405020304" pitchFamily="18" charset="0"/>
                <a:cs typeface="Times New Roman" panose="02020603050405020304" pitchFamily="18" charset="0"/>
              </a:rPr>
              <a:t>đó</a:t>
            </a:r>
            <a:r>
              <a:rPr lang="en-US" sz="2800" b="0" i="0" dirty="0" smtClean="0">
                <a:solidFill>
                  <a:srgbClr val="FF0000"/>
                </a:solidFill>
                <a:effectLst/>
                <a:latin typeface="Times New Roman" panose="02020603050405020304" pitchFamily="18" charset="0"/>
                <a:cs typeface="Times New Roman" panose="02020603050405020304" pitchFamily="18" charset="0"/>
              </a:rPr>
              <a:t> </a:t>
            </a:r>
            <a:r>
              <a:rPr lang="en-US" sz="2800" b="0" i="0" dirty="0" err="1" smtClean="0">
                <a:solidFill>
                  <a:srgbClr val="FF0000"/>
                </a:solidFill>
                <a:effectLst/>
                <a:latin typeface="Times New Roman" panose="02020603050405020304" pitchFamily="18" charset="0"/>
                <a:cs typeface="Times New Roman" panose="02020603050405020304" pitchFamily="18" charset="0"/>
              </a:rPr>
              <a:t>là</a:t>
            </a:r>
            <a:r>
              <a:rPr lang="en-US" sz="2800" b="0" i="0" dirty="0" smtClean="0">
                <a:solidFill>
                  <a:srgbClr val="FF0000"/>
                </a:solidFill>
                <a:effectLst/>
                <a:latin typeface="Times New Roman" panose="02020603050405020304" pitchFamily="18" charset="0"/>
                <a:cs typeface="Times New Roman" panose="02020603050405020304" pitchFamily="18" charset="0"/>
              </a:rPr>
              <a:t> </a:t>
            </a:r>
            <a:r>
              <a:rPr lang="en-US" sz="2800" b="0" i="0" dirty="0" err="1" smtClean="0">
                <a:solidFill>
                  <a:srgbClr val="FF0000"/>
                </a:solidFill>
                <a:effectLst/>
                <a:latin typeface="Times New Roman" panose="02020603050405020304" pitchFamily="18" charset="0"/>
                <a:cs typeface="Times New Roman" panose="02020603050405020304" pitchFamily="18" charset="0"/>
              </a:rPr>
              <a:t>những</a:t>
            </a:r>
            <a:r>
              <a:rPr lang="en-US" sz="2800" b="0" i="0" dirty="0" smtClean="0">
                <a:solidFill>
                  <a:srgbClr val="FF0000"/>
                </a:solidFill>
                <a:effectLst/>
                <a:latin typeface="Times New Roman" panose="02020603050405020304" pitchFamily="18" charset="0"/>
                <a:cs typeface="Times New Roman" panose="02020603050405020304" pitchFamily="18" charset="0"/>
              </a:rPr>
              <a:t> </a:t>
            </a:r>
            <a:r>
              <a:rPr lang="en-US" sz="2800" b="0" i="0" dirty="0" err="1" smtClean="0">
                <a:solidFill>
                  <a:srgbClr val="FF0000"/>
                </a:solidFill>
                <a:effectLst/>
                <a:latin typeface="Times New Roman" panose="02020603050405020304" pitchFamily="18" charset="0"/>
                <a:cs typeface="Times New Roman" panose="02020603050405020304" pitchFamily="18" charset="0"/>
              </a:rPr>
              <a:t>tác</a:t>
            </a:r>
            <a:r>
              <a:rPr lang="en-US" sz="2800" b="0" i="0" dirty="0" smtClean="0">
                <a:solidFill>
                  <a:srgbClr val="FF0000"/>
                </a:solidFill>
                <a:effectLst/>
                <a:latin typeface="Times New Roman" panose="02020603050405020304" pitchFamily="18" charset="0"/>
                <a:cs typeface="Times New Roman" panose="02020603050405020304" pitchFamily="18" charset="0"/>
              </a:rPr>
              <a:t> </a:t>
            </a:r>
            <a:r>
              <a:rPr lang="en-US" sz="2800" b="0" i="0" dirty="0" err="1" smtClean="0">
                <a:solidFill>
                  <a:srgbClr val="FF0000"/>
                </a:solidFill>
                <a:effectLst/>
                <a:latin typeface="Times New Roman" panose="02020603050405020304" pitchFamily="18" charset="0"/>
                <a:cs typeface="Times New Roman" panose="02020603050405020304" pitchFamily="18" charset="0"/>
              </a:rPr>
              <a:t>nhân</a:t>
            </a:r>
            <a:r>
              <a:rPr lang="en-US" sz="2800" b="0" i="0" dirty="0" smtClean="0">
                <a:solidFill>
                  <a:srgbClr val="FF0000"/>
                </a:solidFill>
                <a:effectLst/>
                <a:latin typeface="Times New Roman" panose="02020603050405020304" pitchFamily="18" charset="0"/>
                <a:cs typeface="Times New Roman" panose="02020603050405020304" pitchFamily="18" charset="0"/>
              </a:rPr>
              <a:t> </a:t>
            </a:r>
            <a:r>
              <a:rPr lang="en-US" sz="2800" b="0" i="0" dirty="0" err="1" smtClean="0">
                <a:solidFill>
                  <a:srgbClr val="FF0000"/>
                </a:solidFill>
                <a:effectLst/>
                <a:latin typeface="Times New Roman" panose="02020603050405020304" pitchFamily="18" charset="0"/>
                <a:cs typeface="Times New Roman" panose="02020603050405020304" pitchFamily="18" charset="0"/>
              </a:rPr>
              <a:t>nào</a:t>
            </a:r>
            <a:r>
              <a:rPr lang="en-US" sz="2800" b="0" i="0" dirty="0" smtClean="0">
                <a:solidFill>
                  <a:srgbClr val="FF0000"/>
                </a:solidFill>
                <a:effectLst/>
                <a:latin typeface="Times New Roman" panose="02020603050405020304" pitchFamily="18" charset="0"/>
                <a:cs typeface="Times New Roman" panose="02020603050405020304" pitchFamily="18" charset="0"/>
              </a:rPr>
              <a:t>?</a:t>
            </a:r>
            <a:endParaRPr lang="en-US" sz="2800" dirty="0">
              <a:solidFill>
                <a:srgbClr val="FF0000"/>
              </a:solidFill>
              <a:latin typeface="Times New Roman" panose="02020603050405020304" pitchFamily="18" charset="0"/>
              <a:cs typeface="Times New Roman" panose="02020603050405020304" pitchFamily="18" charset="0"/>
            </a:endParaRPr>
          </a:p>
        </p:txBody>
      </p:sp>
      <p:pic>
        <p:nvPicPr>
          <p:cNvPr id="5122" name="Picture 2">
            <a:extLst>
              <a:ext uri="{FF2B5EF4-FFF2-40B4-BE49-F238E27FC236}">
                <a16:creationId xmlns:a16="http://schemas.microsoft.com/office/drawing/2014/main" xmlns="" id="{CD695D11-7ED5-9CB2-7BFC-1880BE5610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7620" y="1533989"/>
            <a:ext cx="6680442" cy="399104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Rounded Corners 6">
            <a:extLst>
              <a:ext uri="{FF2B5EF4-FFF2-40B4-BE49-F238E27FC236}">
                <a16:creationId xmlns:a16="http://schemas.microsoft.com/office/drawing/2014/main" xmlns="" id="{3A648651-2093-E371-383B-567D590038B5}"/>
              </a:ext>
            </a:extLst>
          </p:cNvPr>
          <p:cNvSpPr/>
          <p:nvPr/>
        </p:nvSpPr>
        <p:spPr>
          <a:xfrm>
            <a:off x="6014434" y="5773316"/>
            <a:ext cx="5731098" cy="842640"/>
          </a:xfrm>
          <a:prstGeom prst="roundRect">
            <a:avLst/>
          </a:prstGeom>
          <a:solidFill>
            <a:schemeClr val="bg1"/>
          </a:solid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7000"/>
              </a:lnSpc>
              <a:spcAft>
                <a:spcPts val="800"/>
              </a:spcAft>
            </a:pPr>
            <a:r>
              <a:rPr lang="en-US" sz="28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Cần làm gì </a:t>
            </a:r>
            <a:r>
              <a:rPr lang="en-US" sz="28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để</a:t>
            </a:r>
            <a:r>
              <a:rPr lang="en-US" sz="28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C00000"/>
                </a:solidFill>
                <a:latin typeface="Times New Roman" panose="02020603050405020304" pitchFamily="18" charset="0"/>
                <a:ea typeface="Calibri" panose="020F0502020204030204" pitchFamily="34" charset="0"/>
                <a:cs typeface="Times New Roman" panose="02020603050405020304" pitchFamily="18" charset="0"/>
              </a:rPr>
              <a:t>giữ</a:t>
            </a:r>
            <a:r>
              <a:rPr lang="en-US" sz="2800" dirty="0" smtClean="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vệ</a:t>
            </a:r>
            <a:r>
              <a:rPr lang="en-US" sz="28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sinh</a:t>
            </a:r>
            <a:r>
              <a:rPr lang="en-US" sz="28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ăn uống?</a:t>
            </a:r>
            <a:endParaRPr lang="en-US" sz="2800" dirty="0">
              <a:solidFill>
                <a:srgbClr val="C00000"/>
              </a:solidFill>
            </a:endParaRPr>
          </a:p>
        </p:txBody>
      </p:sp>
      <p:pic>
        <p:nvPicPr>
          <p:cNvPr id="13" name="Picture 12"/>
          <p:cNvPicPr>
            <a:picLocks noChangeAspect="1"/>
          </p:cNvPicPr>
          <p:nvPr/>
        </p:nvPicPr>
        <p:blipFill>
          <a:blip r:embed="rId3"/>
          <a:stretch>
            <a:fillRect/>
          </a:stretch>
        </p:blipFill>
        <p:spPr>
          <a:xfrm>
            <a:off x="195191" y="1635669"/>
            <a:ext cx="5522429" cy="4803768"/>
          </a:xfrm>
          <a:prstGeom prst="rect">
            <a:avLst/>
          </a:prstGeom>
        </p:spPr>
      </p:pic>
    </p:spTree>
    <p:extLst>
      <p:ext uri="{BB962C8B-B14F-4D97-AF65-F5344CB8AC3E}">
        <p14:creationId xmlns:p14="http://schemas.microsoft.com/office/powerpoint/2010/main" val="3950366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Giải Tiếng Việt 1 trang 64, 65, 66, 67 Bài 1: Rửa tay trước khi ăn - Kết  nối tri thức với cuộc sống - VnDoc.com">
            <a:extLst>
              <a:ext uri="{FF2B5EF4-FFF2-40B4-BE49-F238E27FC236}">
                <a16:creationId xmlns:a16="http://schemas.microsoft.com/office/drawing/2014/main" xmlns="" id="{685E8C88-E6EE-6E60-E6D3-3967E2B5BC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93788"/>
            <a:ext cx="2555056" cy="1956363"/>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Chớ đánh răng theo 4 kiểu này mà làm hư răng">
            <a:extLst>
              <a:ext uri="{FF2B5EF4-FFF2-40B4-BE49-F238E27FC236}">
                <a16:creationId xmlns:a16="http://schemas.microsoft.com/office/drawing/2014/main" xmlns="" id="{2DFD1118-D8CA-D5A5-198B-DF8B3A135A4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9661" y="72854"/>
            <a:ext cx="2423235" cy="1977298"/>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Cách dạy trẻ không kén ăn | Tin tức Online">
            <a:extLst>
              <a:ext uri="{FF2B5EF4-FFF2-40B4-BE49-F238E27FC236}">
                <a16:creationId xmlns:a16="http://schemas.microsoft.com/office/drawing/2014/main" xmlns="" id="{F9CE9C65-7985-D928-207C-10DDDDB2A1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06385" y="72854"/>
            <a:ext cx="2818332" cy="1977297"/>
          </a:xfrm>
          <a:prstGeom prst="rect">
            <a:avLst/>
          </a:prstGeom>
          <a:noFill/>
          <a:extLst>
            <a:ext uri="{909E8E84-426E-40DD-AFC4-6F175D3DCCD1}">
              <a14:hiddenFill xmlns:a14="http://schemas.microsoft.com/office/drawing/2010/main">
                <a:solidFill>
                  <a:srgbClr val="FFFFFF"/>
                </a:solidFill>
              </a14:hiddenFill>
            </a:ext>
          </a:extLst>
        </p:spPr>
      </p:pic>
      <p:pic>
        <p:nvPicPr>
          <p:cNvPr id="12296" name="Picture 8" descr="Ăn chín uống sôi' tăng cường sức khỏe mùa chống dịch">
            <a:extLst>
              <a:ext uri="{FF2B5EF4-FFF2-40B4-BE49-F238E27FC236}">
                <a16:creationId xmlns:a16="http://schemas.microsoft.com/office/drawing/2014/main" xmlns="" id="{F7148BC3-DFF5-9A33-243C-53A6EA3479B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04493" y="72854"/>
            <a:ext cx="2936178" cy="197729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Table 1"/>
          <p:cNvGraphicFramePr>
            <a:graphicFrameLocks noGrp="1"/>
          </p:cNvGraphicFramePr>
          <p:nvPr>
            <p:extLst>
              <p:ext uri="{D42A27DB-BD31-4B8C-83A1-F6EECF244321}">
                <p14:modId xmlns:p14="http://schemas.microsoft.com/office/powerpoint/2010/main" val="984635972"/>
              </p:ext>
            </p:extLst>
          </p:nvPr>
        </p:nvGraphicFramePr>
        <p:xfrm>
          <a:off x="355088" y="2596831"/>
          <a:ext cx="11639688" cy="4086357"/>
        </p:xfrm>
        <a:graphic>
          <a:graphicData uri="http://schemas.openxmlformats.org/drawingml/2006/table">
            <a:tbl>
              <a:tblPr>
                <a:tableStyleId>{5C22544A-7EE6-4342-B048-85BDC9FD1C3A}</a:tableStyleId>
              </a:tblPr>
              <a:tblGrid>
                <a:gridCol w="5279230"/>
                <a:gridCol w="6360458"/>
              </a:tblGrid>
              <a:tr h="498929">
                <a:tc>
                  <a:txBody>
                    <a:bodyPr/>
                    <a:lstStyle/>
                    <a:p>
                      <a:pPr marL="0" marR="0" algn="ctr">
                        <a:lnSpc>
                          <a:spcPct val="107000"/>
                        </a:lnSpc>
                        <a:spcBef>
                          <a:spcPts val="0"/>
                        </a:spcBef>
                        <a:spcAft>
                          <a:spcPts val="0"/>
                        </a:spcAft>
                      </a:pPr>
                      <a:r>
                        <a:rPr lang="en-US" sz="2400" dirty="0" err="1">
                          <a:effectLst/>
                          <a:latin typeface="Times New Roman" panose="02020603050405020304" pitchFamily="18" charset="0"/>
                          <a:cs typeface="Times New Roman" panose="02020603050405020304" pitchFamily="18" charset="0"/>
                        </a:rPr>
                        <a:t>Hoạt</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động</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b"/>
                </a:tc>
                <a:tc>
                  <a:txBody>
                    <a:bodyPr/>
                    <a:lstStyle/>
                    <a:p>
                      <a:pPr marL="0" marR="0" algn="ctr">
                        <a:lnSpc>
                          <a:spcPct val="107000"/>
                        </a:lnSpc>
                        <a:spcBef>
                          <a:spcPts val="0"/>
                        </a:spcBef>
                        <a:spcAft>
                          <a:spcPts val="0"/>
                        </a:spcAft>
                      </a:pPr>
                      <a:r>
                        <a:rPr lang="en-US" sz="2400" dirty="0" err="1">
                          <a:effectLst/>
                          <a:latin typeface="Times New Roman" panose="02020603050405020304" pitchFamily="18" charset="0"/>
                          <a:cs typeface="Times New Roman" panose="02020603050405020304" pitchFamily="18" charset="0"/>
                        </a:rPr>
                        <a:t>Tác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dụng</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b"/>
                </a:tc>
              </a:tr>
              <a:tr h="518204">
                <a:tc>
                  <a:txBody>
                    <a:bodyPr/>
                    <a:lstStyle/>
                    <a:p>
                      <a:pPr marL="0" marR="0">
                        <a:lnSpc>
                          <a:spcPct val="107000"/>
                        </a:lnSpc>
                        <a:spcBef>
                          <a:spcPts val="0"/>
                        </a:spcBef>
                        <a:spcAft>
                          <a:spcPts val="0"/>
                        </a:spcAft>
                      </a:pPr>
                      <a:r>
                        <a:rPr lang="en-US" sz="2400" dirty="0" err="1">
                          <a:effectLst/>
                          <a:latin typeface="Times New Roman" panose="02020603050405020304" pitchFamily="18" charset="0"/>
                          <a:cs typeface="Times New Roman" panose="02020603050405020304" pitchFamily="18" charset="0"/>
                        </a:rPr>
                        <a:t>Vệ</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sinh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răng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miệng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đúng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cách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sau</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khi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ăn</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2400" dirty="0" smtClean="0">
                          <a:effectLst/>
                          <a:latin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cs typeface="Times New Roman" panose="02020603050405020304" pitchFamily="18" charset="0"/>
                        </a:rPr>
                        <a:t>Giúp</a:t>
                      </a:r>
                      <a:r>
                        <a:rPr lang="en-US" sz="2400" dirty="0" smtClean="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bảo</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vệ</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răng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tránh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sâu</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răng</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tr>
              <a:tr h="846595">
                <a:tc>
                  <a:txBody>
                    <a:bodyPr/>
                    <a:lstStyle/>
                    <a:p>
                      <a:pPr marL="0" marR="0">
                        <a:lnSpc>
                          <a:spcPct val="107000"/>
                        </a:lnSpc>
                        <a:spcBef>
                          <a:spcPts val="0"/>
                        </a:spcBef>
                        <a:spcAft>
                          <a:spcPts val="0"/>
                        </a:spcAft>
                      </a:pPr>
                      <a:r>
                        <a:rPr lang="en-US" sz="2400" dirty="0" err="1" smtClean="0">
                          <a:effectLst/>
                          <a:latin typeface="Times New Roman" panose="02020603050405020304" pitchFamily="18" charset="0"/>
                          <a:cs typeface="Times New Roman" panose="02020603050405020304" pitchFamily="18" charset="0"/>
                        </a:rPr>
                        <a:t>Ăn</a:t>
                      </a:r>
                      <a:r>
                        <a:rPr lang="en-US" sz="2400" dirty="0" smtClean="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chín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uống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sôi</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tc>
                  <a:txBody>
                    <a:bodyPr/>
                    <a:lstStyle/>
                    <a:p>
                      <a:endParaRPr lang="en-US" sz="2400" dirty="0">
                        <a:latin typeface="Times New Roman" panose="02020603050405020304" pitchFamily="18" charset="0"/>
                        <a:cs typeface="Times New Roman" panose="02020603050405020304" pitchFamily="18" charset="0"/>
                      </a:endParaRPr>
                    </a:p>
                  </a:txBody>
                  <a:tcPr marL="0" marR="0" marT="0" marB="0"/>
                </a:tc>
              </a:tr>
              <a:tr h="461065">
                <a:tc>
                  <a:txBody>
                    <a:bodyPr/>
                    <a:lstStyle/>
                    <a:p>
                      <a:pPr marL="0" marR="0">
                        <a:lnSpc>
                          <a:spcPct val="107000"/>
                        </a:lnSpc>
                        <a:spcBef>
                          <a:spcPts val="0"/>
                        </a:spcBef>
                        <a:spcAft>
                          <a:spcPts val="0"/>
                        </a:spcAft>
                      </a:pPr>
                      <a:r>
                        <a:rPr lang="en-US" sz="2400" dirty="0" err="1">
                          <a:effectLst/>
                          <a:latin typeface="Times New Roman" panose="02020603050405020304" pitchFamily="18" charset="0"/>
                          <a:cs typeface="Times New Roman" panose="02020603050405020304" pitchFamily="18" charset="0"/>
                        </a:rPr>
                        <a:t>Rửa</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tay</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trước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khi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ăn</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tc>
                  <a:txBody>
                    <a:bodyPr/>
                    <a:lstStyle/>
                    <a:p>
                      <a:endParaRPr lang="en-US" sz="2400" dirty="0">
                        <a:latin typeface="Times New Roman" panose="02020603050405020304" pitchFamily="18" charset="0"/>
                        <a:cs typeface="Times New Roman" panose="02020603050405020304" pitchFamily="18" charset="0"/>
                      </a:endParaRPr>
                    </a:p>
                  </a:txBody>
                  <a:tcPr marL="0" marR="0" marT="0" marB="0"/>
                </a:tc>
              </a:tr>
              <a:tr h="767103">
                <a:tc>
                  <a:txBody>
                    <a:bodyPr/>
                    <a:lstStyle/>
                    <a:p>
                      <a:pPr marL="0" marR="0">
                        <a:lnSpc>
                          <a:spcPct val="107000"/>
                        </a:lnSpc>
                        <a:spcBef>
                          <a:spcPts val="0"/>
                        </a:spcBef>
                        <a:spcAft>
                          <a:spcPts val="0"/>
                        </a:spcAft>
                      </a:pPr>
                      <a:r>
                        <a:rPr lang="en-US" sz="2400">
                          <a:effectLst/>
                          <a:latin typeface="Times New Roman" panose="02020603050405020304" pitchFamily="18" charset="0"/>
                          <a:cs typeface="Times New Roman" panose="02020603050405020304" pitchFamily="18" charset="0"/>
                        </a:rPr>
                        <a:t>Tạo không khí thoải mái khi ăn</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tc>
                  <a:txBody>
                    <a:bodyPr/>
                    <a:lstStyle/>
                    <a:p>
                      <a:endParaRPr lang="en-US" sz="2400" dirty="0">
                        <a:latin typeface="Times New Roman" panose="02020603050405020304" pitchFamily="18" charset="0"/>
                        <a:cs typeface="Times New Roman" panose="02020603050405020304" pitchFamily="18" charset="0"/>
                      </a:endParaRPr>
                    </a:p>
                  </a:txBody>
                  <a:tcPr marL="0" marR="0" marT="0" marB="0"/>
                </a:tc>
              </a:tr>
              <a:tr h="994461">
                <a:tc>
                  <a:txBody>
                    <a:bodyPr/>
                    <a:lstStyle/>
                    <a:p>
                      <a:pPr marL="0" marR="0">
                        <a:lnSpc>
                          <a:spcPct val="107000"/>
                        </a:lnSpc>
                        <a:spcBef>
                          <a:spcPts val="0"/>
                        </a:spcBef>
                        <a:spcAft>
                          <a:spcPts val="0"/>
                        </a:spcAft>
                      </a:pPr>
                      <a:r>
                        <a:rPr lang="en-US" sz="2400" dirty="0" err="1">
                          <a:effectLst/>
                          <a:latin typeface="Times New Roman" panose="02020603050405020304" pitchFamily="18" charset="0"/>
                          <a:cs typeface="Times New Roman" panose="02020603050405020304" pitchFamily="18" charset="0"/>
                        </a:rPr>
                        <a:t>Chuẩn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bị</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bữa</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ăn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chứa</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đầy</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đủ</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các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nhóm</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chất</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dinh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dưỡng</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tc>
                  <a:txBody>
                    <a:bodyPr/>
                    <a:lstStyle/>
                    <a:p>
                      <a:endParaRPr lang="en-US" sz="2400" dirty="0">
                        <a:latin typeface="Times New Roman" panose="02020603050405020304" pitchFamily="18" charset="0"/>
                        <a:cs typeface="Times New Roman" panose="02020603050405020304" pitchFamily="18" charset="0"/>
                      </a:endParaRPr>
                    </a:p>
                  </a:txBody>
                  <a:tcPr marL="0" marR="0" marT="0" marB="0"/>
                </a:tc>
              </a:tr>
            </a:tbl>
          </a:graphicData>
        </a:graphic>
      </p:graphicFrame>
      <p:sp>
        <p:nvSpPr>
          <p:cNvPr id="3" name="Rectangle 2"/>
          <p:cNvSpPr/>
          <p:nvPr/>
        </p:nvSpPr>
        <p:spPr>
          <a:xfrm>
            <a:off x="1524919" y="1710368"/>
            <a:ext cx="8607381" cy="886461"/>
          </a:xfrm>
          <a:prstGeom prst="rect">
            <a:avLst/>
          </a:prstGeom>
        </p:spPr>
        <p:txBody>
          <a:bodyPr wrap="square">
            <a:spAutoFit/>
          </a:bodyPr>
          <a:lstStyle/>
          <a:p>
            <a:pPr algn="ctr">
              <a:lnSpc>
                <a:spcPct val="107000"/>
              </a:lnSpc>
              <a:spcAft>
                <a:spcPts val="800"/>
              </a:spcAft>
            </a:pP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n-US" sz="2800" b="1"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Thảo</a:t>
            </a:r>
            <a:r>
              <a:rPr lang="en-US" sz="28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luận</a:t>
            </a:r>
            <a:r>
              <a:rPr lang="en-US" sz="28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hoàn</a:t>
            </a:r>
            <a:r>
              <a:rPr lang="en-US" sz="28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thành</a:t>
            </a:r>
            <a:r>
              <a:rPr lang="en-US" sz="28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nội</a:t>
            </a:r>
            <a:r>
              <a:rPr lang="en-US" sz="28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dung </a:t>
            </a:r>
            <a:r>
              <a:rPr lang="en-US" sz="2800" b="1"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theo</a:t>
            </a:r>
            <a:r>
              <a:rPr lang="en-US" sz="28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mẫu</a:t>
            </a:r>
            <a:r>
              <a:rPr lang="en-US" sz="28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Bảng</a:t>
            </a:r>
            <a:r>
              <a:rPr lang="en-US" sz="28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31.1</a:t>
            </a:r>
            <a:endParaRPr lang="en-US" sz="2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Rectangle 7"/>
          <p:cNvSpPr/>
          <p:nvPr/>
        </p:nvSpPr>
        <p:spPr>
          <a:xfrm>
            <a:off x="5590808" y="3580045"/>
            <a:ext cx="6233909" cy="882678"/>
          </a:xfrm>
          <a:prstGeom prst="rect">
            <a:avLst/>
          </a:prstGeom>
        </p:spPr>
        <p:txBody>
          <a:bodyPr wrap="square">
            <a:spAutoFit/>
          </a:bodyPr>
          <a:lstStyle/>
          <a:p>
            <a:pPr>
              <a:lnSpc>
                <a:spcPct val="107000"/>
              </a:lnSpc>
            </a:pPr>
            <a:r>
              <a:rPr lang="en-US" sz="2400" dirty="0">
                <a:solidFill>
                  <a:srgbClr val="FF0000"/>
                </a:solidFill>
                <a:latin typeface="Times New Roman" panose="02020603050405020304" pitchFamily="18" charset="0"/>
                <a:cs typeface="Times New Roman" panose="02020603050405020304" pitchFamily="18" charset="0"/>
              </a:rPr>
              <a:t>Tiêu </a:t>
            </a:r>
            <a:r>
              <a:rPr lang="en-US" sz="2400" dirty="0" err="1">
                <a:solidFill>
                  <a:srgbClr val="FF0000"/>
                </a:solidFill>
                <a:latin typeface="Times New Roman" panose="02020603050405020304" pitchFamily="18" charset="0"/>
                <a:cs typeface="Times New Roman" panose="02020603050405020304" pitchFamily="18" charset="0"/>
              </a:rPr>
              <a:t>diệt</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tác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nhân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gây</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hại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cho</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hệ</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tiêu</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hoá</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trong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thức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ăn</a:t>
            </a:r>
            <a:endPar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Rectangle 8"/>
          <p:cNvSpPr/>
          <p:nvPr/>
        </p:nvSpPr>
        <p:spPr>
          <a:xfrm>
            <a:off x="5607055" y="4390715"/>
            <a:ext cx="6233909" cy="487506"/>
          </a:xfrm>
          <a:prstGeom prst="rect">
            <a:avLst/>
          </a:prstGeom>
        </p:spPr>
        <p:txBody>
          <a:bodyPr wrap="square">
            <a:spAutoFit/>
          </a:bodyPr>
          <a:lstStyle/>
          <a:p>
            <a:pPr>
              <a:lnSpc>
                <a:spcPct val="107000"/>
              </a:lnSpc>
            </a:pPr>
            <a:r>
              <a:rPr lang="en-US" sz="2400" dirty="0" err="1">
                <a:solidFill>
                  <a:srgbClr val="FF0000"/>
                </a:solidFill>
                <a:latin typeface="Times New Roman" panose="02020603050405020304" pitchFamily="18" charset="0"/>
                <a:cs typeface="Times New Roman" panose="02020603050405020304" pitchFamily="18" charset="0"/>
              </a:rPr>
              <a:t>Tránh</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nhiễm</a:t>
            </a:r>
            <a:r>
              <a:rPr lang="en-US" sz="2400" dirty="0">
                <a:solidFill>
                  <a:srgbClr val="FF0000"/>
                </a:solidFill>
                <a:latin typeface="Times New Roman" panose="02020603050405020304" pitchFamily="18" charset="0"/>
                <a:cs typeface="Times New Roman" panose="02020603050405020304" pitchFamily="18" charset="0"/>
              </a:rPr>
              <a:t> vi </a:t>
            </a:r>
            <a:r>
              <a:rPr lang="en-US" sz="2400" dirty="0" err="1">
                <a:solidFill>
                  <a:srgbClr val="FF0000"/>
                </a:solidFill>
                <a:latin typeface="Times New Roman" panose="02020603050405020304" pitchFamily="18" charset="0"/>
                <a:cs typeface="Times New Roman" panose="02020603050405020304" pitchFamily="18" charset="0"/>
              </a:rPr>
              <a:t>khuẩn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trứng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giun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sán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từ</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tay</a:t>
            </a:r>
            <a:endPar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Rectangle 9"/>
          <p:cNvSpPr/>
          <p:nvPr/>
        </p:nvSpPr>
        <p:spPr>
          <a:xfrm>
            <a:off x="5607055" y="4878221"/>
            <a:ext cx="6233909" cy="882678"/>
          </a:xfrm>
          <a:prstGeom prst="rect">
            <a:avLst/>
          </a:prstGeom>
        </p:spPr>
        <p:txBody>
          <a:bodyPr wrap="square">
            <a:spAutoFit/>
          </a:bodyPr>
          <a:lstStyle/>
          <a:p>
            <a:pPr>
              <a:lnSpc>
                <a:spcPct val="107000"/>
              </a:lnSpc>
            </a:pPr>
            <a:r>
              <a:rPr lang="en-US" sz="2400" dirty="0" err="1" smtClean="0">
                <a:solidFill>
                  <a:srgbClr val="FF0000"/>
                </a:solidFill>
                <a:latin typeface="Times New Roman" panose="02020603050405020304" pitchFamily="18" charset="0"/>
                <a:cs typeface="Times New Roman" panose="02020603050405020304" pitchFamily="18" charset="0"/>
              </a:rPr>
              <a:t>Giúp</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tiêu</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hóa</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thức</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ăn</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và</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hấp</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thụ</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chất</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dinh</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dưỡng</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hiệu</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quả</a:t>
            </a:r>
            <a:endPar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Rectangle 10"/>
          <p:cNvSpPr/>
          <p:nvPr/>
        </p:nvSpPr>
        <p:spPr>
          <a:xfrm>
            <a:off x="5673862" y="5760899"/>
            <a:ext cx="6100294" cy="830997"/>
          </a:xfrm>
          <a:prstGeom prst="rect">
            <a:avLst/>
          </a:prstGeom>
        </p:spPr>
        <p:txBody>
          <a:bodyPr wrap="square">
            <a:spAutoFit/>
          </a:bodyPr>
          <a:lstStyle/>
          <a:p>
            <a:r>
              <a:rPr lang="en-US" sz="2400" dirty="0" err="1"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Cung</a:t>
            </a:r>
            <a:r>
              <a:rPr lang="en-US" sz="2400" dirty="0"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cấp</a:t>
            </a:r>
            <a:r>
              <a:rPr lang="en-US" sz="24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đủ</a:t>
            </a:r>
            <a:r>
              <a:rPr lang="en-US" sz="24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các</a:t>
            </a:r>
            <a:r>
              <a:rPr lang="en-US" sz="24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nhóm</a:t>
            </a:r>
            <a:r>
              <a:rPr lang="en-US" sz="24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chất</a:t>
            </a:r>
            <a:r>
              <a:rPr lang="en-US" sz="24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dinh</a:t>
            </a:r>
            <a:r>
              <a:rPr lang="en-US" sz="24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dưỡng</a:t>
            </a:r>
            <a:r>
              <a:rPr lang="en-US" sz="24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cho</a:t>
            </a:r>
            <a:r>
              <a:rPr lang="en-US" sz="24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cơ</a:t>
            </a:r>
            <a:r>
              <a:rPr lang="en-US" sz="24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thể</a:t>
            </a:r>
            <a:r>
              <a:rPr lang="en-US" sz="24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endParaRPr lang="en-US" sz="2400" dirty="0">
              <a:solidFill>
                <a:srgbClr val="FF0000"/>
              </a:solidFill>
            </a:endParaRPr>
          </a:p>
        </p:txBody>
      </p:sp>
    </p:spTree>
    <p:extLst>
      <p:ext uri="{BB962C8B-B14F-4D97-AF65-F5344CB8AC3E}">
        <p14:creationId xmlns:p14="http://schemas.microsoft.com/office/powerpoint/2010/main" val="3527428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29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29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09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29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89210" y="-60767"/>
            <a:ext cx="12093835" cy="523220"/>
          </a:xfrm>
          <a:prstGeom prst="rect">
            <a:avLst/>
          </a:prstGeom>
        </p:spPr>
        <p:txBody>
          <a:bodyPr wrap="square">
            <a:spAutoFit/>
          </a:bodyPr>
          <a:lstStyle/>
          <a:p>
            <a:r>
              <a:rPr lang="en-US" sz="28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BÀI </a:t>
            </a:r>
            <a:r>
              <a:rPr lang="en-US" sz="2800" dirty="0" smtClean="0">
                <a:solidFill>
                  <a:srgbClr val="FF0000"/>
                </a:solidFill>
                <a:latin typeface="Times New Roman" panose="02020603050405020304" pitchFamily="18" charset="0"/>
                <a:ea typeface="Tahoma" panose="020B0604030504040204" pitchFamily="34" charset="0"/>
                <a:cs typeface="Times New Roman" panose="02020603050405020304" pitchFamily="18" charset="0"/>
              </a:rPr>
              <a:t>31: TRAO </a:t>
            </a:r>
            <a:r>
              <a:rPr lang="en-US" sz="28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ĐỔI NƯỚC VÀ CHẤT DINH DƯỠNG Ở ĐỘNG VẬT</a:t>
            </a:r>
          </a:p>
        </p:txBody>
      </p:sp>
      <p:sp>
        <p:nvSpPr>
          <p:cNvPr id="10" name="Rectangle 9"/>
          <p:cNvSpPr/>
          <p:nvPr/>
        </p:nvSpPr>
        <p:spPr>
          <a:xfrm>
            <a:off x="98165" y="346608"/>
            <a:ext cx="12142694" cy="584775"/>
          </a:xfrm>
          <a:prstGeom prst="rect">
            <a:avLst/>
          </a:prstGeom>
        </p:spPr>
        <p:txBody>
          <a:bodyPr wrap="square">
            <a:spAutoFit/>
          </a:bodyPr>
          <a:lstStyle/>
          <a:p>
            <a:r>
              <a:rPr lang="en-US" sz="3200" dirty="0" smtClean="0">
                <a:solidFill>
                  <a:srgbClr val="03A6EB"/>
                </a:solidFill>
                <a:latin typeface="Times New Roman" panose="02020603050405020304" pitchFamily="18" charset="0"/>
                <a:ea typeface="Calibri" panose="020F0502020204030204" pitchFamily="34" charset="0"/>
              </a:rPr>
              <a:t>I. </a:t>
            </a:r>
            <a:r>
              <a:rPr lang="en-US" sz="3200" dirty="0">
                <a:solidFill>
                  <a:srgbClr val="03A6EB"/>
                </a:solidFill>
                <a:latin typeface="Times New Roman" panose="02020603050405020304" pitchFamily="18" charset="0"/>
                <a:ea typeface="Calibri" panose="020F0502020204030204" pitchFamily="34" charset="0"/>
              </a:rPr>
              <a:t>C</a:t>
            </a:r>
            <a:r>
              <a:rPr lang="en-US" sz="3200" dirty="0" smtClean="0">
                <a:solidFill>
                  <a:srgbClr val="03A6EB"/>
                </a:solidFill>
                <a:latin typeface="Times New Roman" panose="02020603050405020304" pitchFamily="18" charset="0"/>
                <a:ea typeface="Calibri" panose="020F0502020204030204" pitchFamily="34" charset="0"/>
              </a:rPr>
              <a:t>on </a:t>
            </a:r>
            <a:r>
              <a:rPr lang="en-US" sz="3200" dirty="0" err="1">
                <a:solidFill>
                  <a:srgbClr val="03A6EB"/>
                </a:solidFill>
                <a:latin typeface="Times New Roman" panose="02020603050405020304" pitchFamily="18" charset="0"/>
                <a:ea typeface="Calibri" panose="020F0502020204030204" pitchFamily="34" charset="0"/>
              </a:rPr>
              <a:t>đường</a:t>
            </a:r>
            <a:r>
              <a:rPr lang="en-US" sz="3200" dirty="0">
                <a:solidFill>
                  <a:srgbClr val="03A6EB"/>
                </a:solidFill>
                <a:latin typeface="Times New Roman" panose="02020603050405020304" pitchFamily="18" charset="0"/>
                <a:ea typeface="Calibri" panose="020F0502020204030204" pitchFamily="34" charset="0"/>
              </a:rPr>
              <a:t> </a:t>
            </a:r>
            <a:r>
              <a:rPr lang="en-US" sz="3200" dirty="0" err="1">
                <a:solidFill>
                  <a:srgbClr val="03A6EB"/>
                </a:solidFill>
                <a:latin typeface="Times New Roman" panose="02020603050405020304" pitchFamily="18" charset="0"/>
                <a:ea typeface="Calibri" panose="020F0502020204030204" pitchFamily="34" charset="0"/>
              </a:rPr>
              <a:t>thu</a:t>
            </a:r>
            <a:r>
              <a:rPr lang="en-US" sz="3200" dirty="0">
                <a:solidFill>
                  <a:srgbClr val="03A6EB"/>
                </a:solidFill>
                <a:latin typeface="Times New Roman" panose="02020603050405020304" pitchFamily="18" charset="0"/>
                <a:ea typeface="Calibri" panose="020F0502020204030204" pitchFamily="34" charset="0"/>
              </a:rPr>
              <a:t> </a:t>
            </a:r>
            <a:r>
              <a:rPr lang="en-US" sz="3200" dirty="0" err="1">
                <a:solidFill>
                  <a:srgbClr val="03A6EB"/>
                </a:solidFill>
                <a:latin typeface="Times New Roman" panose="02020603050405020304" pitchFamily="18" charset="0"/>
                <a:ea typeface="Calibri" panose="020F0502020204030204" pitchFamily="34" charset="0"/>
              </a:rPr>
              <a:t>nhận</a:t>
            </a:r>
            <a:r>
              <a:rPr lang="en-US" sz="3200" dirty="0">
                <a:solidFill>
                  <a:srgbClr val="03A6EB"/>
                </a:solidFill>
                <a:latin typeface="Times New Roman" panose="02020603050405020304" pitchFamily="18" charset="0"/>
                <a:ea typeface="Calibri" panose="020F0502020204030204" pitchFamily="34" charset="0"/>
              </a:rPr>
              <a:t> </a:t>
            </a:r>
            <a:r>
              <a:rPr lang="en-US" sz="3200" dirty="0" err="1">
                <a:solidFill>
                  <a:srgbClr val="03A6EB"/>
                </a:solidFill>
                <a:latin typeface="Times New Roman" panose="02020603050405020304" pitchFamily="18" charset="0"/>
                <a:ea typeface="Calibri" panose="020F0502020204030204" pitchFamily="34" charset="0"/>
              </a:rPr>
              <a:t>và</a:t>
            </a:r>
            <a:r>
              <a:rPr lang="en-US" sz="3200" dirty="0">
                <a:solidFill>
                  <a:srgbClr val="03A6EB"/>
                </a:solidFill>
                <a:latin typeface="Times New Roman" panose="02020603050405020304" pitchFamily="18" charset="0"/>
                <a:ea typeface="Calibri" panose="020F0502020204030204" pitchFamily="34" charset="0"/>
              </a:rPr>
              <a:t> </a:t>
            </a:r>
            <a:r>
              <a:rPr lang="en-US" sz="3200" dirty="0" err="1">
                <a:solidFill>
                  <a:srgbClr val="03A6EB"/>
                </a:solidFill>
                <a:latin typeface="Times New Roman" panose="02020603050405020304" pitchFamily="18" charset="0"/>
                <a:ea typeface="Calibri" panose="020F0502020204030204" pitchFamily="34" charset="0"/>
              </a:rPr>
              <a:t>tiêu</a:t>
            </a:r>
            <a:r>
              <a:rPr lang="en-US" sz="3200" dirty="0">
                <a:solidFill>
                  <a:srgbClr val="03A6EB"/>
                </a:solidFill>
                <a:latin typeface="Times New Roman" panose="02020603050405020304" pitchFamily="18" charset="0"/>
                <a:ea typeface="Calibri" panose="020F0502020204030204" pitchFamily="34" charset="0"/>
              </a:rPr>
              <a:t> </a:t>
            </a:r>
            <a:r>
              <a:rPr lang="en-US" sz="3200" dirty="0" err="1">
                <a:solidFill>
                  <a:srgbClr val="03A6EB"/>
                </a:solidFill>
                <a:latin typeface="Times New Roman" panose="02020603050405020304" pitchFamily="18" charset="0"/>
                <a:ea typeface="Calibri" panose="020F0502020204030204" pitchFamily="34" charset="0"/>
              </a:rPr>
              <a:t>hóa</a:t>
            </a:r>
            <a:r>
              <a:rPr lang="en-US" sz="3200" dirty="0">
                <a:solidFill>
                  <a:srgbClr val="03A6EB"/>
                </a:solidFill>
                <a:latin typeface="Times New Roman" panose="02020603050405020304" pitchFamily="18" charset="0"/>
                <a:ea typeface="Calibri" panose="020F0502020204030204" pitchFamily="34" charset="0"/>
              </a:rPr>
              <a:t> </a:t>
            </a:r>
            <a:r>
              <a:rPr lang="en-US" sz="3200" dirty="0" err="1">
                <a:solidFill>
                  <a:srgbClr val="03A6EB"/>
                </a:solidFill>
                <a:latin typeface="Times New Roman" panose="02020603050405020304" pitchFamily="18" charset="0"/>
                <a:ea typeface="Calibri" panose="020F0502020204030204" pitchFamily="34" charset="0"/>
              </a:rPr>
              <a:t>thức</a:t>
            </a:r>
            <a:r>
              <a:rPr lang="en-US" sz="3200" dirty="0">
                <a:solidFill>
                  <a:srgbClr val="03A6EB"/>
                </a:solidFill>
                <a:latin typeface="Times New Roman" panose="02020603050405020304" pitchFamily="18" charset="0"/>
                <a:ea typeface="Calibri" panose="020F0502020204030204" pitchFamily="34" charset="0"/>
              </a:rPr>
              <a:t> </a:t>
            </a:r>
            <a:r>
              <a:rPr lang="en-US" sz="3200" dirty="0" err="1">
                <a:solidFill>
                  <a:srgbClr val="03A6EB"/>
                </a:solidFill>
                <a:latin typeface="Times New Roman" panose="02020603050405020304" pitchFamily="18" charset="0"/>
                <a:ea typeface="Calibri" panose="020F0502020204030204" pitchFamily="34" charset="0"/>
              </a:rPr>
              <a:t>ăn</a:t>
            </a:r>
            <a:r>
              <a:rPr lang="en-US" sz="3200" dirty="0">
                <a:solidFill>
                  <a:srgbClr val="03A6EB"/>
                </a:solidFill>
                <a:latin typeface="Times New Roman" panose="02020603050405020304" pitchFamily="18" charset="0"/>
                <a:ea typeface="Calibri" panose="020F0502020204030204" pitchFamily="34" charset="0"/>
              </a:rPr>
              <a:t> </a:t>
            </a:r>
            <a:r>
              <a:rPr lang="en-US" sz="3200" dirty="0" err="1">
                <a:solidFill>
                  <a:srgbClr val="03A6EB"/>
                </a:solidFill>
                <a:latin typeface="Times New Roman" panose="02020603050405020304" pitchFamily="18" charset="0"/>
                <a:ea typeface="Calibri" panose="020F0502020204030204" pitchFamily="34" charset="0"/>
              </a:rPr>
              <a:t>trong</a:t>
            </a:r>
            <a:r>
              <a:rPr lang="en-US" sz="3200" dirty="0">
                <a:solidFill>
                  <a:srgbClr val="03A6EB"/>
                </a:solidFill>
                <a:latin typeface="Times New Roman" panose="02020603050405020304" pitchFamily="18" charset="0"/>
                <a:ea typeface="Calibri" panose="020F0502020204030204" pitchFamily="34" charset="0"/>
              </a:rPr>
              <a:t> </a:t>
            </a:r>
            <a:r>
              <a:rPr lang="en-US" sz="3200" dirty="0" err="1">
                <a:solidFill>
                  <a:srgbClr val="03A6EB"/>
                </a:solidFill>
                <a:latin typeface="Times New Roman" panose="02020603050405020304" pitchFamily="18" charset="0"/>
                <a:ea typeface="Calibri" panose="020F0502020204030204" pitchFamily="34" charset="0"/>
              </a:rPr>
              <a:t>ống</a:t>
            </a:r>
            <a:r>
              <a:rPr lang="en-US" sz="3200" dirty="0">
                <a:solidFill>
                  <a:srgbClr val="03A6EB"/>
                </a:solidFill>
                <a:latin typeface="Times New Roman" panose="02020603050405020304" pitchFamily="18" charset="0"/>
                <a:ea typeface="Calibri" panose="020F0502020204030204" pitchFamily="34" charset="0"/>
              </a:rPr>
              <a:t> </a:t>
            </a:r>
            <a:r>
              <a:rPr lang="en-US" sz="3200" dirty="0" err="1">
                <a:solidFill>
                  <a:srgbClr val="03A6EB"/>
                </a:solidFill>
                <a:latin typeface="Times New Roman" panose="02020603050405020304" pitchFamily="18" charset="0"/>
                <a:ea typeface="Calibri" panose="020F0502020204030204" pitchFamily="34" charset="0"/>
              </a:rPr>
              <a:t>tiêu</a:t>
            </a:r>
            <a:r>
              <a:rPr lang="en-US" sz="3200" dirty="0">
                <a:solidFill>
                  <a:srgbClr val="03A6EB"/>
                </a:solidFill>
                <a:latin typeface="Times New Roman" panose="02020603050405020304" pitchFamily="18" charset="0"/>
                <a:ea typeface="Calibri" panose="020F0502020204030204" pitchFamily="34" charset="0"/>
              </a:rPr>
              <a:t> </a:t>
            </a:r>
            <a:r>
              <a:rPr lang="en-US" sz="3200" dirty="0" err="1">
                <a:solidFill>
                  <a:srgbClr val="03A6EB"/>
                </a:solidFill>
                <a:latin typeface="Times New Roman" panose="02020603050405020304" pitchFamily="18" charset="0"/>
                <a:ea typeface="Calibri" panose="020F0502020204030204" pitchFamily="34" charset="0"/>
              </a:rPr>
              <a:t>hóa</a:t>
            </a:r>
            <a:r>
              <a:rPr lang="en-US" sz="3200" dirty="0">
                <a:solidFill>
                  <a:srgbClr val="03A6EB"/>
                </a:solidFill>
                <a:latin typeface="Times New Roman" panose="02020603050405020304" pitchFamily="18" charset="0"/>
                <a:ea typeface="Calibri" panose="020F0502020204030204" pitchFamily="34" charset="0"/>
              </a:rPr>
              <a:t> ở </a:t>
            </a:r>
            <a:r>
              <a:rPr lang="en-US" sz="3200" dirty="0" err="1">
                <a:solidFill>
                  <a:srgbClr val="03A6EB"/>
                </a:solidFill>
                <a:latin typeface="Times New Roman" panose="02020603050405020304" pitchFamily="18" charset="0"/>
                <a:ea typeface="Calibri" panose="020F0502020204030204" pitchFamily="34" charset="0"/>
              </a:rPr>
              <a:t>động</a:t>
            </a:r>
            <a:r>
              <a:rPr lang="en-US" sz="3200" dirty="0">
                <a:solidFill>
                  <a:srgbClr val="03A6EB"/>
                </a:solidFill>
                <a:latin typeface="Times New Roman" panose="02020603050405020304" pitchFamily="18" charset="0"/>
                <a:ea typeface="Calibri" panose="020F0502020204030204" pitchFamily="34" charset="0"/>
              </a:rPr>
              <a:t> </a:t>
            </a:r>
            <a:r>
              <a:rPr lang="en-US" sz="3200" dirty="0" err="1">
                <a:solidFill>
                  <a:srgbClr val="03A6EB"/>
                </a:solidFill>
                <a:latin typeface="Times New Roman" panose="02020603050405020304" pitchFamily="18" charset="0"/>
                <a:ea typeface="Calibri" panose="020F0502020204030204" pitchFamily="34" charset="0"/>
              </a:rPr>
              <a:t>vật</a:t>
            </a:r>
            <a:r>
              <a:rPr lang="en-US" sz="3200" dirty="0">
                <a:solidFill>
                  <a:srgbClr val="03A6EB"/>
                </a:solidFill>
                <a:latin typeface="Times New Roman" panose="02020603050405020304" pitchFamily="18" charset="0"/>
                <a:ea typeface="Calibri" panose="020F0502020204030204" pitchFamily="34" charset="0"/>
              </a:rPr>
              <a:t>.</a:t>
            </a:r>
            <a:endParaRPr lang="en-US" sz="3200" dirty="0">
              <a:solidFill>
                <a:srgbClr val="03A6EB"/>
              </a:solidFill>
            </a:endParaRPr>
          </a:p>
        </p:txBody>
      </p:sp>
      <p:sp>
        <p:nvSpPr>
          <p:cNvPr id="11" name="Rectangle 10"/>
          <p:cNvSpPr/>
          <p:nvPr/>
        </p:nvSpPr>
        <p:spPr>
          <a:xfrm>
            <a:off x="98164" y="779943"/>
            <a:ext cx="11304941" cy="619272"/>
          </a:xfrm>
          <a:prstGeom prst="rect">
            <a:avLst/>
          </a:prstGeom>
        </p:spPr>
        <p:txBody>
          <a:bodyPr wrap="square">
            <a:spAutoFit/>
          </a:bodyPr>
          <a:lstStyle/>
          <a:p>
            <a:pPr algn="just">
              <a:lnSpc>
                <a:spcPct val="107000"/>
              </a:lnSpc>
            </a:pPr>
            <a:r>
              <a:rPr lang="en-US" sz="3200" dirty="0">
                <a:solidFill>
                  <a:srgbClr val="03A6EB"/>
                </a:solidFill>
                <a:latin typeface="Times New Roman" panose="02020603050405020304" pitchFamily="18" charset="0"/>
                <a:ea typeface="Calibri" panose="020F0502020204030204" pitchFamily="34" charset="0"/>
                <a:cs typeface="Times New Roman" panose="02020603050405020304" pitchFamily="18" charset="0"/>
              </a:rPr>
              <a:t>II. </a:t>
            </a:r>
            <a:r>
              <a:rPr lang="en-US" sz="3200" dirty="0" err="1">
                <a:solidFill>
                  <a:srgbClr val="03A6EB"/>
                </a:solidFill>
                <a:latin typeface="Times New Roman" panose="02020603050405020304" pitchFamily="18" charset="0"/>
                <a:ea typeface="Calibri" panose="020F0502020204030204" pitchFamily="34" charset="0"/>
                <a:cs typeface="Times New Roman" panose="02020603050405020304" pitchFamily="18" charset="0"/>
              </a:rPr>
              <a:t>Nhu</a:t>
            </a:r>
            <a:r>
              <a:rPr lang="en-US" sz="3200" dirty="0">
                <a:solidFill>
                  <a:srgbClr val="03A6EB"/>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3A6EB"/>
                </a:solidFill>
                <a:latin typeface="Times New Roman" panose="02020603050405020304" pitchFamily="18" charset="0"/>
                <a:ea typeface="Calibri" panose="020F0502020204030204" pitchFamily="34" charset="0"/>
                <a:cs typeface="Times New Roman" panose="02020603050405020304" pitchFamily="18" charset="0"/>
              </a:rPr>
              <a:t>cầu</a:t>
            </a:r>
            <a:r>
              <a:rPr lang="en-US" sz="3200" dirty="0">
                <a:solidFill>
                  <a:srgbClr val="03A6EB"/>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3A6EB"/>
                </a:solidFill>
                <a:latin typeface="Times New Roman" panose="02020603050405020304" pitchFamily="18" charset="0"/>
                <a:ea typeface="Calibri" panose="020F0502020204030204" pitchFamily="34" charset="0"/>
                <a:cs typeface="Times New Roman" panose="02020603050405020304" pitchFamily="18" charset="0"/>
              </a:rPr>
              <a:t>sử</a:t>
            </a:r>
            <a:r>
              <a:rPr lang="en-US" sz="3200" dirty="0">
                <a:solidFill>
                  <a:srgbClr val="03A6EB"/>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3A6EB"/>
                </a:solidFill>
                <a:latin typeface="Times New Roman" panose="02020603050405020304" pitchFamily="18" charset="0"/>
                <a:ea typeface="Calibri" panose="020F0502020204030204" pitchFamily="34" charset="0"/>
                <a:cs typeface="Times New Roman" panose="02020603050405020304" pitchFamily="18" charset="0"/>
              </a:rPr>
              <a:t>dụng</a:t>
            </a:r>
            <a:r>
              <a:rPr lang="en-US" sz="3200" dirty="0">
                <a:solidFill>
                  <a:srgbClr val="03A6EB"/>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3A6EB"/>
                </a:solidFill>
                <a:latin typeface="Times New Roman" panose="02020603050405020304" pitchFamily="18" charset="0"/>
                <a:ea typeface="Calibri" panose="020F0502020204030204" pitchFamily="34" charset="0"/>
                <a:cs typeface="Times New Roman" panose="02020603050405020304" pitchFamily="18" charset="0"/>
              </a:rPr>
              <a:t>nước</a:t>
            </a:r>
            <a:r>
              <a:rPr lang="en-US" sz="3200" dirty="0">
                <a:solidFill>
                  <a:srgbClr val="03A6EB"/>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3A6EB"/>
                </a:solidFill>
                <a:latin typeface="Times New Roman" panose="02020603050405020304" pitchFamily="18" charset="0"/>
                <a:ea typeface="Calibri" panose="020F0502020204030204" pitchFamily="34" charset="0"/>
                <a:cs typeface="Times New Roman" panose="02020603050405020304" pitchFamily="18" charset="0"/>
              </a:rPr>
              <a:t>và</a:t>
            </a:r>
            <a:r>
              <a:rPr lang="en-US" sz="3200" dirty="0">
                <a:solidFill>
                  <a:srgbClr val="03A6EB"/>
                </a:solidFill>
                <a:latin typeface="Times New Roman" panose="02020603050405020304" pitchFamily="18" charset="0"/>
                <a:ea typeface="Calibri" panose="020F0502020204030204" pitchFamily="34" charset="0"/>
                <a:cs typeface="Times New Roman" panose="02020603050405020304" pitchFamily="18" charset="0"/>
              </a:rPr>
              <a:t> con </a:t>
            </a:r>
            <a:r>
              <a:rPr lang="en-US" sz="3200" dirty="0" err="1">
                <a:solidFill>
                  <a:srgbClr val="03A6EB"/>
                </a:solidFill>
                <a:latin typeface="Times New Roman" panose="02020603050405020304" pitchFamily="18" charset="0"/>
                <a:ea typeface="Calibri" panose="020F0502020204030204" pitchFamily="34" charset="0"/>
                <a:cs typeface="Times New Roman" panose="02020603050405020304" pitchFamily="18" charset="0"/>
              </a:rPr>
              <a:t>đường</a:t>
            </a:r>
            <a:r>
              <a:rPr lang="en-US" sz="3200" dirty="0">
                <a:solidFill>
                  <a:srgbClr val="03A6EB"/>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3A6EB"/>
                </a:solidFill>
                <a:latin typeface="Times New Roman" panose="02020603050405020304" pitchFamily="18" charset="0"/>
                <a:ea typeface="Calibri" panose="020F0502020204030204" pitchFamily="34" charset="0"/>
                <a:cs typeface="Times New Roman" panose="02020603050405020304" pitchFamily="18" charset="0"/>
              </a:rPr>
              <a:t>trao</a:t>
            </a:r>
            <a:r>
              <a:rPr lang="en-US" sz="3200" dirty="0">
                <a:solidFill>
                  <a:srgbClr val="03A6EB"/>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3A6EB"/>
                </a:solidFill>
                <a:latin typeface="Times New Roman" panose="02020603050405020304" pitchFamily="18" charset="0"/>
                <a:ea typeface="Calibri" panose="020F0502020204030204" pitchFamily="34" charset="0"/>
                <a:cs typeface="Times New Roman" panose="02020603050405020304" pitchFamily="18" charset="0"/>
              </a:rPr>
              <a:t>đổi</a:t>
            </a:r>
            <a:r>
              <a:rPr lang="en-US" sz="3200" dirty="0">
                <a:solidFill>
                  <a:srgbClr val="03A6EB"/>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3A6EB"/>
                </a:solidFill>
                <a:latin typeface="Times New Roman" panose="02020603050405020304" pitchFamily="18" charset="0"/>
                <a:ea typeface="Calibri" panose="020F0502020204030204" pitchFamily="34" charset="0"/>
                <a:cs typeface="Times New Roman" panose="02020603050405020304" pitchFamily="18" charset="0"/>
              </a:rPr>
              <a:t>nước</a:t>
            </a:r>
            <a:r>
              <a:rPr lang="en-US" sz="3200" dirty="0">
                <a:solidFill>
                  <a:srgbClr val="03A6EB"/>
                </a:solidFill>
                <a:latin typeface="Times New Roman" panose="02020603050405020304" pitchFamily="18" charset="0"/>
                <a:ea typeface="Calibri" panose="020F0502020204030204" pitchFamily="34" charset="0"/>
                <a:cs typeface="Times New Roman" panose="02020603050405020304" pitchFamily="18" charset="0"/>
              </a:rPr>
              <a:t> ở </a:t>
            </a:r>
            <a:r>
              <a:rPr lang="en-US" sz="3200" dirty="0" err="1">
                <a:solidFill>
                  <a:srgbClr val="03A6EB"/>
                </a:solidFill>
                <a:latin typeface="Times New Roman" panose="02020603050405020304" pitchFamily="18" charset="0"/>
                <a:ea typeface="Calibri" panose="020F0502020204030204" pitchFamily="34" charset="0"/>
                <a:cs typeface="Times New Roman" panose="02020603050405020304" pitchFamily="18" charset="0"/>
              </a:rPr>
              <a:t>động</a:t>
            </a:r>
            <a:r>
              <a:rPr lang="en-US" sz="3200" dirty="0">
                <a:solidFill>
                  <a:srgbClr val="03A6EB"/>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3A6EB"/>
                </a:solidFill>
                <a:latin typeface="Times New Roman" panose="02020603050405020304" pitchFamily="18" charset="0"/>
                <a:ea typeface="Calibri" panose="020F0502020204030204" pitchFamily="34" charset="0"/>
                <a:cs typeface="Times New Roman" panose="02020603050405020304" pitchFamily="18" charset="0"/>
              </a:rPr>
              <a:t>vật</a:t>
            </a:r>
            <a:r>
              <a:rPr lang="en-US" sz="3200" dirty="0">
                <a:solidFill>
                  <a:srgbClr val="03A6EB"/>
                </a:solidFill>
                <a:latin typeface="Times New Roman" panose="02020603050405020304" pitchFamily="18" charset="0"/>
                <a:ea typeface="Calibri" panose="020F0502020204030204" pitchFamily="34" charset="0"/>
                <a:cs typeface="Times New Roman" panose="02020603050405020304" pitchFamily="18" charset="0"/>
              </a:rPr>
              <a:t>.</a:t>
            </a:r>
            <a:endParaRPr lang="en-US" sz="3200" dirty="0">
              <a:solidFill>
                <a:srgbClr val="03A6EB"/>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Rectangle 1"/>
          <p:cNvSpPr/>
          <p:nvPr/>
        </p:nvSpPr>
        <p:spPr>
          <a:xfrm>
            <a:off x="89210" y="1248873"/>
            <a:ext cx="6518131" cy="593304"/>
          </a:xfrm>
          <a:prstGeom prst="rect">
            <a:avLst/>
          </a:prstGeom>
        </p:spPr>
        <p:txBody>
          <a:bodyPr wrap="none">
            <a:spAutoFit/>
          </a:bodyPr>
          <a:lstStyle/>
          <a:p>
            <a:pPr algn="just">
              <a:lnSpc>
                <a:spcPct val="107000"/>
              </a:lnSpc>
            </a:pPr>
            <a:r>
              <a:rPr lang="en-US" sz="3200" dirty="0">
                <a:solidFill>
                  <a:srgbClr val="03A6EB"/>
                </a:solidFill>
                <a:latin typeface="Times New Roman" panose="02020603050405020304" pitchFamily="18" charset="0"/>
                <a:ea typeface="Calibri" panose="020F0502020204030204" pitchFamily="34" charset="0"/>
                <a:cs typeface="Times New Roman" panose="02020603050405020304" pitchFamily="18" charset="0"/>
              </a:rPr>
              <a:t>III. </a:t>
            </a:r>
            <a:r>
              <a:rPr lang="en-US" sz="3200" dirty="0" err="1">
                <a:solidFill>
                  <a:srgbClr val="03A6EB"/>
                </a:solidFill>
                <a:latin typeface="Times New Roman" panose="02020603050405020304" pitchFamily="18" charset="0"/>
                <a:ea typeface="Calibri" panose="020F0502020204030204" pitchFamily="34" charset="0"/>
                <a:cs typeface="Times New Roman" panose="02020603050405020304" pitchFamily="18" charset="0"/>
              </a:rPr>
              <a:t>Sự</a:t>
            </a:r>
            <a:r>
              <a:rPr lang="en-US" sz="3200" dirty="0">
                <a:solidFill>
                  <a:srgbClr val="03A6EB"/>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3A6EB"/>
                </a:solidFill>
                <a:latin typeface="Times New Roman" panose="02020603050405020304" pitchFamily="18" charset="0"/>
                <a:ea typeface="Calibri" panose="020F0502020204030204" pitchFamily="34" charset="0"/>
                <a:cs typeface="Times New Roman" panose="02020603050405020304" pitchFamily="18" charset="0"/>
              </a:rPr>
              <a:t>vận</a:t>
            </a:r>
            <a:r>
              <a:rPr lang="en-US" sz="3200" dirty="0">
                <a:solidFill>
                  <a:srgbClr val="03A6EB"/>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3A6EB"/>
                </a:solidFill>
                <a:latin typeface="Times New Roman" panose="02020603050405020304" pitchFamily="18" charset="0"/>
                <a:ea typeface="Calibri" panose="020F0502020204030204" pitchFamily="34" charset="0"/>
                <a:cs typeface="Times New Roman" panose="02020603050405020304" pitchFamily="18" charset="0"/>
              </a:rPr>
              <a:t>chuyển</a:t>
            </a:r>
            <a:r>
              <a:rPr lang="en-US" sz="3200" dirty="0">
                <a:solidFill>
                  <a:srgbClr val="03A6EB"/>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3A6EB"/>
                </a:solidFill>
                <a:latin typeface="Times New Roman" panose="02020603050405020304" pitchFamily="18" charset="0"/>
                <a:ea typeface="Calibri" panose="020F0502020204030204" pitchFamily="34" charset="0"/>
                <a:cs typeface="Times New Roman" panose="02020603050405020304" pitchFamily="18" charset="0"/>
              </a:rPr>
              <a:t>các</a:t>
            </a:r>
            <a:r>
              <a:rPr lang="en-US" sz="3200" dirty="0">
                <a:solidFill>
                  <a:srgbClr val="03A6EB"/>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3A6EB"/>
                </a:solidFill>
                <a:latin typeface="Times New Roman" panose="02020603050405020304" pitchFamily="18" charset="0"/>
                <a:ea typeface="Calibri" panose="020F0502020204030204" pitchFamily="34" charset="0"/>
                <a:cs typeface="Times New Roman" panose="02020603050405020304" pitchFamily="18" charset="0"/>
              </a:rPr>
              <a:t>chất</a:t>
            </a:r>
            <a:r>
              <a:rPr lang="en-US" sz="3200" dirty="0">
                <a:solidFill>
                  <a:srgbClr val="03A6EB"/>
                </a:solidFill>
                <a:latin typeface="Times New Roman" panose="02020603050405020304" pitchFamily="18" charset="0"/>
                <a:ea typeface="Calibri" panose="020F0502020204030204" pitchFamily="34" charset="0"/>
                <a:cs typeface="Times New Roman" panose="02020603050405020304" pitchFamily="18" charset="0"/>
              </a:rPr>
              <a:t> ở </a:t>
            </a:r>
            <a:r>
              <a:rPr lang="en-US" sz="3200" dirty="0" err="1">
                <a:solidFill>
                  <a:srgbClr val="03A6EB"/>
                </a:solidFill>
                <a:latin typeface="Times New Roman" panose="02020603050405020304" pitchFamily="18" charset="0"/>
                <a:ea typeface="Calibri" panose="020F0502020204030204" pitchFamily="34" charset="0"/>
                <a:cs typeface="Times New Roman" panose="02020603050405020304" pitchFamily="18" charset="0"/>
              </a:rPr>
              <a:t>động</a:t>
            </a:r>
            <a:r>
              <a:rPr lang="en-US" sz="3200" dirty="0">
                <a:solidFill>
                  <a:srgbClr val="03A6EB"/>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3A6EB"/>
                </a:solidFill>
                <a:latin typeface="Times New Roman" panose="02020603050405020304" pitchFamily="18" charset="0"/>
                <a:ea typeface="Calibri" panose="020F0502020204030204" pitchFamily="34" charset="0"/>
                <a:cs typeface="Times New Roman" panose="02020603050405020304" pitchFamily="18" charset="0"/>
              </a:rPr>
              <a:t>vật</a:t>
            </a:r>
            <a:endParaRPr lang="en-US" sz="3200" dirty="0">
              <a:solidFill>
                <a:srgbClr val="03A6EB"/>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49305" y="1716705"/>
            <a:ext cx="12142695" cy="1146211"/>
          </a:xfrm>
          <a:prstGeom prst="rect">
            <a:avLst/>
          </a:prstGeom>
        </p:spPr>
        <p:txBody>
          <a:bodyPr wrap="square">
            <a:spAutoFit/>
          </a:bodyPr>
          <a:lstStyle/>
          <a:p>
            <a:pPr>
              <a:lnSpc>
                <a:spcPct val="107000"/>
              </a:lnSpc>
            </a:pPr>
            <a:r>
              <a:rPr lang="en-US" sz="3200" dirty="0">
                <a:solidFill>
                  <a:srgbClr val="03A6EB"/>
                </a:solidFill>
                <a:latin typeface="Times New Roman" panose="02020603050405020304" pitchFamily="18" charset="0"/>
                <a:ea typeface="Calibri" panose="020F0502020204030204" pitchFamily="34" charset="0"/>
                <a:cs typeface="Times New Roman" panose="02020603050405020304" pitchFamily="18" charset="0"/>
              </a:rPr>
              <a:t>IV. </a:t>
            </a:r>
            <a:r>
              <a:rPr lang="en-US" sz="3200" dirty="0" err="1">
                <a:solidFill>
                  <a:srgbClr val="03A6EB"/>
                </a:solidFill>
                <a:latin typeface="Times New Roman" panose="02020603050405020304" pitchFamily="18" charset="0"/>
                <a:ea typeface="Calibri" panose="020F0502020204030204" pitchFamily="34" charset="0"/>
                <a:cs typeface="Times New Roman" panose="02020603050405020304" pitchFamily="18" charset="0"/>
              </a:rPr>
              <a:t>Vận</a:t>
            </a:r>
            <a:r>
              <a:rPr lang="en-US" sz="3200" dirty="0">
                <a:solidFill>
                  <a:srgbClr val="03A6EB"/>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3A6EB"/>
                </a:solidFill>
                <a:latin typeface="Times New Roman" panose="02020603050405020304" pitchFamily="18" charset="0"/>
                <a:ea typeface="Calibri" panose="020F0502020204030204" pitchFamily="34" charset="0"/>
                <a:cs typeface="Times New Roman" panose="02020603050405020304" pitchFamily="18" charset="0"/>
              </a:rPr>
              <a:t>dụng</a:t>
            </a:r>
            <a:r>
              <a:rPr lang="en-US" sz="3200" dirty="0">
                <a:solidFill>
                  <a:srgbClr val="03A6EB"/>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3A6EB"/>
                </a:solidFill>
                <a:latin typeface="Times New Roman" panose="02020603050405020304" pitchFamily="18" charset="0"/>
                <a:ea typeface="Calibri" panose="020F0502020204030204" pitchFamily="34" charset="0"/>
                <a:cs typeface="Times New Roman" panose="02020603050405020304" pitchFamily="18" charset="0"/>
              </a:rPr>
              <a:t>hiểu</a:t>
            </a:r>
            <a:r>
              <a:rPr lang="en-US" sz="3200" dirty="0">
                <a:solidFill>
                  <a:srgbClr val="03A6EB"/>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3A6EB"/>
                </a:solidFill>
                <a:latin typeface="Times New Roman" panose="02020603050405020304" pitchFamily="18" charset="0"/>
                <a:ea typeface="Calibri" panose="020F0502020204030204" pitchFamily="34" charset="0"/>
                <a:cs typeface="Times New Roman" panose="02020603050405020304" pitchFamily="18" charset="0"/>
              </a:rPr>
              <a:t>biết</a:t>
            </a:r>
            <a:r>
              <a:rPr lang="en-US" sz="3200" dirty="0">
                <a:solidFill>
                  <a:srgbClr val="03A6EB"/>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3A6EB"/>
                </a:solidFill>
                <a:latin typeface="Times New Roman" panose="02020603050405020304" pitchFamily="18" charset="0"/>
                <a:ea typeface="Calibri" panose="020F0502020204030204" pitchFamily="34" charset="0"/>
                <a:cs typeface="Times New Roman" panose="02020603050405020304" pitchFamily="18" charset="0"/>
              </a:rPr>
              <a:t>về</a:t>
            </a:r>
            <a:r>
              <a:rPr lang="en-US" sz="3200" dirty="0">
                <a:solidFill>
                  <a:srgbClr val="03A6EB"/>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3A6EB"/>
                </a:solidFill>
                <a:latin typeface="Times New Roman" panose="02020603050405020304" pitchFamily="18" charset="0"/>
                <a:ea typeface="Calibri" panose="020F0502020204030204" pitchFamily="34" charset="0"/>
                <a:cs typeface="Times New Roman" panose="02020603050405020304" pitchFamily="18" charset="0"/>
              </a:rPr>
              <a:t>trao</a:t>
            </a:r>
            <a:r>
              <a:rPr lang="en-US" sz="3200" dirty="0">
                <a:solidFill>
                  <a:srgbClr val="03A6EB"/>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3A6EB"/>
                </a:solidFill>
                <a:latin typeface="Times New Roman" panose="02020603050405020304" pitchFamily="18" charset="0"/>
                <a:ea typeface="Calibri" panose="020F0502020204030204" pitchFamily="34" charset="0"/>
                <a:cs typeface="Times New Roman" panose="02020603050405020304" pitchFamily="18" charset="0"/>
              </a:rPr>
              <a:t>đổi</a:t>
            </a:r>
            <a:r>
              <a:rPr lang="en-US" sz="3200" dirty="0">
                <a:solidFill>
                  <a:srgbClr val="03A6EB"/>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3A6EB"/>
                </a:solidFill>
                <a:latin typeface="Times New Roman" panose="02020603050405020304" pitchFamily="18" charset="0"/>
                <a:ea typeface="Calibri" panose="020F0502020204030204" pitchFamily="34" charset="0"/>
                <a:cs typeface="Times New Roman" panose="02020603050405020304" pitchFamily="18" charset="0"/>
              </a:rPr>
              <a:t>chất</a:t>
            </a:r>
            <a:r>
              <a:rPr lang="en-US" sz="3200" dirty="0">
                <a:solidFill>
                  <a:srgbClr val="03A6EB"/>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3A6EB"/>
                </a:solidFill>
                <a:latin typeface="Times New Roman" panose="02020603050405020304" pitchFamily="18" charset="0"/>
                <a:ea typeface="Calibri" panose="020F0502020204030204" pitchFamily="34" charset="0"/>
                <a:cs typeface="Times New Roman" panose="02020603050405020304" pitchFamily="18" charset="0"/>
              </a:rPr>
              <a:t>và</a:t>
            </a:r>
            <a:r>
              <a:rPr lang="en-US" sz="3200" dirty="0">
                <a:solidFill>
                  <a:srgbClr val="03A6EB"/>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3A6EB"/>
                </a:solidFill>
                <a:latin typeface="Times New Roman" panose="02020603050405020304" pitchFamily="18" charset="0"/>
                <a:ea typeface="Calibri" panose="020F0502020204030204" pitchFamily="34" charset="0"/>
                <a:cs typeface="Times New Roman" panose="02020603050405020304" pitchFamily="18" charset="0"/>
              </a:rPr>
              <a:t>chuyển</a:t>
            </a:r>
            <a:r>
              <a:rPr lang="en-US" sz="3200" dirty="0">
                <a:solidFill>
                  <a:srgbClr val="03A6EB"/>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3A6EB"/>
                </a:solidFill>
                <a:latin typeface="Times New Roman" panose="02020603050405020304" pitchFamily="18" charset="0"/>
                <a:ea typeface="Calibri" panose="020F0502020204030204" pitchFamily="34" charset="0"/>
                <a:cs typeface="Times New Roman" panose="02020603050405020304" pitchFamily="18" charset="0"/>
              </a:rPr>
              <a:t>hóa</a:t>
            </a:r>
            <a:r>
              <a:rPr lang="en-US" sz="3200" dirty="0">
                <a:solidFill>
                  <a:srgbClr val="03A6EB"/>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3A6EB"/>
                </a:solidFill>
                <a:latin typeface="Times New Roman" panose="02020603050405020304" pitchFamily="18" charset="0"/>
                <a:ea typeface="Calibri" panose="020F0502020204030204" pitchFamily="34" charset="0"/>
                <a:cs typeface="Times New Roman" panose="02020603050405020304" pitchFamily="18" charset="0"/>
              </a:rPr>
              <a:t>năng</a:t>
            </a:r>
            <a:r>
              <a:rPr lang="en-US" sz="3200" dirty="0">
                <a:solidFill>
                  <a:srgbClr val="03A6EB"/>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3A6EB"/>
                </a:solidFill>
                <a:latin typeface="Times New Roman" panose="02020603050405020304" pitchFamily="18" charset="0"/>
                <a:ea typeface="Calibri" panose="020F0502020204030204" pitchFamily="34" charset="0"/>
                <a:cs typeface="Times New Roman" panose="02020603050405020304" pitchFamily="18" charset="0"/>
              </a:rPr>
              <a:t>lượng</a:t>
            </a:r>
            <a:r>
              <a:rPr lang="en-US" sz="3200" dirty="0">
                <a:solidFill>
                  <a:srgbClr val="03A6EB"/>
                </a:solidFill>
                <a:latin typeface="Times New Roman" panose="02020603050405020304" pitchFamily="18" charset="0"/>
                <a:ea typeface="Calibri" panose="020F0502020204030204" pitchFamily="34" charset="0"/>
                <a:cs typeface="Times New Roman" panose="02020603050405020304" pitchFamily="18" charset="0"/>
              </a:rPr>
              <a:t> ở </a:t>
            </a:r>
            <a:r>
              <a:rPr lang="en-US" sz="3200" dirty="0" err="1">
                <a:solidFill>
                  <a:srgbClr val="03A6EB"/>
                </a:solidFill>
                <a:latin typeface="Times New Roman" panose="02020603050405020304" pitchFamily="18" charset="0"/>
                <a:ea typeface="Calibri" panose="020F0502020204030204" pitchFamily="34" charset="0"/>
                <a:cs typeface="Times New Roman" panose="02020603050405020304" pitchFamily="18" charset="0"/>
              </a:rPr>
              <a:t>động</a:t>
            </a:r>
            <a:r>
              <a:rPr lang="en-US" sz="3200" dirty="0">
                <a:solidFill>
                  <a:srgbClr val="03A6EB"/>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3A6EB"/>
                </a:solidFill>
                <a:latin typeface="Times New Roman" panose="02020603050405020304" pitchFamily="18" charset="0"/>
                <a:ea typeface="Calibri" panose="020F0502020204030204" pitchFamily="34" charset="0"/>
                <a:cs typeface="Times New Roman" panose="02020603050405020304" pitchFamily="18" charset="0"/>
              </a:rPr>
              <a:t>vật</a:t>
            </a:r>
            <a:r>
              <a:rPr lang="en-US" sz="3200" dirty="0">
                <a:solidFill>
                  <a:srgbClr val="03A6EB"/>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3A6EB"/>
                </a:solidFill>
                <a:latin typeface="Times New Roman" panose="02020603050405020304" pitchFamily="18" charset="0"/>
                <a:ea typeface="Calibri" panose="020F0502020204030204" pitchFamily="34" charset="0"/>
                <a:cs typeface="Times New Roman" panose="02020603050405020304" pitchFamily="18" charset="0"/>
              </a:rPr>
              <a:t>vào</a:t>
            </a:r>
            <a:r>
              <a:rPr lang="en-US" sz="3200" dirty="0">
                <a:solidFill>
                  <a:srgbClr val="03A6EB"/>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3A6EB"/>
                </a:solidFill>
                <a:latin typeface="Times New Roman" panose="02020603050405020304" pitchFamily="18" charset="0"/>
                <a:ea typeface="Calibri" panose="020F0502020204030204" pitchFamily="34" charset="0"/>
                <a:cs typeface="Times New Roman" panose="02020603050405020304" pitchFamily="18" charset="0"/>
              </a:rPr>
              <a:t>thực</a:t>
            </a:r>
            <a:r>
              <a:rPr lang="en-US" sz="3200" dirty="0">
                <a:solidFill>
                  <a:srgbClr val="03A6EB"/>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3A6EB"/>
                </a:solidFill>
                <a:latin typeface="Times New Roman" panose="02020603050405020304" pitchFamily="18" charset="0"/>
                <a:ea typeface="Calibri" panose="020F0502020204030204" pitchFamily="34" charset="0"/>
                <a:cs typeface="Times New Roman" panose="02020603050405020304" pitchFamily="18" charset="0"/>
              </a:rPr>
              <a:t>tiễn</a:t>
            </a:r>
            <a:r>
              <a:rPr lang="en-US" sz="3200" dirty="0">
                <a:solidFill>
                  <a:srgbClr val="03A6EB"/>
                </a:solidFill>
                <a:latin typeface="Times New Roman" panose="02020603050405020304" pitchFamily="18" charset="0"/>
                <a:ea typeface="Calibri" panose="020F0502020204030204" pitchFamily="34" charset="0"/>
                <a:cs typeface="Times New Roman" panose="02020603050405020304" pitchFamily="18" charset="0"/>
              </a:rPr>
              <a:t>.</a:t>
            </a:r>
            <a:endParaRPr lang="en-US" sz="3200" dirty="0">
              <a:solidFill>
                <a:srgbClr val="03A6EB"/>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xmlns="" id="{14A6707F-F6A5-07EE-2914-149975784ABE}"/>
              </a:ext>
            </a:extLst>
          </p:cNvPr>
          <p:cNvSpPr txBox="1"/>
          <p:nvPr/>
        </p:nvSpPr>
        <p:spPr>
          <a:xfrm>
            <a:off x="261564" y="2662809"/>
            <a:ext cx="8882435" cy="619272"/>
          </a:xfrm>
          <a:prstGeom prst="rect">
            <a:avLst/>
          </a:prstGeom>
          <a:noFill/>
        </p:spPr>
        <p:txBody>
          <a:bodyPr wrap="square">
            <a:spAutoFit/>
          </a:bodyPr>
          <a:lstStyle/>
          <a:p>
            <a:pPr>
              <a:lnSpc>
                <a:spcPct val="107000"/>
              </a:lnSpc>
              <a:spcBef>
                <a:spcPts val="600"/>
              </a:spcBef>
              <a:spcAft>
                <a:spcPts val="600"/>
              </a:spcAft>
            </a:pPr>
            <a:r>
              <a:rPr lang="en-US" sz="3200" dirty="0">
                <a:solidFill>
                  <a:srgbClr val="03A6EB"/>
                </a:solidFill>
                <a:effectLst/>
                <a:latin typeface="Times New Roman" panose="02020603050405020304" pitchFamily="18" charset="0"/>
                <a:ea typeface="Calibri" panose="020F0502020204030204" pitchFamily="34" charset="0"/>
                <a:cs typeface="Times New Roman" panose="02020603050405020304" pitchFamily="18" charset="0"/>
              </a:rPr>
              <a:t>1. </a:t>
            </a:r>
            <a:r>
              <a:rPr lang="en-US" sz="3200" dirty="0" err="1">
                <a:solidFill>
                  <a:srgbClr val="03A6EB"/>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3200" dirty="0">
                <a:solidFill>
                  <a:srgbClr val="03A6EB"/>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3A6EB"/>
                </a:solidFill>
                <a:effectLst/>
                <a:latin typeface="Times New Roman" panose="02020603050405020304" pitchFamily="18" charset="0"/>
                <a:ea typeface="Calibri" panose="020F0502020204030204" pitchFamily="34" charset="0"/>
                <a:cs typeface="Times New Roman" panose="02020603050405020304" pitchFamily="18" charset="0"/>
              </a:rPr>
              <a:t>nguy</a:t>
            </a:r>
            <a:r>
              <a:rPr lang="en-US" sz="3200" dirty="0">
                <a:solidFill>
                  <a:srgbClr val="03A6EB"/>
                </a:solidFill>
                <a:effectLst/>
                <a:latin typeface="Times New Roman" panose="02020603050405020304" pitchFamily="18" charset="0"/>
                <a:ea typeface="Calibri" panose="020F0502020204030204" pitchFamily="34" charset="0"/>
                <a:cs typeface="Times New Roman" panose="02020603050405020304" pitchFamily="18" charset="0"/>
              </a:rPr>
              <a:t> cơ </a:t>
            </a:r>
            <a:r>
              <a:rPr lang="en-US" sz="3200" dirty="0" err="1">
                <a:solidFill>
                  <a:srgbClr val="03A6EB"/>
                </a:solidFill>
                <a:effectLst/>
                <a:latin typeface="Times New Roman" panose="02020603050405020304" pitchFamily="18" charset="0"/>
                <a:ea typeface="Calibri" panose="020F0502020204030204" pitchFamily="34" charset="0"/>
                <a:cs typeface="Times New Roman" panose="02020603050405020304" pitchFamily="18" charset="0"/>
              </a:rPr>
              <a:t>khi</a:t>
            </a:r>
            <a:r>
              <a:rPr lang="en-US" sz="3200" dirty="0">
                <a:solidFill>
                  <a:srgbClr val="03A6EB"/>
                </a:solidFill>
                <a:effectLst/>
                <a:latin typeface="Times New Roman" panose="02020603050405020304" pitchFamily="18" charset="0"/>
                <a:ea typeface="Calibri" panose="020F0502020204030204" pitchFamily="34" charset="0"/>
                <a:cs typeface="Times New Roman" panose="02020603050405020304" pitchFamily="18" charset="0"/>
              </a:rPr>
              <a:t> thiếu </a:t>
            </a:r>
            <a:r>
              <a:rPr lang="en-US" sz="3200" dirty="0" err="1">
                <a:solidFill>
                  <a:srgbClr val="03A6EB"/>
                </a:solidFill>
                <a:effectLst/>
                <a:latin typeface="Times New Roman" panose="02020603050405020304" pitchFamily="18" charset="0"/>
                <a:ea typeface="Calibri" panose="020F0502020204030204" pitchFamily="34" charset="0"/>
                <a:cs typeface="Times New Roman" panose="02020603050405020304" pitchFamily="18" charset="0"/>
              </a:rPr>
              <a:t>hoặc</a:t>
            </a:r>
            <a:r>
              <a:rPr lang="en-US" sz="3200" dirty="0">
                <a:solidFill>
                  <a:srgbClr val="03A6EB"/>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3A6EB"/>
                </a:solidFill>
                <a:effectLst/>
                <a:latin typeface="Times New Roman" panose="02020603050405020304" pitchFamily="18" charset="0"/>
                <a:ea typeface="Calibri" panose="020F0502020204030204" pitchFamily="34" charset="0"/>
                <a:cs typeface="Times New Roman" panose="02020603050405020304" pitchFamily="18" charset="0"/>
              </a:rPr>
              <a:t>thừa</a:t>
            </a:r>
            <a:r>
              <a:rPr lang="en-US" sz="3200" dirty="0">
                <a:solidFill>
                  <a:srgbClr val="03A6EB"/>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3A6EB"/>
                </a:solidFill>
                <a:effectLst/>
                <a:latin typeface="Times New Roman" panose="02020603050405020304" pitchFamily="18" charset="0"/>
                <a:ea typeface="Calibri" panose="020F0502020204030204" pitchFamily="34" charset="0"/>
                <a:cs typeface="Times New Roman" panose="02020603050405020304" pitchFamily="18" charset="0"/>
              </a:rPr>
              <a:t>dinh</a:t>
            </a:r>
            <a:r>
              <a:rPr lang="en-US" sz="3200" dirty="0">
                <a:solidFill>
                  <a:srgbClr val="03A6EB"/>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3A6EB"/>
                </a:solidFill>
                <a:effectLst/>
                <a:latin typeface="Times New Roman" panose="02020603050405020304" pitchFamily="18" charset="0"/>
                <a:ea typeface="Calibri" panose="020F0502020204030204" pitchFamily="34" charset="0"/>
                <a:cs typeface="Times New Roman" panose="02020603050405020304" pitchFamily="18" charset="0"/>
              </a:rPr>
              <a:t>dưỡng</a:t>
            </a:r>
            <a:r>
              <a:rPr lang="en-US" sz="3200" dirty="0" smtClean="0">
                <a:solidFill>
                  <a:srgbClr val="03A6EB"/>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dirty="0">
              <a:solidFill>
                <a:srgbClr val="03A6EB"/>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7" name="TextBox 16">
            <a:extLst>
              <a:ext uri="{FF2B5EF4-FFF2-40B4-BE49-F238E27FC236}">
                <a16:creationId xmlns:a16="http://schemas.microsoft.com/office/drawing/2014/main" xmlns="" id="{14A6707F-F6A5-07EE-2914-149975784ABE}"/>
              </a:ext>
            </a:extLst>
          </p:cNvPr>
          <p:cNvSpPr txBox="1"/>
          <p:nvPr/>
        </p:nvSpPr>
        <p:spPr>
          <a:xfrm>
            <a:off x="261563" y="3180406"/>
            <a:ext cx="11383589" cy="1557991"/>
          </a:xfrm>
          <a:prstGeom prst="rect">
            <a:avLst/>
          </a:prstGeom>
          <a:noFill/>
        </p:spPr>
        <p:txBody>
          <a:bodyPr wrap="square">
            <a:spAutoFit/>
          </a:bodyPr>
          <a:lstStyle/>
          <a:p>
            <a:pPr>
              <a:lnSpc>
                <a:spcPct val="107000"/>
              </a:lnSpc>
              <a:spcBef>
                <a:spcPts val="600"/>
              </a:spcBef>
              <a:spcAft>
                <a:spcPts val="600"/>
              </a:spcAft>
            </a:pPr>
            <a:r>
              <a:rPr lang="en-US" sz="3200" dirty="0">
                <a:solidFill>
                  <a:srgbClr val="03A6EB"/>
                </a:solidFill>
                <a:effectLst/>
                <a:latin typeface="Times New Roman" panose="02020603050405020304" pitchFamily="18" charset="0"/>
                <a:ea typeface="Calibri" panose="020F0502020204030204" pitchFamily="34" charset="0"/>
                <a:cs typeface="Times New Roman" panose="02020603050405020304" pitchFamily="18" charset="0"/>
              </a:rPr>
              <a:t>2.Vệ </a:t>
            </a:r>
            <a:r>
              <a:rPr lang="en-US" sz="3200" dirty="0" err="1">
                <a:solidFill>
                  <a:srgbClr val="03A6EB"/>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3200" dirty="0">
                <a:solidFill>
                  <a:srgbClr val="03A6EB"/>
                </a:solidFill>
                <a:effectLst/>
                <a:latin typeface="Times New Roman" panose="02020603050405020304" pitchFamily="18" charset="0"/>
                <a:ea typeface="Calibri" panose="020F0502020204030204" pitchFamily="34" charset="0"/>
                <a:cs typeface="Times New Roman" panose="02020603050405020304" pitchFamily="18" charset="0"/>
              </a:rPr>
              <a:t> ăn uống:</a:t>
            </a:r>
          </a:p>
          <a:p>
            <a:r>
              <a:rPr lang="en-US" sz="2800" dirty="0" err="1">
                <a:solidFill>
                  <a:srgbClr val="000000"/>
                </a:solidFill>
                <a:effectLst/>
                <a:latin typeface="Times New Roman" panose="02020603050405020304" pitchFamily="18" charset="0"/>
                <a:ea typeface="Calibri" panose="020F0502020204030204" pitchFamily="34" charset="0"/>
              </a:rPr>
              <a:t>Để</a:t>
            </a:r>
            <a:r>
              <a:rPr lang="en-US" sz="2800" dirty="0">
                <a:solidFill>
                  <a:srgbClr val="000000"/>
                </a:solidFill>
                <a:effectLst/>
                <a:latin typeface="Times New Roman" panose="02020603050405020304" pitchFamily="18" charset="0"/>
                <a:ea typeface="Calibri" panose="020F0502020204030204" pitchFamily="34" charset="0"/>
              </a:rPr>
              <a:t> người và </a:t>
            </a:r>
            <a:r>
              <a:rPr lang="en-US" sz="2800" dirty="0" err="1">
                <a:solidFill>
                  <a:srgbClr val="000000"/>
                </a:solidFill>
                <a:effectLst/>
                <a:latin typeface="Times New Roman" panose="02020603050405020304" pitchFamily="18" charset="0"/>
                <a:ea typeface="Calibri" panose="020F0502020204030204" pitchFamily="34" charset="0"/>
              </a:rPr>
              <a:t>động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vật</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sinh</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trưởng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phát</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triển</a:t>
            </a:r>
            <a:r>
              <a:rPr lang="en-US" sz="2800" dirty="0">
                <a:solidFill>
                  <a:srgbClr val="000000"/>
                </a:solidFill>
                <a:effectLst/>
                <a:latin typeface="Times New Roman" panose="02020603050405020304" pitchFamily="18" charset="0"/>
                <a:ea typeface="Calibri" panose="020F0502020204030204" pitchFamily="34" charset="0"/>
              </a:rPr>
              <a:t> tốt cần có chế độ </a:t>
            </a:r>
            <a:r>
              <a:rPr lang="en-US" sz="2800" dirty="0" err="1">
                <a:solidFill>
                  <a:srgbClr val="000000"/>
                </a:solidFill>
                <a:effectLst/>
                <a:latin typeface="Times New Roman" panose="02020603050405020304" pitchFamily="18" charset="0"/>
                <a:ea typeface="Calibri" panose="020F0502020204030204" pitchFamily="34" charset="0"/>
              </a:rPr>
              <a:t>dinh</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dưỡng</a:t>
            </a:r>
            <a:r>
              <a:rPr lang="en-US" sz="2800" dirty="0">
                <a:solidFill>
                  <a:srgbClr val="000000"/>
                </a:solidFill>
                <a:effectLst/>
                <a:latin typeface="Times New Roman" panose="02020603050405020304" pitchFamily="18" charset="0"/>
                <a:ea typeface="Calibri" panose="020F0502020204030204" pitchFamily="34" charset="0"/>
              </a:rPr>
              <a:t> hợp </a:t>
            </a:r>
            <a:r>
              <a:rPr lang="en-US" sz="2800" dirty="0" err="1">
                <a:solidFill>
                  <a:srgbClr val="000000"/>
                </a:solidFill>
                <a:effectLst/>
                <a:latin typeface="Times New Roman" panose="02020603050405020304" pitchFamily="18" charset="0"/>
                <a:ea typeface="Calibri" panose="020F0502020204030204" pitchFamily="34" charset="0"/>
              </a:rPr>
              <a:t>lí</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smtClean="0">
                <a:solidFill>
                  <a:srgbClr val="000000"/>
                </a:solidFill>
                <a:latin typeface="Times New Roman" panose="02020603050405020304" pitchFamily="18" charset="0"/>
                <a:ea typeface="Calibri" panose="020F0502020204030204" pitchFamily="34" charset="0"/>
              </a:rPr>
              <a:t>đảm</a:t>
            </a:r>
            <a:r>
              <a:rPr lang="en-US" sz="2800" dirty="0" smtClean="0">
                <a:solidFill>
                  <a:srgbClr val="000000"/>
                </a:solidFill>
                <a:latin typeface="Times New Roman" panose="02020603050405020304" pitchFamily="18" charset="0"/>
                <a:ea typeface="Calibri" panose="020F0502020204030204" pitchFamily="34" charset="0"/>
              </a:rPr>
              <a:t> </a:t>
            </a:r>
            <a:r>
              <a:rPr lang="en-US" sz="2800" dirty="0" err="1" smtClean="0">
                <a:solidFill>
                  <a:srgbClr val="000000"/>
                </a:solidFill>
                <a:latin typeface="Times New Roman" panose="02020603050405020304" pitchFamily="18" charset="0"/>
                <a:ea typeface="Calibri" panose="020F0502020204030204" pitchFamily="34" charset="0"/>
              </a:rPr>
              <a:t>bảo</a:t>
            </a:r>
            <a:r>
              <a:rPr lang="en-US" sz="2800" dirty="0" smtClean="0">
                <a:solidFill>
                  <a:srgbClr val="000000"/>
                </a:solidFill>
                <a:latin typeface="Times New Roman" panose="02020603050405020304" pitchFamily="18" charset="0"/>
                <a:ea typeface="Calibri" panose="020F0502020204030204" pitchFamily="34" charset="0"/>
              </a:rPr>
              <a:t> </a:t>
            </a:r>
            <a:r>
              <a:rPr lang="en-US" sz="2800" dirty="0" err="1" smtClean="0">
                <a:solidFill>
                  <a:srgbClr val="000000"/>
                </a:solidFill>
                <a:effectLst/>
                <a:latin typeface="Times New Roman" panose="02020603050405020304" pitchFamily="18" charset="0"/>
                <a:ea typeface="Calibri" panose="020F0502020204030204" pitchFamily="34" charset="0"/>
              </a:rPr>
              <a:t>vệ</a:t>
            </a:r>
            <a:r>
              <a:rPr lang="en-US" sz="2800" dirty="0" smtClean="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sinh</a:t>
            </a:r>
            <a:r>
              <a:rPr lang="en-US" sz="2800" dirty="0">
                <a:solidFill>
                  <a:srgbClr val="000000"/>
                </a:solidFill>
                <a:effectLst/>
                <a:latin typeface="Times New Roman" panose="02020603050405020304" pitchFamily="18" charset="0"/>
                <a:ea typeface="Calibri" panose="020F0502020204030204" pitchFamily="34" charset="0"/>
              </a:rPr>
              <a:t> ăn uống.</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404615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585317" y="888823"/>
            <a:ext cx="7841533" cy="1384995"/>
          </a:xfrm>
          <a:prstGeom prst="rect">
            <a:avLst/>
          </a:prstGeom>
        </p:spPr>
        <p:txBody>
          <a:bodyPr wrap="square">
            <a:spAutoFit/>
          </a:bodyPr>
          <a:lstStyle/>
          <a:p>
            <a:pPr>
              <a:lnSpc>
                <a:spcPct val="150000"/>
              </a:lnSpc>
            </a:pPr>
            <a:r>
              <a:rPr lang="en-US" sz="2400" b="1" dirty="0" smtClean="0">
                <a:latin typeface="Times New Roman" panose="02020603050405020304" pitchFamily="18" charset="0"/>
                <a:cs typeface="Times New Roman" panose="02020603050405020304" pitchFamily="18" charset="0"/>
              </a:rPr>
              <a:t>1</a:t>
            </a:r>
            <a:r>
              <a:rPr lang="en-US" sz="2400" b="1" dirty="0">
                <a:latin typeface="Times New Roman" panose="02020603050405020304" pitchFamily="18" charset="0"/>
                <a:cs typeface="Times New Roman" panose="02020603050405020304" pitchFamily="18" charset="0"/>
              </a:rPr>
              <a: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Nước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chiếm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trăm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smtClean="0">
                <a:latin typeface="Times New Roman" panose="02020603050405020304" pitchFamily="18" charset="0"/>
                <a:cs typeface="Times New Roman" panose="02020603050405020304" pitchFamily="18" charset="0"/>
              </a:rPr>
              <a:t>?</a:t>
            </a:r>
          </a:p>
          <a:p>
            <a:pPr fontAlgn="b"/>
            <a:r>
              <a:rPr lang="en-US" sz="2400" dirty="0">
                <a:latin typeface="Times New Roman" panose="02020603050405020304" pitchFamily="18" charset="0"/>
                <a:cs typeface="Times New Roman" panose="02020603050405020304" pitchFamily="18" charset="0"/>
              </a:rPr>
              <a:t>A. 60 – 75</a:t>
            </a:r>
            <a:r>
              <a:rPr lang="en-US" sz="2400" dirty="0" smtClean="0">
                <a:latin typeface="Times New Roman" panose="02020603050405020304" pitchFamily="18" charset="0"/>
                <a:cs typeface="Times New Roman" panose="02020603050405020304" pitchFamily="18" charset="0"/>
              </a:rPr>
              <a:t>%.    B</a:t>
            </a:r>
            <a:r>
              <a:rPr lang="en-US" sz="2400" dirty="0">
                <a:latin typeface="Times New Roman" panose="02020603050405020304" pitchFamily="18" charset="0"/>
                <a:cs typeface="Times New Roman" panose="02020603050405020304" pitchFamily="18" charset="0"/>
              </a:rPr>
              <a:t>. 75 – 80</a:t>
            </a:r>
            <a:r>
              <a:rPr lang="en-US" sz="2400" dirty="0" smtClean="0">
                <a:latin typeface="Times New Roman" panose="02020603050405020304" pitchFamily="18" charset="0"/>
                <a:cs typeface="Times New Roman" panose="02020603050405020304" pitchFamily="18" charset="0"/>
              </a:rPr>
              <a:t>%.   C</a:t>
            </a:r>
            <a:r>
              <a:rPr lang="en-US" sz="2400" dirty="0">
                <a:latin typeface="Times New Roman" panose="02020603050405020304" pitchFamily="18" charset="0"/>
                <a:cs typeface="Times New Roman" panose="02020603050405020304" pitchFamily="18" charset="0"/>
              </a:rPr>
              <a:t>. 85 – 90</a:t>
            </a:r>
            <a:r>
              <a:rPr lang="en-US" sz="2400" dirty="0" smtClean="0">
                <a:latin typeface="Times New Roman" panose="02020603050405020304" pitchFamily="18" charset="0"/>
                <a:cs typeface="Times New Roman" panose="02020603050405020304" pitchFamily="18" charset="0"/>
              </a:rPr>
              <a:t>%.     D</a:t>
            </a:r>
            <a:r>
              <a:rPr lang="en-US" sz="2400" dirty="0">
                <a:latin typeface="Times New Roman" panose="02020603050405020304" pitchFamily="18" charset="0"/>
                <a:cs typeface="Times New Roman" panose="02020603050405020304" pitchFamily="18" charset="0"/>
              </a:rPr>
              <a:t>. 55 – 60%.</a:t>
            </a:r>
          </a:p>
          <a:p>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21" name="Rectangle 20"/>
          <p:cNvSpPr/>
          <p:nvPr/>
        </p:nvSpPr>
        <p:spPr>
          <a:xfrm>
            <a:off x="434178" y="1866535"/>
            <a:ext cx="10932459" cy="1251625"/>
          </a:xfrm>
          <a:prstGeom prst="rect">
            <a:avLst/>
          </a:prstGeom>
        </p:spPr>
        <p:txBody>
          <a:bodyPr wrap="square">
            <a:spAutoFit/>
          </a:bodyPr>
          <a:lstStyle/>
          <a:p>
            <a:r>
              <a:rPr lang="en-US" sz="2400" b="1" dirty="0" smtClean="0">
                <a:latin typeface="Times New Roman" panose="02020603050405020304" pitchFamily="18" charset="0"/>
                <a:ea typeface="Arial" panose="020B0604020202020204" pitchFamily="34" charset="0"/>
                <a:cs typeface="Times New Roman" panose="02020603050405020304" pitchFamily="18" charset="0"/>
              </a:rPr>
              <a:t>  2.</a:t>
            </a:r>
            <a:r>
              <a:rPr lang="en-US" sz="2400" dirty="0" smtClean="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Các</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chất</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nào</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sau</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đây</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được</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hệ</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tuần</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hoàn</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vận</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chuyển</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đến</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các</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cơ</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quan</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bài</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tiết</a:t>
            </a:r>
            <a:r>
              <a:rPr lang="en-US" sz="2400" dirty="0">
                <a:latin typeface="Times New Roman" panose="02020603050405020304" pitchFamily="18" charset="0"/>
                <a:ea typeface="Arial" panose="020B0604020202020204" pitchFamily="34" charset="0"/>
                <a:cs typeface="Times New Roman" panose="02020603050405020304" pitchFamily="18" charset="0"/>
              </a:rPr>
              <a:t>?</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a:lnSpc>
                <a:spcPts val="265"/>
              </a:lnSpc>
            </a:pP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marL="254000" marR="0">
              <a:spcBef>
                <a:spcPts val="0"/>
              </a:spcBef>
              <a:spcAft>
                <a:spcPts val="0"/>
              </a:spcAft>
              <a:tabLst>
                <a:tab pos="2730500" algn="l"/>
              </a:tabLst>
            </a:pPr>
            <a:r>
              <a:rPr lang="en-US" sz="2400" dirty="0">
                <a:latin typeface="Times New Roman" panose="02020603050405020304" pitchFamily="18" charset="0"/>
                <a:ea typeface="Arial" panose="020B0604020202020204" pitchFamily="34" charset="0"/>
                <a:cs typeface="Times New Roman" panose="02020603050405020304" pitchFamily="18" charset="0"/>
              </a:rPr>
              <a:t>A. </a:t>
            </a:r>
            <a:r>
              <a:rPr lang="en-US" sz="2400" dirty="0" err="1">
                <a:latin typeface="Times New Roman" panose="02020603050405020304" pitchFamily="18" charset="0"/>
                <a:ea typeface="Arial" panose="020B0604020202020204" pitchFamily="34" charset="0"/>
                <a:cs typeface="Times New Roman" panose="02020603050405020304" pitchFamily="18" charset="0"/>
              </a:rPr>
              <a:t>Nước</a:t>
            </a:r>
            <a:r>
              <a:rPr lang="en-US" sz="2400" dirty="0">
                <a:latin typeface="Times New Roman" panose="02020603050405020304" pitchFamily="18" charset="0"/>
                <a:ea typeface="Arial" panose="020B0604020202020204" pitchFamily="34" charset="0"/>
                <a:cs typeface="Times New Roman" panose="02020603050405020304" pitchFamily="18" charset="0"/>
              </a:rPr>
              <a:t>, CO</a:t>
            </a:r>
            <a:r>
              <a:rPr lang="en-US" sz="2400" baseline="-25000" dirty="0">
                <a:latin typeface="Times New Roman" panose="02020603050405020304" pitchFamily="18" charset="0"/>
                <a:ea typeface="Arial" panose="020B0604020202020204" pitchFamily="34" charset="0"/>
                <a:cs typeface="Times New Roman" panose="02020603050405020304" pitchFamily="18" charset="0"/>
              </a:rPr>
              <a:t>2</a:t>
            </a:r>
            <a:r>
              <a:rPr lang="en-US" sz="2400" dirty="0" smtClean="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chất</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dinh</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dưỡng</a:t>
            </a:r>
            <a:r>
              <a:rPr lang="en-US" sz="2400" dirty="0" smtClean="0">
                <a:latin typeface="Times New Roman" panose="02020603050405020304" pitchFamily="18" charset="0"/>
                <a:ea typeface="Arial" panose="020B0604020202020204" pitchFamily="34" charset="0"/>
                <a:cs typeface="Times New Roman" panose="02020603050405020304" pitchFamily="18" charset="0"/>
              </a:rPr>
              <a:t> .</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smtClean="0">
                <a:latin typeface="Times New Roman" panose="02020603050405020304" pitchFamily="18" charset="0"/>
                <a:ea typeface="Arial" panose="020B0604020202020204" pitchFamily="34" charset="0"/>
                <a:cs typeface="Times New Roman" panose="02020603050405020304" pitchFamily="18" charset="0"/>
              </a:rPr>
              <a:t>B</a:t>
            </a:r>
            <a:r>
              <a:rPr lang="en-US" sz="2400" dirty="0">
                <a:latin typeface="Times New Roman" panose="02020603050405020304" pitchFamily="18" charset="0"/>
                <a:ea typeface="Arial" panose="020B0604020202020204" pitchFamily="34" charset="0"/>
                <a:cs typeface="Times New Roman" panose="02020603050405020304" pitchFamily="18" charset="0"/>
              </a:rPr>
              <a:t>. CO</a:t>
            </a:r>
            <a:r>
              <a:rPr lang="en-US" sz="2400" baseline="-25000" dirty="0">
                <a:latin typeface="Times New Roman" panose="02020603050405020304" pitchFamily="18" charset="0"/>
                <a:ea typeface="Arial" panose="020B0604020202020204" pitchFamily="34" charset="0"/>
                <a:cs typeface="Times New Roman" panose="02020603050405020304" pitchFamily="18" charset="0"/>
              </a:rPr>
              <a:t>2</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các</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chất</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thải</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nước</a:t>
            </a:r>
            <a:r>
              <a:rPr lang="en-US" sz="2400" dirty="0">
                <a:latin typeface="Times New Roman" panose="02020603050405020304" pitchFamily="18" charset="0"/>
                <a:ea typeface="Arial" panose="020B0604020202020204" pitchFamily="34" charset="0"/>
                <a:cs typeface="Times New Roman" panose="02020603050405020304" pitchFamily="18" charset="0"/>
              </a:rPr>
              <a:t>.</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a:lnSpc>
                <a:spcPts val="115"/>
              </a:lnSpc>
            </a:pP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marL="254000" marR="0">
              <a:spcBef>
                <a:spcPts val="0"/>
              </a:spcBef>
              <a:spcAft>
                <a:spcPts val="0"/>
              </a:spcAft>
              <a:tabLst>
                <a:tab pos="2730500" algn="l"/>
              </a:tabLst>
            </a:pPr>
            <a:r>
              <a:rPr lang="en-US" sz="2400" dirty="0">
                <a:latin typeface="Times New Roman" panose="02020603050405020304" pitchFamily="18" charset="0"/>
                <a:ea typeface="Arial" panose="020B0604020202020204" pitchFamily="34" charset="0"/>
                <a:cs typeface="Times New Roman" panose="02020603050405020304" pitchFamily="18" charset="0"/>
              </a:rPr>
              <a:t>C. CO</a:t>
            </a:r>
            <a:r>
              <a:rPr lang="en-US" sz="2400" baseline="-25000" dirty="0">
                <a:latin typeface="Times New Roman" panose="02020603050405020304" pitchFamily="18" charset="0"/>
                <a:ea typeface="Arial" panose="020B0604020202020204" pitchFamily="34" charset="0"/>
                <a:cs typeface="Times New Roman" panose="02020603050405020304" pitchFamily="18" charset="0"/>
              </a:rPr>
              <a:t>2</a:t>
            </a:r>
            <a:r>
              <a:rPr lang="en-US" sz="2400" dirty="0">
                <a:latin typeface="Times New Roman" panose="02020603050405020304" pitchFamily="18" charset="0"/>
                <a:ea typeface="Arial" panose="020B0604020202020204" pitchFamily="34" charset="0"/>
                <a:cs typeface="Times New Roman" panose="02020603050405020304" pitchFamily="18" charset="0"/>
              </a:rPr>
              <a:t>, hormone, </a:t>
            </a:r>
            <a:r>
              <a:rPr lang="en-US" sz="2400" dirty="0" err="1">
                <a:latin typeface="Times New Roman" panose="02020603050405020304" pitchFamily="18" charset="0"/>
                <a:ea typeface="Arial" panose="020B0604020202020204" pitchFamily="34" charset="0"/>
                <a:cs typeface="Times New Roman" panose="02020603050405020304" pitchFamily="18" charset="0"/>
              </a:rPr>
              <a:t>chất</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dinh</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dưỡng</a:t>
            </a:r>
            <a:r>
              <a:rPr lang="en-US" sz="2400" dirty="0">
                <a:latin typeface="Times New Roman" panose="02020603050405020304" pitchFamily="18" charset="0"/>
                <a:ea typeface="Arial" panose="020B0604020202020204" pitchFamily="34" charset="0"/>
                <a:cs typeface="Times New Roman" panose="02020603050405020304" pitchFamily="18" charset="0"/>
              </a:rPr>
              <a:t>.</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ea typeface="Arial" panose="020B0604020202020204" pitchFamily="34" charset="0"/>
                <a:cs typeface="Times New Roman" panose="02020603050405020304" pitchFamily="18" charset="0"/>
              </a:rPr>
              <a:t>D. </a:t>
            </a:r>
            <a:r>
              <a:rPr lang="en-US" sz="2400" dirty="0" err="1">
                <a:latin typeface="Times New Roman" panose="02020603050405020304" pitchFamily="18" charset="0"/>
                <a:ea typeface="Arial" panose="020B0604020202020204" pitchFamily="34" charset="0"/>
                <a:cs typeface="Times New Roman" panose="02020603050405020304" pitchFamily="18" charset="0"/>
              </a:rPr>
              <a:t>Nước</a:t>
            </a:r>
            <a:r>
              <a:rPr lang="en-US" sz="2400" dirty="0">
                <a:latin typeface="Times New Roman" panose="02020603050405020304" pitchFamily="18" charset="0"/>
                <a:ea typeface="Arial" panose="020B0604020202020204" pitchFamily="34" charset="0"/>
                <a:cs typeface="Times New Roman" panose="02020603050405020304" pitchFamily="18" charset="0"/>
              </a:rPr>
              <a:t>, hormone, </a:t>
            </a:r>
            <a:r>
              <a:rPr lang="en-US" sz="2400" dirty="0" err="1">
                <a:latin typeface="Times New Roman" panose="02020603050405020304" pitchFamily="18" charset="0"/>
                <a:ea typeface="Arial" panose="020B0604020202020204" pitchFamily="34" charset="0"/>
                <a:cs typeface="Times New Roman" panose="02020603050405020304" pitchFamily="18" charset="0"/>
              </a:rPr>
              <a:t>chất</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dinh</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dưỡng</a:t>
            </a:r>
            <a:r>
              <a:rPr lang="en-US" sz="2400" dirty="0">
                <a:latin typeface="Times New Roman" panose="02020603050405020304" pitchFamily="18" charset="0"/>
                <a:ea typeface="Arial" panose="020B0604020202020204" pitchFamily="34" charset="0"/>
                <a:cs typeface="Times New Roman" panose="02020603050405020304" pitchFamily="18" charset="0"/>
              </a:rPr>
              <a:t>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Oval 4"/>
          <p:cNvSpPr>
            <a:spLocks noChangeArrowheads="1"/>
          </p:cNvSpPr>
          <p:nvPr/>
        </p:nvSpPr>
        <p:spPr bwMode="auto">
          <a:xfrm>
            <a:off x="582090" y="1496576"/>
            <a:ext cx="426584" cy="442488"/>
          </a:xfrm>
          <a:prstGeom prst="ellipse">
            <a:avLst/>
          </a:pr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7" name="Oval 6"/>
          <p:cNvSpPr>
            <a:spLocks noChangeArrowheads="1"/>
          </p:cNvSpPr>
          <p:nvPr/>
        </p:nvSpPr>
        <p:spPr bwMode="auto">
          <a:xfrm>
            <a:off x="5900407" y="2271103"/>
            <a:ext cx="426584" cy="442488"/>
          </a:xfrm>
          <a:prstGeom prst="ellipse">
            <a:avLst/>
          </a:pr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9" name="Rectangle 8"/>
          <p:cNvSpPr/>
          <p:nvPr/>
        </p:nvSpPr>
        <p:spPr>
          <a:xfrm>
            <a:off x="3541947" y="40874"/>
            <a:ext cx="4716919" cy="5929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latin typeface="Times New Roman" panose="02020603050405020304" pitchFamily="18" charset="0"/>
                <a:cs typeface="Times New Roman" panose="02020603050405020304" pitchFamily="18" charset="0"/>
              </a:rPr>
              <a:t>LUYỆN </a:t>
            </a:r>
            <a:r>
              <a:rPr lang="en-US" sz="2800" dirty="0" smtClean="0">
                <a:latin typeface="Times New Roman" panose="02020603050405020304" pitchFamily="18" charset="0"/>
                <a:cs typeface="Times New Roman" panose="02020603050405020304" pitchFamily="18" charset="0"/>
              </a:rPr>
              <a:t>TẬP VÀ VẬN DỤNG</a:t>
            </a:r>
            <a:endParaRPr lang="en-US" sz="2800" dirty="0">
              <a:latin typeface="Times New Roman" panose="02020603050405020304" pitchFamily="18" charset="0"/>
              <a:cs typeface="Times New Roman" panose="02020603050405020304" pitchFamily="18" charset="0"/>
            </a:endParaRPr>
          </a:p>
        </p:txBody>
      </p:sp>
      <p:sp>
        <p:nvSpPr>
          <p:cNvPr id="2" name="Rectangle 1"/>
          <p:cNvSpPr/>
          <p:nvPr/>
        </p:nvSpPr>
        <p:spPr>
          <a:xfrm>
            <a:off x="443455" y="544616"/>
            <a:ext cx="7539243" cy="461665"/>
          </a:xfrm>
          <a:prstGeom prst="rect">
            <a:avLst/>
          </a:prstGeom>
        </p:spPr>
        <p:txBody>
          <a:bodyPr wrap="none">
            <a:spAutoFit/>
          </a:bodyPr>
          <a:lstStyle/>
          <a:p>
            <a:pPr algn="just">
              <a:tabLst>
                <a:tab pos="180340" algn="l"/>
                <a:tab pos="1200150" algn="l"/>
                <a:tab pos="4860925" algn="l"/>
              </a:tabLst>
            </a:pPr>
            <a:r>
              <a:rPr lang="en-US" sz="2400" b="1" i="1" dirty="0" err="1" smtClean="0">
                <a:latin typeface="Times New Roman" panose="02020603050405020304" pitchFamily="18" charset="0"/>
                <a:ea typeface="Calibri" panose="020F0502020204030204" pitchFamily="34" charset="0"/>
              </a:rPr>
              <a:t>Các</a:t>
            </a:r>
            <a:r>
              <a:rPr lang="en-US" sz="2400" b="1" i="1" dirty="0" smtClean="0">
                <a:latin typeface="Times New Roman" panose="02020603050405020304" pitchFamily="18" charset="0"/>
                <a:ea typeface="Calibri" panose="020F0502020204030204" pitchFamily="34" charset="0"/>
              </a:rPr>
              <a:t> </a:t>
            </a:r>
            <a:r>
              <a:rPr lang="en-US" sz="2400" b="1" i="1" dirty="0" err="1" smtClean="0">
                <a:latin typeface="Times New Roman" panose="02020603050405020304" pitchFamily="18" charset="0"/>
                <a:ea typeface="Calibri" panose="020F0502020204030204" pitchFamily="34" charset="0"/>
              </a:rPr>
              <a:t>em</a:t>
            </a:r>
            <a:r>
              <a:rPr lang="en-US" sz="2400" b="1" i="1" dirty="0" smtClean="0">
                <a:latin typeface="Times New Roman" panose="02020603050405020304" pitchFamily="18" charset="0"/>
                <a:ea typeface="Calibri" panose="020F0502020204030204" pitchFamily="34" charset="0"/>
              </a:rPr>
              <a:t> </a:t>
            </a:r>
            <a:r>
              <a:rPr lang="en-US" sz="2400" b="1" i="1" dirty="0" err="1" smtClean="0">
                <a:latin typeface="Times New Roman" panose="02020603050405020304" pitchFamily="18" charset="0"/>
                <a:ea typeface="Calibri" panose="020F0502020204030204" pitchFamily="34" charset="0"/>
              </a:rPr>
              <a:t>hãy</a:t>
            </a:r>
            <a:r>
              <a:rPr lang="en-US" sz="2400" b="1" i="1" dirty="0" smtClean="0">
                <a:latin typeface="Times New Roman" panose="02020603050405020304" pitchFamily="18" charset="0"/>
                <a:ea typeface="Calibri" panose="020F0502020204030204" pitchFamily="34" charset="0"/>
              </a:rPr>
              <a:t> </a:t>
            </a:r>
            <a:r>
              <a:rPr lang="en-US" sz="2400" b="1" i="1" dirty="0" err="1" smtClean="0">
                <a:latin typeface="Times New Roman" panose="02020603050405020304" pitchFamily="18" charset="0"/>
                <a:ea typeface="Calibri" panose="020F0502020204030204" pitchFamily="34" charset="0"/>
              </a:rPr>
              <a:t>chọn</a:t>
            </a:r>
            <a:r>
              <a:rPr lang="en-US" sz="2400" b="1" i="1" dirty="0" smtClean="0">
                <a:latin typeface="Times New Roman" panose="02020603050405020304" pitchFamily="18" charset="0"/>
                <a:ea typeface="Calibri" panose="020F0502020204030204" pitchFamily="34" charset="0"/>
              </a:rPr>
              <a:t> </a:t>
            </a:r>
            <a:r>
              <a:rPr lang="en-US" sz="2400" b="1" i="1" dirty="0" err="1">
                <a:latin typeface="Times New Roman" panose="02020603050405020304" pitchFamily="18" charset="0"/>
                <a:ea typeface="Calibri" panose="020F0502020204030204" pitchFamily="34" charset="0"/>
              </a:rPr>
              <a:t>phương</a:t>
            </a:r>
            <a:r>
              <a:rPr lang="en-US" sz="2400" b="1" i="1" dirty="0">
                <a:latin typeface="Times New Roman" panose="02020603050405020304" pitchFamily="18" charset="0"/>
                <a:ea typeface="Calibri" panose="020F0502020204030204" pitchFamily="34" charset="0"/>
              </a:rPr>
              <a:t> </a:t>
            </a:r>
            <a:r>
              <a:rPr lang="en-US" sz="2400" b="1" i="1" dirty="0" err="1">
                <a:latin typeface="Times New Roman" panose="02020603050405020304" pitchFamily="18" charset="0"/>
                <a:ea typeface="Calibri" panose="020F0502020204030204" pitchFamily="34" charset="0"/>
              </a:rPr>
              <a:t>án</a:t>
            </a:r>
            <a:r>
              <a:rPr lang="en-US" sz="2400" b="1" i="1" dirty="0">
                <a:latin typeface="Times New Roman" panose="02020603050405020304" pitchFamily="18" charset="0"/>
                <a:ea typeface="Calibri" panose="020F0502020204030204" pitchFamily="34" charset="0"/>
              </a:rPr>
              <a:t> </a:t>
            </a:r>
            <a:r>
              <a:rPr lang="en-US" sz="2400" b="1" i="1" dirty="0" err="1">
                <a:latin typeface="Times New Roman" panose="02020603050405020304" pitchFamily="18" charset="0"/>
                <a:ea typeface="Calibri" panose="020F0502020204030204" pitchFamily="34" charset="0"/>
              </a:rPr>
              <a:t>trả</a:t>
            </a:r>
            <a:r>
              <a:rPr lang="en-US" sz="2400" b="1" i="1" dirty="0">
                <a:latin typeface="Times New Roman" panose="02020603050405020304" pitchFamily="18" charset="0"/>
                <a:ea typeface="Calibri" panose="020F0502020204030204" pitchFamily="34" charset="0"/>
              </a:rPr>
              <a:t> </a:t>
            </a:r>
            <a:r>
              <a:rPr lang="en-US" sz="2400" b="1" i="1" dirty="0" err="1">
                <a:latin typeface="Times New Roman" panose="02020603050405020304" pitchFamily="18" charset="0"/>
                <a:ea typeface="Calibri" panose="020F0502020204030204" pitchFamily="34" charset="0"/>
              </a:rPr>
              <a:t>lời</a:t>
            </a:r>
            <a:r>
              <a:rPr lang="en-US" sz="2400" b="1" i="1" dirty="0">
                <a:latin typeface="Times New Roman" panose="02020603050405020304" pitchFamily="18" charset="0"/>
                <a:ea typeface="Calibri" panose="020F0502020204030204" pitchFamily="34" charset="0"/>
              </a:rPr>
              <a:t> </a:t>
            </a:r>
            <a:r>
              <a:rPr lang="en-US" sz="2400" b="1" i="1" dirty="0" err="1">
                <a:latin typeface="Times New Roman" panose="02020603050405020304" pitchFamily="18" charset="0"/>
                <a:ea typeface="Calibri" panose="020F0502020204030204" pitchFamily="34" charset="0"/>
              </a:rPr>
              <a:t>đúng</a:t>
            </a:r>
            <a:r>
              <a:rPr lang="en-US" sz="2400" b="1" i="1" dirty="0">
                <a:latin typeface="Times New Roman" panose="02020603050405020304" pitchFamily="18" charset="0"/>
                <a:ea typeface="Calibri" panose="020F0502020204030204" pitchFamily="34" charset="0"/>
              </a:rPr>
              <a:t> </a:t>
            </a:r>
            <a:r>
              <a:rPr lang="en-US" sz="2400" b="1" i="1" dirty="0" err="1">
                <a:latin typeface="Times New Roman" panose="02020603050405020304" pitchFamily="18" charset="0"/>
                <a:ea typeface="Calibri" panose="020F0502020204030204" pitchFamily="34" charset="0"/>
              </a:rPr>
              <a:t>cho</a:t>
            </a:r>
            <a:r>
              <a:rPr lang="en-US" sz="2400" b="1" i="1" dirty="0">
                <a:latin typeface="Times New Roman" panose="02020603050405020304" pitchFamily="18" charset="0"/>
                <a:ea typeface="Calibri" panose="020F0502020204030204" pitchFamily="34" charset="0"/>
              </a:rPr>
              <a:t> </a:t>
            </a:r>
            <a:r>
              <a:rPr lang="en-US" sz="2400" b="1" i="1" dirty="0" err="1">
                <a:latin typeface="Times New Roman" panose="02020603050405020304" pitchFamily="18" charset="0"/>
                <a:ea typeface="Calibri" panose="020F0502020204030204" pitchFamily="34" charset="0"/>
              </a:rPr>
              <a:t>các</a:t>
            </a:r>
            <a:r>
              <a:rPr lang="en-US" sz="2400" b="1" i="1" dirty="0">
                <a:latin typeface="Times New Roman" panose="02020603050405020304" pitchFamily="18" charset="0"/>
                <a:ea typeface="Calibri" panose="020F0502020204030204" pitchFamily="34" charset="0"/>
              </a:rPr>
              <a:t> </a:t>
            </a:r>
            <a:r>
              <a:rPr lang="en-US" sz="2400" b="1" i="1" dirty="0" err="1">
                <a:latin typeface="Times New Roman" panose="02020603050405020304" pitchFamily="18" charset="0"/>
                <a:ea typeface="Calibri" panose="020F0502020204030204" pitchFamily="34" charset="0"/>
              </a:rPr>
              <a:t>câu</a:t>
            </a:r>
            <a:r>
              <a:rPr lang="en-US" sz="2400" b="1" i="1" dirty="0">
                <a:latin typeface="Times New Roman" panose="02020603050405020304" pitchFamily="18" charset="0"/>
                <a:ea typeface="Calibri" panose="020F0502020204030204" pitchFamily="34" charset="0"/>
              </a:rPr>
              <a:t> </a:t>
            </a:r>
            <a:r>
              <a:rPr lang="en-US" sz="2400" b="1" i="1" dirty="0" err="1">
                <a:latin typeface="Times New Roman" panose="02020603050405020304" pitchFamily="18" charset="0"/>
                <a:ea typeface="Calibri" panose="020F0502020204030204" pitchFamily="34" charset="0"/>
              </a:rPr>
              <a:t>sau</a:t>
            </a:r>
            <a:endParaRPr lang="en-US" sz="2400" dirty="0">
              <a:effectLst/>
              <a:latin typeface="Times New Roman" panose="02020603050405020304" pitchFamily="18" charset="0"/>
              <a:ea typeface="Times New Roman" panose="02020603050405020304" pitchFamily="18" charset="0"/>
            </a:endParaRPr>
          </a:p>
        </p:txBody>
      </p:sp>
      <p:sp>
        <p:nvSpPr>
          <p:cNvPr id="11" name="Rectangle 10"/>
          <p:cNvSpPr/>
          <p:nvPr/>
        </p:nvSpPr>
        <p:spPr>
          <a:xfrm>
            <a:off x="149929" y="3028678"/>
            <a:ext cx="11927541" cy="978729"/>
          </a:xfrm>
          <a:prstGeom prst="rect">
            <a:avLst/>
          </a:prstGeom>
        </p:spPr>
        <p:txBody>
          <a:bodyPr wrap="square">
            <a:spAutoFit/>
          </a:bodyPr>
          <a:lstStyle/>
          <a:p>
            <a:pPr marL="254000" marR="0" indent="-251460">
              <a:lnSpc>
                <a:spcPct val="120000"/>
              </a:lnSpc>
              <a:spcBef>
                <a:spcPts val="0"/>
              </a:spcBef>
              <a:spcAft>
                <a:spcPts val="0"/>
              </a:spcAft>
            </a:pPr>
            <a:r>
              <a:rPr lang="en-US" sz="2400" b="1" dirty="0" smtClean="0">
                <a:latin typeface="Times New Roman" panose="02020603050405020304" pitchFamily="18" charset="0"/>
                <a:ea typeface="Arial" panose="020B0604020202020204" pitchFamily="34" charset="0"/>
                <a:cs typeface="Times New Roman" panose="02020603050405020304" pitchFamily="18" charset="0"/>
              </a:rPr>
              <a:t>3</a:t>
            </a:r>
            <a:r>
              <a:rPr lang="en-US" sz="2400" b="1" dirty="0">
                <a:latin typeface="Times New Roman" panose="02020603050405020304" pitchFamily="18" charset="0"/>
                <a:ea typeface="Arial" panose="020B0604020202020204" pitchFamily="34" charset="0"/>
                <a:cs typeface="Times New Roman" panose="02020603050405020304" pitchFamily="18" charset="0"/>
              </a:rPr>
              <a:t>.</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Em</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hãy</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xác</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định</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những</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hoạt</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động</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sau</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đây</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sẽ</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cung</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cấp</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nước</a:t>
            </a:r>
            <a:r>
              <a:rPr lang="en-US" sz="2400" dirty="0">
                <a:latin typeface="Times New Roman" panose="02020603050405020304" pitchFamily="18" charset="0"/>
                <a:ea typeface="Arial" panose="020B0604020202020204" pitchFamily="34" charset="0"/>
                <a:cs typeface="Times New Roman" panose="02020603050405020304" pitchFamily="18" charset="0"/>
              </a:rPr>
              <a:t> (+) hay </a:t>
            </a:r>
            <a:r>
              <a:rPr lang="en-US" sz="2400" dirty="0" err="1">
                <a:latin typeface="Times New Roman" panose="02020603050405020304" pitchFamily="18" charset="0"/>
                <a:ea typeface="Arial" panose="020B0604020202020204" pitchFamily="34" charset="0"/>
                <a:cs typeface="Times New Roman" panose="02020603050405020304" pitchFamily="18" charset="0"/>
              </a:rPr>
              <a:t>làm</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mất</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nước</a:t>
            </a:r>
            <a:r>
              <a:rPr lang="en-US" sz="2400" dirty="0">
                <a:latin typeface="Times New Roman" panose="02020603050405020304" pitchFamily="18" charset="0"/>
                <a:ea typeface="Arial" panose="020B0604020202020204" pitchFamily="34" charset="0"/>
                <a:cs typeface="Times New Roman" panose="02020603050405020304" pitchFamily="18" charset="0"/>
              </a:rPr>
              <a:t> (–) </a:t>
            </a:r>
            <a:r>
              <a:rPr lang="en-US" sz="2400" dirty="0" err="1">
                <a:latin typeface="Times New Roman" panose="02020603050405020304" pitchFamily="18" charset="0"/>
                <a:ea typeface="Arial" panose="020B0604020202020204" pitchFamily="34" charset="0"/>
                <a:cs typeface="Times New Roman" panose="02020603050405020304" pitchFamily="18" charset="0"/>
              </a:rPr>
              <a:t>của</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cơ</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thể</a:t>
            </a:r>
            <a:r>
              <a:rPr lang="en-US" sz="2400" dirty="0">
                <a:latin typeface="Times New Roman" panose="02020603050405020304" pitchFamily="18" charset="0"/>
                <a:ea typeface="Arial" panose="020B0604020202020204" pitchFamily="34"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13" name="Table 12">
            <a:extLst>
              <a:ext uri="{FF2B5EF4-FFF2-40B4-BE49-F238E27FC236}">
                <a16:creationId xmlns="" xmlns:a16="http://schemas.microsoft.com/office/drawing/2014/main" id="{027B112F-1FCB-2C05-C932-5A2E7021E624}"/>
              </a:ext>
            </a:extLst>
          </p:cNvPr>
          <p:cNvGraphicFramePr>
            <a:graphicFrameLocks noGrp="1"/>
          </p:cNvGraphicFramePr>
          <p:nvPr>
            <p:extLst/>
          </p:nvPr>
        </p:nvGraphicFramePr>
        <p:xfrm>
          <a:off x="1364877" y="3738464"/>
          <a:ext cx="7940488" cy="2958170"/>
        </p:xfrm>
        <a:graphic>
          <a:graphicData uri="http://schemas.openxmlformats.org/drawingml/2006/table">
            <a:tbl>
              <a:tblPr/>
              <a:tblGrid>
                <a:gridCol w="6663017">
                  <a:extLst>
                    <a:ext uri="{9D8B030D-6E8A-4147-A177-3AD203B41FA5}">
                      <a16:colId xmlns="" xmlns:a16="http://schemas.microsoft.com/office/drawing/2014/main" val="3238520539"/>
                    </a:ext>
                  </a:extLst>
                </a:gridCol>
                <a:gridCol w="1277471">
                  <a:extLst>
                    <a:ext uri="{9D8B030D-6E8A-4147-A177-3AD203B41FA5}">
                      <a16:colId xmlns="" xmlns:a16="http://schemas.microsoft.com/office/drawing/2014/main" val="1786704856"/>
                    </a:ext>
                  </a:extLst>
                </a:gridCol>
              </a:tblGrid>
              <a:tr h="591488">
                <a:tc>
                  <a:txBody>
                    <a:bodyPr/>
                    <a:lstStyle/>
                    <a:p>
                      <a:pPr marL="30480" marR="30480" indent="0" algn="l" defTabSz="914400" rtl="0" eaLnBrk="1" fontAlgn="auto" latinLnBrk="0" hangingPunct="1">
                        <a:lnSpc>
                          <a:spcPct val="100000"/>
                        </a:lnSpc>
                        <a:spcBef>
                          <a:spcPts val="0"/>
                        </a:spcBef>
                        <a:spcAft>
                          <a:spcPts val="1200"/>
                        </a:spcAft>
                        <a:buClrTx/>
                        <a:buSzTx/>
                        <a:buFontTx/>
                        <a:buNone/>
                        <a:tabLst/>
                        <a:defRPr/>
                      </a:pPr>
                      <a:r>
                        <a:rPr lang="en-US" sz="2400" b="1" kern="1200" dirty="0" err="1" smtClean="0">
                          <a:solidFill>
                            <a:schemeClr val="tx1"/>
                          </a:solidFill>
                          <a:effectLst/>
                          <a:latin typeface="Times New Roman" panose="02020603050405020304" pitchFamily="18" charset="0"/>
                          <a:ea typeface="+mn-ea"/>
                          <a:cs typeface="Times New Roman" panose="02020603050405020304" pitchFamily="18" charset="0"/>
                        </a:rPr>
                        <a:t>Hoạt</a:t>
                      </a:r>
                      <a:r>
                        <a:rPr lang="en-US" sz="2400" b="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400" b="1" kern="1200" dirty="0" err="1" smtClean="0">
                          <a:solidFill>
                            <a:schemeClr val="tx1"/>
                          </a:solidFill>
                          <a:effectLst/>
                          <a:latin typeface="Times New Roman" panose="02020603050405020304" pitchFamily="18" charset="0"/>
                          <a:ea typeface="+mn-ea"/>
                          <a:cs typeface="Times New Roman" panose="02020603050405020304" pitchFamily="18" charset="0"/>
                        </a:rPr>
                        <a:t>động</a:t>
                      </a:r>
                      <a:endParaRPr lang="en-US" sz="2400" b="1" kern="1200" dirty="0" smtClean="0">
                        <a:solidFill>
                          <a:schemeClr val="tx1"/>
                        </a:solidFill>
                        <a:effectLst/>
                        <a:latin typeface="Times New Roman" panose="02020603050405020304" pitchFamily="18" charset="0"/>
                        <a:ea typeface="+mn-ea"/>
                        <a:cs typeface="Times New Roman" panose="020206030504050203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indent="0" algn="ctr" defTabSz="914400" rtl="0" eaLnBrk="1" fontAlgn="auto" latinLnBrk="0" hangingPunct="1">
                        <a:lnSpc>
                          <a:spcPct val="100000"/>
                        </a:lnSpc>
                        <a:spcBef>
                          <a:spcPts val="0"/>
                        </a:spcBef>
                        <a:spcAft>
                          <a:spcPts val="1200"/>
                        </a:spcAft>
                        <a:buClrTx/>
                        <a:buSzTx/>
                        <a:buFontTx/>
                        <a:buNone/>
                        <a:tabLst/>
                        <a:defRPr/>
                      </a:pPr>
                      <a:r>
                        <a:rPr lang="en-US" sz="2400" b="1" kern="1200" dirty="0" smtClean="0">
                          <a:solidFill>
                            <a:schemeClr val="tx1"/>
                          </a:solidFill>
                          <a:effectLst/>
                          <a:latin typeface="Times New Roman" panose="02020603050405020304" pitchFamily="18" charset="0"/>
                          <a:ea typeface="+mn-ea"/>
                          <a:cs typeface="Times New Roman" panose="02020603050405020304" pitchFamily="18" charset="0"/>
                        </a:rPr>
                        <a:t>(+)/(–)</a:t>
                      </a: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601590476"/>
                  </a:ext>
                </a:extLst>
              </a:tr>
              <a:tr h="367921">
                <a:tc>
                  <a:txBody>
                    <a:bodyPr/>
                    <a:lstStyle/>
                    <a:p>
                      <a:pPr marL="30480" marR="30480" lvl="0" indent="0" algn="l" defTabSz="914400" rtl="0" eaLnBrk="1" fontAlgn="auto" latinLnBrk="0" hangingPunct="1">
                        <a:lnSpc>
                          <a:spcPct val="100000"/>
                        </a:lnSpc>
                        <a:spcBef>
                          <a:spcPts val="0"/>
                        </a:spcBef>
                        <a:spcAft>
                          <a:spcPts val="1200"/>
                        </a:spcAft>
                        <a:buClrTx/>
                        <a:buSzTx/>
                        <a:buFontTx/>
                        <a:buNone/>
                        <a:tabLst/>
                        <a:defRPr/>
                      </a:pPr>
                      <a:r>
                        <a:rPr lang="en-US" sz="2400" dirty="0" smtClean="0">
                          <a:latin typeface="Times New Roman" panose="02020603050405020304" pitchFamily="18" charset="0"/>
                          <a:ea typeface="Arial" panose="020B0604020202020204" pitchFamily="34" charset="0"/>
                          <a:cs typeface="Times New Roman" panose="02020603050405020304" pitchFamily="18" charset="0"/>
                        </a:rPr>
                        <a:t>1. </a:t>
                      </a:r>
                      <a:r>
                        <a:rPr lang="en-US" sz="2400" dirty="0" err="1" smtClean="0">
                          <a:latin typeface="Times New Roman" panose="02020603050405020304" pitchFamily="18" charset="0"/>
                          <a:ea typeface="Arial" panose="020B0604020202020204" pitchFamily="34" charset="0"/>
                          <a:cs typeface="Times New Roman" panose="02020603050405020304" pitchFamily="18" charset="0"/>
                        </a:rPr>
                        <a:t>Luyện</a:t>
                      </a:r>
                      <a:r>
                        <a:rPr lang="en-US" sz="2400" dirty="0" smtClean="0">
                          <a:latin typeface="Times New Roman" panose="02020603050405020304" pitchFamily="18" charset="0"/>
                          <a:ea typeface="Arial" panose="020B0604020202020204" pitchFamily="34" charset="0"/>
                          <a:cs typeface="Times New Roman" panose="02020603050405020304" pitchFamily="18" charset="0"/>
                        </a:rPr>
                        <a:t> </a:t>
                      </a:r>
                      <a:r>
                        <a:rPr lang="en-US" sz="2400" dirty="0" err="1" smtClean="0">
                          <a:latin typeface="Times New Roman" panose="02020603050405020304" pitchFamily="18" charset="0"/>
                          <a:ea typeface="Arial" panose="020B0604020202020204" pitchFamily="34" charset="0"/>
                          <a:cs typeface="Times New Roman" panose="02020603050405020304" pitchFamily="18" charset="0"/>
                        </a:rPr>
                        <a:t>tập</a:t>
                      </a:r>
                      <a:r>
                        <a:rPr lang="en-US" sz="2400" dirty="0" smtClean="0">
                          <a:latin typeface="Times New Roman" panose="02020603050405020304" pitchFamily="18" charset="0"/>
                          <a:ea typeface="Arial" panose="020B0604020202020204" pitchFamily="34" charset="0"/>
                          <a:cs typeface="Times New Roman" panose="02020603050405020304" pitchFamily="18" charset="0"/>
                        </a:rPr>
                        <a:t> </a:t>
                      </a:r>
                      <a:r>
                        <a:rPr lang="en-US" sz="2400" dirty="0" err="1" smtClean="0">
                          <a:latin typeface="Times New Roman" panose="02020603050405020304" pitchFamily="18" charset="0"/>
                          <a:ea typeface="Arial" panose="020B0604020202020204" pitchFamily="34" charset="0"/>
                          <a:cs typeface="Times New Roman" panose="02020603050405020304" pitchFamily="18" charset="0"/>
                        </a:rPr>
                        <a:t>thể</a:t>
                      </a:r>
                      <a:r>
                        <a:rPr lang="en-US" sz="2400" dirty="0" smtClean="0">
                          <a:latin typeface="Times New Roman" panose="02020603050405020304" pitchFamily="18" charset="0"/>
                          <a:ea typeface="Arial" panose="020B0604020202020204" pitchFamily="34" charset="0"/>
                          <a:cs typeface="Times New Roman" panose="02020603050405020304" pitchFamily="18" charset="0"/>
                        </a:rPr>
                        <a:t> </a:t>
                      </a:r>
                      <a:r>
                        <a:rPr lang="en-US" sz="2400" dirty="0" err="1" smtClean="0">
                          <a:latin typeface="Times New Roman" panose="02020603050405020304" pitchFamily="18" charset="0"/>
                          <a:ea typeface="Arial" panose="020B0604020202020204" pitchFamily="34" charset="0"/>
                          <a:cs typeface="Times New Roman" panose="02020603050405020304" pitchFamily="18" charset="0"/>
                        </a:rPr>
                        <a:t>thao</a:t>
                      </a:r>
                      <a:r>
                        <a:rPr lang="en-US" sz="2400" dirty="0" smtClean="0">
                          <a:latin typeface="Times New Roman" panose="02020603050405020304" pitchFamily="18" charset="0"/>
                          <a:ea typeface="Arial" panose="020B0604020202020204" pitchFamily="34" charset="0"/>
                          <a:cs typeface="Times New Roman" panose="02020603050405020304" pitchFamily="18" charset="0"/>
                        </a:rPr>
                        <a:t> </a:t>
                      </a:r>
                      <a:r>
                        <a:rPr lang="en-US" sz="2400" dirty="0" err="1" smtClean="0">
                          <a:latin typeface="Times New Roman" panose="02020603050405020304" pitchFamily="18" charset="0"/>
                          <a:ea typeface="Arial" panose="020B0604020202020204" pitchFamily="34" charset="0"/>
                          <a:cs typeface="Times New Roman" panose="02020603050405020304" pitchFamily="18" charset="0"/>
                        </a:rPr>
                        <a:t>trước</a:t>
                      </a:r>
                      <a:r>
                        <a:rPr lang="en-US" sz="2400" dirty="0" smtClean="0">
                          <a:latin typeface="Times New Roman" panose="02020603050405020304" pitchFamily="18" charset="0"/>
                          <a:ea typeface="Arial" panose="020B0604020202020204" pitchFamily="34" charset="0"/>
                          <a:cs typeface="Times New Roman" panose="02020603050405020304" pitchFamily="18" charset="0"/>
                        </a:rPr>
                        <a:t> </a:t>
                      </a:r>
                      <a:r>
                        <a:rPr lang="en-US" sz="2400" dirty="0" err="1" smtClean="0">
                          <a:latin typeface="Times New Roman" panose="02020603050405020304" pitchFamily="18" charset="0"/>
                          <a:ea typeface="Arial" panose="020B0604020202020204" pitchFamily="34" charset="0"/>
                          <a:cs typeface="Times New Roman" panose="02020603050405020304" pitchFamily="18" charset="0"/>
                        </a:rPr>
                        <a:t>khi</a:t>
                      </a:r>
                      <a:r>
                        <a:rPr lang="en-US" sz="2400" dirty="0" smtClean="0">
                          <a:latin typeface="Times New Roman" panose="02020603050405020304" pitchFamily="18" charset="0"/>
                          <a:ea typeface="Arial" panose="020B0604020202020204" pitchFamily="34" charset="0"/>
                          <a:cs typeface="Times New Roman" panose="02020603050405020304" pitchFamily="18" charset="0"/>
                        </a:rPr>
                        <a:t> </a:t>
                      </a:r>
                      <a:r>
                        <a:rPr lang="en-US" sz="2400" dirty="0" err="1" smtClean="0">
                          <a:latin typeface="Times New Roman" panose="02020603050405020304" pitchFamily="18" charset="0"/>
                          <a:ea typeface="Arial" panose="020B0604020202020204" pitchFamily="34" charset="0"/>
                          <a:cs typeface="Times New Roman" panose="02020603050405020304" pitchFamily="18" charset="0"/>
                        </a:rPr>
                        <a:t>thi</a:t>
                      </a:r>
                      <a:r>
                        <a:rPr lang="en-US" sz="2400" dirty="0" smtClean="0">
                          <a:latin typeface="Times New Roman" panose="02020603050405020304" pitchFamily="18" charset="0"/>
                          <a:ea typeface="Arial" panose="020B0604020202020204" pitchFamily="34" charset="0"/>
                          <a:cs typeface="Times New Roman" panose="02020603050405020304" pitchFamily="18" charset="0"/>
                        </a:rPr>
                        <a:t> </a:t>
                      </a:r>
                      <a:r>
                        <a:rPr lang="en-US" sz="2400" dirty="0" err="1" smtClean="0">
                          <a:latin typeface="Times New Roman" panose="02020603050405020304" pitchFamily="18" charset="0"/>
                          <a:ea typeface="Arial" panose="020B0604020202020204" pitchFamily="34" charset="0"/>
                          <a:cs typeface="Times New Roman" panose="02020603050405020304" pitchFamily="18" charset="0"/>
                        </a:rPr>
                        <a:t>đấu</a:t>
                      </a:r>
                      <a:r>
                        <a:rPr lang="en-US" sz="2400" dirty="0" smtClean="0">
                          <a:latin typeface="Times New Roman" panose="02020603050405020304" pitchFamily="18" charset="0"/>
                          <a:ea typeface="Arial" panose="020B0604020202020204" pitchFamily="34" charset="0"/>
                          <a:cs typeface="Times New Roman" panose="02020603050405020304" pitchFamily="18" charset="0"/>
                        </a:rPr>
                        <a:t>.</a:t>
                      </a:r>
                      <a:endParaRPr lang="en-US" sz="2400" dirty="0" smtClean="0">
                        <a:latin typeface="Times New Roman" panose="02020603050405020304" pitchFamily="18" charset="0"/>
                        <a:ea typeface="Calibri" panose="020F0502020204030204" pitchFamily="34" charset="0"/>
                        <a:cs typeface="Times New Roman" panose="020206030504050203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endParaRPr lang="en-US" sz="2000" dirty="0">
                        <a:effectLst/>
                        <a:latin typeface="Times New Roman" panose="02020603050405020304" pitchFamily="18" charset="0"/>
                        <a:ea typeface="Cambria" panose="02040503050406030204" pitchFamily="18" charset="0"/>
                        <a:cs typeface="Times New Roman" panose="020206030504050203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959070095"/>
                  </a:ext>
                </a:extLst>
              </a:tr>
              <a:tr h="537882">
                <a:tc>
                  <a:txBody>
                    <a:bodyPr/>
                    <a:lstStyle/>
                    <a:p>
                      <a:pPr marL="30480" marR="30480" lvl="0" indent="0" algn="l" defTabSz="914400" rtl="0" eaLnBrk="1" fontAlgn="auto" latinLnBrk="0" hangingPunct="1">
                        <a:lnSpc>
                          <a:spcPct val="100000"/>
                        </a:lnSpc>
                        <a:spcBef>
                          <a:spcPts val="0"/>
                        </a:spcBef>
                        <a:spcAft>
                          <a:spcPts val="1200"/>
                        </a:spcAft>
                        <a:buClrTx/>
                        <a:buSzTx/>
                        <a:buFontTx/>
                        <a:buNone/>
                        <a:tabLst/>
                        <a:defRPr/>
                      </a:pPr>
                      <a:r>
                        <a:rPr lang="en-US" sz="2400" dirty="0" smtClean="0">
                          <a:latin typeface="Times New Roman" panose="02020603050405020304" pitchFamily="18" charset="0"/>
                          <a:ea typeface="Arial" panose="020B0604020202020204" pitchFamily="34" charset="0"/>
                          <a:cs typeface="Times New Roman" panose="02020603050405020304" pitchFamily="18" charset="0"/>
                        </a:rPr>
                        <a:t>2. </a:t>
                      </a:r>
                      <a:r>
                        <a:rPr lang="en-US" sz="2400" dirty="0" err="1" smtClean="0">
                          <a:latin typeface="Times New Roman" panose="02020603050405020304" pitchFamily="18" charset="0"/>
                          <a:ea typeface="Arial" panose="020B0604020202020204" pitchFamily="34" charset="0"/>
                          <a:cs typeface="Times New Roman" panose="02020603050405020304" pitchFamily="18" charset="0"/>
                        </a:rPr>
                        <a:t>Ăn</a:t>
                      </a:r>
                      <a:r>
                        <a:rPr lang="en-US" sz="2400" dirty="0" smtClean="0">
                          <a:latin typeface="Times New Roman" panose="02020603050405020304" pitchFamily="18" charset="0"/>
                          <a:ea typeface="Arial" panose="020B0604020202020204" pitchFamily="34" charset="0"/>
                          <a:cs typeface="Times New Roman" panose="02020603050405020304" pitchFamily="18" charset="0"/>
                        </a:rPr>
                        <a:t> </a:t>
                      </a:r>
                      <a:r>
                        <a:rPr lang="en-US" sz="2400" dirty="0" err="1" smtClean="0">
                          <a:latin typeface="Times New Roman" panose="02020603050405020304" pitchFamily="18" charset="0"/>
                          <a:ea typeface="Arial" panose="020B0604020202020204" pitchFamily="34" charset="0"/>
                          <a:cs typeface="Times New Roman" panose="02020603050405020304" pitchFamily="18" charset="0"/>
                        </a:rPr>
                        <a:t>các</a:t>
                      </a:r>
                      <a:r>
                        <a:rPr lang="en-US" sz="2400" dirty="0" smtClean="0">
                          <a:latin typeface="Times New Roman" panose="02020603050405020304" pitchFamily="18" charset="0"/>
                          <a:ea typeface="Arial" panose="020B0604020202020204" pitchFamily="34" charset="0"/>
                          <a:cs typeface="Times New Roman" panose="02020603050405020304" pitchFamily="18" charset="0"/>
                        </a:rPr>
                        <a:t> </a:t>
                      </a:r>
                      <a:r>
                        <a:rPr lang="en-US" sz="2400" dirty="0" err="1" smtClean="0">
                          <a:latin typeface="Times New Roman" panose="02020603050405020304" pitchFamily="18" charset="0"/>
                          <a:ea typeface="Arial" panose="020B0604020202020204" pitchFamily="34" charset="0"/>
                          <a:cs typeface="Times New Roman" panose="02020603050405020304" pitchFamily="18" charset="0"/>
                        </a:rPr>
                        <a:t>loại</a:t>
                      </a:r>
                      <a:r>
                        <a:rPr lang="en-US" sz="2400" dirty="0" smtClean="0">
                          <a:latin typeface="Times New Roman" panose="02020603050405020304" pitchFamily="18" charset="0"/>
                          <a:ea typeface="Arial" panose="020B0604020202020204" pitchFamily="34" charset="0"/>
                          <a:cs typeface="Times New Roman" panose="02020603050405020304" pitchFamily="18" charset="0"/>
                        </a:rPr>
                        <a:t> </a:t>
                      </a:r>
                      <a:r>
                        <a:rPr lang="en-US" sz="2400" dirty="0" err="1" smtClean="0">
                          <a:latin typeface="Times New Roman" panose="02020603050405020304" pitchFamily="18" charset="0"/>
                          <a:ea typeface="Arial" panose="020B0604020202020204" pitchFamily="34" charset="0"/>
                          <a:cs typeface="Times New Roman" panose="02020603050405020304" pitchFamily="18" charset="0"/>
                        </a:rPr>
                        <a:t>trái</a:t>
                      </a:r>
                      <a:r>
                        <a:rPr lang="en-US" sz="2400" dirty="0" smtClean="0">
                          <a:latin typeface="Times New Roman" panose="02020603050405020304" pitchFamily="18" charset="0"/>
                          <a:ea typeface="Arial" panose="020B0604020202020204" pitchFamily="34" charset="0"/>
                          <a:cs typeface="Times New Roman" panose="02020603050405020304" pitchFamily="18" charset="0"/>
                        </a:rPr>
                        <a:t> </a:t>
                      </a:r>
                      <a:r>
                        <a:rPr lang="en-US" sz="2400" dirty="0" err="1" smtClean="0">
                          <a:latin typeface="Times New Roman" panose="02020603050405020304" pitchFamily="18" charset="0"/>
                          <a:ea typeface="Arial" panose="020B0604020202020204" pitchFamily="34" charset="0"/>
                          <a:cs typeface="Times New Roman" panose="02020603050405020304" pitchFamily="18" charset="0"/>
                        </a:rPr>
                        <a:t>cây</a:t>
                      </a:r>
                      <a:r>
                        <a:rPr lang="en-US" sz="2400" dirty="0" smtClean="0">
                          <a:latin typeface="Times New Roman" panose="02020603050405020304" pitchFamily="18" charset="0"/>
                          <a:ea typeface="Arial" panose="020B0604020202020204" pitchFamily="34" charset="0"/>
                          <a:cs typeface="Times New Roman" panose="02020603050405020304" pitchFamily="18" charset="0"/>
                        </a:rPr>
                        <a:t> </a:t>
                      </a:r>
                      <a:r>
                        <a:rPr lang="en-US" sz="2400" dirty="0" err="1" smtClean="0">
                          <a:latin typeface="Times New Roman" panose="02020603050405020304" pitchFamily="18" charset="0"/>
                          <a:ea typeface="Arial" panose="020B0604020202020204" pitchFamily="34" charset="0"/>
                          <a:cs typeface="Times New Roman" panose="02020603050405020304" pitchFamily="18" charset="0"/>
                        </a:rPr>
                        <a:t>như</a:t>
                      </a:r>
                      <a:r>
                        <a:rPr lang="en-US" sz="2400" dirty="0" smtClean="0">
                          <a:latin typeface="Times New Roman" panose="02020603050405020304" pitchFamily="18" charset="0"/>
                          <a:ea typeface="Arial" panose="020B0604020202020204" pitchFamily="34" charset="0"/>
                          <a:cs typeface="Times New Roman" panose="02020603050405020304" pitchFamily="18" charset="0"/>
                        </a:rPr>
                        <a:t> cam, </a:t>
                      </a:r>
                      <a:r>
                        <a:rPr lang="en-US" sz="2400" dirty="0" err="1" smtClean="0">
                          <a:latin typeface="Times New Roman" panose="02020603050405020304" pitchFamily="18" charset="0"/>
                          <a:ea typeface="Arial" panose="020B0604020202020204" pitchFamily="34" charset="0"/>
                          <a:cs typeface="Times New Roman" panose="02020603050405020304" pitchFamily="18" charset="0"/>
                        </a:rPr>
                        <a:t>quýt</a:t>
                      </a:r>
                      <a:r>
                        <a:rPr lang="en-US" sz="2400" dirty="0" smtClean="0">
                          <a:latin typeface="Times New Roman" panose="02020603050405020304" pitchFamily="18" charset="0"/>
                          <a:ea typeface="Arial" panose="020B0604020202020204" pitchFamily="34" charset="0"/>
                          <a:cs typeface="Times New Roman" panose="02020603050405020304" pitchFamily="18" charset="0"/>
                        </a:rPr>
                        <a:t>, </a:t>
                      </a:r>
                      <a:r>
                        <a:rPr lang="en-US" sz="2400" dirty="0" err="1" smtClean="0">
                          <a:latin typeface="Times New Roman" panose="02020603050405020304" pitchFamily="18" charset="0"/>
                          <a:ea typeface="Arial" panose="020B0604020202020204" pitchFamily="34" charset="0"/>
                          <a:cs typeface="Times New Roman" panose="02020603050405020304" pitchFamily="18" charset="0"/>
                        </a:rPr>
                        <a:t>thanh</a:t>
                      </a:r>
                      <a:r>
                        <a:rPr lang="en-US" sz="2400" dirty="0" smtClean="0">
                          <a:latin typeface="Times New Roman" panose="02020603050405020304" pitchFamily="18" charset="0"/>
                          <a:ea typeface="Arial" panose="020B0604020202020204" pitchFamily="34" charset="0"/>
                          <a:cs typeface="Times New Roman" panose="02020603050405020304" pitchFamily="18" charset="0"/>
                        </a:rPr>
                        <a:t> long, …</a:t>
                      </a:r>
                      <a:endParaRPr lang="en-US" sz="2400" dirty="0" smtClean="0">
                        <a:latin typeface="Times New Roman" panose="02020603050405020304" pitchFamily="18" charset="0"/>
                        <a:ea typeface="Calibri" panose="020F0502020204030204" pitchFamily="34" charset="0"/>
                        <a:cs typeface="Times New Roman" panose="020206030504050203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endParaRPr lang="en-US" sz="2000" dirty="0">
                        <a:effectLst/>
                        <a:latin typeface="Times New Roman" panose="02020603050405020304" pitchFamily="18" charset="0"/>
                        <a:ea typeface="Cambria" panose="02040503050406030204" pitchFamily="18" charset="0"/>
                        <a:cs typeface="Times New Roman" panose="020206030504050203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437465475"/>
                  </a:ext>
                </a:extLst>
              </a:tr>
              <a:tr h="367921">
                <a:tc>
                  <a:txBody>
                    <a:bodyPr/>
                    <a:lstStyle/>
                    <a:p>
                      <a:pPr marL="30480" marR="30480" algn="l">
                        <a:lnSpc>
                          <a:spcPct val="100000"/>
                        </a:lnSpc>
                        <a:spcAft>
                          <a:spcPts val="1200"/>
                        </a:spcAft>
                      </a:pPr>
                      <a:r>
                        <a:rPr lang="en-US" sz="2400" dirty="0" smtClean="0">
                          <a:latin typeface="Times New Roman" panose="02020603050405020304" pitchFamily="18" charset="0"/>
                          <a:ea typeface="Arial" panose="020B0604020202020204" pitchFamily="34" charset="0"/>
                          <a:cs typeface="Times New Roman" panose="02020603050405020304" pitchFamily="18" charset="0"/>
                        </a:rPr>
                        <a:t>3.</a:t>
                      </a:r>
                      <a:r>
                        <a:rPr lang="en-US" sz="1800" kern="1200" dirty="0" smtClean="0">
                          <a:solidFill>
                            <a:schemeClr val="tx1"/>
                          </a:solidFill>
                          <a:effectLst/>
                          <a:latin typeface="+mn-lt"/>
                          <a:ea typeface="+mn-ea"/>
                          <a:cs typeface="+mn-cs"/>
                        </a:rPr>
                        <a:t> </a:t>
                      </a:r>
                      <a:r>
                        <a:rPr lang="en-US" sz="2400" kern="1200" dirty="0" err="1" smtClean="0">
                          <a:solidFill>
                            <a:schemeClr val="tx1"/>
                          </a:solidFill>
                          <a:effectLst/>
                          <a:latin typeface="Times New Roman" panose="02020603050405020304" pitchFamily="18" charset="0"/>
                          <a:ea typeface="+mn-ea"/>
                          <a:cs typeface="Times New Roman" panose="02020603050405020304" pitchFamily="18" charset="0"/>
                        </a:rPr>
                        <a:t>Ăn</a:t>
                      </a:r>
                      <a:r>
                        <a:rPr lang="en-US" sz="24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400" kern="1200" dirty="0" err="1" smtClean="0">
                          <a:solidFill>
                            <a:schemeClr val="tx1"/>
                          </a:solidFill>
                          <a:effectLst/>
                          <a:latin typeface="Times New Roman" panose="02020603050405020304" pitchFamily="18" charset="0"/>
                          <a:ea typeface="+mn-ea"/>
                          <a:cs typeface="Times New Roman" panose="02020603050405020304" pitchFamily="18" charset="0"/>
                        </a:rPr>
                        <a:t>các</a:t>
                      </a:r>
                      <a:r>
                        <a:rPr lang="en-US" sz="24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400" kern="1200" dirty="0" err="1" smtClean="0">
                          <a:solidFill>
                            <a:schemeClr val="tx1"/>
                          </a:solidFill>
                          <a:effectLst/>
                          <a:latin typeface="Times New Roman" panose="02020603050405020304" pitchFamily="18" charset="0"/>
                          <a:ea typeface="+mn-ea"/>
                          <a:cs typeface="Times New Roman" panose="02020603050405020304" pitchFamily="18" charset="0"/>
                        </a:rPr>
                        <a:t>loại</a:t>
                      </a:r>
                      <a:r>
                        <a:rPr lang="en-US" sz="24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400" kern="1200" dirty="0" err="1" smtClean="0">
                          <a:solidFill>
                            <a:schemeClr val="tx1"/>
                          </a:solidFill>
                          <a:effectLst/>
                          <a:latin typeface="Times New Roman" panose="02020603050405020304" pitchFamily="18" charset="0"/>
                          <a:ea typeface="+mn-ea"/>
                          <a:cs typeface="Times New Roman" panose="02020603050405020304" pitchFamily="18" charset="0"/>
                        </a:rPr>
                        <a:t>món</a:t>
                      </a:r>
                      <a:r>
                        <a:rPr lang="en-US" sz="24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400" kern="1200" dirty="0" err="1" smtClean="0">
                          <a:solidFill>
                            <a:schemeClr val="tx1"/>
                          </a:solidFill>
                          <a:effectLst/>
                          <a:latin typeface="Times New Roman" panose="02020603050405020304" pitchFamily="18" charset="0"/>
                          <a:ea typeface="+mn-ea"/>
                          <a:cs typeface="Times New Roman" panose="02020603050405020304" pitchFamily="18" charset="0"/>
                        </a:rPr>
                        <a:t>ăn</a:t>
                      </a:r>
                      <a:r>
                        <a:rPr lang="en-US" sz="2400" kern="1200" baseline="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400" kern="1200" dirty="0" err="1" smtClean="0">
                          <a:solidFill>
                            <a:schemeClr val="tx1"/>
                          </a:solidFill>
                          <a:effectLst/>
                          <a:latin typeface="Times New Roman" panose="02020603050405020304" pitchFamily="18" charset="0"/>
                          <a:ea typeface="+mn-ea"/>
                          <a:cs typeface="Times New Roman" panose="02020603050405020304" pitchFamily="18" charset="0"/>
                        </a:rPr>
                        <a:t>có</a:t>
                      </a:r>
                      <a:r>
                        <a:rPr lang="en-US" sz="24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400" kern="1200" dirty="0" err="1" smtClean="0">
                          <a:solidFill>
                            <a:schemeClr val="tx1"/>
                          </a:solidFill>
                          <a:effectLst/>
                          <a:latin typeface="Times New Roman" panose="02020603050405020304" pitchFamily="18" charset="0"/>
                          <a:ea typeface="+mn-ea"/>
                          <a:cs typeface="Times New Roman" panose="02020603050405020304" pitchFamily="18" charset="0"/>
                        </a:rPr>
                        <a:t>nhiều</a:t>
                      </a:r>
                      <a:r>
                        <a:rPr lang="en-US" sz="24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400" kern="1200" dirty="0" err="1" smtClean="0">
                          <a:solidFill>
                            <a:schemeClr val="tx1"/>
                          </a:solidFill>
                          <a:effectLst/>
                          <a:latin typeface="Times New Roman" panose="02020603050405020304" pitchFamily="18" charset="0"/>
                          <a:ea typeface="+mn-ea"/>
                          <a:cs typeface="Times New Roman" panose="02020603050405020304" pitchFamily="18" charset="0"/>
                        </a:rPr>
                        <a:t>rau</a:t>
                      </a:r>
                      <a:r>
                        <a:rPr lang="en-US" sz="24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400" kern="1200" dirty="0" err="1" smtClean="0">
                          <a:solidFill>
                            <a:schemeClr val="tx1"/>
                          </a:solidFill>
                          <a:effectLst/>
                          <a:latin typeface="Times New Roman" panose="02020603050405020304" pitchFamily="18" charset="0"/>
                          <a:ea typeface="+mn-ea"/>
                          <a:cs typeface="Times New Roman" panose="02020603050405020304" pitchFamily="18" charset="0"/>
                        </a:rPr>
                        <a:t>củ</a:t>
                      </a:r>
                      <a:endParaRPr lang="en-US" sz="2400" dirty="0">
                        <a:effectLst/>
                        <a:latin typeface="Times New Roman" panose="02020603050405020304" pitchFamily="18" charset="0"/>
                        <a:ea typeface="Cambria" panose="02040503050406030204" pitchFamily="18" charset="0"/>
                        <a:cs typeface="Times New Roman" panose="020206030504050203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endParaRPr lang="en-US" sz="2000" dirty="0">
                        <a:effectLst/>
                        <a:latin typeface="Times New Roman" panose="02020603050405020304" pitchFamily="18" charset="0"/>
                        <a:ea typeface="Cambria" panose="02040503050406030204" pitchFamily="18" charset="0"/>
                        <a:cs typeface="Times New Roman" panose="020206030504050203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4098834942"/>
                  </a:ext>
                </a:extLst>
              </a:tr>
              <a:tr h="363071">
                <a:tc>
                  <a:txBody>
                    <a:bodyPr/>
                    <a:lstStyle/>
                    <a:p>
                      <a:pPr marL="30480" marR="30480" lvl="0" indent="0" algn="l" defTabSz="914400" rtl="0" eaLnBrk="1" fontAlgn="auto" latinLnBrk="0" hangingPunct="1">
                        <a:lnSpc>
                          <a:spcPct val="100000"/>
                        </a:lnSpc>
                        <a:spcBef>
                          <a:spcPts val="0"/>
                        </a:spcBef>
                        <a:spcAft>
                          <a:spcPts val="1200"/>
                        </a:spcAft>
                        <a:buClrTx/>
                        <a:buSzTx/>
                        <a:buFontTx/>
                        <a:buNone/>
                        <a:tabLst/>
                        <a:defRPr/>
                      </a:pPr>
                      <a:r>
                        <a:rPr lang="en-US" sz="2400" dirty="0" smtClean="0">
                          <a:latin typeface="Times New Roman" panose="02020603050405020304" pitchFamily="18" charset="0"/>
                          <a:ea typeface="Arial" panose="020B0604020202020204" pitchFamily="34" charset="0"/>
                          <a:cs typeface="Times New Roman" panose="02020603050405020304" pitchFamily="18" charset="0"/>
                        </a:rPr>
                        <a:t>4. </a:t>
                      </a:r>
                      <a:r>
                        <a:rPr lang="en-US" sz="2400" dirty="0" err="1" smtClean="0">
                          <a:latin typeface="Times New Roman" panose="02020603050405020304" pitchFamily="18" charset="0"/>
                          <a:ea typeface="Arial" panose="020B0604020202020204" pitchFamily="34" charset="0"/>
                          <a:cs typeface="Times New Roman" panose="02020603050405020304" pitchFamily="18" charset="0"/>
                        </a:rPr>
                        <a:t>Đi</a:t>
                      </a:r>
                      <a:r>
                        <a:rPr lang="en-US" sz="2400" dirty="0" smtClean="0">
                          <a:latin typeface="Times New Roman" panose="02020603050405020304" pitchFamily="18" charset="0"/>
                          <a:ea typeface="Arial" panose="020B0604020202020204" pitchFamily="34" charset="0"/>
                          <a:cs typeface="Times New Roman" panose="02020603050405020304" pitchFamily="18" charset="0"/>
                        </a:rPr>
                        <a:t> </a:t>
                      </a:r>
                      <a:r>
                        <a:rPr lang="en-US" sz="2400" dirty="0" err="1" smtClean="0">
                          <a:latin typeface="Times New Roman" panose="02020603050405020304" pitchFamily="18" charset="0"/>
                          <a:ea typeface="Arial" panose="020B0604020202020204" pitchFamily="34" charset="0"/>
                          <a:cs typeface="Times New Roman" panose="02020603050405020304" pitchFamily="18" charset="0"/>
                        </a:rPr>
                        <a:t>vệ</a:t>
                      </a:r>
                      <a:r>
                        <a:rPr lang="en-US" sz="2400" dirty="0" smtClean="0">
                          <a:latin typeface="Times New Roman" panose="02020603050405020304" pitchFamily="18" charset="0"/>
                          <a:ea typeface="Arial" panose="020B0604020202020204" pitchFamily="34" charset="0"/>
                          <a:cs typeface="Times New Roman" panose="02020603050405020304" pitchFamily="18" charset="0"/>
                        </a:rPr>
                        <a:t> </a:t>
                      </a:r>
                      <a:r>
                        <a:rPr lang="en-US" sz="2400" dirty="0" err="1" smtClean="0">
                          <a:latin typeface="Times New Roman" panose="02020603050405020304" pitchFamily="18" charset="0"/>
                          <a:ea typeface="Arial" panose="020B0604020202020204" pitchFamily="34" charset="0"/>
                          <a:cs typeface="Times New Roman" panose="02020603050405020304" pitchFamily="18" charset="0"/>
                        </a:rPr>
                        <a:t>sinh</a:t>
                      </a:r>
                      <a:r>
                        <a:rPr lang="en-US" sz="2400" dirty="0" smtClean="0">
                          <a:latin typeface="Times New Roman" panose="02020603050405020304" pitchFamily="18" charset="0"/>
                          <a:ea typeface="Arial" panose="020B0604020202020204" pitchFamily="34" charset="0"/>
                          <a:cs typeface="Times New Roman" panose="02020603050405020304" pitchFamily="18" charset="0"/>
                        </a:rPr>
                        <a:t>.</a:t>
                      </a:r>
                      <a:endParaRPr lang="en-US" sz="2400" dirty="0" smtClean="0">
                        <a:latin typeface="Times New Roman" panose="02020603050405020304" pitchFamily="18" charset="0"/>
                        <a:ea typeface="Calibri" panose="020F0502020204030204" pitchFamily="34" charset="0"/>
                        <a:cs typeface="Times New Roman" panose="020206030504050203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endParaRPr lang="en-US" sz="2000" dirty="0">
                        <a:effectLst/>
                        <a:latin typeface="Times New Roman" panose="02020603050405020304" pitchFamily="18" charset="0"/>
                        <a:ea typeface="Cambria" panose="02040503050406030204" pitchFamily="18" charset="0"/>
                        <a:cs typeface="Times New Roman" panose="020206030504050203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867379459"/>
                  </a:ext>
                </a:extLst>
              </a:tr>
              <a:tr h="454167">
                <a:tc>
                  <a:txBody>
                    <a:bodyPr/>
                    <a:lstStyle/>
                    <a:p>
                      <a:pPr marL="30480" marR="30480" indent="0" algn="l" defTabSz="914400" rtl="0" eaLnBrk="1" fontAlgn="auto" latinLnBrk="0" hangingPunct="1">
                        <a:lnSpc>
                          <a:spcPct val="100000"/>
                        </a:lnSpc>
                        <a:spcBef>
                          <a:spcPts val="0"/>
                        </a:spcBef>
                        <a:spcAft>
                          <a:spcPts val="1200"/>
                        </a:spcAft>
                        <a:buClrTx/>
                        <a:buSzTx/>
                        <a:buFontTx/>
                        <a:buNone/>
                        <a:tabLst/>
                        <a:defRPr/>
                      </a:pPr>
                      <a:r>
                        <a:rPr lang="en-US" sz="2400" dirty="0" smtClean="0">
                          <a:latin typeface="Times New Roman" panose="02020603050405020304" pitchFamily="18" charset="0"/>
                          <a:ea typeface="Arial" panose="020B0604020202020204" pitchFamily="34" charset="0"/>
                          <a:cs typeface="Times New Roman" panose="02020603050405020304" pitchFamily="18" charset="0"/>
                        </a:rPr>
                        <a:t>5.Thực </a:t>
                      </a:r>
                      <a:r>
                        <a:rPr lang="en-US" sz="2400" dirty="0" err="1" smtClean="0">
                          <a:latin typeface="Times New Roman" panose="02020603050405020304" pitchFamily="18" charset="0"/>
                          <a:ea typeface="Arial" panose="020B0604020202020204" pitchFamily="34" charset="0"/>
                          <a:cs typeface="Times New Roman" panose="02020603050405020304" pitchFamily="18" charset="0"/>
                        </a:rPr>
                        <a:t>hiện</a:t>
                      </a:r>
                      <a:r>
                        <a:rPr lang="en-US" sz="2400" dirty="0" smtClean="0">
                          <a:latin typeface="Times New Roman" panose="02020603050405020304" pitchFamily="18" charset="0"/>
                          <a:ea typeface="Arial" panose="020B0604020202020204" pitchFamily="34" charset="0"/>
                          <a:cs typeface="Times New Roman" panose="02020603050405020304" pitchFamily="18" charset="0"/>
                        </a:rPr>
                        <a:t> </a:t>
                      </a:r>
                      <a:r>
                        <a:rPr lang="en-US" sz="2400" dirty="0" err="1" smtClean="0">
                          <a:latin typeface="Times New Roman" panose="02020603050405020304" pitchFamily="18" charset="0"/>
                          <a:ea typeface="Arial" panose="020B0604020202020204" pitchFamily="34" charset="0"/>
                          <a:cs typeface="Times New Roman" panose="02020603050405020304" pitchFamily="18" charset="0"/>
                        </a:rPr>
                        <a:t>các</a:t>
                      </a:r>
                      <a:r>
                        <a:rPr lang="en-US" sz="2400" dirty="0" smtClean="0">
                          <a:latin typeface="Times New Roman" panose="02020603050405020304" pitchFamily="18" charset="0"/>
                          <a:ea typeface="Arial" panose="020B0604020202020204" pitchFamily="34" charset="0"/>
                          <a:cs typeface="Times New Roman" panose="02020603050405020304" pitchFamily="18" charset="0"/>
                        </a:rPr>
                        <a:t> </a:t>
                      </a:r>
                      <a:r>
                        <a:rPr lang="en-US" sz="2400" dirty="0" err="1" smtClean="0">
                          <a:latin typeface="Times New Roman" panose="02020603050405020304" pitchFamily="18" charset="0"/>
                          <a:ea typeface="Arial" panose="020B0604020202020204" pitchFamily="34" charset="0"/>
                          <a:cs typeface="Times New Roman" panose="02020603050405020304" pitchFamily="18" charset="0"/>
                        </a:rPr>
                        <a:t>hoạt</a:t>
                      </a:r>
                      <a:r>
                        <a:rPr lang="en-US" sz="2400" dirty="0" smtClean="0">
                          <a:latin typeface="Times New Roman" panose="02020603050405020304" pitchFamily="18" charset="0"/>
                          <a:ea typeface="Arial" panose="020B0604020202020204" pitchFamily="34" charset="0"/>
                          <a:cs typeface="Times New Roman" panose="02020603050405020304" pitchFamily="18" charset="0"/>
                        </a:rPr>
                        <a:t> </a:t>
                      </a:r>
                      <a:r>
                        <a:rPr lang="en-US" sz="2400" dirty="0" err="1" smtClean="0">
                          <a:latin typeface="Times New Roman" panose="02020603050405020304" pitchFamily="18" charset="0"/>
                          <a:ea typeface="Arial" panose="020B0604020202020204" pitchFamily="34" charset="0"/>
                          <a:cs typeface="Times New Roman" panose="02020603050405020304" pitchFamily="18" charset="0"/>
                        </a:rPr>
                        <a:t>động</a:t>
                      </a:r>
                      <a:r>
                        <a:rPr lang="en-US" sz="2400" dirty="0" smtClean="0">
                          <a:latin typeface="Times New Roman" panose="02020603050405020304" pitchFamily="18" charset="0"/>
                          <a:ea typeface="Arial" panose="020B0604020202020204" pitchFamily="34" charset="0"/>
                          <a:cs typeface="Times New Roman" panose="02020603050405020304" pitchFamily="18" charset="0"/>
                        </a:rPr>
                        <a:t> </a:t>
                      </a:r>
                      <a:r>
                        <a:rPr lang="en-US" sz="2400" dirty="0" err="1" smtClean="0">
                          <a:latin typeface="Times New Roman" panose="02020603050405020304" pitchFamily="18" charset="0"/>
                          <a:ea typeface="Arial" panose="020B0604020202020204" pitchFamily="34" charset="0"/>
                          <a:cs typeface="Times New Roman" panose="02020603050405020304" pitchFamily="18" charset="0"/>
                        </a:rPr>
                        <a:t>lao</a:t>
                      </a:r>
                      <a:r>
                        <a:rPr lang="en-US" sz="2400" dirty="0" smtClean="0">
                          <a:latin typeface="Times New Roman" panose="02020603050405020304" pitchFamily="18" charset="0"/>
                          <a:ea typeface="Arial" panose="020B0604020202020204" pitchFamily="34" charset="0"/>
                          <a:cs typeface="Times New Roman" panose="02020603050405020304" pitchFamily="18" charset="0"/>
                        </a:rPr>
                        <a:t> </a:t>
                      </a:r>
                      <a:r>
                        <a:rPr lang="en-US" sz="2400" dirty="0" err="1" smtClean="0">
                          <a:latin typeface="Times New Roman" panose="02020603050405020304" pitchFamily="18" charset="0"/>
                          <a:ea typeface="Arial" panose="020B0604020202020204" pitchFamily="34" charset="0"/>
                          <a:cs typeface="Times New Roman" panose="02020603050405020304" pitchFamily="18" charset="0"/>
                        </a:rPr>
                        <a:t>động</a:t>
                      </a:r>
                      <a:r>
                        <a:rPr lang="en-US" sz="2400" dirty="0" smtClean="0">
                          <a:latin typeface="Times New Roman" panose="02020603050405020304" pitchFamily="18" charset="0"/>
                          <a:ea typeface="Arial" panose="020B0604020202020204" pitchFamily="34" charset="0"/>
                          <a:cs typeface="Times New Roman" panose="02020603050405020304" pitchFamily="18" charset="0"/>
                        </a:rPr>
                        <a:t> </a:t>
                      </a:r>
                      <a:r>
                        <a:rPr lang="en-US" sz="2400" dirty="0" err="1" smtClean="0">
                          <a:latin typeface="Times New Roman" panose="02020603050405020304" pitchFamily="18" charset="0"/>
                          <a:ea typeface="Arial" panose="020B0604020202020204" pitchFamily="34" charset="0"/>
                          <a:cs typeface="Times New Roman" panose="02020603050405020304" pitchFamily="18" charset="0"/>
                        </a:rPr>
                        <a:t>nặng</a:t>
                      </a:r>
                      <a:endParaRPr lang="en-US" sz="2400" dirty="0" smtClean="0">
                        <a:latin typeface="Times New Roman" panose="02020603050405020304" pitchFamily="18" charset="0"/>
                        <a:cs typeface="Times New Roman" panose="020206030504050203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indent="0" algn="ctr" defTabSz="914400" rtl="0" eaLnBrk="1" fontAlgn="auto" latinLnBrk="0" hangingPunct="1">
                        <a:lnSpc>
                          <a:spcPct val="100000"/>
                        </a:lnSpc>
                        <a:spcBef>
                          <a:spcPts val="0"/>
                        </a:spcBef>
                        <a:spcAft>
                          <a:spcPts val="1200"/>
                        </a:spcAft>
                        <a:buClrTx/>
                        <a:buSzTx/>
                        <a:buFontTx/>
                        <a:buNone/>
                        <a:tabLst/>
                        <a:defRPr/>
                      </a:pPr>
                      <a:endParaRPr lang="en-US" sz="2000" b="1" dirty="0" smtClean="0">
                        <a:solidFill>
                          <a:schemeClr val="tx1"/>
                        </a:solidFill>
                        <a:effectLst/>
                        <a:latin typeface="Times New Roman" panose="02020603050405020304" pitchFamily="18" charset="0"/>
                        <a:ea typeface="Cambria" panose="02040503050406030204" pitchFamily="18" charset="0"/>
                        <a:cs typeface="Times New Roman" panose="020206030504050203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14" name="Rectangle 13"/>
          <p:cNvSpPr/>
          <p:nvPr/>
        </p:nvSpPr>
        <p:spPr>
          <a:xfrm>
            <a:off x="8404411" y="4324724"/>
            <a:ext cx="338554" cy="461665"/>
          </a:xfrm>
          <a:prstGeom prst="rect">
            <a:avLst/>
          </a:prstGeom>
        </p:spPr>
        <p:txBody>
          <a:bodyPr wrap="none">
            <a:spAutoFit/>
          </a:bodyPr>
          <a:lstStyle/>
          <a:p>
            <a:r>
              <a:rPr lang="en-US" sz="2400" b="1" dirty="0">
                <a:latin typeface="Times New Roman" panose="02020603050405020304" pitchFamily="18" charset="0"/>
                <a:cs typeface="Times New Roman" panose="02020603050405020304" pitchFamily="18" charset="0"/>
              </a:rPr>
              <a:t>–</a:t>
            </a:r>
            <a:endParaRPr lang="en-US" sz="2400" b="1" dirty="0"/>
          </a:p>
        </p:txBody>
      </p:sp>
      <p:sp>
        <p:nvSpPr>
          <p:cNvPr id="15" name="Rectangle 14"/>
          <p:cNvSpPr/>
          <p:nvPr/>
        </p:nvSpPr>
        <p:spPr>
          <a:xfrm>
            <a:off x="8453746" y="4867661"/>
            <a:ext cx="316112" cy="369332"/>
          </a:xfrm>
          <a:prstGeom prst="rect">
            <a:avLst/>
          </a:prstGeom>
        </p:spPr>
        <p:txBody>
          <a:bodyPr wrap="none">
            <a:spAutoFit/>
          </a:bodyPr>
          <a:lstStyle/>
          <a:p>
            <a:r>
              <a:rPr lang="en-US" b="1" dirty="0">
                <a:latin typeface="Times New Roman" panose="02020603050405020304" pitchFamily="18" charset="0"/>
                <a:cs typeface="Times New Roman" panose="02020603050405020304" pitchFamily="18" charset="0"/>
              </a:rPr>
              <a:t>+</a:t>
            </a:r>
            <a:endParaRPr lang="en-US" dirty="0"/>
          </a:p>
        </p:txBody>
      </p:sp>
      <p:sp>
        <p:nvSpPr>
          <p:cNvPr id="16" name="Rectangle 15"/>
          <p:cNvSpPr/>
          <p:nvPr/>
        </p:nvSpPr>
        <p:spPr>
          <a:xfrm>
            <a:off x="8449292" y="5318265"/>
            <a:ext cx="316112" cy="369332"/>
          </a:xfrm>
          <a:prstGeom prst="rect">
            <a:avLst/>
          </a:prstGeom>
        </p:spPr>
        <p:txBody>
          <a:bodyPr wrap="none">
            <a:spAutoFit/>
          </a:bodyPr>
          <a:lstStyle/>
          <a:p>
            <a:r>
              <a:rPr lang="en-US" b="1" dirty="0">
                <a:latin typeface="Times New Roman" panose="02020603050405020304" pitchFamily="18" charset="0"/>
                <a:cs typeface="Times New Roman" panose="02020603050405020304" pitchFamily="18" charset="0"/>
              </a:rPr>
              <a:t>+</a:t>
            </a:r>
            <a:endParaRPr lang="en-US" dirty="0"/>
          </a:p>
        </p:txBody>
      </p:sp>
      <p:sp>
        <p:nvSpPr>
          <p:cNvPr id="17" name="Rectangle 16"/>
          <p:cNvSpPr/>
          <p:nvPr/>
        </p:nvSpPr>
        <p:spPr>
          <a:xfrm>
            <a:off x="8438071" y="5804236"/>
            <a:ext cx="338554" cy="461665"/>
          </a:xfrm>
          <a:prstGeom prst="rect">
            <a:avLst/>
          </a:prstGeom>
        </p:spPr>
        <p:txBody>
          <a:bodyPr wrap="none">
            <a:spAutoFit/>
          </a:bodyPr>
          <a:lstStyle/>
          <a:p>
            <a:r>
              <a:rPr lang="en-US" sz="2400" b="1" dirty="0">
                <a:latin typeface="Times New Roman" panose="02020603050405020304" pitchFamily="18" charset="0"/>
                <a:cs typeface="Times New Roman" panose="02020603050405020304" pitchFamily="18" charset="0"/>
              </a:rPr>
              <a:t>–</a:t>
            </a:r>
            <a:endParaRPr lang="en-US" sz="2400" b="1" dirty="0"/>
          </a:p>
        </p:txBody>
      </p:sp>
      <p:sp>
        <p:nvSpPr>
          <p:cNvPr id="18" name="Rectangle 17"/>
          <p:cNvSpPr/>
          <p:nvPr/>
        </p:nvSpPr>
        <p:spPr>
          <a:xfrm>
            <a:off x="8426850" y="6243779"/>
            <a:ext cx="338554" cy="461665"/>
          </a:xfrm>
          <a:prstGeom prst="rect">
            <a:avLst/>
          </a:prstGeom>
        </p:spPr>
        <p:txBody>
          <a:bodyPr wrap="none">
            <a:spAutoFit/>
          </a:bodyPr>
          <a:lstStyle/>
          <a:p>
            <a:r>
              <a:rPr lang="en-US" sz="2400" b="1" dirty="0">
                <a:latin typeface="Times New Roman" panose="02020603050405020304" pitchFamily="18" charset="0"/>
                <a:cs typeface="Times New Roman" panose="02020603050405020304" pitchFamily="18" charset="0"/>
              </a:rPr>
              <a:t>–</a:t>
            </a:r>
            <a:endParaRPr lang="en-US" sz="2400" b="1" dirty="0"/>
          </a:p>
        </p:txBody>
      </p:sp>
    </p:spTree>
    <p:extLst>
      <p:ext uri="{BB962C8B-B14F-4D97-AF65-F5344CB8AC3E}">
        <p14:creationId xmlns:p14="http://schemas.microsoft.com/office/powerpoint/2010/main" val="1443047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14" grpId="0"/>
      <p:bldP spid="15" grpId="0"/>
      <p:bldP spid="16" grpId="0"/>
      <p:bldP spid="17" grpId="0"/>
      <p:bldP spid="1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629683" y="1761564"/>
          <a:ext cx="10856433" cy="4952600"/>
        </p:xfrm>
        <a:graphic>
          <a:graphicData uri="http://schemas.openxmlformats.org/drawingml/2006/table">
            <a:tbl>
              <a:tblPr firstRow="1" firstCol="1" bandRow="1"/>
              <a:tblGrid>
                <a:gridCol w="2762517">
                  <a:extLst>
                    <a:ext uri="{9D8B030D-6E8A-4147-A177-3AD203B41FA5}">
                      <a16:colId xmlns="" xmlns:a16="http://schemas.microsoft.com/office/drawing/2014/main" val="3827019669"/>
                    </a:ext>
                  </a:extLst>
                </a:gridCol>
                <a:gridCol w="6278564">
                  <a:extLst>
                    <a:ext uri="{9D8B030D-6E8A-4147-A177-3AD203B41FA5}">
                      <a16:colId xmlns="" xmlns:a16="http://schemas.microsoft.com/office/drawing/2014/main" val="3016217738"/>
                    </a:ext>
                  </a:extLst>
                </a:gridCol>
                <a:gridCol w="1815352">
                  <a:extLst>
                    <a:ext uri="{9D8B030D-6E8A-4147-A177-3AD203B41FA5}">
                      <a16:colId xmlns="" xmlns:a16="http://schemas.microsoft.com/office/drawing/2014/main" val="3306026359"/>
                    </a:ext>
                  </a:extLst>
                </a:gridCol>
              </a:tblGrid>
              <a:tr h="776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200" b="1" dirty="0" err="1" smtClean="0">
                          <a:solidFill>
                            <a:srgbClr val="009EC7"/>
                          </a:solidFill>
                          <a:latin typeface="Times New Roman" panose="02020603050405020304" pitchFamily="18" charset="0"/>
                          <a:ea typeface="Arial" panose="020B0604020202020204" pitchFamily="34" charset="0"/>
                          <a:cs typeface="Times New Roman" panose="02020603050405020304" pitchFamily="18" charset="0"/>
                        </a:rPr>
                        <a:t>Loại</a:t>
                      </a:r>
                      <a:r>
                        <a:rPr lang="en-US" sz="3200" b="1" dirty="0" smtClean="0">
                          <a:solidFill>
                            <a:srgbClr val="009EC7"/>
                          </a:solidFill>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smtClean="0">
                          <a:solidFill>
                            <a:srgbClr val="009EC7"/>
                          </a:solidFill>
                          <a:latin typeface="Times New Roman" panose="02020603050405020304" pitchFamily="18" charset="0"/>
                          <a:ea typeface="Arial" panose="020B0604020202020204" pitchFamily="34" charset="0"/>
                          <a:cs typeface="Times New Roman" panose="02020603050405020304" pitchFamily="18" charset="0"/>
                        </a:rPr>
                        <a:t>mạch</a:t>
                      </a:r>
                      <a:endParaRPr lang="en-US" sz="3200" dirty="0" smtClean="0">
                        <a:latin typeface="Times New Roman" panose="02020603050405020304" pitchFamily="18" charset="0"/>
                        <a:ea typeface="Calibri" panose="020F0502020204030204" pitchFamily="34" charset="0"/>
                        <a:cs typeface="Times New Roman" panose="020206030504050203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200" b="1" dirty="0" err="1" smtClean="0">
                          <a:solidFill>
                            <a:srgbClr val="009EC7"/>
                          </a:solidFill>
                          <a:latin typeface="Times New Roman" panose="02020603050405020304" pitchFamily="18" charset="0"/>
                          <a:ea typeface="Arial" panose="020B0604020202020204" pitchFamily="34" charset="0"/>
                          <a:cs typeface="Times New Roman" panose="02020603050405020304" pitchFamily="18" charset="0"/>
                        </a:rPr>
                        <a:t>Chức</a:t>
                      </a:r>
                      <a:r>
                        <a:rPr lang="en-US" sz="3200" b="1" dirty="0" smtClean="0">
                          <a:solidFill>
                            <a:srgbClr val="009EC7"/>
                          </a:solidFill>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smtClean="0">
                          <a:solidFill>
                            <a:srgbClr val="009EC7"/>
                          </a:solidFill>
                          <a:latin typeface="Times New Roman" panose="02020603050405020304" pitchFamily="18" charset="0"/>
                          <a:ea typeface="Arial" panose="020B0604020202020204" pitchFamily="34" charset="0"/>
                          <a:cs typeface="Times New Roman" panose="02020603050405020304" pitchFamily="18" charset="0"/>
                        </a:rPr>
                        <a:t>năng</a:t>
                      </a:r>
                      <a:endParaRPr lang="en-US" sz="3200" dirty="0" smtClean="0">
                        <a:latin typeface="Times New Roman" panose="02020603050405020304" pitchFamily="18" charset="0"/>
                        <a:ea typeface="Calibri" panose="020F0502020204030204" pitchFamily="34" charset="0"/>
                        <a:cs typeface="Times New Roman" panose="020206030504050203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200" b="1" dirty="0" err="1" smtClean="0">
                          <a:solidFill>
                            <a:srgbClr val="009EC7"/>
                          </a:solidFill>
                          <a:latin typeface="Times New Roman" panose="02020603050405020304" pitchFamily="18" charset="0"/>
                          <a:ea typeface="Calibri" panose="020F0502020204030204" pitchFamily="34" charset="0"/>
                          <a:cs typeface="Times New Roman" panose="02020603050405020304" pitchFamily="18" charset="0"/>
                        </a:rPr>
                        <a:t>Trả</a:t>
                      </a:r>
                      <a:r>
                        <a:rPr lang="en-US" sz="3200" b="1" baseline="0" dirty="0" smtClean="0">
                          <a:solidFill>
                            <a:srgbClr val="009EC7"/>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baseline="0" dirty="0" err="1" smtClean="0">
                          <a:solidFill>
                            <a:srgbClr val="009EC7"/>
                          </a:solidFill>
                          <a:latin typeface="Times New Roman" panose="02020603050405020304" pitchFamily="18" charset="0"/>
                          <a:ea typeface="Calibri" panose="020F0502020204030204" pitchFamily="34" charset="0"/>
                          <a:cs typeface="Times New Roman" panose="02020603050405020304" pitchFamily="18" charset="0"/>
                        </a:rPr>
                        <a:t>lời</a:t>
                      </a:r>
                      <a:endParaRPr lang="en-US" sz="3200" dirty="0" smtClean="0">
                        <a:latin typeface="Times New Roman" panose="02020603050405020304" pitchFamily="18" charset="0"/>
                        <a:ea typeface="Calibri" panose="020F0502020204030204" pitchFamily="34" charset="0"/>
                        <a:cs typeface="Times New Roman" panose="02020603050405020304" pitchFamily="18" charset="0"/>
                      </a:endParaRP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844728634"/>
                  </a:ext>
                </a:extLst>
              </a:tr>
              <a:tr h="150827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3200" dirty="0" smtClean="0">
                        <a:latin typeface="Times New Roman" panose="02020603050405020304" pitchFamily="18" charset="0"/>
                        <a:ea typeface="Arial" panose="020B0604020202020204" pitchFamily="34"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3200" dirty="0" smtClean="0">
                          <a:latin typeface="Times New Roman" panose="02020603050405020304" pitchFamily="18" charset="0"/>
                          <a:ea typeface="Arial" panose="020B0604020202020204" pitchFamily="34" charset="0"/>
                          <a:cs typeface="Times New Roman" panose="02020603050405020304" pitchFamily="18" charset="0"/>
                        </a:rPr>
                        <a:t>1.Động </a:t>
                      </a:r>
                      <a:r>
                        <a:rPr lang="en-US" sz="3200" dirty="0" err="1" smtClean="0">
                          <a:latin typeface="Times New Roman" panose="02020603050405020304" pitchFamily="18" charset="0"/>
                          <a:ea typeface="Arial" panose="020B0604020202020204" pitchFamily="34" charset="0"/>
                          <a:cs typeface="Times New Roman" panose="02020603050405020304" pitchFamily="18" charset="0"/>
                        </a:rPr>
                        <a:t>mạch</a:t>
                      </a:r>
                      <a:endParaRPr lang="en-US" sz="3200" dirty="0" smtClean="0">
                        <a:latin typeface="Times New Roman" panose="02020603050405020304" pitchFamily="18" charset="0"/>
                        <a:ea typeface="Calibri" panose="020F0502020204030204" pitchFamily="34" charset="0"/>
                        <a:cs typeface="Times New Roman" panose="02020603050405020304" pitchFamily="18" charset="0"/>
                      </a:endParaRPr>
                    </a:p>
                    <a:p>
                      <a:pPr algn="ctr"/>
                      <a:endParaRPr lang="en-US" sz="3200" dirty="0" smtClean="0">
                        <a:latin typeface="Times New Roman" panose="02020603050405020304" pitchFamily="18" charset="0"/>
                        <a:cs typeface="Times New Roman" panose="020206030504050203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en-US" sz="3200" dirty="0" err="1" smtClean="0">
                          <a:latin typeface="Times New Roman" panose="02020603050405020304" pitchFamily="18" charset="0"/>
                          <a:ea typeface="Arial" panose="020B0604020202020204" pitchFamily="34" charset="0"/>
                          <a:cs typeface="Times New Roman" panose="02020603050405020304" pitchFamily="18" charset="0"/>
                        </a:rPr>
                        <a:t>A.Trao</a:t>
                      </a:r>
                      <a:r>
                        <a:rPr lang="en-US" sz="3200" dirty="0" smtClean="0">
                          <a:latin typeface="Times New Roman" panose="02020603050405020304" pitchFamily="18" charset="0"/>
                          <a:ea typeface="Arial" panose="020B0604020202020204" pitchFamily="34" charset="0"/>
                          <a:cs typeface="Times New Roman" panose="02020603050405020304" pitchFamily="18" charset="0"/>
                        </a:rPr>
                        <a:t> </a:t>
                      </a:r>
                      <a:r>
                        <a:rPr lang="en-US" sz="3200" dirty="0" err="1" smtClean="0">
                          <a:latin typeface="Times New Roman" panose="02020603050405020304" pitchFamily="18" charset="0"/>
                          <a:ea typeface="Arial" panose="020B0604020202020204" pitchFamily="34" charset="0"/>
                          <a:cs typeface="Times New Roman" panose="02020603050405020304" pitchFamily="18" charset="0"/>
                        </a:rPr>
                        <a:t>đổi</a:t>
                      </a:r>
                      <a:r>
                        <a:rPr lang="en-US" sz="3200" dirty="0" smtClean="0">
                          <a:latin typeface="Times New Roman" panose="02020603050405020304" pitchFamily="18" charset="0"/>
                          <a:ea typeface="Arial" panose="020B0604020202020204" pitchFamily="34" charset="0"/>
                          <a:cs typeface="Times New Roman" panose="02020603050405020304" pitchFamily="18" charset="0"/>
                        </a:rPr>
                        <a:t> </a:t>
                      </a:r>
                      <a:r>
                        <a:rPr lang="en-US" sz="3200" dirty="0" err="1" smtClean="0">
                          <a:latin typeface="Times New Roman" panose="02020603050405020304" pitchFamily="18" charset="0"/>
                          <a:ea typeface="Arial" panose="020B0604020202020204" pitchFamily="34" charset="0"/>
                          <a:cs typeface="Times New Roman" panose="02020603050405020304" pitchFamily="18" charset="0"/>
                        </a:rPr>
                        <a:t>chất</a:t>
                      </a:r>
                      <a:r>
                        <a:rPr lang="en-US" sz="3200" dirty="0" smtClean="0">
                          <a:latin typeface="Times New Roman" panose="02020603050405020304" pitchFamily="18" charset="0"/>
                          <a:ea typeface="Arial" panose="020B0604020202020204" pitchFamily="34" charset="0"/>
                          <a:cs typeface="Times New Roman" panose="02020603050405020304" pitchFamily="18" charset="0"/>
                        </a:rPr>
                        <a:t> </a:t>
                      </a:r>
                      <a:r>
                        <a:rPr lang="en-US" sz="3200" dirty="0" err="1" smtClean="0">
                          <a:latin typeface="Times New Roman" panose="02020603050405020304" pitchFamily="18" charset="0"/>
                          <a:ea typeface="Arial" panose="020B0604020202020204" pitchFamily="34" charset="0"/>
                          <a:cs typeface="Times New Roman" panose="02020603050405020304" pitchFamily="18" charset="0"/>
                        </a:rPr>
                        <a:t>giữa</a:t>
                      </a:r>
                      <a:r>
                        <a:rPr lang="en-US" sz="3200" dirty="0" smtClean="0">
                          <a:latin typeface="Times New Roman" panose="02020603050405020304" pitchFamily="18" charset="0"/>
                          <a:ea typeface="Arial" panose="020B0604020202020204" pitchFamily="34" charset="0"/>
                          <a:cs typeface="Times New Roman" panose="02020603050405020304" pitchFamily="18" charset="0"/>
                        </a:rPr>
                        <a:t> </a:t>
                      </a:r>
                      <a:r>
                        <a:rPr lang="en-US" sz="3200" dirty="0" err="1" smtClean="0">
                          <a:latin typeface="Times New Roman" panose="02020603050405020304" pitchFamily="18" charset="0"/>
                          <a:ea typeface="Arial" panose="020B0604020202020204" pitchFamily="34" charset="0"/>
                          <a:cs typeface="Times New Roman" panose="02020603050405020304" pitchFamily="18" charset="0"/>
                        </a:rPr>
                        <a:t>máu</a:t>
                      </a:r>
                      <a:r>
                        <a:rPr lang="en-US" sz="3200" dirty="0" smtClean="0">
                          <a:latin typeface="Times New Roman" panose="02020603050405020304" pitchFamily="18" charset="0"/>
                          <a:ea typeface="Arial" panose="020B0604020202020204" pitchFamily="34" charset="0"/>
                          <a:cs typeface="Times New Roman" panose="02020603050405020304" pitchFamily="18" charset="0"/>
                        </a:rPr>
                        <a:t> </a:t>
                      </a:r>
                      <a:r>
                        <a:rPr lang="en-US" sz="3200" dirty="0" err="1" smtClean="0">
                          <a:latin typeface="Times New Roman" panose="02020603050405020304" pitchFamily="18" charset="0"/>
                          <a:ea typeface="Arial" panose="020B0604020202020204" pitchFamily="34" charset="0"/>
                          <a:cs typeface="Times New Roman" panose="02020603050405020304" pitchFamily="18" charset="0"/>
                        </a:rPr>
                        <a:t>với</a:t>
                      </a:r>
                      <a:r>
                        <a:rPr lang="en-US" sz="3200" dirty="0" smtClean="0">
                          <a:latin typeface="Times New Roman" panose="02020603050405020304" pitchFamily="18" charset="0"/>
                          <a:ea typeface="Arial" panose="020B0604020202020204" pitchFamily="34" charset="0"/>
                          <a:cs typeface="Times New Roman" panose="02020603050405020304" pitchFamily="18" charset="0"/>
                        </a:rPr>
                        <a:t> </a:t>
                      </a:r>
                      <a:r>
                        <a:rPr lang="en-US" sz="3200" dirty="0" err="1" smtClean="0">
                          <a:latin typeface="Times New Roman" panose="02020603050405020304" pitchFamily="18" charset="0"/>
                          <a:ea typeface="Arial" panose="020B0604020202020204" pitchFamily="34" charset="0"/>
                          <a:cs typeface="Times New Roman" panose="02020603050405020304" pitchFamily="18" charset="0"/>
                        </a:rPr>
                        <a:t>các</a:t>
                      </a:r>
                      <a:r>
                        <a:rPr lang="en-US" sz="3200" dirty="0" smtClean="0">
                          <a:latin typeface="Times New Roman" panose="02020603050405020304" pitchFamily="18" charset="0"/>
                          <a:ea typeface="Arial" panose="020B0604020202020204" pitchFamily="34" charset="0"/>
                          <a:cs typeface="Times New Roman" panose="02020603050405020304" pitchFamily="18" charset="0"/>
                        </a:rPr>
                        <a:t> </a:t>
                      </a:r>
                      <a:r>
                        <a:rPr lang="en-US" sz="3200" dirty="0" err="1" smtClean="0">
                          <a:latin typeface="Times New Roman" panose="02020603050405020304" pitchFamily="18" charset="0"/>
                          <a:ea typeface="Arial" panose="020B0604020202020204" pitchFamily="34" charset="0"/>
                          <a:cs typeface="Times New Roman" panose="02020603050405020304" pitchFamily="18" charset="0"/>
                        </a:rPr>
                        <a:t>tế</a:t>
                      </a:r>
                      <a:r>
                        <a:rPr lang="en-US" sz="3200" dirty="0" smtClean="0">
                          <a:latin typeface="Times New Roman" panose="02020603050405020304" pitchFamily="18" charset="0"/>
                          <a:ea typeface="Arial" panose="020B0604020202020204" pitchFamily="34" charset="0"/>
                          <a:cs typeface="Times New Roman" panose="02020603050405020304" pitchFamily="18" charset="0"/>
                        </a:rPr>
                        <a:t> </a:t>
                      </a:r>
                      <a:r>
                        <a:rPr lang="en-US" sz="3200" dirty="0" err="1" smtClean="0">
                          <a:latin typeface="Times New Roman" panose="02020603050405020304" pitchFamily="18" charset="0"/>
                          <a:ea typeface="Arial" panose="020B0604020202020204" pitchFamily="34" charset="0"/>
                          <a:cs typeface="Times New Roman" panose="02020603050405020304" pitchFamily="18" charset="0"/>
                        </a:rPr>
                        <a:t>bào</a:t>
                      </a:r>
                      <a:r>
                        <a:rPr lang="en-US" sz="3200" dirty="0" smtClean="0">
                          <a:latin typeface="Times New Roman" panose="02020603050405020304" pitchFamily="18" charset="0"/>
                          <a:ea typeface="Arial" panose="020B0604020202020204" pitchFamily="34"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5000"/>
                        </a:lnSpc>
                        <a:spcBef>
                          <a:spcPts val="600"/>
                        </a:spcBef>
                        <a:spcAft>
                          <a:spcPts val="0"/>
                        </a:spcAft>
                      </a:pP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03509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3200" dirty="0" smtClean="0">
                          <a:latin typeface="Times New Roman" panose="02020603050405020304" pitchFamily="18" charset="0"/>
                          <a:ea typeface="Arial" panose="020B0604020202020204" pitchFamily="34" charset="0"/>
                          <a:cs typeface="Times New Roman" panose="02020603050405020304" pitchFamily="18" charset="0"/>
                        </a:rPr>
                        <a:t>2.Tĩnh </a:t>
                      </a:r>
                      <a:r>
                        <a:rPr lang="en-US" sz="3200" dirty="0" err="1" smtClean="0">
                          <a:latin typeface="Times New Roman" panose="02020603050405020304" pitchFamily="18" charset="0"/>
                          <a:ea typeface="Arial" panose="020B0604020202020204" pitchFamily="34" charset="0"/>
                          <a:cs typeface="Times New Roman" panose="02020603050405020304" pitchFamily="18" charset="0"/>
                        </a:rPr>
                        <a:t>mạch</a:t>
                      </a:r>
                      <a:endParaRPr lang="en-US" sz="3200" dirty="0" smtClean="0">
                        <a:latin typeface="Times New Roman" panose="02020603050405020304" pitchFamily="18" charset="0"/>
                        <a:ea typeface="Calibri" panose="020F0502020204030204" pitchFamily="34" charset="0"/>
                        <a:cs typeface="Times New Roman" panose="020206030504050203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en-US" sz="3200" dirty="0" smtClean="0">
                          <a:latin typeface="Times New Roman" panose="02020603050405020304" pitchFamily="18" charset="0"/>
                          <a:ea typeface="Arial" panose="020B0604020202020204" pitchFamily="34" charset="0"/>
                          <a:cs typeface="Times New Roman" panose="02020603050405020304" pitchFamily="18" charset="0"/>
                        </a:rPr>
                        <a:t>B.</a:t>
                      </a:r>
                      <a:r>
                        <a:rPr lang="en-US" sz="3200" baseline="0" dirty="0" smtClean="0">
                          <a:latin typeface="Times New Roman" panose="02020603050405020304" pitchFamily="18" charset="0"/>
                          <a:ea typeface="Arial" panose="020B0604020202020204" pitchFamily="34" charset="0"/>
                          <a:cs typeface="Times New Roman" panose="02020603050405020304" pitchFamily="18" charset="0"/>
                        </a:rPr>
                        <a:t> </a:t>
                      </a:r>
                      <a:r>
                        <a:rPr lang="en-US" sz="3200" dirty="0" err="1" smtClean="0">
                          <a:latin typeface="Times New Roman" panose="02020603050405020304" pitchFamily="18" charset="0"/>
                          <a:ea typeface="Arial" panose="020B0604020202020204" pitchFamily="34" charset="0"/>
                          <a:cs typeface="Times New Roman" panose="02020603050405020304" pitchFamily="18" charset="0"/>
                        </a:rPr>
                        <a:t>Vận</a:t>
                      </a:r>
                      <a:r>
                        <a:rPr lang="en-US" sz="3200" dirty="0" smtClean="0">
                          <a:latin typeface="Times New Roman" panose="02020603050405020304" pitchFamily="18" charset="0"/>
                          <a:ea typeface="Arial" panose="020B0604020202020204" pitchFamily="34" charset="0"/>
                          <a:cs typeface="Times New Roman" panose="02020603050405020304" pitchFamily="18" charset="0"/>
                        </a:rPr>
                        <a:t> </a:t>
                      </a:r>
                      <a:r>
                        <a:rPr lang="en-US" sz="3200" dirty="0" err="1" smtClean="0">
                          <a:latin typeface="Times New Roman" panose="02020603050405020304" pitchFamily="18" charset="0"/>
                          <a:ea typeface="Arial" panose="020B0604020202020204" pitchFamily="34" charset="0"/>
                          <a:cs typeface="Times New Roman" panose="02020603050405020304" pitchFamily="18" charset="0"/>
                        </a:rPr>
                        <a:t>chuyển</a:t>
                      </a:r>
                      <a:r>
                        <a:rPr lang="en-US" sz="3200" dirty="0" smtClean="0">
                          <a:latin typeface="Times New Roman" panose="02020603050405020304" pitchFamily="18" charset="0"/>
                          <a:ea typeface="Arial" panose="020B0604020202020204" pitchFamily="34" charset="0"/>
                          <a:cs typeface="Times New Roman" panose="02020603050405020304" pitchFamily="18" charset="0"/>
                        </a:rPr>
                        <a:t> </a:t>
                      </a:r>
                      <a:r>
                        <a:rPr lang="en-US" sz="3200" dirty="0" err="1" smtClean="0">
                          <a:latin typeface="Times New Roman" panose="02020603050405020304" pitchFamily="18" charset="0"/>
                          <a:ea typeface="Arial" panose="020B0604020202020204" pitchFamily="34" charset="0"/>
                          <a:cs typeface="Times New Roman" panose="02020603050405020304" pitchFamily="18" charset="0"/>
                        </a:rPr>
                        <a:t>máu</a:t>
                      </a:r>
                      <a:r>
                        <a:rPr lang="en-US" sz="3200" dirty="0" smtClean="0">
                          <a:latin typeface="Times New Roman" panose="02020603050405020304" pitchFamily="18" charset="0"/>
                          <a:ea typeface="Arial" panose="020B0604020202020204" pitchFamily="34" charset="0"/>
                          <a:cs typeface="Times New Roman" panose="02020603050405020304" pitchFamily="18" charset="0"/>
                        </a:rPr>
                        <a:t> </a:t>
                      </a:r>
                      <a:r>
                        <a:rPr lang="en-US" sz="3200" dirty="0" err="1" smtClean="0">
                          <a:latin typeface="Times New Roman" panose="02020603050405020304" pitchFamily="18" charset="0"/>
                          <a:ea typeface="Arial" panose="020B0604020202020204" pitchFamily="34" charset="0"/>
                          <a:cs typeface="Times New Roman" panose="02020603050405020304" pitchFamily="18" charset="0"/>
                        </a:rPr>
                        <a:t>từ</a:t>
                      </a:r>
                      <a:r>
                        <a:rPr lang="en-US" sz="3200" dirty="0" smtClean="0">
                          <a:latin typeface="Times New Roman" panose="02020603050405020304" pitchFamily="18" charset="0"/>
                          <a:ea typeface="Arial" panose="020B0604020202020204" pitchFamily="34" charset="0"/>
                          <a:cs typeface="Times New Roman" panose="02020603050405020304" pitchFamily="18" charset="0"/>
                        </a:rPr>
                        <a:t> </a:t>
                      </a:r>
                      <a:r>
                        <a:rPr lang="en-US" sz="3200" dirty="0" err="1" smtClean="0">
                          <a:latin typeface="Times New Roman" panose="02020603050405020304" pitchFamily="18" charset="0"/>
                          <a:ea typeface="Arial" panose="020B0604020202020204" pitchFamily="34" charset="0"/>
                          <a:cs typeface="Times New Roman" panose="02020603050405020304" pitchFamily="18" charset="0"/>
                        </a:rPr>
                        <a:t>tim</a:t>
                      </a:r>
                      <a:r>
                        <a:rPr lang="en-US" sz="3200" dirty="0" smtClean="0">
                          <a:latin typeface="Times New Roman" panose="02020603050405020304" pitchFamily="18" charset="0"/>
                          <a:ea typeface="Arial" panose="020B0604020202020204" pitchFamily="34" charset="0"/>
                          <a:cs typeface="Times New Roman" panose="02020603050405020304" pitchFamily="18" charset="0"/>
                        </a:rPr>
                        <a:t> </a:t>
                      </a:r>
                      <a:r>
                        <a:rPr lang="en-US" sz="3200" dirty="0" err="1" smtClean="0">
                          <a:latin typeface="Times New Roman" panose="02020603050405020304" pitchFamily="18" charset="0"/>
                          <a:ea typeface="Arial" panose="020B0604020202020204" pitchFamily="34" charset="0"/>
                          <a:cs typeface="Times New Roman" panose="02020603050405020304" pitchFamily="18" charset="0"/>
                        </a:rPr>
                        <a:t>đến</a:t>
                      </a:r>
                      <a:r>
                        <a:rPr lang="en-US" sz="3200" dirty="0" smtClean="0">
                          <a:latin typeface="Times New Roman" panose="02020603050405020304" pitchFamily="18" charset="0"/>
                          <a:ea typeface="Arial" panose="020B0604020202020204" pitchFamily="34" charset="0"/>
                          <a:cs typeface="Times New Roman" panose="02020603050405020304" pitchFamily="18" charset="0"/>
                        </a:rPr>
                        <a:t> </a:t>
                      </a:r>
                      <a:r>
                        <a:rPr lang="en-US" sz="3200" dirty="0" err="1" smtClean="0">
                          <a:latin typeface="Times New Roman" panose="02020603050405020304" pitchFamily="18" charset="0"/>
                          <a:ea typeface="Arial" panose="020B0604020202020204" pitchFamily="34" charset="0"/>
                          <a:cs typeface="Times New Roman" panose="02020603050405020304" pitchFamily="18" charset="0"/>
                        </a:rPr>
                        <a:t>các</a:t>
                      </a:r>
                      <a:r>
                        <a:rPr lang="en-US" sz="3200" dirty="0" smtClean="0">
                          <a:latin typeface="Times New Roman" panose="02020603050405020304" pitchFamily="18" charset="0"/>
                          <a:ea typeface="Arial" panose="020B0604020202020204" pitchFamily="34" charset="0"/>
                          <a:cs typeface="Times New Roman" panose="02020603050405020304" pitchFamily="18" charset="0"/>
                        </a:rPr>
                        <a:t> </a:t>
                      </a:r>
                      <a:r>
                        <a:rPr lang="en-US" sz="3200" dirty="0" err="1" smtClean="0">
                          <a:latin typeface="Times New Roman" panose="02020603050405020304" pitchFamily="18" charset="0"/>
                          <a:ea typeface="Arial" panose="020B0604020202020204" pitchFamily="34" charset="0"/>
                          <a:cs typeface="Times New Roman" panose="02020603050405020304" pitchFamily="18" charset="0"/>
                        </a:rPr>
                        <a:t>cơ</a:t>
                      </a:r>
                      <a:r>
                        <a:rPr lang="en-US" sz="3200" dirty="0" smtClean="0">
                          <a:latin typeface="Times New Roman" panose="02020603050405020304" pitchFamily="18" charset="0"/>
                          <a:ea typeface="Arial" panose="020B0604020202020204" pitchFamily="34" charset="0"/>
                          <a:cs typeface="Times New Roman" panose="02020603050405020304" pitchFamily="18" charset="0"/>
                        </a:rPr>
                        <a:t> </a:t>
                      </a:r>
                      <a:r>
                        <a:rPr lang="en-US" sz="3200" dirty="0" err="1" smtClean="0">
                          <a:latin typeface="Times New Roman" panose="02020603050405020304" pitchFamily="18" charset="0"/>
                          <a:ea typeface="Arial" panose="020B0604020202020204" pitchFamily="34" charset="0"/>
                          <a:cs typeface="Times New Roman" panose="02020603050405020304" pitchFamily="18" charset="0"/>
                        </a:rPr>
                        <a:t>quan</a:t>
                      </a:r>
                      <a:endParaRPr lang="en-US" sz="3200" dirty="0">
                        <a:latin typeface="Times New Roman" panose="02020603050405020304" pitchFamily="18" charset="0"/>
                        <a:cs typeface="Times New Roman" panose="020206030504050203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5000"/>
                        </a:lnSpc>
                        <a:spcBef>
                          <a:spcPts val="600"/>
                        </a:spcBef>
                        <a:spcAft>
                          <a:spcPts val="0"/>
                        </a:spcAft>
                      </a:pP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771912240"/>
                  </a:ext>
                </a:extLst>
              </a:tr>
              <a:tr h="150827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3200" dirty="0" smtClean="0">
                          <a:latin typeface="Times New Roman" panose="02020603050405020304" pitchFamily="18" charset="0"/>
                          <a:ea typeface="Arial" panose="020B0604020202020204" pitchFamily="34" charset="0"/>
                          <a:cs typeface="Times New Roman" panose="02020603050405020304" pitchFamily="18" charset="0"/>
                        </a:rPr>
                        <a:t>3. Mao </a:t>
                      </a:r>
                      <a:r>
                        <a:rPr lang="en-US" sz="3200" dirty="0" err="1" smtClean="0">
                          <a:latin typeface="Times New Roman" panose="02020603050405020304" pitchFamily="18" charset="0"/>
                          <a:ea typeface="Arial" panose="020B0604020202020204" pitchFamily="34" charset="0"/>
                          <a:cs typeface="Times New Roman" panose="02020603050405020304" pitchFamily="18" charset="0"/>
                        </a:rPr>
                        <a:t>mạch</a:t>
                      </a:r>
                      <a:endParaRPr lang="en-US" sz="3200" dirty="0" smtClean="0">
                        <a:latin typeface="Times New Roman" panose="02020603050405020304" pitchFamily="18" charset="0"/>
                        <a:ea typeface="Arial" panose="020B0604020202020204" pitchFamily="34" charset="0"/>
                        <a:cs typeface="Times New Roman" panose="020206030504050203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3200" dirty="0" smtClean="0">
                          <a:latin typeface="Times New Roman" panose="02020603050405020304" pitchFamily="18" charset="0"/>
                          <a:ea typeface="Arial" panose="020B0604020202020204" pitchFamily="34" charset="0"/>
                          <a:cs typeface="Times New Roman" panose="02020603050405020304" pitchFamily="18" charset="0"/>
                        </a:rPr>
                        <a:t>C. </a:t>
                      </a:r>
                      <a:r>
                        <a:rPr lang="en-US" sz="3200" dirty="0" err="1" smtClean="0">
                          <a:latin typeface="Times New Roman" panose="02020603050405020304" pitchFamily="18" charset="0"/>
                          <a:ea typeface="Arial" panose="020B0604020202020204" pitchFamily="34" charset="0"/>
                          <a:cs typeface="Times New Roman" panose="02020603050405020304" pitchFamily="18" charset="0"/>
                        </a:rPr>
                        <a:t>Vận</a:t>
                      </a:r>
                      <a:r>
                        <a:rPr lang="en-US" sz="3200" dirty="0" smtClean="0">
                          <a:latin typeface="Times New Roman" panose="02020603050405020304" pitchFamily="18" charset="0"/>
                          <a:ea typeface="Arial" panose="020B0604020202020204" pitchFamily="34" charset="0"/>
                          <a:cs typeface="Times New Roman" panose="02020603050405020304" pitchFamily="18" charset="0"/>
                        </a:rPr>
                        <a:t> </a:t>
                      </a:r>
                      <a:r>
                        <a:rPr lang="en-US" sz="3200" dirty="0" err="1" smtClean="0">
                          <a:latin typeface="Times New Roman" panose="02020603050405020304" pitchFamily="18" charset="0"/>
                          <a:ea typeface="Arial" panose="020B0604020202020204" pitchFamily="34" charset="0"/>
                          <a:cs typeface="Times New Roman" panose="02020603050405020304" pitchFamily="18" charset="0"/>
                        </a:rPr>
                        <a:t>chuyển</a:t>
                      </a:r>
                      <a:r>
                        <a:rPr lang="en-US" sz="3200" dirty="0" smtClean="0">
                          <a:latin typeface="Times New Roman" panose="02020603050405020304" pitchFamily="18" charset="0"/>
                          <a:ea typeface="Arial" panose="020B0604020202020204" pitchFamily="34" charset="0"/>
                          <a:cs typeface="Times New Roman" panose="02020603050405020304" pitchFamily="18" charset="0"/>
                        </a:rPr>
                        <a:t> </a:t>
                      </a:r>
                      <a:r>
                        <a:rPr lang="en-US" sz="3200" dirty="0" err="1" smtClean="0">
                          <a:latin typeface="Times New Roman" panose="02020603050405020304" pitchFamily="18" charset="0"/>
                          <a:ea typeface="Arial" panose="020B0604020202020204" pitchFamily="34" charset="0"/>
                          <a:cs typeface="Times New Roman" panose="02020603050405020304" pitchFamily="18" charset="0"/>
                        </a:rPr>
                        <a:t>máu</a:t>
                      </a:r>
                      <a:r>
                        <a:rPr lang="en-US" sz="3200" dirty="0" smtClean="0">
                          <a:latin typeface="Times New Roman" panose="02020603050405020304" pitchFamily="18" charset="0"/>
                          <a:ea typeface="Arial" panose="020B0604020202020204" pitchFamily="34" charset="0"/>
                          <a:cs typeface="Times New Roman" panose="02020603050405020304" pitchFamily="18" charset="0"/>
                        </a:rPr>
                        <a:t> </a:t>
                      </a:r>
                      <a:r>
                        <a:rPr lang="en-US" sz="3200" dirty="0" err="1" smtClean="0">
                          <a:latin typeface="Times New Roman" panose="02020603050405020304" pitchFamily="18" charset="0"/>
                          <a:ea typeface="Arial" panose="020B0604020202020204" pitchFamily="34" charset="0"/>
                          <a:cs typeface="Times New Roman" panose="02020603050405020304" pitchFamily="18" charset="0"/>
                        </a:rPr>
                        <a:t>từ</a:t>
                      </a:r>
                      <a:r>
                        <a:rPr lang="en-US" sz="3200" dirty="0" smtClean="0">
                          <a:latin typeface="Times New Roman" panose="02020603050405020304" pitchFamily="18" charset="0"/>
                          <a:ea typeface="Arial" panose="020B0604020202020204" pitchFamily="34" charset="0"/>
                          <a:cs typeface="Times New Roman" panose="02020603050405020304" pitchFamily="18" charset="0"/>
                        </a:rPr>
                        <a:t> </a:t>
                      </a:r>
                      <a:r>
                        <a:rPr lang="en-US" sz="3200" dirty="0" err="1" smtClean="0">
                          <a:latin typeface="Times New Roman" panose="02020603050405020304" pitchFamily="18" charset="0"/>
                          <a:ea typeface="Arial" panose="020B0604020202020204" pitchFamily="34" charset="0"/>
                          <a:cs typeface="Times New Roman" panose="02020603050405020304" pitchFamily="18" charset="0"/>
                        </a:rPr>
                        <a:t>các</a:t>
                      </a:r>
                      <a:r>
                        <a:rPr lang="en-US" sz="3200" dirty="0" smtClean="0">
                          <a:latin typeface="Times New Roman" panose="02020603050405020304" pitchFamily="18" charset="0"/>
                          <a:ea typeface="Arial" panose="020B0604020202020204" pitchFamily="34" charset="0"/>
                          <a:cs typeface="Times New Roman" panose="02020603050405020304" pitchFamily="18" charset="0"/>
                        </a:rPr>
                        <a:t> </a:t>
                      </a:r>
                      <a:r>
                        <a:rPr lang="en-US" sz="3200" dirty="0" err="1" smtClean="0">
                          <a:latin typeface="Times New Roman" panose="02020603050405020304" pitchFamily="18" charset="0"/>
                          <a:ea typeface="Arial" panose="020B0604020202020204" pitchFamily="34" charset="0"/>
                          <a:cs typeface="Times New Roman" panose="02020603050405020304" pitchFamily="18" charset="0"/>
                        </a:rPr>
                        <a:t>cơ</a:t>
                      </a:r>
                      <a:r>
                        <a:rPr lang="en-US" sz="3200" dirty="0" smtClean="0">
                          <a:latin typeface="Times New Roman" panose="02020603050405020304" pitchFamily="18" charset="0"/>
                          <a:ea typeface="Arial" panose="020B0604020202020204" pitchFamily="34" charset="0"/>
                          <a:cs typeface="Times New Roman" panose="02020603050405020304" pitchFamily="18" charset="0"/>
                        </a:rPr>
                        <a:t> </a:t>
                      </a:r>
                      <a:r>
                        <a:rPr lang="en-US" sz="3200" dirty="0" err="1" smtClean="0">
                          <a:latin typeface="Times New Roman" panose="02020603050405020304" pitchFamily="18" charset="0"/>
                          <a:ea typeface="Arial" panose="020B0604020202020204" pitchFamily="34" charset="0"/>
                          <a:cs typeface="Times New Roman" panose="02020603050405020304" pitchFamily="18" charset="0"/>
                        </a:rPr>
                        <a:t>quan</a:t>
                      </a:r>
                      <a:r>
                        <a:rPr lang="en-US" sz="3200" dirty="0" smtClean="0">
                          <a:latin typeface="Times New Roman" panose="02020603050405020304" pitchFamily="18" charset="0"/>
                          <a:ea typeface="Arial" panose="020B0604020202020204" pitchFamily="34" charset="0"/>
                          <a:cs typeface="Times New Roman" panose="02020603050405020304" pitchFamily="18" charset="0"/>
                        </a:rPr>
                        <a:t> </a:t>
                      </a:r>
                      <a:r>
                        <a:rPr lang="en-US" sz="3200" dirty="0" err="1" smtClean="0">
                          <a:latin typeface="Times New Roman" panose="02020603050405020304" pitchFamily="18" charset="0"/>
                          <a:ea typeface="Arial" panose="020B0604020202020204" pitchFamily="34" charset="0"/>
                          <a:cs typeface="Times New Roman" panose="02020603050405020304" pitchFamily="18" charset="0"/>
                        </a:rPr>
                        <a:t>về</a:t>
                      </a:r>
                      <a:r>
                        <a:rPr lang="en-US" sz="3200" dirty="0" smtClean="0">
                          <a:latin typeface="Times New Roman" panose="02020603050405020304" pitchFamily="18" charset="0"/>
                          <a:ea typeface="Arial" panose="020B0604020202020204" pitchFamily="34" charset="0"/>
                          <a:cs typeface="Times New Roman" panose="02020603050405020304" pitchFamily="18" charset="0"/>
                        </a:rPr>
                        <a:t> </a:t>
                      </a:r>
                      <a:r>
                        <a:rPr lang="en-US" sz="3200" dirty="0" err="1" smtClean="0">
                          <a:latin typeface="Times New Roman" panose="02020603050405020304" pitchFamily="18" charset="0"/>
                          <a:ea typeface="Arial" panose="020B0604020202020204" pitchFamily="34" charset="0"/>
                          <a:cs typeface="Times New Roman" panose="02020603050405020304" pitchFamily="18" charset="0"/>
                        </a:rPr>
                        <a:t>tim.</a:t>
                      </a:r>
                      <a:endParaRPr lang="en-US" sz="3200" dirty="0" smtClean="0">
                        <a:latin typeface="Times New Roman" panose="02020603050405020304" pitchFamily="18" charset="0"/>
                        <a:ea typeface="Calibri" panose="020F0502020204030204" pitchFamily="34" charset="0"/>
                        <a:cs typeface="Times New Roman" panose="02020603050405020304" pitchFamily="18" charset="0"/>
                      </a:endParaRPr>
                    </a:p>
                    <a:p>
                      <a:pPr algn="ctr"/>
                      <a:endParaRPr lang="en-US" sz="3200" dirty="0">
                        <a:latin typeface="Times New Roman" panose="02020603050405020304" pitchFamily="18" charset="0"/>
                        <a:cs typeface="Times New Roman" panose="020206030504050203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5000"/>
                        </a:lnSpc>
                        <a:spcBef>
                          <a:spcPts val="600"/>
                        </a:spcBef>
                        <a:spcAft>
                          <a:spcPts val="0"/>
                        </a:spcAft>
                      </a:pP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4113194703"/>
                  </a:ext>
                </a:extLst>
              </a:tr>
            </a:tbl>
          </a:graphicData>
        </a:graphic>
      </p:graphicFrame>
      <p:sp>
        <p:nvSpPr>
          <p:cNvPr id="3" name="Rectangle 2"/>
          <p:cNvSpPr/>
          <p:nvPr/>
        </p:nvSpPr>
        <p:spPr>
          <a:xfrm>
            <a:off x="161366" y="584097"/>
            <a:ext cx="12030634" cy="1077218"/>
          </a:xfrm>
          <a:prstGeom prst="rect">
            <a:avLst/>
          </a:prstGeom>
        </p:spPr>
        <p:txBody>
          <a:bodyPr wrap="square">
            <a:spAutoFit/>
          </a:bodyPr>
          <a:lstStyle/>
          <a:p>
            <a:r>
              <a:rPr lang="en-US" sz="3200" dirty="0" smtClean="0">
                <a:latin typeface="Times New Roman" panose="02020603050405020304" pitchFamily="18" charset="0"/>
                <a:ea typeface="Arial" panose="020B0604020202020204" pitchFamily="34" charset="0"/>
                <a:cs typeface="Times New Roman" panose="02020603050405020304" pitchFamily="18" charset="0"/>
              </a:rPr>
              <a:t>4. </a:t>
            </a:r>
            <a:r>
              <a:rPr lang="en-US" sz="3200" dirty="0" err="1" smtClean="0">
                <a:latin typeface="Times New Roman" panose="02020603050405020304" pitchFamily="18" charset="0"/>
                <a:ea typeface="Arial" panose="020B0604020202020204" pitchFamily="34" charset="0"/>
                <a:cs typeface="Times New Roman" panose="02020603050405020304" pitchFamily="18" charset="0"/>
              </a:rPr>
              <a:t>Hãy</a:t>
            </a:r>
            <a:r>
              <a:rPr lang="en-US" sz="3200" dirty="0" smtClean="0">
                <a:latin typeface="Times New Roman" panose="02020603050405020304" pitchFamily="18" charset="0"/>
                <a:ea typeface="Arial" panose="020B0604020202020204" pitchFamily="34" charset="0"/>
                <a:cs typeface="Times New Roman" panose="02020603050405020304" pitchFamily="18" charset="0"/>
              </a:rPr>
              <a:t> </a:t>
            </a:r>
            <a:r>
              <a:rPr lang="en-US" sz="3200" dirty="0" err="1">
                <a:latin typeface="Times New Roman" panose="02020603050405020304" pitchFamily="18" charset="0"/>
                <a:ea typeface="Arial" panose="020B0604020202020204" pitchFamily="34" charset="0"/>
                <a:cs typeface="Times New Roman" panose="02020603050405020304" pitchFamily="18" charset="0"/>
              </a:rPr>
              <a:t>ghép</a:t>
            </a:r>
            <a:r>
              <a:rPr lang="en-US" sz="3200" dirty="0">
                <a:latin typeface="Times New Roman" panose="02020603050405020304" pitchFamily="18" charset="0"/>
                <a:ea typeface="Arial" panose="020B0604020202020204" pitchFamily="34" charset="0"/>
                <a:cs typeface="Times New Roman" panose="02020603050405020304" pitchFamily="18" charset="0"/>
              </a:rPr>
              <a:t> </a:t>
            </a:r>
            <a:r>
              <a:rPr lang="en-US" sz="3200" dirty="0" err="1">
                <a:latin typeface="Times New Roman" panose="02020603050405020304" pitchFamily="18" charset="0"/>
                <a:ea typeface="Arial" panose="020B0604020202020204" pitchFamily="34" charset="0"/>
                <a:cs typeface="Times New Roman" panose="02020603050405020304" pitchFamily="18" charset="0"/>
              </a:rPr>
              <a:t>chức</a:t>
            </a:r>
            <a:r>
              <a:rPr lang="en-US" sz="3200" dirty="0">
                <a:latin typeface="Times New Roman" panose="02020603050405020304" pitchFamily="18" charset="0"/>
                <a:ea typeface="Arial" panose="020B0604020202020204" pitchFamily="34" charset="0"/>
                <a:cs typeface="Times New Roman" panose="02020603050405020304" pitchFamily="18" charset="0"/>
              </a:rPr>
              <a:t> </a:t>
            </a:r>
            <a:r>
              <a:rPr lang="en-US" sz="3200" dirty="0" err="1">
                <a:latin typeface="Times New Roman" panose="02020603050405020304" pitchFamily="18" charset="0"/>
                <a:ea typeface="Arial" panose="020B0604020202020204" pitchFamily="34" charset="0"/>
                <a:cs typeface="Times New Roman" panose="02020603050405020304" pitchFamily="18" charset="0"/>
              </a:rPr>
              <a:t>năng</a:t>
            </a:r>
            <a:r>
              <a:rPr lang="en-US" sz="3200" dirty="0">
                <a:latin typeface="Times New Roman" panose="02020603050405020304" pitchFamily="18" charset="0"/>
                <a:ea typeface="Arial" panose="020B0604020202020204" pitchFamily="34" charset="0"/>
                <a:cs typeface="Times New Roman" panose="02020603050405020304" pitchFamily="18" charset="0"/>
              </a:rPr>
              <a:t> </a:t>
            </a:r>
            <a:r>
              <a:rPr lang="en-US" sz="3200" dirty="0" err="1">
                <a:latin typeface="Times New Roman" panose="02020603050405020304" pitchFamily="18" charset="0"/>
                <a:ea typeface="Arial" panose="020B0604020202020204" pitchFamily="34" charset="0"/>
                <a:cs typeface="Times New Roman" panose="02020603050405020304" pitchFamily="18" charset="0"/>
              </a:rPr>
              <a:t>của</a:t>
            </a:r>
            <a:r>
              <a:rPr lang="en-US" sz="3200" dirty="0">
                <a:latin typeface="Times New Roman" panose="02020603050405020304" pitchFamily="18" charset="0"/>
                <a:ea typeface="Arial" panose="020B0604020202020204" pitchFamily="34" charset="0"/>
                <a:cs typeface="Times New Roman" panose="02020603050405020304" pitchFamily="18" charset="0"/>
              </a:rPr>
              <a:t> </a:t>
            </a:r>
            <a:r>
              <a:rPr lang="en-US" sz="3200" dirty="0" err="1">
                <a:latin typeface="Times New Roman" panose="02020603050405020304" pitchFamily="18" charset="0"/>
                <a:ea typeface="Arial" panose="020B0604020202020204" pitchFamily="34" charset="0"/>
                <a:cs typeface="Times New Roman" panose="02020603050405020304" pitchFamily="18" charset="0"/>
              </a:rPr>
              <a:t>các</a:t>
            </a:r>
            <a:r>
              <a:rPr lang="en-US" sz="3200" dirty="0">
                <a:latin typeface="Times New Roman" panose="02020603050405020304" pitchFamily="18" charset="0"/>
                <a:ea typeface="Arial" panose="020B0604020202020204" pitchFamily="34" charset="0"/>
                <a:cs typeface="Times New Roman" panose="02020603050405020304" pitchFamily="18" charset="0"/>
              </a:rPr>
              <a:t> </a:t>
            </a:r>
            <a:r>
              <a:rPr lang="en-US" sz="3200" dirty="0" err="1">
                <a:latin typeface="Times New Roman" panose="02020603050405020304" pitchFamily="18" charset="0"/>
                <a:ea typeface="Arial" panose="020B0604020202020204" pitchFamily="34" charset="0"/>
                <a:cs typeface="Times New Roman" panose="02020603050405020304" pitchFamily="18" charset="0"/>
              </a:rPr>
              <a:t>loại</a:t>
            </a:r>
            <a:r>
              <a:rPr lang="en-US" sz="3200" dirty="0">
                <a:latin typeface="Times New Roman" panose="02020603050405020304" pitchFamily="18" charset="0"/>
                <a:ea typeface="Arial" panose="020B0604020202020204" pitchFamily="34" charset="0"/>
                <a:cs typeface="Times New Roman" panose="02020603050405020304" pitchFamily="18" charset="0"/>
              </a:rPr>
              <a:t> </a:t>
            </a:r>
            <a:r>
              <a:rPr lang="en-US" sz="3200" dirty="0" err="1">
                <a:latin typeface="Times New Roman" panose="02020603050405020304" pitchFamily="18" charset="0"/>
                <a:ea typeface="Arial" panose="020B0604020202020204" pitchFamily="34" charset="0"/>
                <a:cs typeface="Times New Roman" panose="02020603050405020304" pitchFamily="18" charset="0"/>
              </a:rPr>
              <a:t>mạch</a:t>
            </a:r>
            <a:r>
              <a:rPr lang="en-US" sz="3200" dirty="0">
                <a:latin typeface="Times New Roman" panose="02020603050405020304" pitchFamily="18" charset="0"/>
                <a:ea typeface="Arial" panose="020B0604020202020204" pitchFamily="34" charset="0"/>
                <a:cs typeface="Times New Roman" panose="02020603050405020304" pitchFamily="18" charset="0"/>
              </a:rPr>
              <a:t> </a:t>
            </a:r>
            <a:r>
              <a:rPr lang="en-US" sz="3200" dirty="0" err="1">
                <a:latin typeface="Times New Roman" panose="02020603050405020304" pitchFamily="18" charset="0"/>
                <a:ea typeface="Arial" panose="020B0604020202020204" pitchFamily="34" charset="0"/>
                <a:cs typeface="Times New Roman" panose="02020603050405020304" pitchFamily="18" charset="0"/>
              </a:rPr>
              <a:t>máu</a:t>
            </a:r>
            <a:r>
              <a:rPr lang="en-US" sz="3200" dirty="0">
                <a:latin typeface="Times New Roman" panose="02020603050405020304" pitchFamily="18" charset="0"/>
                <a:ea typeface="Arial" panose="020B0604020202020204" pitchFamily="34" charset="0"/>
                <a:cs typeface="Times New Roman" panose="02020603050405020304" pitchFamily="18" charset="0"/>
              </a:rPr>
              <a:t> </a:t>
            </a:r>
            <a:r>
              <a:rPr lang="en-US" sz="3200" dirty="0" err="1">
                <a:latin typeface="Times New Roman" panose="02020603050405020304" pitchFamily="18" charset="0"/>
                <a:ea typeface="Arial" panose="020B0604020202020204" pitchFamily="34" charset="0"/>
                <a:cs typeface="Times New Roman" panose="02020603050405020304" pitchFamily="18" charset="0"/>
              </a:rPr>
              <a:t>trong</a:t>
            </a:r>
            <a:r>
              <a:rPr lang="en-US" sz="3200" dirty="0">
                <a:latin typeface="Times New Roman" panose="02020603050405020304" pitchFamily="18" charset="0"/>
                <a:ea typeface="Arial" panose="020B0604020202020204" pitchFamily="34" charset="0"/>
                <a:cs typeface="Times New Roman" panose="02020603050405020304" pitchFamily="18" charset="0"/>
              </a:rPr>
              <a:t> </a:t>
            </a:r>
            <a:r>
              <a:rPr lang="en-US" sz="3200" dirty="0" err="1">
                <a:latin typeface="Times New Roman" panose="02020603050405020304" pitchFamily="18" charset="0"/>
                <a:ea typeface="Arial" panose="020B0604020202020204" pitchFamily="34" charset="0"/>
                <a:cs typeface="Times New Roman" panose="02020603050405020304" pitchFamily="18" charset="0"/>
              </a:rPr>
              <a:t>hệ</a:t>
            </a:r>
            <a:r>
              <a:rPr lang="en-US" sz="3200" dirty="0">
                <a:latin typeface="Times New Roman" panose="02020603050405020304" pitchFamily="18" charset="0"/>
                <a:ea typeface="Arial" panose="020B0604020202020204" pitchFamily="34" charset="0"/>
                <a:cs typeface="Times New Roman" panose="02020603050405020304" pitchFamily="18" charset="0"/>
              </a:rPr>
              <a:t> </a:t>
            </a:r>
            <a:r>
              <a:rPr lang="en-US" sz="3200" dirty="0" err="1">
                <a:latin typeface="Times New Roman" panose="02020603050405020304" pitchFamily="18" charset="0"/>
                <a:ea typeface="Arial" panose="020B0604020202020204" pitchFamily="34" charset="0"/>
                <a:cs typeface="Times New Roman" panose="02020603050405020304" pitchFamily="18" charset="0"/>
              </a:rPr>
              <a:t>tuần</a:t>
            </a:r>
            <a:r>
              <a:rPr lang="en-US" sz="3200" dirty="0">
                <a:latin typeface="Times New Roman" panose="02020603050405020304" pitchFamily="18" charset="0"/>
                <a:ea typeface="Arial" panose="020B0604020202020204" pitchFamily="34" charset="0"/>
                <a:cs typeface="Times New Roman" panose="02020603050405020304" pitchFamily="18" charset="0"/>
              </a:rPr>
              <a:t> </a:t>
            </a:r>
            <a:r>
              <a:rPr lang="en-US" sz="3200" dirty="0" err="1">
                <a:latin typeface="Times New Roman" panose="02020603050405020304" pitchFamily="18" charset="0"/>
                <a:ea typeface="Arial" panose="020B0604020202020204" pitchFamily="34" charset="0"/>
                <a:cs typeface="Times New Roman" panose="02020603050405020304" pitchFamily="18" charset="0"/>
              </a:rPr>
              <a:t>hoàn</a:t>
            </a:r>
            <a:r>
              <a:rPr lang="en-US" sz="3200" dirty="0">
                <a:latin typeface="Times New Roman" panose="02020603050405020304" pitchFamily="18" charset="0"/>
                <a:ea typeface="Arial" panose="020B0604020202020204" pitchFamily="34" charset="0"/>
                <a:cs typeface="Times New Roman" panose="02020603050405020304" pitchFamily="18" charset="0"/>
              </a:rPr>
              <a:t> ở </a:t>
            </a:r>
            <a:r>
              <a:rPr lang="en-US" sz="3200" dirty="0" err="1">
                <a:latin typeface="Times New Roman" panose="02020603050405020304" pitchFamily="18" charset="0"/>
                <a:ea typeface="Arial" panose="020B0604020202020204" pitchFamily="34" charset="0"/>
                <a:cs typeface="Times New Roman" panose="02020603050405020304" pitchFamily="18" charset="0"/>
              </a:rPr>
              <a:t>người</a:t>
            </a:r>
            <a:r>
              <a:rPr lang="en-US" sz="3200" dirty="0">
                <a:latin typeface="Times New Roman" panose="02020603050405020304" pitchFamily="18" charset="0"/>
                <a:ea typeface="Arial" panose="020B0604020202020204" pitchFamily="34" charset="0"/>
                <a:cs typeface="Times New Roman" panose="02020603050405020304" pitchFamily="18" charset="0"/>
              </a:rPr>
              <a:t>.</a:t>
            </a:r>
            <a:endParaRPr lang="en-US" sz="32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Rectangle 3"/>
          <p:cNvSpPr/>
          <p:nvPr/>
        </p:nvSpPr>
        <p:spPr>
          <a:xfrm>
            <a:off x="10312683" y="2712766"/>
            <a:ext cx="800219" cy="584775"/>
          </a:xfrm>
          <a:prstGeom prst="rect">
            <a:avLst/>
          </a:prstGeom>
        </p:spPr>
        <p:txBody>
          <a:bodyPr wrap="none">
            <a:spAutoFit/>
          </a:bodyPr>
          <a:lstStyle/>
          <a:p>
            <a:pPr algn="ctr">
              <a:defRPr/>
            </a:pPr>
            <a:r>
              <a:rPr lang="en-US" sz="3200" b="1" dirty="0" smtClean="0">
                <a:solidFill>
                  <a:srgbClr val="009EC7"/>
                </a:solidFill>
                <a:latin typeface="Times New Roman" panose="02020603050405020304" pitchFamily="18" charset="0"/>
                <a:ea typeface="Calibri" panose="020F0502020204030204" pitchFamily="34" charset="0"/>
                <a:cs typeface="Times New Roman" panose="02020603050405020304" pitchFamily="18" charset="0"/>
              </a:rPr>
              <a:t>1-B</a:t>
            </a:r>
            <a:endParaRPr lang="en-US" sz="32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ectangle 4"/>
          <p:cNvSpPr/>
          <p:nvPr/>
        </p:nvSpPr>
        <p:spPr>
          <a:xfrm>
            <a:off x="10312683" y="3994847"/>
            <a:ext cx="822661" cy="584775"/>
          </a:xfrm>
          <a:prstGeom prst="rect">
            <a:avLst/>
          </a:prstGeom>
        </p:spPr>
        <p:txBody>
          <a:bodyPr wrap="none">
            <a:spAutoFit/>
          </a:bodyPr>
          <a:lstStyle/>
          <a:p>
            <a:pPr algn="ctr">
              <a:defRPr/>
            </a:pPr>
            <a:r>
              <a:rPr lang="en-US" sz="3200" b="1" dirty="0" smtClean="0">
                <a:solidFill>
                  <a:srgbClr val="009EC7"/>
                </a:solidFill>
                <a:latin typeface="Times New Roman" panose="02020603050405020304" pitchFamily="18" charset="0"/>
                <a:ea typeface="Calibri" panose="020F0502020204030204" pitchFamily="34" charset="0"/>
                <a:cs typeface="Times New Roman" panose="02020603050405020304" pitchFamily="18" charset="0"/>
              </a:rPr>
              <a:t>2-C</a:t>
            </a:r>
            <a:endParaRPr lang="en-US" sz="32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Rectangle 5"/>
          <p:cNvSpPr/>
          <p:nvPr/>
        </p:nvSpPr>
        <p:spPr>
          <a:xfrm>
            <a:off x="10312683" y="5179113"/>
            <a:ext cx="822662" cy="584775"/>
          </a:xfrm>
          <a:prstGeom prst="rect">
            <a:avLst/>
          </a:prstGeom>
        </p:spPr>
        <p:txBody>
          <a:bodyPr wrap="none">
            <a:spAutoFit/>
          </a:bodyPr>
          <a:lstStyle/>
          <a:p>
            <a:pPr algn="ctr">
              <a:defRPr/>
            </a:pPr>
            <a:r>
              <a:rPr lang="en-US" sz="3200" b="1" dirty="0" smtClean="0">
                <a:solidFill>
                  <a:srgbClr val="009EC7"/>
                </a:solidFill>
                <a:latin typeface="Times New Roman" panose="02020603050405020304" pitchFamily="18" charset="0"/>
                <a:ea typeface="Calibri" panose="020F0502020204030204" pitchFamily="34" charset="0"/>
                <a:cs typeface="Times New Roman" panose="02020603050405020304" pitchFamily="18" charset="0"/>
              </a:rPr>
              <a:t>3-A</a:t>
            </a:r>
            <a:endParaRPr lang="en-US" sz="32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Rectangle 7"/>
          <p:cNvSpPr/>
          <p:nvPr/>
        </p:nvSpPr>
        <p:spPr>
          <a:xfrm>
            <a:off x="3178876" y="114123"/>
            <a:ext cx="4716919" cy="5929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latin typeface="Times New Roman" panose="02020603050405020304" pitchFamily="18" charset="0"/>
                <a:cs typeface="Times New Roman" panose="02020603050405020304" pitchFamily="18" charset="0"/>
              </a:rPr>
              <a:t>LUYỆN </a:t>
            </a:r>
            <a:r>
              <a:rPr lang="en-US" sz="2800" dirty="0" smtClean="0">
                <a:latin typeface="Times New Roman" panose="02020603050405020304" pitchFamily="18" charset="0"/>
                <a:cs typeface="Times New Roman" panose="02020603050405020304" pitchFamily="18" charset="0"/>
              </a:rPr>
              <a:t>TẬP VÀ VẬN DỤNG</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84811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nvPr>
        </p:nvGraphicFramePr>
        <p:xfrm>
          <a:off x="708004" y="1427534"/>
          <a:ext cx="9861384" cy="1148080"/>
        </p:xfrm>
        <a:graphic>
          <a:graphicData uri="http://schemas.openxmlformats.org/drawingml/2006/table">
            <a:tbl>
              <a:tblPr>
                <a:tableStyleId>{5C22544A-7EE6-4342-B048-85BDC9FD1C3A}</a:tableStyleId>
              </a:tblPr>
              <a:tblGrid>
                <a:gridCol w="3630290"/>
                <a:gridCol w="2058970"/>
                <a:gridCol w="2086062"/>
                <a:gridCol w="2086062"/>
              </a:tblGrid>
              <a:tr h="193040">
                <a:tc>
                  <a:txBody>
                    <a:bodyPr/>
                    <a:lstStyle/>
                    <a:p>
                      <a:pPr marL="609600" marR="0">
                        <a:spcBef>
                          <a:spcPts val="0"/>
                        </a:spcBef>
                        <a:spcAft>
                          <a:spcPts val="0"/>
                        </a:spcAft>
                      </a:pPr>
                      <a:r>
                        <a:rPr lang="en-US" sz="2400" dirty="0" err="1">
                          <a:effectLst/>
                          <a:latin typeface="Times New Roman" panose="02020603050405020304" pitchFamily="18" charset="0"/>
                          <a:cs typeface="Times New Roman" panose="02020603050405020304" pitchFamily="18" charset="0"/>
                        </a:rPr>
                        <a:t>Đối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tượng</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b"/>
                </a:tc>
                <a:tc>
                  <a:txBody>
                    <a:bodyPr/>
                    <a:lstStyle/>
                    <a:p>
                      <a:pPr marL="0" marR="0" algn="ctr">
                        <a:spcBef>
                          <a:spcPts val="0"/>
                        </a:spcBef>
                        <a:spcAft>
                          <a:spcPts val="0"/>
                        </a:spcAft>
                      </a:pPr>
                      <a:r>
                        <a:rPr lang="en-US" sz="2400" dirty="0">
                          <a:effectLst/>
                          <a:latin typeface="Times New Roman" panose="02020603050405020304" pitchFamily="18" charset="0"/>
                          <a:cs typeface="Times New Roman" panose="02020603050405020304" pitchFamily="18" charset="0"/>
                        </a:rPr>
                        <a:t>A</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b"/>
                </a:tc>
                <a:tc>
                  <a:txBody>
                    <a:bodyPr/>
                    <a:lstStyle/>
                    <a:p>
                      <a:pPr marL="0" marR="0" algn="ctr">
                        <a:spcBef>
                          <a:spcPts val="0"/>
                        </a:spcBef>
                        <a:spcAft>
                          <a:spcPts val="0"/>
                        </a:spcAft>
                      </a:pPr>
                      <a:r>
                        <a:rPr lang="en-US" sz="2400" dirty="0">
                          <a:effectLst/>
                          <a:latin typeface="Times New Roman" panose="02020603050405020304" pitchFamily="18" charset="0"/>
                          <a:cs typeface="Times New Roman" panose="02020603050405020304" pitchFamily="18" charset="0"/>
                        </a:rPr>
                        <a:t>B</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b"/>
                </a:tc>
                <a:tc>
                  <a:txBody>
                    <a:bodyPr/>
                    <a:lstStyle/>
                    <a:p>
                      <a:pPr marL="0" marR="0" algn="ctr">
                        <a:spcBef>
                          <a:spcPts val="0"/>
                        </a:spcBef>
                        <a:spcAft>
                          <a:spcPts val="0"/>
                        </a:spcAft>
                      </a:pPr>
                      <a:r>
                        <a:rPr lang="en-US" sz="2400" dirty="0">
                          <a:effectLst/>
                          <a:latin typeface="Times New Roman" panose="02020603050405020304" pitchFamily="18" charset="0"/>
                          <a:cs typeface="Times New Roman" panose="02020603050405020304" pitchFamily="18" charset="0"/>
                        </a:rPr>
                        <a:t>C</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b"/>
                </a:tc>
              </a:tr>
              <a:tr h="0">
                <a:tc>
                  <a:txBody>
                    <a:bodyPr/>
                    <a:lstStyle/>
                    <a:p>
                      <a:pPr marL="0" marR="0">
                        <a:lnSpc>
                          <a:spcPts val="100"/>
                        </a:lnSpc>
                        <a:spcBef>
                          <a:spcPts val="0"/>
                        </a:spcBef>
                        <a:spcAft>
                          <a:spcPts val="0"/>
                        </a:spcAft>
                      </a:pPr>
                      <a:r>
                        <a:rPr lang="en-US" sz="2400">
                          <a:effectLst/>
                          <a:latin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b"/>
                </a:tc>
                <a:tc>
                  <a:txBody>
                    <a:bodyPr/>
                    <a:lstStyle/>
                    <a:p>
                      <a:pPr marL="0" marR="0">
                        <a:lnSpc>
                          <a:spcPts val="100"/>
                        </a:lnSpc>
                        <a:spcBef>
                          <a:spcPts val="0"/>
                        </a:spcBef>
                        <a:spcAft>
                          <a:spcPts val="0"/>
                        </a:spcAft>
                      </a:pPr>
                      <a:r>
                        <a:rPr lang="en-US" sz="2400">
                          <a:effectLst/>
                          <a:latin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b"/>
                </a:tc>
                <a:tc>
                  <a:txBody>
                    <a:bodyPr/>
                    <a:lstStyle/>
                    <a:p>
                      <a:pPr marL="0" marR="0">
                        <a:lnSpc>
                          <a:spcPts val="100"/>
                        </a:lnSpc>
                        <a:spcBef>
                          <a:spcPts val="0"/>
                        </a:spcBef>
                        <a:spcAft>
                          <a:spcPts val="0"/>
                        </a:spcAft>
                      </a:pPr>
                      <a:r>
                        <a:rPr lang="en-US" sz="2400">
                          <a:effectLst/>
                          <a:latin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b"/>
                </a:tc>
                <a:tc>
                  <a:txBody>
                    <a:bodyPr/>
                    <a:lstStyle/>
                    <a:p>
                      <a:pPr marL="0" marR="0">
                        <a:lnSpc>
                          <a:spcPts val="100"/>
                        </a:lnSpc>
                        <a:spcBef>
                          <a:spcPts val="0"/>
                        </a:spcBef>
                        <a:spcAft>
                          <a:spcPts val="0"/>
                        </a:spcAft>
                      </a:pPr>
                      <a:r>
                        <a:rPr lang="en-US" sz="2400">
                          <a:effectLst/>
                          <a:latin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b"/>
                </a:tc>
              </a:tr>
              <a:tr h="180340">
                <a:tc>
                  <a:txBody>
                    <a:bodyPr/>
                    <a:lstStyle/>
                    <a:p>
                      <a:pPr marL="50800" marR="0">
                        <a:spcBef>
                          <a:spcPts val="0"/>
                        </a:spcBef>
                        <a:spcAft>
                          <a:spcPts val="0"/>
                        </a:spcAft>
                      </a:pPr>
                      <a:r>
                        <a:rPr lang="en-US" sz="2400" dirty="0" err="1">
                          <a:effectLst/>
                          <a:latin typeface="Times New Roman" panose="02020603050405020304" pitchFamily="18" charset="0"/>
                          <a:cs typeface="Times New Roman" panose="02020603050405020304" pitchFamily="18" charset="0"/>
                        </a:rPr>
                        <a:t>Nhu</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cầu</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sử</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dụng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nước</a:t>
                      </a:r>
                      <a:r>
                        <a:rPr lang="en-US" sz="2400" dirty="0">
                          <a:effectLst/>
                          <a:latin typeface="Times New Roman" panose="02020603050405020304" pitchFamily="18" charset="0"/>
                          <a:cs typeface="Times New Roman" panose="02020603050405020304" pitchFamily="18" charset="0"/>
                        </a:rPr>
                        <a:t> (mL/</a:t>
                      </a:r>
                      <a:r>
                        <a:rPr lang="en-US" sz="2400" dirty="0" err="1">
                          <a:effectLst/>
                          <a:latin typeface="Times New Roman" panose="02020603050405020304" pitchFamily="18" charset="0"/>
                          <a:cs typeface="Times New Roman" panose="02020603050405020304" pitchFamily="18" charset="0"/>
                        </a:rPr>
                        <a:t>ngày</a:t>
                      </a:r>
                      <a:r>
                        <a:rPr lang="en-US" sz="2400" dirty="0">
                          <a:effectLst/>
                          <a:latin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b"/>
                </a:tc>
                <a:tc>
                  <a:txBody>
                    <a:bodyPr/>
                    <a:lstStyle/>
                    <a:p>
                      <a:pPr marL="0" marR="316230" algn="ctr">
                        <a:spcBef>
                          <a:spcPts val="0"/>
                        </a:spcBef>
                        <a:spcAft>
                          <a:spcPts val="0"/>
                        </a:spcAft>
                      </a:pPr>
                      <a:r>
                        <a:rPr lang="en-US" sz="2400" dirty="0">
                          <a:effectLst/>
                          <a:latin typeface="Times New Roman" panose="02020603050405020304" pitchFamily="18" charset="0"/>
                          <a:cs typeface="Times New Roman" panose="02020603050405020304" pitchFamily="18" charset="0"/>
                        </a:rPr>
                        <a:t>1 800</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b"/>
                </a:tc>
                <a:tc>
                  <a:txBody>
                    <a:bodyPr/>
                    <a:lstStyle/>
                    <a:p>
                      <a:pPr marL="0" marR="354330" algn="ctr">
                        <a:spcBef>
                          <a:spcPts val="0"/>
                        </a:spcBef>
                        <a:spcAft>
                          <a:spcPts val="0"/>
                        </a:spcAft>
                      </a:pPr>
                      <a:r>
                        <a:rPr lang="en-US" sz="2400" dirty="0">
                          <a:effectLst/>
                          <a:latin typeface="Times New Roman" panose="02020603050405020304" pitchFamily="18" charset="0"/>
                          <a:cs typeface="Times New Roman" panose="02020603050405020304" pitchFamily="18" charset="0"/>
                        </a:rPr>
                        <a:t>650</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b"/>
                </a:tc>
                <a:tc>
                  <a:txBody>
                    <a:bodyPr/>
                    <a:lstStyle/>
                    <a:p>
                      <a:pPr marL="0" marR="316230" algn="ctr">
                        <a:spcBef>
                          <a:spcPts val="0"/>
                        </a:spcBef>
                        <a:spcAft>
                          <a:spcPts val="0"/>
                        </a:spcAft>
                      </a:pPr>
                      <a:r>
                        <a:rPr lang="en-US" sz="2400" dirty="0">
                          <a:effectLst/>
                          <a:latin typeface="Times New Roman" panose="02020603050405020304" pitchFamily="18" charset="0"/>
                          <a:cs typeface="Times New Roman" panose="02020603050405020304" pitchFamily="18" charset="0"/>
                        </a:rPr>
                        <a:t>3 500</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b"/>
                </a:tc>
              </a:tr>
              <a:tr h="0">
                <a:tc>
                  <a:txBody>
                    <a:bodyPr/>
                    <a:lstStyle/>
                    <a:p>
                      <a:pPr marL="0" marR="0">
                        <a:lnSpc>
                          <a:spcPts val="100"/>
                        </a:lnSpc>
                        <a:spcBef>
                          <a:spcPts val="0"/>
                        </a:spcBef>
                        <a:spcAft>
                          <a:spcPts val="0"/>
                        </a:spcAft>
                      </a:pPr>
                      <a:r>
                        <a:rPr lang="en-US" sz="2400">
                          <a:effectLst/>
                          <a:latin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b"/>
                </a:tc>
                <a:tc>
                  <a:txBody>
                    <a:bodyPr/>
                    <a:lstStyle/>
                    <a:p>
                      <a:pPr marL="0" marR="0">
                        <a:lnSpc>
                          <a:spcPts val="100"/>
                        </a:lnSpc>
                        <a:spcBef>
                          <a:spcPts val="0"/>
                        </a:spcBef>
                        <a:spcAft>
                          <a:spcPts val="0"/>
                        </a:spcAft>
                      </a:pPr>
                      <a:r>
                        <a:rPr lang="en-US" sz="2400">
                          <a:effectLst/>
                          <a:latin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b"/>
                </a:tc>
                <a:tc>
                  <a:txBody>
                    <a:bodyPr/>
                    <a:lstStyle/>
                    <a:p>
                      <a:pPr marL="0" marR="0">
                        <a:lnSpc>
                          <a:spcPts val="100"/>
                        </a:lnSpc>
                        <a:spcBef>
                          <a:spcPts val="0"/>
                        </a:spcBef>
                        <a:spcAft>
                          <a:spcPts val="0"/>
                        </a:spcAft>
                      </a:pPr>
                      <a:r>
                        <a:rPr lang="en-US" sz="2400">
                          <a:effectLst/>
                          <a:latin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b"/>
                </a:tc>
                <a:tc>
                  <a:txBody>
                    <a:bodyPr/>
                    <a:lstStyle/>
                    <a:p>
                      <a:pPr marL="0" marR="0">
                        <a:lnSpc>
                          <a:spcPts val="100"/>
                        </a:lnSpc>
                        <a:spcBef>
                          <a:spcPts val="0"/>
                        </a:spcBef>
                        <a:spcAft>
                          <a:spcPts val="0"/>
                        </a:spcAft>
                      </a:pPr>
                      <a:r>
                        <a:rPr lang="en-US" sz="2400" dirty="0">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b"/>
                </a:tc>
              </a:tr>
            </a:tbl>
          </a:graphicData>
        </a:graphic>
      </p:graphicFrame>
      <p:sp>
        <p:nvSpPr>
          <p:cNvPr id="5" name="Rectangle 3"/>
          <p:cNvSpPr>
            <a:spLocks noChangeArrowheads="1"/>
          </p:cNvSpPr>
          <p:nvPr/>
        </p:nvSpPr>
        <p:spPr bwMode="auto">
          <a:xfrm>
            <a:off x="562327" y="2521980"/>
            <a:ext cx="11403315"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381000" algn="l"/>
              </a:tabLst>
              <a:defRPr>
                <a:solidFill>
                  <a:schemeClr val="tx1"/>
                </a:solidFill>
                <a:latin typeface="Arial" panose="020B0604020202020204" pitchFamily="34" charset="0"/>
              </a:defRPr>
            </a:lvl1pPr>
            <a:lvl2pPr eaLnBrk="0" fontAlgn="base" hangingPunct="0">
              <a:spcBef>
                <a:spcPct val="0"/>
              </a:spcBef>
              <a:spcAft>
                <a:spcPct val="0"/>
              </a:spcAft>
              <a:tabLst>
                <a:tab pos="381000" algn="l"/>
              </a:tabLst>
              <a:defRPr>
                <a:solidFill>
                  <a:schemeClr val="tx1"/>
                </a:solidFill>
                <a:latin typeface="Arial" panose="020B0604020202020204" pitchFamily="34" charset="0"/>
              </a:defRPr>
            </a:lvl2pPr>
            <a:lvl3pPr eaLnBrk="0" fontAlgn="base" hangingPunct="0">
              <a:spcBef>
                <a:spcPct val="0"/>
              </a:spcBef>
              <a:spcAft>
                <a:spcPct val="0"/>
              </a:spcAft>
              <a:tabLst>
                <a:tab pos="381000" algn="l"/>
              </a:tabLst>
              <a:defRPr>
                <a:solidFill>
                  <a:schemeClr val="tx1"/>
                </a:solidFill>
                <a:latin typeface="Arial" panose="020B0604020202020204" pitchFamily="34" charset="0"/>
              </a:defRPr>
            </a:lvl3pPr>
            <a:lvl4pPr eaLnBrk="0" fontAlgn="base" hangingPunct="0">
              <a:spcBef>
                <a:spcPct val="0"/>
              </a:spcBef>
              <a:spcAft>
                <a:spcPct val="0"/>
              </a:spcAft>
              <a:tabLst>
                <a:tab pos="381000" algn="l"/>
              </a:tabLst>
              <a:defRPr>
                <a:solidFill>
                  <a:schemeClr val="tx1"/>
                </a:solidFill>
                <a:latin typeface="Arial" panose="020B0604020202020204" pitchFamily="34" charset="0"/>
              </a:defRPr>
            </a:lvl4pPr>
            <a:lvl5pPr eaLnBrk="0" fontAlgn="base" hangingPunct="0">
              <a:spcBef>
                <a:spcPct val="0"/>
              </a:spcBef>
              <a:spcAft>
                <a:spcPct val="0"/>
              </a:spcAft>
              <a:tabLst>
                <a:tab pos="381000" algn="l"/>
              </a:tabLst>
              <a:defRPr>
                <a:solidFill>
                  <a:schemeClr val="tx1"/>
                </a:solidFill>
                <a:latin typeface="Arial" panose="020B0604020202020204" pitchFamily="34" charset="0"/>
              </a:defRPr>
            </a:lvl5pPr>
            <a:lvl6pPr eaLnBrk="0" fontAlgn="base" hangingPunct="0">
              <a:spcBef>
                <a:spcPct val="0"/>
              </a:spcBef>
              <a:spcAft>
                <a:spcPct val="0"/>
              </a:spcAft>
              <a:tabLst>
                <a:tab pos="381000" algn="l"/>
              </a:tabLst>
              <a:defRPr>
                <a:solidFill>
                  <a:schemeClr val="tx1"/>
                </a:solidFill>
                <a:latin typeface="Arial" panose="020B0604020202020204" pitchFamily="34" charset="0"/>
              </a:defRPr>
            </a:lvl6pPr>
            <a:lvl7pPr eaLnBrk="0" fontAlgn="base" hangingPunct="0">
              <a:spcBef>
                <a:spcPct val="0"/>
              </a:spcBef>
              <a:spcAft>
                <a:spcPct val="0"/>
              </a:spcAft>
              <a:tabLst>
                <a:tab pos="381000" algn="l"/>
              </a:tabLst>
              <a:defRPr>
                <a:solidFill>
                  <a:schemeClr val="tx1"/>
                </a:solidFill>
                <a:latin typeface="Arial" panose="020B0604020202020204" pitchFamily="34" charset="0"/>
              </a:defRPr>
            </a:lvl7pPr>
            <a:lvl8pPr eaLnBrk="0" fontAlgn="base" hangingPunct="0">
              <a:spcBef>
                <a:spcPct val="0"/>
              </a:spcBef>
              <a:spcAft>
                <a:spcPct val="0"/>
              </a:spcAft>
              <a:tabLst>
                <a:tab pos="381000" algn="l"/>
              </a:tabLst>
              <a:defRPr>
                <a:solidFill>
                  <a:schemeClr val="tx1"/>
                </a:solidFill>
                <a:latin typeface="Arial" panose="020B0604020202020204" pitchFamily="34" charset="0"/>
              </a:defRPr>
            </a:lvl8pPr>
            <a:lvl9pPr eaLnBrk="0" fontAlgn="base" hangingPunct="0">
              <a:spcBef>
                <a:spcPct val="0"/>
              </a:spcBef>
              <a:spcAft>
                <a:spcPct val="0"/>
              </a:spcAft>
              <a:tabLst>
                <a:tab pos="381000"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381000" algn="l"/>
              </a:tabLst>
            </a:pP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Em</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hãy</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xác</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định</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ba</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người</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tham</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gia</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nghiên</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cứu</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là</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những</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đối</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tượng</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nào</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sau</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đây</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Giải</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thích</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a:t>
            </a:r>
            <a:endParaRPr kumimoji="0" lang="en-US" alt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tabLst>
                <a:tab pos="381000" algn="l"/>
              </a:tabLst>
            </a:pP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a.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Người</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làm</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công</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việc</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nặng</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nhọc</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hằng</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ngày</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a:t>
            </a:r>
            <a:endParaRPr kumimoji="0" lang="en-US" alt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tabLst>
                <a:tab pos="381000" algn="l"/>
              </a:tabLst>
            </a:pP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b.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Người</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trên</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50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tuổi</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a:t>
            </a:r>
            <a:endParaRPr kumimoji="0" lang="en-US" alt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tabLst>
                <a:tab pos="381000" algn="l"/>
              </a:tabLst>
            </a:pPr>
            <a:r>
              <a:rPr lang="en-US" altLang="en-US" sz="2400" dirty="0">
                <a:latin typeface="Times New Roman" panose="02020603050405020304" pitchFamily="18" charset="0"/>
                <a:ea typeface="Arial" panose="020B0604020202020204" pitchFamily="34" charset="0"/>
                <a:cs typeface="Times New Roman" panose="02020603050405020304" pitchFamily="18" charset="0"/>
              </a:rPr>
              <a:t>c</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Người</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làm</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công</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việc</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văn</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phòng</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a:t>
            </a:r>
            <a:endParaRPr kumimoji="0" lang="en-US" alt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p:txBody>
      </p:sp>
      <p:sp>
        <p:nvSpPr>
          <p:cNvPr id="6" name="Rectangle 5"/>
          <p:cNvSpPr/>
          <p:nvPr/>
        </p:nvSpPr>
        <p:spPr>
          <a:xfrm>
            <a:off x="150157" y="602071"/>
            <a:ext cx="11815485" cy="830997"/>
          </a:xfrm>
          <a:prstGeom prst="rect">
            <a:avLst/>
          </a:prstGeom>
        </p:spPr>
        <p:txBody>
          <a:bodyPr wrap="square">
            <a:spAutoFit/>
          </a:bodyPr>
          <a:lstStyle/>
          <a:p>
            <a:r>
              <a:rPr lang="en-US" altLang="en-US" sz="2400" b="1" dirty="0" smtClean="0">
                <a:latin typeface="Times New Roman" panose="02020603050405020304" pitchFamily="18" charset="0"/>
                <a:ea typeface="Arial" panose="020B0604020202020204" pitchFamily="34" charset="0"/>
                <a:cs typeface="Times New Roman" panose="02020603050405020304" pitchFamily="18" charset="0"/>
              </a:rPr>
              <a:t>5 .</a:t>
            </a:r>
            <a:r>
              <a:rPr lang="en-US" altLang="en-US" sz="2400" dirty="0" smtClean="0">
                <a:latin typeface="Times New Roman" panose="02020603050405020304" pitchFamily="18" charset="0"/>
                <a:ea typeface="Arial" panose="020B0604020202020204" pitchFamily="34" charset="0"/>
                <a:cs typeface="Times New Roman" panose="02020603050405020304" pitchFamily="18" charset="0"/>
              </a:rPr>
              <a:t> </a:t>
            </a:r>
            <a:r>
              <a:rPr lang="en-US" altLang="en-US" sz="2400" dirty="0" err="1">
                <a:latin typeface="Times New Roman" panose="02020603050405020304" pitchFamily="18" charset="0"/>
                <a:ea typeface="Arial" panose="020B0604020202020204" pitchFamily="34" charset="0"/>
                <a:cs typeface="Times New Roman" panose="02020603050405020304" pitchFamily="18" charset="0"/>
              </a:rPr>
              <a:t>Có</a:t>
            </a:r>
            <a:r>
              <a:rPr lang="en-US" alt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altLang="en-US" sz="2400" dirty="0" err="1">
                <a:latin typeface="Times New Roman" panose="02020603050405020304" pitchFamily="18" charset="0"/>
                <a:ea typeface="Arial" panose="020B0604020202020204" pitchFamily="34" charset="0"/>
                <a:cs typeface="Times New Roman" panose="02020603050405020304" pitchFamily="18" charset="0"/>
              </a:rPr>
              <a:t>ba</a:t>
            </a:r>
            <a:r>
              <a:rPr lang="en-US" alt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altLang="en-US" sz="2400" dirty="0" err="1">
                <a:latin typeface="Times New Roman" panose="02020603050405020304" pitchFamily="18" charset="0"/>
                <a:ea typeface="Arial" panose="020B0604020202020204" pitchFamily="34" charset="0"/>
                <a:cs typeface="Times New Roman" panose="02020603050405020304" pitchFamily="18" charset="0"/>
              </a:rPr>
              <a:t>người</a:t>
            </a:r>
            <a:r>
              <a:rPr lang="en-US" altLang="en-US" sz="2400" dirty="0">
                <a:latin typeface="Times New Roman" panose="02020603050405020304" pitchFamily="18" charset="0"/>
                <a:ea typeface="Arial" panose="020B0604020202020204" pitchFamily="34" charset="0"/>
                <a:cs typeface="Times New Roman" panose="02020603050405020304" pitchFamily="18" charset="0"/>
              </a:rPr>
              <a:t> A, B, C </a:t>
            </a:r>
            <a:r>
              <a:rPr lang="en-US" altLang="en-US" sz="2400" dirty="0" err="1">
                <a:latin typeface="Times New Roman" panose="02020603050405020304" pitchFamily="18" charset="0"/>
                <a:ea typeface="Arial" panose="020B0604020202020204" pitchFamily="34" charset="0"/>
                <a:cs typeface="Times New Roman" panose="02020603050405020304" pitchFamily="18" charset="0"/>
              </a:rPr>
              <a:t>tham</a:t>
            </a:r>
            <a:r>
              <a:rPr lang="en-US" alt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altLang="en-US" sz="2400" dirty="0" err="1">
                <a:latin typeface="Times New Roman" panose="02020603050405020304" pitchFamily="18" charset="0"/>
                <a:ea typeface="Arial" panose="020B0604020202020204" pitchFamily="34" charset="0"/>
                <a:cs typeface="Times New Roman" panose="02020603050405020304" pitchFamily="18" charset="0"/>
              </a:rPr>
              <a:t>gia</a:t>
            </a:r>
            <a:r>
              <a:rPr lang="en-US" alt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altLang="en-US" sz="2400" dirty="0" err="1">
                <a:latin typeface="Times New Roman" panose="02020603050405020304" pitchFamily="18" charset="0"/>
                <a:ea typeface="Arial" panose="020B0604020202020204" pitchFamily="34" charset="0"/>
                <a:cs typeface="Times New Roman" panose="02020603050405020304" pitchFamily="18" charset="0"/>
              </a:rPr>
              <a:t>một</a:t>
            </a:r>
            <a:r>
              <a:rPr lang="en-US" alt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altLang="en-US" sz="2400" dirty="0" err="1">
                <a:latin typeface="Times New Roman" panose="02020603050405020304" pitchFamily="18" charset="0"/>
                <a:ea typeface="Arial" panose="020B0604020202020204" pitchFamily="34" charset="0"/>
                <a:cs typeface="Times New Roman" panose="02020603050405020304" pitchFamily="18" charset="0"/>
              </a:rPr>
              <a:t>nghiên</a:t>
            </a:r>
            <a:r>
              <a:rPr lang="en-US" alt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altLang="en-US" sz="2400" dirty="0" err="1">
                <a:latin typeface="Times New Roman" panose="02020603050405020304" pitchFamily="18" charset="0"/>
                <a:ea typeface="Arial" panose="020B0604020202020204" pitchFamily="34" charset="0"/>
                <a:cs typeface="Times New Roman" panose="02020603050405020304" pitchFamily="18" charset="0"/>
              </a:rPr>
              <a:t>cứu</a:t>
            </a:r>
            <a:r>
              <a:rPr lang="en-US" alt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altLang="en-US" sz="2400" dirty="0" err="1">
                <a:latin typeface="Times New Roman" panose="02020603050405020304" pitchFamily="18" charset="0"/>
                <a:ea typeface="Arial" panose="020B0604020202020204" pitchFamily="34" charset="0"/>
                <a:cs typeface="Times New Roman" panose="02020603050405020304" pitchFamily="18" charset="0"/>
              </a:rPr>
              <a:t>tìm</a:t>
            </a:r>
            <a:r>
              <a:rPr lang="en-US" alt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altLang="en-US" sz="2400" dirty="0" err="1">
                <a:latin typeface="Times New Roman" panose="02020603050405020304" pitchFamily="18" charset="0"/>
                <a:ea typeface="Arial" panose="020B0604020202020204" pitchFamily="34" charset="0"/>
                <a:cs typeface="Times New Roman" panose="02020603050405020304" pitchFamily="18" charset="0"/>
              </a:rPr>
              <a:t>hiểu</a:t>
            </a:r>
            <a:r>
              <a:rPr lang="en-US" alt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altLang="en-US" sz="2400" dirty="0" err="1">
                <a:latin typeface="Times New Roman" panose="02020603050405020304" pitchFamily="18" charset="0"/>
                <a:ea typeface="Arial" panose="020B0604020202020204" pitchFamily="34" charset="0"/>
                <a:cs typeface="Times New Roman" panose="02020603050405020304" pitchFamily="18" charset="0"/>
              </a:rPr>
              <a:t>về</a:t>
            </a:r>
            <a:r>
              <a:rPr lang="en-US" alt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altLang="en-US" sz="2400" dirty="0" err="1">
                <a:latin typeface="Times New Roman" panose="02020603050405020304" pitchFamily="18" charset="0"/>
                <a:ea typeface="Arial" panose="020B0604020202020204" pitchFamily="34" charset="0"/>
                <a:cs typeface="Times New Roman" panose="02020603050405020304" pitchFamily="18" charset="0"/>
              </a:rPr>
              <a:t>nhu</a:t>
            </a:r>
            <a:r>
              <a:rPr lang="en-US" alt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altLang="en-US" sz="2400" dirty="0" err="1">
                <a:latin typeface="Times New Roman" panose="02020603050405020304" pitchFamily="18" charset="0"/>
                <a:ea typeface="Arial" panose="020B0604020202020204" pitchFamily="34" charset="0"/>
                <a:cs typeface="Times New Roman" panose="02020603050405020304" pitchFamily="18" charset="0"/>
              </a:rPr>
              <a:t>cầu</a:t>
            </a:r>
            <a:r>
              <a:rPr lang="en-US" alt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altLang="en-US" sz="2400" dirty="0" err="1">
                <a:latin typeface="Times New Roman" panose="02020603050405020304" pitchFamily="18" charset="0"/>
                <a:ea typeface="Arial" panose="020B0604020202020204" pitchFamily="34" charset="0"/>
                <a:cs typeface="Times New Roman" panose="02020603050405020304" pitchFamily="18" charset="0"/>
              </a:rPr>
              <a:t>sử</a:t>
            </a:r>
            <a:r>
              <a:rPr lang="en-US" alt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altLang="en-US" sz="2400" dirty="0" err="1">
                <a:latin typeface="Times New Roman" panose="02020603050405020304" pitchFamily="18" charset="0"/>
                <a:ea typeface="Arial" panose="020B0604020202020204" pitchFamily="34" charset="0"/>
                <a:cs typeface="Times New Roman" panose="02020603050405020304" pitchFamily="18" charset="0"/>
              </a:rPr>
              <a:t>dụng</a:t>
            </a:r>
            <a:r>
              <a:rPr lang="en-US" alt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altLang="en-US" sz="2400" dirty="0" err="1">
                <a:latin typeface="Times New Roman" panose="02020603050405020304" pitchFamily="18" charset="0"/>
                <a:ea typeface="Arial" panose="020B0604020202020204" pitchFamily="34" charset="0"/>
                <a:cs typeface="Times New Roman" panose="02020603050405020304" pitchFamily="18" charset="0"/>
              </a:rPr>
              <a:t>nước</a:t>
            </a:r>
            <a:r>
              <a:rPr lang="en-US" alt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altLang="en-US" sz="2400" dirty="0" err="1">
                <a:latin typeface="Times New Roman" panose="02020603050405020304" pitchFamily="18" charset="0"/>
                <a:ea typeface="Arial" panose="020B0604020202020204" pitchFamily="34" charset="0"/>
                <a:cs typeface="Times New Roman" panose="02020603050405020304" pitchFamily="18" charset="0"/>
              </a:rPr>
              <a:t>của</a:t>
            </a:r>
            <a:r>
              <a:rPr lang="en-US" alt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altLang="en-US" sz="2400" dirty="0" err="1">
                <a:latin typeface="Times New Roman" panose="02020603050405020304" pitchFamily="18" charset="0"/>
                <a:ea typeface="Arial" panose="020B0604020202020204" pitchFamily="34" charset="0"/>
                <a:cs typeface="Times New Roman" panose="02020603050405020304" pitchFamily="18" charset="0"/>
              </a:rPr>
              <a:t>cơ</a:t>
            </a:r>
            <a:r>
              <a:rPr lang="en-US" alt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altLang="en-US" sz="2400" dirty="0" err="1">
                <a:latin typeface="Times New Roman" panose="02020603050405020304" pitchFamily="18" charset="0"/>
                <a:ea typeface="Arial" panose="020B0604020202020204" pitchFamily="34" charset="0"/>
                <a:cs typeface="Times New Roman" panose="02020603050405020304" pitchFamily="18" charset="0"/>
              </a:rPr>
              <a:t>thể</a:t>
            </a:r>
            <a:r>
              <a:rPr lang="en-US" alt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altLang="en-US" sz="2400" dirty="0" err="1">
                <a:latin typeface="Times New Roman" panose="02020603050405020304" pitchFamily="18" charset="0"/>
                <a:ea typeface="Arial" panose="020B0604020202020204" pitchFamily="34" charset="0"/>
                <a:cs typeface="Times New Roman" panose="02020603050405020304" pitchFamily="18" charset="0"/>
              </a:rPr>
              <a:t>Kết</a:t>
            </a:r>
            <a:r>
              <a:rPr lang="en-US" alt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altLang="en-US" sz="2400" dirty="0" err="1">
                <a:latin typeface="Times New Roman" panose="02020603050405020304" pitchFamily="18" charset="0"/>
                <a:ea typeface="Arial" panose="020B0604020202020204" pitchFamily="34" charset="0"/>
                <a:cs typeface="Times New Roman" panose="02020603050405020304" pitchFamily="18" charset="0"/>
              </a:rPr>
              <a:t>quả</a:t>
            </a:r>
            <a:r>
              <a:rPr lang="en-US" alt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altLang="en-US" sz="2400" dirty="0" err="1">
                <a:latin typeface="Times New Roman" panose="02020603050405020304" pitchFamily="18" charset="0"/>
                <a:ea typeface="Arial" panose="020B0604020202020204" pitchFamily="34" charset="0"/>
                <a:cs typeface="Times New Roman" panose="02020603050405020304" pitchFamily="18" charset="0"/>
              </a:rPr>
              <a:t>thu</a:t>
            </a:r>
            <a:r>
              <a:rPr lang="en-US" alt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altLang="en-US" sz="2400" dirty="0" err="1">
                <a:latin typeface="Times New Roman" panose="02020603050405020304" pitchFamily="18" charset="0"/>
                <a:ea typeface="Arial" panose="020B0604020202020204" pitchFamily="34" charset="0"/>
                <a:cs typeface="Times New Roman" panose="02020603050405020304" pitchFamily="18" charset="0"/>
              </a:rPr>
              <a:t>được</a:t>
            </a:r>
            <a:r>
              <a:rPr lang="en-US" altLang="en-US" sz="2400" dirty="0">
                <a:latin typeface="Times New Roman" panose="02020603050405020304" pitchFamily="18" charset="0"/>
                <a:ea typeface="Arial" panose="020B0604020202020204" pitchFamily="34" charset="0"/>
                <a:cs typeface="Times New Roman" panose="02020603050405020304" pitchFamily="18" charset="0"/>
              </a:rPr>
              <a:t> ở </a:t>
            </a:r>
            <a:r>
              <a:rPr lang="en-US" altLang="en-US" sz="2400" dirty="0" err="1">
                <a:latin typeface="Times New Roman" panose="02020603050405020304" pitchFamily="18" charset="0"/>
                <a:ea typeface="Arial" panose="020B0604020202020204" pitchFamily="34" charset="0"/>
                <a:cs typeface="Times New Roman" panose="02020603050405020304" pitchFamily="18" charset="0"/>
              </a:rPr>
              <a:t>bảng</a:t>
            </a:r>
            <a:r>
              <a:rPr lang="en-US" alt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altLang="en-US" sz="2400" dirty="0" err="1">
                <a:latin typeface="Times New Roman" panose="02020603050405020304" pitchFamily="18" charset="0"/>
                <a:ea typeface="Arial" panose="020B0604020202020204" pitchFamily="34" charset="0"/>
                <a:cs typeface="Times New Roman" panose="02020603050405020304" pitchFamily="18" charset="0"/>
              </a:rPr>
              <a:t>sau</a:t>
            </a:r>
            <a:endParaRPr lang="en-US" sz="2400" dirty="0">
              <a:latin typeface="Times New Roman" panose="02020603050405020304" pitchFamily="18" charset="0"/>
              <a:cs typeface="Times New Roman" panose="02020603050405020304" pitchFamily="18" charset="0"/>
            </a:endParaRPr>
          </a:p>
        </p:txBody>
      </p:sp>
      <p:sp>
        <p:nvSpPr>
          <p:cNvPr id="8" name="Rectangle 7"/>
          <p:cNvSpPr/>
          <p:nvPr/>
        </p:nvSpPr>
        <p:spPr>
          <a:xfrm>
            <a:off x="336178" y="5661445"/>
            <a:ext cx="11187952" cy="830997"/>
          </a:xfrm>
          <a:prstGeom prst="rect">
            <a:avLst/>
          </a:prstGeom>
        </p:spPr>
        <p:txBody>
          <a:bodyPr wrap="square">
            <a:spAutoFit/>
          </a:bodyPr>
          <a:lstStyle/>
          <a:p>
            <a:r>
              <a:rPr lang="en-US" sz="2400" dirty="0"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c. </a:t>
            </a:r>
            <a:r>
              <a:rPr lang="en-US" sz="2400" dirty="0" err="1"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Người</a:t>
            </a:r>
            <a:r>
              <a:rPr lang="en-US" sz="2400" dirty="0"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làm</a:t>
            </a:r>
            <a:r>
              <a:rPr lang="en-US" sz="24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công</a:t>
            </a:r>
            <a:r>
              <a:rPr lang="en-US" sz="24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việc</a:t>
            </a:r>
            <a:r>
              <a:rPr lang="en-US" sz="24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văn</a:t>
            </a:r>
            <a:r>
              <a:rPr lang="en-US" sz="24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phòng</a:t>
            </a:r>
            <a:r>
              <a:rPr lang="en-US" sz="24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các</a:t>
            </a:r>
            <a:r>
              <a:rPr lang="en-US" sz="24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hoạt</a:t>
            </a:r>
            <a:r>
              <a:rPr lang="en-US" sz="24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động</a:t>
            </a:r>
            <a:r>
              <a:rPr lang="en-US" sz="24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sống</a:t>
            </a:r>
            <a:r>
              <a:rPr lang="en-US" sz="24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trong</a:t>
            </a:r>
            <a:r>
              <a:rPr lang="en-US" sz="24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cơ</a:t>
            </a:r>
            <a:r>
              <a:rPr lang="en-US" sz="24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thể</a:t>
            </a:r>
            <a:r>
              <a:rPr lang="en-US" sz="24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diễn</a:t>
            </a:r>
            <a:r>
              <a:rPr lang="en-US" sz="24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ra</a:t>
            </a:r>
            <a:r>
              <a:rPr lang="en-US" sz="24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với</a:t>
            </a:r>
            <a:r>
              <a:rPr lang="en-US" sz="24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mức</a:t>
            </a:r>
            <a:r>
              <a:rPr lang="en-US" sz="24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độ</a:t>
            </a:r>
            <a:r>
              <a:rPr lang="en-US" sz="24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bình</a:t>
            </a:r>
            <a:r>
              <a:rPr lang="en-US" sz="24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thường</a:t>
            </a:r>
            <a:r>
              <a:rPr lang="en-US" sz="24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nên</a:t>
            </a:r>
            <a:r>
              <a:rPr lang="en-US" sz="24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cần</a:t>
            </a:r>
            <a:r>
              <a:rPr lang="en-US" sz="24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một</a:t>
            </a:r>
            <a:r>
              <a:rPr lang="en-US" sz="24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lượng</a:t>
            </a:r>
            <a:r>
              <a:rPr lang="en-US" sz="24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nước</a:t>
            </a:r>
            <a:r>
              <a:rPr lang="en-US" sz="24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tương</a:t>
            </a:r>
            <a:r>
              <a:rPr lang="en-US" sz="24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đối</a:t>
            </a:r>
            <a:r>
              <a:rPr lang="en-US" sz="2400" dirty="0"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a:t>
            </a:r>
            <a:r>
              <a:rPr lang="en-US" sz="24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đối</a:t>
            </a:r>
            <a:r>
              <a:rPr lang="en-US" sz="24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tượng</a:t>
            </a:r>
            <a:r>
              <a:rPr lang="en-US" sz="24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a:t>
            </a:r>
            <a:endPar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Rectangle 8"/>
          <p:cNvSpPr/>
          <p:nvPr/>
        </p:nvSpPr>
        <p:spPr>
          <a:xfrm>
            <a:off x="336178" y="4038221"/>
            <a:ext cx="11295528" cy="830997"/>
          </a:xfrm>
          <a:prstGeom prst="rect">
            <a:avLst/>
          </a:prstGeom>
        </p:spPr>
        <p:txBody>
          <a:bodyPr wrap="square">
            <a:spAutoFit/>
          </a:bodyPr>
          <a:lstStyle/>
          <a:p>
            <a:r>
              <a:rPr lang="en-US" sz="24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a) </a:t>
            </a:r>
            <a:r>
              <a:rPr lang="en-US" sz="2400"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Người</a:t>
            </a:r>
            <a:r>
              <a:rPr lang="en-US" sz="24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làm</a:t>
            </a:r>
            <a:r>
              <a:rPr lang="en-US" sz="24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công</a:t>
            </a:r>
            <a:r>
              <a:rPr lang="en-US" sz="24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việc</a:t>
            </a:r>
            <a:r>
              <a:rPr lang="en-US" sz="24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nặng</a:t>
            </a:r>
            <a:r>
              <a:rPr lang="en-US" sz="24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nhọc</a:t>
            </a:r>
            <a:r>
              <a:rPr lang="en-US" sz="24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hằng</a:t>
            </a:r>
            <a:r>
              <a:rPr lang="en-US" sz="24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ngày</a:t>
            </a:r>
            <a:r>
              <a:rPr lang="en-US" sz="24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cơ</a:t>
            </a:r>
            <a:r>
              <a:rPr lang="en-US" sz="24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thể</a:t>
            </a:r>
            <a:r>
              <a:rPr lang="en-US" sz="24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sẽ</a:t>
            </a:r>
            <a:r>
              <a:rPr lang="en-US" sz="24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mất</a:t>
            </a:r>
            <a:r>
              <a:rPr lang="en-US" sz="24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đi</a:t>
            </a:r>
            <a:r>
              <a:rPr lang="en-US" sz="24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một</a:t>
            </a:r>
            <a:r>
              <a:rPr lang="en-US" sz="24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lượng</a:t>
            </a:r>
            <a:r>
              <a:rPr lang="en-US" sz="24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nước</a:t>
            </a:r>
            <a:r>
              <a:rPr lang="en-US" sz="24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lớn</a:t>
            </a:r>
            <a:endParaRPr lang="en-US" sz="2400" dirty="0">
              <a:solidFill>
                <a:srgbClr val="FF0000"/>
              </a:solidFill>
              <a:latin typeface="Times New Roman" panose="02020603050405020304" pitchFamily="18" charset="0"/>
              <a:ea typeface="Arial" panose="020B0604020202020204" pitchFamily="34" charset="0"/>
              <a:cs typeface="Times New Roman" panose="02020603050405020304" pitchFamily="18" charset="0"/>
            </a:endParaRPr>
          </a:p>
          <a:p>
            <a:r>
              <a:rPr lang="en-US" sz="24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qua </a:t>
            </a:r>
            <a:r>
              <a:rPr lang="en-US" sz="2400"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quá</a:t>
            </a:r>
            <a:r>
              <a:rPr lang="en-US" sz="24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trình</a:t>
            </a:r>
            <a:r>
              <a:rPr lang="en-US" sz="24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toát</a:t>
            </a:r>
            <a:r>
              <a:rPr lang="en-US" sz="24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mồ</a:t>
            </a:r>
            <a:r>
              <a:rPr lang="en-US" sz="24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hôi</a:t>
            </a:r>
            <a:r>
              <a:rPr lang="en-US" sz="24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nên</a:t>
            </a:r>
            <a:r>
              <a:rPr lang="en-US" sz="24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cần</a:t>
            </a:r>
            <a:r>
              <a:rPr lang="en-US" sz="24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bù</a:t>
            </a:r>
            <a:r>
              <a:rPr lang="en-US" sz="24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lại</a:t>
            </a:r>
            <a:r>
              <a:rPr lang="en-US" sz="24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một</a:t>
            </a:r>
            <a:r>
              <a:rPr lang="en-US" sz="24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lượng</a:t>
            </a:r>
            <a:r>
              <a:rPr lang="en-US" sz="24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nước</a:t>
            </a:r>
            <a:r>
              <a:rPr lang="en-US" sz="24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lớn</a:t>
            </a:r>
            <a:r>
              <a:rPr lang="en-US" sz="2400" dirty="0"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a:t>
            </a:r>
            <a:r>
              <a:rPr lang="en-US" sz="24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đối</a:t>
            </a:r>
            <a:r>
              <a:rPr lang="en-US" sz="24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tượng</a:t>
            </a:r>
            <a:r>
              <a:rPr lang="en-US" sz="24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C.</a:t>
            </a:r>
            <a:endParaRPr lang="en-US" sz="2400" dirty="0">
              <a:solidFill>
                <a:srgbClr val="FF0000"/>
              </a:solidFill>
            </a:endParaRPr>
          </a:p>
        </p:txBody>
      </p:sp>
      <p:sp>
        <p:nvSpPr>
          <p:cNvPr id="10" name="Rectangle 9"/>
          <p:cNvSpPr/>
          <p:nvPr/>
        </p:nvSpPr>
        <p:spPr>
          <a:xfrm>
            <a:off x="336178" y="4845098"/>
            <a:ext cx="11008868" cy="830997"/>
          </a:xfrm>
          <a:prstGeom prst="rect">
            <a:avLst/>
          </a:prstGeom>
        </p:spPr>
        <p:txBody>
          <a:bodyPr wrap="square">
            <a:spAutoFit/>
          </a:bodyPr>
          <a:lstStyle/>
          <a:p>
            <a:pPr marL="342900" marR="0" lvl="0" indent="-342900">
              <a:spcBef>
                <a:spcPts val="0"/>
              </a:spcBef>
              <a:spcAft>
                <a:spcPts val="0"/>
              </a:spcAft>
              <a:buFont typeface="+mj-lt"/>
              <a:buAutoNum type="alphaLcParenR" startAt="2"/>
              <a:tabLst>
                <a:tab pos="431800" algn="l"/>
              </a:tabLst>
            </a:pPr>
            <a:r>
              <a:rPr lang="en-US" sz="2400"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Người</a:t>
            </a:r>
            <a:r>
              <a:rPr lang="en-US" sz="24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trên</a:t>
            </a:r>
            <a:r>
              <a:rPr lang="en-US" sz="24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50 </a:t>
            </a:r>
            <a:r>
              <a:rPr lang="en-US" sz="2400"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tuổi</a:t>
            </a:r>
            <a:r>
              <a:rPr lang="en-US" sz="24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các</a:t>
            </a:r>
            <a:r>
              <a:rPr lang="en-US" sz="24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hoạt</a:t>
            </a:r>
            <a:r>
              <a:rPr lang="en-US" sz="24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động</a:t>
            </a:r>
            <a:r>
              <a:rPr lang="en-US" sz="24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trong</a:t>
            </a:r>
            <a:r>
              <a:rPr lang="en-US" sz="24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cơ</a:t>
            </a:r>
            <a:r>
              <a:rPr lang="en-US" sz="24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thể</a:t>
            </a:r>
            <a:r>
              <a:rPr lang="en-US" sz="24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giảm</a:t>
            </a:r>
            <a:r>
              <a:rPr lang="en-US" sz="24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đi</a:t>
            </a:r>
            <a:r>
              <a:rPr lang="en-US" sz="24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nên</a:t>
            </a:r>
            <a:r>
              <a:rPr lang="en-US" sz="24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nhu</a:t>
            </a:r>
            <a:r>
              <a:rPr lang="en-US" sz="24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cầu</a:t>
            </a:r>
            <a:r>
              <a:rPr lang="en-US" sz="24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nước</a:t>
            </a:r>
            <a:r>
              <a:rPr lang="en-US" sz="24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cũng</a:t>
            </a:r>
            <a:r>
              <a:rPr lang="en-US" sz="24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giảm</a:t>
            </a:r>
            <a:r>
              <a:rPr lang="en-US" sz="24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so </a:t>
            </a:r>
            <a:r>
              <a:rPr lang="en-US" sz="2400"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với</a:t>
            </a:r>
            <a:r>
              <a:rPr lang="en-US" sz="24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người</a:t>
            </a:r>
            <a:r>
              <a:rPr lang="en-US" sz="24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trẻ</a:t>
            </a:r>
            <a:r>
              <a:rPr lang="en-US" sz="24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tuổi</a:t>
            </a:r>
            <a:r>
              <a:rPr lang="en-US" sz="2400" dirty="0"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a:t>
            </a:r>
            <a:r>
              <a:rPr lang="en-US" sz="24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đối</a:t>
            </a:r>
            <a:r>
              <a:rPr lang="en-US" sz="24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tượng</a:t>
            </a:r>
            <a:r>
              <a:rPr lang="en-US" sz="24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B.</a:t>
            </a:r>
            <a:endPar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Rectangle 11"/>
          <p:cNvSpPr/>
          <p:nvPr/>
        </p:nvSpPr>
        <p:spPr>
          <a:xfrm>
            <a:off x="3192323" y="0"/>
            <a:ext cx="4716919" cy="5929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latin typeface="Times New Roman" panose="02020603050405020304" pitchFamily="18" charset="0"/>
                <a:cs typeface="Times New Roman" panose="02020603050405020304" pitchFamily="18" charset="0"/>
              </a:rPr>
              <a:t>LUYỆN </a:t>
            </a:r>
            <a:r>
              <a:rPr lang="en-US" sz="2800" dirty="0" smtClean="0">
                <a:latin typeface="Times New Roman" panose="02020603050405020304" pitchFamily="18" charset="0"/>
                <a:cs typeface="Times New Roman" panose="02020603050405020304" pitchFamily="18" charset="0"/>
              </a:rPr>
              <a:t>TẬP VÀ VẬN DỤNG</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22578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6609" y="135374"/>
            <a:ext cx="12065391" cy="523220"/>
          </a:xfrm>
          <a:prstGeom prst="rect">
            <a:avLst/>
          </a:prstGeom>
        </p:spPr>
        <p:txBody>
          <a:bodyPr wrap="square">
            <a:spAutoFit/>
          </a:bodyPr>
          <a:lstStyle/>
          <a:p>
            <a:pPr algn="ctr"/>
            <a:r>
              <a:rPr lang="en-US" sz="28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BÀI </a:t>
            </a:r>
            <a:r>
              <a:rPr lang="en-US" sz="2800" dirty="0" smtClean="0">
                <a:solidFill>
                  <a:srgbClr val="FF0000"/>
                </a:solidFill>
                <a:latin typeface="Times New Roman" panose="02020603050405020304" pitchFamily="18" charset="0"/>
                <a:ea typeface="Tahoma" panose="020B0604030504040204" pitchFamily="34" charset="0"/>
                <a:cs typeface="Times New Roman" panose="02020603050405020304" pitchFamily="18" charset="0"/>
              </a:rPr>
              <a:t>31: TRAO </a:t>
            </a:r>
            <a:r>
              <a:rPr lang="en-US" sz="28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ĐỔI NƯỚC VÀ CHẤT DINH DƯỠNG Ở ĐỘNG VẬT</a:t>
            </a:r>
          </a:p>
        </p:txBody>
      </p:sp>
      <p:sp>
        <p:nvSpPr>
          <p:cNvPr id="6" name="Rectangle 5"/>
          <p:cNvSpPr/>
          <p:nvPr/>
        </p:nvSpPr>
        <p:spPr>
          <a:xfrm>
            <a:off x="4453223" y="604514"/>
            <a:ext cx="3645550" cy="523220"/>
          </a:xfrm>
          <a:prstGeom prst="rect">
            <a:avLst/>
          </a:prstGeom>
        </p:spPr>
        <p:txBody>
          <a:bodyPr wrap="none">
            <a:spAutoFit/>
          </a:bodyPr>
          <a:lstStyle/>
          <a:p>
            <a:r>
              <a:rPr lang="en-US" sz="28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NỘI DUNG BÀI HỌC</a:t>
            </a:r>
            <a:endParaRPr lang="en-US" sz="2800" dirty="0"/>
          </a:p>
        </p:txBody>
      </p:sp>
      <p:sp>
        <p:nvSpPr>
          <p:cNvPr id="11" name="Rectangle: Rounded Corners 7">
            <a:extLst>
              <a:ext uri="{FF2B5EF4-FFF2-40B4-BE49-F238E27FC236}">
                <a16:creationId xmlns:a16="http://schemas.microsoft.com/office/drawing/2014/main" xmlns="" id="{267080EB-96FC-4D86-3147-600F1ABB3FE0}"/>
              </a:ext>
            </a:extLst>
          </p:cNvPr>
          <p:cNvSpPr/>
          <p:nvPr/>
        </p:nvSpPr>
        <p:spPr>
          <a:xfrm>
            <a:off x="588960" y="2372679"/>
            <a:ext cx="2576272" cy="2691689"/>
          </a:xfrm>
          <a:prstGeom prst="roundRect">
            <a:avLst/>
          </a:prstGeom>
          <a:solidFill>
            <a:schemeClr val="bg1"/>
          </a:solid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0" i="0" dirty="0">
              <a:solidFill>
                <a:srgbClr val="C00000"/>
              </a:solidFill>
              <a:effectLst/>
              <a:latin typeface="Times New Roman" panose="02020603050405020304" pitchFamily="18" charset="0"/>
              <a:cs typeface="Times New Roman" panose="02020603050405020304" pitchFamily="18" charset="0"/>
            </a:endParaRPr>
          </a:p>
        </p:txBody>
      </p:sp>
      <p:sp>
        <p:nvSpPr>
          <p:cNvPr id="12" name="Content Placeholder 6"/>
          <p:cNvSpPr>
            <a:spLocks noGrp="1"/>
          </p:cNvSpPr>
          <p:nvPr>
            <p:ph sz="quarter" idx="4294967295"/>
          </p:nvPr>
        </p:nvSpPr>
        <p:spPr>
          <a:xfrm>
            <a:off x="729138" y="2528957"/>
            <a:ext cx="2281348" cy="2535411"/>
          </a:xfrm>
          <a:prstGeom prst="rect">
            <a:avLst/>
          </a:prstGeom>
        </p:spPr>
        <p:txBody>
          <a:bodyPr/>
          <a:lstStyle/>
          <a:p>
            <a:pPr marL="0" indent="0">
              <a:buNone/>
            </a:pPr>
            <a:r>
              <a:rPr lang="en-US" b="0" i="0" dirty="0" smtClean="0">
                <a:solidFill>
                  <a:srgbClr val="212529"/>
                </a:solidFill>
                <a:effectLst/>
                <a:latin typeface="Times New Roman" panose="02020603050405020304" pitchFamily="18" charset="0"/>
                <a:cs typeface="Times New Roman" panose="02020603050405020304" pitchFamily="18" charset="0"/>
              </a:rPr>
              <a:t>I.</a:t>
            </a:r>
            <a:r>
              <a:rPr lang="vi-VN" b="0" i="0" dirty="0" smtClean="0">
                <a:solidFill>
                  <a:srgbClr val="212529"/>
                </a:solidFill>
                <a:effectLst/>
                <a:latin typeface="Times New Roman" panose="02020603050405020304" pitchFamily="18" charset="0"/>
                <a:cs typeface="Times New Roman" panose="02020603050405020304" pitchFamily="18" charset="0"/>
              </a:rPr>
              <a:t>Con </a:t>
            </a:r>
            <a:r>
              <a:rPr lang="vi-VN" b="0" i="0" dirty="0">
                <a:solidFill>
                  <a:srgbClr val="212529"/>
                </a:solidFill>
                <a:effectLst/>
                <a:latin typeface="Times New Roman" panose="02020603050405020304" pitchFamily="18" charset="0"/>
                <a:cs typeface="Times New Roman" panose="02020603050405020304" pitchFamily="18" charset="0"/>
              </a:rPr>
              <a:t>đường thu nhận và tiêu hoá thức ăn trong ống tiêp hoá ở động vật</a:t>
            </a:r>
            <a:endParaRPr lang="en-US" dirty="0">
              <a:latin typeface="Times New Roman" panose="02020603050405020304" pitchFamily="18" charset="0"/>
              <a:cs typeface="Times New Roman" panose="02020603050405020304" pitchFamily="18" charset="0"/>
            </a:endParaRPr>
          </a:p>
        </p:txBody>
      </p:sp>
      <p:sp>
        <p:nvSpPr>
          <p:cNvPr id="13" name="Rectangle: Rounded Corners 7">
            <a:extLst>
              <a:ext uri="{FF2B5EF4-FFF2-40B4-BE49-F238E27FC236}">
                <a16:creationId xmlns:a16="http://schemas.microsoft.com/office/drawing/2014/main" xmlns="" id="{267080EB-96FC-4D86-3147-600F1ABB3FE0}"/>
              </a:ext>
            </a:extLst>
          </p:cNvPr>
          <p:cNvSpPr/>
          <p:nvPr/>
        </p:nvSpPr>
        <p:spPr>
          <a:xfrm>
            <a:off x="3481628" y="2372679"/>
            <a:ext cx="2576272" cy="2691689"/>
          </a:xfrm>
          <a:prstGeom prst="roundRect">
            <a:avLst/>
          </a:prstGeom>
          <a:solidFill>
            <a:schemeClr val="bg1"/>
          </a:solid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0" i="0" dirty="0">
              <a:solidFill>
                <a:srgbClr val="C00000"/>
              </a:solidFill>
              <a:effectLst/>
              <a:latin typeface="Times New Roman" panose="02020603050405020304" pitchFamily="18" charset="0"/>
              <a:cs typeface="Times New Roman" panose="02020603050405020304" pitchFamily="18" charset="0"/>
            </a:endParaRPr>
          </a:p>
        </p:txBody>
      </p:sp>
      <p:sp>
        <p:nvSpPr>
          <p:cNvPr id="14" name="Content Placeholder 9"/>
          <p:cNvSpPr>
            <a:spLocks noGrp="1"/>
          </p:cNvSpPr>
          <p:nvPr>
            <p:ph sz="quarter" idx="4294967295"/>
          </p:nvPr>
        </p:nvSpPr>
        <p:spPr>
          <a:xfrm>
            <a:off x="3714949" y="2511662"/>
            <a:ext cx="2109630" cy="2497290"/>
          </a:xfrm>
          <a:prstGeom prst="rect">
            <a:avLst/>
          </a:prstGeom>
        </p:spPr>
        <p:txBody>
          <a:bodyPr/>
          <a:lstStyle/>
          <a:p>
            <a:pPr marL="0" indent="0">
              <a:buNone/>
            </a:pPr>
            <a:r>
              <a:rPr lang="en-US" b="0" i="0" dirty="0" smtClean="0">
                <a:solidFill>
                  <a:srgbClr val="FF0000"/>
                </a:solidFill>
                <a:effectLst/>
                <a:latin typeface="Times New Roman" panose="02020603050405020304" pitchFamily="18" charset="0"/>
                <a:cs typeface="Times New Roman" panose="02020603050405020304" pitchFamily="18" charset="0"/>
              </a:rPr>
              <a:t>II.</a:t>
            </a:r>
            <a:r>
              <a:rPr lang="vi-VN" b="0" i="0" dirty="0" smtClean="0">
                <a:solidFill>
                  <a:srgbClr val="FF0000"/>
                </a:solidFill>
                <a:effectLst/>
                <a:latin typeface="Times New Roman" panose="02020603050405020304" pitchFamily="18" charset="0"/>
                <a:cs typeface="Times New Roman" panose="02020603050405020304" pitchFamily="18" charset="0"/>
              </a:rPr>
              <a:t>Nhu </a:t>
            </a:r>
            <a:r>
              <a:rPr lang="vi-VN" b="0" i="0" dirty="0">
                <a:solidFill>
                  <a:srgbClr val="FF0000"/>
                </a:solidFill>
                <a:effectLst/>
                <a:latin typeface="Times New Roman" panose="02020603050405020304" pitchFamily="18" charset="0"/>
                <a:cs typeface="Times New Roman" panose="02020603050405020304" pitchFamily="18" charset="0"/>
              </a:rPr>
              <a:t>cầu sử dụng nước và con đường trao đổi </a:t>
            </a:r>
            <a:r>
              <a:rPr lang="en-US" dirty="0" err="1">
                <a:solidFill>
                  <a:srgbClr val="FF0000"/>
                </a:solidFill>
                <a:latin typeface="Times New Roman" panose="02020603050405020304" pitchFamily="18" charset="0"/>
                <a:cs typeface="Times New Roman" panose="02020603050405020304" pitchFamily="18" charset="0"/>
              </a:rPr>
              <a:t>nước</a:t>
            </a:r>
            <a:r>
              <a:rPr lang="en-US" dirty="0">
                <a:solidFill>
                  <a:srgbClr val="FF0000"/>
                </a:solidFill>
                <a:latin typeface="Times New Roman" panose="02020603050405020304" pitchFamily="18" charset="0"/>
                <a:cs typeface="Times New Roman" panose="02020603050405020304" pitchFamily="18" charset="0"/>
              </a:rPr>
              <a:t> ở </a:t>
            </a:r>
            <a:r>
              <a:rPr lang="en-US" dirty="0" err="1">
                <a:solidFill>
                  <a:srgbClr val="FF0000"/>
                </a:solidFill>
                <a:latin typeface="Times New Roman" panose="02020603050405020304" pitchFamily="18" charset="0"/>
                <a:cs typeface="Times New Roman" panose="02020603050405020304" pitchFamily="18" charset="0"/>
              </a:rPr>
              <a:t>động</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vật</a:t>
            </a:r>
            <a:endParaRPr lang="vi-VN" b="0" i="0" dirty="0">
              <a:solidFill>
                <a:srgbClr val="FF0000"/>
              </a:solidFill>
              <a:effectLst/>
              <a:latin typeface="Times New Roman" panose="02020603050405020304" pitchFamily="18" charset="0"/>
              <a:cs typeface="Times New Roman" panose="02020603050405020304" pitchFamily="18" charset="0"/>
            </a:endParaRPr>
          </a:p>
        </p:txBody>
      </p:sp>
      <p:sp>
        <p:nvSpPr>
          <p:cNvPr id="15" name="Rectangle: Rounded Corners 7">
            <a:extLst>
              <a:ext uri="{FF2B5EF4-FFF2-40B4-BE49-F238E27FC236}">
                <a16:creationId xmlns:a16="http://schemas.microsoft.com/office/drawing/2014/main" xmlns="" id="{267080EB-96FC-4D86-3147-600F1ABB3FE0}"/>
              </a:ext>
            </a:extLst>
          </p:cNvPr>
          <p:cNvSpPr/>
          <p:nvPr/>
        </p:nvSpPr>
        <p:spPr>
          <a:xfrm>
            <a:off x="6374296" y="2372678"/>
            <a:ext cx="2576272" cy="2691689"/>
          </a:xfrm>
          <a:prstGeom prst="roundRect">
            <a:avLst/>
          </a:prstGeom>
          <a:solidFill>
            <a:schemeClr val="bg1"/>
          </a:solid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0" i="0" dirty="0">
              <a:solidFill>
                <a:srgbClr val="C00000"/>
              </a:solidFill>
              <a:effectLst/>
              <a:latin typeface="Times New Roman" panose="02020603050405020304" pitchFamily="18" charset="0"/>
              <a:cs typeface="Times New Roman" panose="02020603050405020304" pitchFamily="18" charset="0"/>
            </a:endParaRPr>
          </a:p>
        </p:txBody>
      </p:sp>
      <p:sp>
        <p:nvSpPr>
          <p:cNvPr id="16" name="Content Placeholder 7"/>
          <p:cNvSpPr>
            <a:spLocks noGrp="1"/>
          </p:cNvSpPr>
          <p:nvPr>
            <p:ph sz="quarter" idx="4294967295"/>
          </p:nvPr>
        </p:nvSpPr>
        <p:spPr>
          <a:xfrm>
            <a:off x="6529098" y="2623086"/>
            <a:ext cx="2359123" cy="1922413"/>
          </a:xfrm>
          <a:prstGeom prst="rect">
            <a:avLst/>
          </a:prstGeom>
        </p:spPr>
        <p:txBody>
          <a:bodyPr>
            <a:normAutofit/>
          </a:bodyPr>
          <a:lstStyle/>
          <a:p>
            <a:pPr marL="0" indent="0">
              <a:buNone/>
            </a:pPr>
            <a:r>
              <a:rPr lang="en-US" dirty="0" smtClean="0">
                <a:solidFill>
                  <a:srgbClr val="C00000"/>
                </a:solidFill>
                <a:latin typeface="Times New Roman" panose="02020603050405020304" pitchFamily="18" charset="0"/>
                <a:cs typeface="Times New Roman" panose="02020603050405020304" pitchFamily="18" charset="0"/>
              </a:rPr>
              <a:t>III. </a:t>
            </a:r>
            <a:r>
              <a:rPr lang="en-US" dirty="0" err="1" smtClean="0">
                <a:solidFill>
                  <a:srgbClr val="C00000"/>
                </a:solidFill>
                <a:latin typeface="Times New Roman" panose="02020603050405020304" pitchFamily="18" charset="0"/>
                <a:cs typeface="Times New Roman" panose="02020603050405020304" pitchFamily="18" charset="0"/>
              </a:rPr>
              <a:t>Sự</a:t>
            </a:r>
            <a:r>
              <a:rPr lang="en-US" dirty="0" smtClean="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vận</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chuyển</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các</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chất</a:t>
            </a:r>
            <a:r>
              <a:rPr lang="en-US" dirty="0">
                <a:solidFill>
                  <a:srgbClr val="C00000"/>
                </a:solidFill>
                <a:latin typeface="Times New Roman" panose="02020603050405020304" pitchFamily="18" charset="0"/>
                <a:cs typeface="Times New Roman" panose="02020603050405020304" pitchFamily="18" charset="0"/>
              </a:rPr>
              <a:t> ở </a:t>
            </a:r>
            <a:r>
              <a:rPr lang="en-US" dirty="0" err="1">
                <a:solidFill>
                  <a:srgbClr val="C00000"/>
                </a:solidFill>
                <a:latin typeface="Times New Roman" panose="02020603050405020304" pitchFamily="18" charset="0"/>
                <a:cs typeface="Times New Roman" panose="02020603050405020304" pitchFamily="18" charset="0"/>
              </a:rPr>
              <a:t>động</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vật</a:t>
            </a:r>
            <a:endParaRPr lang="en-US" dirty="0">
              <a:solidFill>
                <a:srgbClr val="C00000"/>
              </a:solidFill>
              <a:latin typeface="Times New Roman" panose="02020603050405020304" pitchFamily="18" charset="0"/>
              <a:cs typeface="Times New Roman" panose="02020603050405020304" pitchFamily="18" charset="0"/>
            </a:endParaRPr>
          </a:p>
        </p:txBody>
      </p:sp>
      <p:sp>
        <p:nvSpPr>
          <p:cNvPr id="17" name="Rectangle: Rounded Corners 7">
            <a:extLst>
              <a:ext uri="{FF2B5EF4-FFF2-40B4-BE49-F238E27FC236}">
                <a16:creationId xmlns:a16="http://schemas.microsoft.com/office/drawing/2014/main" xmlns="" id="{267080EB-96FC-4D86-3147-600F1ABB3FE0}"/>
              </a:ext>
            </a:extLst>
          </p:cNvPr>
          <p:cNvSpPr/>
          <p:nvPr/>
        </p:nvSpPr>
        <p:spPr>
          <a:xfrm>
            <a:off x="9359419" y="2350050"/>
            <a:ext cx="2576272" cy="2691689"/>
          </a:xfrm>
          <a:prstGeom prst="roundRect">
            <a:avLst/>
          </a:prstGeom>
          <a:solidFill>
            <a:schemeClr val="bg1"/>
          </a:solid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0" i="0" dirty="0">
              <a:solidFill>
                <a:srgbClr val="C00000"/>
              </a:solidFill>
              <a:effectLst/>
              <a:latin typeface="Times New Roman" panose="02020603050405020304" pitchFamily="18" charset="0"/>
              <a:cs typeface="Times New Roman" panose="02020603050405020304" pitchFamily="18" charset="0"/>
            </a:endParaRPr>
          </a:p>
        </p:txBody>
      </p:sp>
      <p:sp>
        <p:nvSpPr>
          <p:cNvPr id="18" name="Content Placeholder 8"/>
          <p:cNvSpPr>
            <a:spLocks noGrp="1"/>
          </p:cNvSpPr>
          <p:nvPr>
            <p:ph sz="quarter" idx="4294967295"/>
          </p:nvPr>
        </p:nvSpPr>
        <p:spPr>
          <a:xfrm>
            <a:off x="9466846" y="2509074"/>
            <a:ext cx="2364084" cy="2499878"/>
          </a:xfrm>
          <a:prstGeom prst="rect">
            <a:avLst/>
          </a:prstGeom>
        </p:spPr>
        <p:txBody>
          <a:bodyPr>
            <a:normAutofit/>
          </a:bodyPr>
          <a:lstStyle/>
          <a:p>
            <a:pPr marL="0" indent="0">
              <a:buNone/>
            </a:pPr>
            <a:r>
              <a:rPr lang="en-US" dirty="0" smtClean="0">
                <a:solidFill>
                  <a:srgbClr val="03A6EB"/>
                </a:solidFill>
                <a:latin typeface="Times New Roman" panose="02020603050405020304" pitchFamily="18" charset="0"/>
                <a:cs typeface="Times New Roman" panose="02020603050405020304" pitchFamily="18" charset="0"/>
              </a:rPr>
              <a:t>IV. </a:t>
            </a:r>
            <a:r>
              <a:rPr lang="en-US" dirty="0" err="1" smtClean="0">
                <a:solidFill>
                  <a:srgbClr val="03A6EB"/>
                </a:solidFill>
                <a:latin typeface="Times New Roman" panose="02020603050405020304" pitchFamily="18" charset="0"/>
                <a:cs typeface="Times New Roman" panose="02020603050405020304" pitchFamily="18" charset="0"/>
              </a:rPr>
              <a:t>Vận</a:t>
            </a:r>
            <a:r>
              <a:rPr lang="en-US" dirty="0" smtClean="0">
                <a:solidFill>
                  <a:srgbClr val="03A6EB"/>
                </a:solidFill>
                <a:latin typeface="Times New Roman" panose="02020603050405020304" pitchFamily="18" charset="0"/>
                <a:cs typeface="Times New Roman" panose="02020603050405020304" pitchFamily="18" charset="0"/>
              </a:rPr>
              <a:t> </a:t>
            </a:r>
            <a:r>
              <a:rPr lang="en-US" dirty="0" err="1">
                <a:solidFill>
                  <a:srgbClr val="03A6EB"/>
                </a:solidFill>
                <a:latin typeface="Times New Roman" panose="02020603050405020304" pitchFamily="18" charset="0"/>
                <a:cs typeface="Times New Roman" panose="02020603050405020304" pitchFamily="18" charset="0"/>
              </a:rPr>
              <a:t>dụng</a:t>
            </a:r>
            <a:r>
              <a:rPr lang="en-US" dirty="0">
                <a:solidFill>
                  <a:srgbClr val="03A6EB"/>
                </a:solidFill>
                <a:latin typeface="Times New Roman" panose="02020603050405020304" pitchFamily="18" charset="0"/>
                <a:cs typeface="Times New Roman" panose="02020603050405020304" pitchFamily="18" charset="0"/>
              </a:rPr>
              <a:t> sự hiểu </a:t>
            </a:r>
            <a:r>
              <a:rPr lang="en-US" dirty="0" err="1">
                <a:solidFill>
                  <a:srgbClr val="03A6EB"/>
                </a:solidFill>
                <a:latin typeface="Times New Roman" panose="02020603050405020304" pitchFamily="18" charset="0"/>
                <a:cs typeface="Times New Roman" panose="02020603050405020304" pitchFamily="18" charset="0"/>
              </a:rPr>
              <a:t>biết</a:t>
            </a:r>
            <a:r>
              <a:rPr lang="en-US" dirty="0">
                <a:solidFill>
                  <a:srgbClr val="03A6EB"/>
                </a:solidFill>
                <a:latin typeface="Times New Roman" panose="02020603050405020304" pitchFamily="18" charset="0"/>
                <a:cs typeface="Times New Roman" panose="02020603050405020304" pitchFamily="18" charset="0"/>
              </a:rPr>
              <a:t> về TĐC và CHNL ở </a:t>
            </a:r>
            <a:r>
              <a:rPr lang="en-US" dirty="0" err="1">
                <a:solidFill>
                  <a:srgbClr val="03A6EB"/>
                </a:solidFill>
                <a:latin typeface="Times New Roman" panose="02020603050405020304" pitchFamily="18" charset="0"/>
                <a:cs typeface="Times New Roman" panose="02020603050405020304" pitchFamily="18" charset="0"/>
              </a:rPr>
              <a:t>động</a:t>
            </a:r>
            <a:r>
              <a:rPr lang="en-US" dirty="0">
                <a:solidFill>
                  <a:srgbClr val="03A6EB"/>
                </a:solidFill>
                <a:latin typeface="Times New Roman" panose="02020603050405020304" pitchFamily="18" charset="0"/>
                <a:cs typeface="Times New Roman" panose="02020603050405020304" pitchFamily="18" charset="0"/>
              </a:rPr>
              <a:t> </a:t>
            </a:r>
            <a:r>
              <a:rPr lang="en-US" dirty="0" err="1">
                <a:solidFill>
                  <a:srgbClr val="03A6EB"/>
                </a:solidFill>
                <a:latin typeface="Times New Roman" panose="02020603050405020304" pitchFamily="18" charset="0"/>
                <a:cs typeface="Times New Roman" panose="02020603050405020304" pitchFamily="18" charset="0"/>
              </a:rPr>
              <a:t>vật</a:t>
            </a:r>
            <a:r>
              <a:rPr lang="en-US" dirty="0">
                <a:solidFill>
                  <a:srgbClr val="03A6EB"/>
                </a:solidFill>
                <a:latin typeface="Times New Roman" panose="02020603050405020304" pitchFamily="18" charset="0"/>
                <a:cs typeface="Times New Roman" panose="02020603050405020304" pitchFamily="18" charset="0"/>
              </a:rPr>
              <a:t> vào thực </a:t>
            </a:r>
            <a:r>
              <a:rPr lang="en-US" dirty="0" err="1">
                <a:solidFill>
                  <a:srgbClr val="03A6EB"/>
                </a:solidFill>
                <a:latin typeface="Times New Roman" panose="02020603050405020304" pitchFamily="18" charset="0"/>
                <a:cs typeface="Times New Roman" panose="02020603050405020304" pitchFamily="18" charset="0"/>
              </a:rPr>
              <a:t>tiễn</a:t>
            </a:r>
            <a:endParaRPr lang="en-US" dirty="0">
              <a:solidFill>
                <a:srgbClr val="03A6EB"/>
              </a:solidFill>
              <a:latin typeface="Times New Roman" panose="02020603050405020304" pitchFamily="18" charset="0"/>
              <a:cs typeface="Times New Roman" panose="02020603050405020304" pitchFamily="18" charset="0"/>
            </a:endParaRPr>
          </a:p>
        </p:txBody>
      </p:sp>
      <p:sp>
        <p:nvSpPr>
          <p:cNvPr id="23" name="Line 34"/>
          <p:cNvSpPr>
            <a:spLocks noChangeShapeType="1"/>
          </p:cNvSpPr>
          <p:nvPr/>
        </p:nvSpPr>
        <p:spPr bwMode="auto">
          <a:xfrm flipH="1">
            <a:off x="5257799" y="1116850"/>
            <a:ext cx="740139" cy="1200413"/>
          </a:xfrm>
          <a:prstGeom prst="line">
            <a:avLst/>
          </a:prstGeom>
          <a:noFill/>
          <a:ln w="28575">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pPr>
              <a:defRPr/>
            </a:pPr>
            <a:endParaRPr lang="en-US" sz="5402"/>
          </a:p>
        </p:txBody>
      </p:sp>
      <p:sp>
        <p:nvSpPr>
          <p:cNvPr id="25" name="Line 34"/>
          <p:cNvSpPr>
            <a:spLocks noChangeShapeType="1"/>
          </p:cNvSpPr>
          <p:nvPr/>
        </p:nvSpPr>
        <p:spPr bwMode="auto">
          <a:xfrm flipH="1">
            <a:off x="3010485" y="1127734"/>
            <a:ext cx="2959479" cy="1222316"/>
          </a:xfrm>
          <a:prstGeom prst="line">
            <a:avLst/>
          </a:prstGeom>
          <a:noFill/>
          <a:ln w="28575">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pPr>
              <a:defRPr/>
            </a:pPr>
            <a:endParaRPr lang="en-US" sz="5402"/>
          </a:p>
        </p:txBody>
      </p:sp>
      <p:sp>
        <p:nvSpPr>
          <p:cNvPr id="26" name="Line 34"/>
          <p:cNvSpPr>
            <a:spLocks noChangeShapeType="1"/>
          </p:cNvSpPr>
          <p:nvPr/>
        </p:nvSpPr>
        <p:spPr bwMode="auto">
          <a:xfrm>
            <a:off x="6001753" y="1125368"/>
            <a:ext cx="816933" cy="1183376"/>
          </a:xfrm>
          <a:prstGeom prst="line">
            <a:avLst/>
          </a:prstGeom>
          <a:noFill/>
          <a:ln w="28575">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pPr>
              <a:defRPr/>
            </a:pPr>
            <a:endParaRPr lang="en-US" sz="5402"/>
          </a:p>
        </p:txBody>
      </p:sp>
      <p:sp>
        <p:nvSpPr>
          <p:cNvPr id="27" name="Line 34"/>
          <p:cNvSpPr>
            <a:spLocks noChangeShapeType="1"/>
          </p:cNvSpPr>
          <p:nvPr/>
        </p:nvSpPr>
        <p:spPr bwMode="auto">
          <a:xfrm>
            <a:off x="6004186" y="1125226"/>
            <a:ext cx="3408946" cy="1224824"/>
          </a:xfrm>
          <a:prstGeom prst="line">
            <a:avLst/>
          </a:prstGeom>
          <a:noFill/>
          <a:ln w="28575">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pPr>
              <a:defRPr/>
            </a:pPr>
            <a:endParaRPr lang="en-US" sz="5402"/>
          </a:p>
        </p:txBody>
      </p:sp>
    </p:spTree>
    <p:extLst>
      <p:ext uri="{BB962C8B-B14F-4D97-AF65-F5344CB8AC3E}">
        <p14:creationId xmlns:p14="http://schemas.microsoft.com/office/powerpoint/2010/main" val="10592129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22" name="Picture 18" descr="Cov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880" y="4660161"/>
            <a:ext cx="2535401" cy="2156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9" name="Picture 15" descr="Co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3955" y="2273301"/>
            <a:ext cx="3231799" cy="446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8" name="Picture 14" descr="Cov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61913" y="4455832"/>
            <a:ext cx="3222256" cy="2402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7" name="Picture 13" descr="Cov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38525" y="2199068"/>
            <a:ext cx="4044112" cy="4543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6" name="Picture 12" descr="Cov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9880" y="2593128"/>
            <a:ext cx="2930480" cy="1558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5" name="Picture 11" descr="Cov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9090" y="1157602"/>
            <a:ext cx="3024479" cy="1722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4" name="Picture 10" descr="Cove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51275" y="1764454"/>
            <a:ext cx="2660338" cy="2163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1" name="Picture 7" descr="Cove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262492" y="2273301"/>
            <a:ext cx="3942758" cy="200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Picture 6" descr="Cove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181562" y="925381"/>
            <a:ext cx="4023688"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5" descr="Cove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844568" y="1434968"/>
            <a:ext cx="3717345" cy="246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4" descr="Cove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645178" y="1566727"/>
            <a:ext cx="2417763" cy="2769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p:cNvSpPr/>
          <p:nvPr/>
        </p:nvSpPr>
        <p:spPr>
          <a:xfrm>
            <a:off x="3178876" y="114123"/>
            <a:ext cx="4716919" cy="5929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latin typeface="Times New Roman" panose="02020603050405020304" pitchFamily="18" charset="0"/>
                <a:cs typeface="Times New Roman" panose="02020603050405020304" pitchFamily="18" charset="0"/>
              </a:rPr>
              <a:t>LUYỆN </a:t>
            </a:r>
            <a:r>
              <a:rPr lang="en-US" sz="2800" dirty="0" smtClean="0">
                <a:latin typeface="Times New Roman" panose="02020603050405020304" pitchFamily="18" charset="0"/>
                <a:cs typeface="Times New Roman" panose="02020603050405020304" pitchFamily="18" charset="0"/>
              </a:rPr>
              <a:t>TẬP VÀ VẬN DỤNG</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169168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box(out)">
                                      <p:cBhvr>
                                        <p:cTn id="7" dur="500"/>
                                        <p:tgtEl>
                                          <p:spTgt spid="2150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1509"/>
                                        </p:tgtEl>
                                        <p:attrNameLst>
                                          <p:attrName>style.visibility</p:attrName>
                                        </p:attrNameLst>
                                      </p:cBhvr>
                                      <p:to>
                                        <p:strVal val="visible"/>
                                      </p:to>
                                    </p:set>
                                    <p:animEffect transition="in" filter="wipe(left)">
                                      <p:cBhvr>
                                        <p:cTn id="12" dur="500"/>
                                        <p:tgtEl>
                                          <p:spTgt spid="2150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21510"/>
                                        </p:tgtEl>
                                        <p:attrNameLst>
                                          <p:attrName>style.visibility</p:attrName>
                                        </p:attrNameLst>
                                      </p:cBhvr>
                                      <p:to>
                                        <p:strVal val="visible"/>
                                      </p:to>
                                    </p:set>
                                    <p:animEffect transition="in" filter="wipe(left)">
                                      <p:cBhvr>
                                        <p:cTn id="17" dur="500"/>
                                        <p:tgtEl>
                                          <p:spTgt spid="2151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21511"/>
                                        </p:tgtEl>
                                        <p:attrNameLst>
                                          <p:attrName>style.visibility</p:attrName>
                                        </p:attrNameLst>
                                      </p:cBhvr>
                                      <p:to>
                                        <p:strVal val="visible"/>
                                      </p:to>
                                    </p:set>
                                    <p:animEffect transition="in" filter="wipe(left)">
                                      <p:cBhvr>
                                        <p:cTn id="22" dur="500"/>
                                        <p:tgtEl>
                                          <p:spTgt spid="2151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2" fill="hold" nodeType="clickEffect">
                                  <p:stCondLst>
                                    <p:cond delay="0"/>
                                  </p:stCondLst>
                                  <p:childTnLst>
                                    <p:set>
                                      <p:cBhvr>
                                        <p:cTn id="26" dur="1" fill="hold">
                                          <p:stCondLst>
                                            <p:cond delay="0"/>
                                          </p:stCondLst>
                                        </p:cTn>
                                        <p:tgtEl>
                                          <p:spTgt spid="21514"/>
                                        </p:tgtEl>
                                        <p:attrNameLst>
                                          <p:attrName>style.visibility</p:attrName>
                                        </p:attrNameLst>
                                      </p:cBhvr>
                                      <p:to>
                                        <p:strVal val="visible"/>
                                      </p:to>
                                    </p:set>
                                    <p:animEffect transition="in" filter="wipe(right)">
                                      <p:cBhvr>
                                        <p:cTn id="27" dur="500"/>
                                        <p:tgtEl>
                                          <p:spTgt spid="21514"/>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2" fill="hold" nodeType="clickEffect">
                                  <p:stCondLst>
                                    <p:cond delay="0"/>
                                  </p:stCondLst>
                                  <p:childTnLst>
                                    <p:set>
                                      <p:cBhvr>
                                        <p:cTn id="31" dur="1" fill="hold">
                                          <p:stCondLst>
                                            <p:cond delay="0"/>
                                          </p:stCondLst>
                                        </p:cTn>
                                        <p:tgtEl>
                                          <p:spTgt spid="21515"/>
                                        </p:tgtEl>
                                        <p:attrNameLst>
                                          <p:attrName>style.visibility</p:attrName>
                                        </p:attrNameLst>
                                      </p:cBhvr>
                                      <p:to>
                                        <p:strVal val="visible"/>
                                      </p:to>
                                    </p:set>
                                    <p:animEffect transition="in" filter="wipe(right)">
                                      <p:cBhvr>
                                        <p:cTn id="32" dur="500"/>
                                        <p:tgtEl>
                                          <p:spTgt spid="21515"/>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2" fill="hold" nodeType="clickEffect">
                                  <p:stCondLst>
                                    <p:cond delay="0"/>
                                  </p:stCondLst>
                                  <p:childTnLst>
                                    <p:set>
                                      <p:cBhvr>
                                        <p:cTn id="36" dur="1" fill="hold">
                                          <p:stCondLst>
                                            <p:cond delay="0"/>
                                          </p:stCondLst>
                                        </p:cTn>
                                        <p:tgtEl>
                                          <p:spTgt spid="21516"/>
                                        </p:tgtEl>
                                        <p:attrNameLst>
                                          <p:attrName>style.visibility</p:attrName>
                                        </p:attrNameLst>
                                      </p:cBhvr>
                                      <p:to>
                                        <p:strVal val="visible"/>
                                      </p:to>
                                    </p:set>
                                    <p:animEffect transition="in" filter="wipe(right)">
                                      <p:cBhvr>
                                        <p:cTn id="37" dur="500"/>
                                        <p:tgtEl>
                                          <p:spTgt spid="21516"/>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nodeType="clickEffect">
                                  <p:stCondLst>
                                    <p:cond delay="0"/>
                                  </p:stCondLst>
                                  <p:childTnLst>
                                    <p:set>
                                      <p:cBhvr>
                                        <p:cTn id="41" dur="1" fill="hold">
                                          <p:stCondLst>
                                            <p:cond delay="0"/>
                                          </p:stCondLst>
                                        </p:cTn>
                                        <p:tgtEl>
                                          <p:spTgt spid="21517"/>
                                        </p:tgtEl>
                                        <p:attrNameLst>
                                          <p:attrName>style.visibility</p:attrName>
                                        </p:attrNameLst>
                                      </p:cBhvr>
                                      <p:to>
                                        <p:strVal val="visible"/>
                                      </p:to>
                                    </p:set>
                                    <p:animEffect transition="in" filter="wipe(left)">
                                      <p:cBhvr>
                                        <p:cTn id="42" dur="500"/>
                                        <p:tgtEl>
                                          <p:spTgt spid="21517"/>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8" fill="hold" nodeType="clickEffect">
                                  <p:stCondLst>
                                    <p:cond delay="0"/>
                                  </p:stCondLst>
                                  <p:childTnLst>
                                    <p:set>
                                      <p:cBhvr>
                                        <p:cTn id="46" dur="1" fill="hold">
                                          <p:stCondLst>
                                            <p:cond delay="0"/>
                                          </p:stCondLst>
                                        </p:cTn>
                                        <p:tgtEl>
                                          <p:spTgt spid="21518"/>
                                        </p:tgtEl>
                                        <p:attrNameLst>
                                          <p:attrName>style.visibility</p:attrName>
                                        </p:attrNameLst>
                                      </p:cBhvr>
                                      <p:to>
                                        <p:strVal val="visible"/>
                                      </p:to>
                                    </p:set>
                                    <p:animEffect transition="in" filter="wipe(left)">
                                      <p:cBhvr>
                                        <p:cTn id="47" dur="500"/>
                                        <p:tgtEl>
                                          <p:spTgt spid="21518"/>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2" fill="hold" nodeType="clickEffect">
                                  <p:stCondLst>
                                    <p:cond delay="0"/>
                                  </p:stCondLst>
                                  <p:childTnLst>
                                    <p:set>
                                      <p:cBhvr>
                                        <p:cTn id="51" dur="1" fill="hold">
                                          <p:stCondLst>
                                            <p:cond delay="0"/>
                                          </p:stCondLst>
                                        </p:cTn>
                                        <p:tgtEl>
                                          <p:spTgt spid="21519"/>
                                        </p:tgtEl>
                                        <p:attrNameLst>
                                          <p:attrName>style.visibility</p:attrName>
                                        </p:attrNameLst>
                                      </p:cBhvr>
                                      <p:to>
                                        <p:strVal val="visible"/>
                                      </p:to>
                                    </p:set>
                                    <p:animEffect transition="in" filter="wipe(right)">
                                      <p:cBhvr>
                                        <p:cTn id="52" dur="500"/>
                                        <p:tgtEl>
                                          <p:spTgt spid="21519"/>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22" presetClass="entr" presetSubtype="2" fill="hold" nodeType="clickEffect">
                                  <p:stCondLst>
                                    <p:cond delay="0"/>
                                  </p:stCondLst>
                                  <p:childTnLst>
                                    <p:set>
                                      <p:cBhvr>
                                        <p:cTn id="56" dur="1" fill="hold">
                                          <p:stCondLst>
                                            <p:cond delay="0"/>
                                          </p:stCondLst>
                                        </p:cTn>
                                        <p:tgtEl>
                                          <p:spTgt spid="21522"/>
                                        </p:tgtEl>
                                        <p:attrNameLst>
                                          <p:attrName>style.visibility</p:attrName>
                                        </p:attrNameLst>
                                      </p:cBhvr>
                                      <p:to>
                                        <p:strVal val="visible"/>
                                      </p:to>
                                    </p:set>
                                    <p:animEffect transition="in" filter="wipe(right)">
                                      <p:cBhvr>
                                        <p:cTn id="57" dur="500"/>
                                        <p:tgtEl>
                                          <p:spTgt spid="215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578" name="Text Box 2"/>
          <p:cNvSpPr txBox="1">
            <a:spLocks noChangeArrowheads="1"/>
          </p:cNvSpPr>
          <p:nvPr/>
        </p:nvSpPr>
        <p:spPr bwMode="auto">
          <a:xfrm>
            <a:off x="1424" y="525616"/>
            <a:ext cx="12189153" cy="413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121702" tIns="60855" rIns="121702" bIns="60855">
            <a:spAutoFit/>
          </a:bodyPr>
          <a:lstStyle>
            <a:lvl1pPr marL="1162050" indent="-1162050" defTabSz="3095625">
              <a:defRPr sz="4400">
                <a:solidFill>
                  <a:schemeClr val="tx1"/>
                </a:solidFill>
                <a:latin typeface="Arial" panose="020B0604020202020204" pitchFamily="34" charset="0"/>
              </a:defRPr>
            </a:lvl1pPr>
            <a:lvl2pPr marL="2514600" indent="-968375" defTabSz="3095625">
              <a:defRPr sz="4400">
                <a:solidFill>
                  <a:schemeClr val="tx1"/>
                </a:solidFill>
                <a:latin typeface="Arial" panose="020B0604020202020204" pitchFamily="34" charset="0"/>
              </a:defRPr>
            </a:lvl2pPr>
            <a:lvl3pPr marL="3868738" indent="-773113" defTabSz="3095625">
              <a:defRPr sz="4400">
                <a:solidFill>
                  <a:schemeClr val="tx1"/>
                </a:solidFill>
                <a:latin typeface="Arial" panose="020B0604020202020204" pitchFamily="34" charset="0"/>
              </a:defRPr>
            </a:lvl3pPr>
            <a:lvl4pPr marL="5418138" indent="-771525" defTabSz="3095625">
              <a:defRPr sz="4400">
                <a:solidFill>
                  <a:schemeClr val="tx1"/>
                </a:solidFill>
                <a:latin typeface="Arial" panose="020B0604020202020204" pitchFamily="34" charset="0"/>
              </a:defRPr>
            </a:lvl4pPr>
            <a:lvl5pPr marL="6964363" indent="-773113" defTabSz="3095625">
              <a:defRPr sz="4400">
                <a:solidFill>
                  <a:schemeClr val="tx1"/>
                </a:solidFill>
                <a:latin typeface="Arial" panose="020B0604020202020204" pitchFamily="34" charset="0"/>
              </a:defRPr>
            </a:lvl5pPr>
            <a:lvl6pPr marL="7421563" indent="-773113" defTabSz="3095625" eaLnBrk="0" fontAlgn="base" hangingPunct="0">
              <a:spcBef>
                <a:spcPct val="0"/>
              </a:spcBef>
              <a:spcAft>
                <a:spcPct val="0"/>
              </a:spcAft>
              <a:defRPr sz="4400">
                <a:solidFill>
                  <a:schemeClr val="tx1"/>
                </a:solidFill>
                <a:latin typeface="Arial" panose="020B0604020202020204" pitchFamily="34" charset="0"/>
              </a:defRPr>
            </a:lvl6pPr>
            <a:lvl7pPr marL="7878763" indent="-773113" defTabSz="3095625" eaLnBrk="0" fontAlgn="base" hangingPunct="0">
              <a:spcBef>
                <a:spcPct val="0"/>
              </a:spcBef>
              <a:spcAft>
                <a:spcPct val="0"/>
              </a:spcAft>
              <a:defRPr sz="4400">
                <a:solidFill>
                  <a:schemeClr val="tx1"/>
                </a:solidFill>
                <a:latin typeface="Arial" panose="020B0604020202020204" pitchFamily="34" charset="0"/>
              </a:defRPr>
            </a:lvl7pPr>
            <a:lvl8pPr marL="8335963" indent="-773113" defTabSz="3095625" eaLnBrk="0" fontAlgn="base" hangingPunct="0">
              <a:spcBef>
                <a:spcPct val="0"/>
              </a:spcBef>
              <a:spcAft>
                <a:spcPct val="0"/>
              </a:spcAft>
              <a:defRPr sz="4400">
                <a:solidFill>
                  <a:schemeClr val="tx1"/>
                </a:solidFill>
                <a:latin typeface="Arial" panose="020B0604020202020204" pitchFamily="34" charset="0"/>
              </a:defRPr>
            </a:lvl8pPr>
            <a:lvl9pPr marL="8793163" indent="-773113" defTabSz="3095625" eaLnBrk="0" fontAlgn="base" hangingPunct="0">
              <a:spcBef>
                <a:spcPct val="0"/>
              </a:spcBef>
              <a:spcAft>
                <a:spcPct val="0"/>
              </a:spcAft>
              <a:defRPr sz="4400">
                <a:solidFill>
                  <a:schemeClr val="tx1"/>
                </a:solidFill>
                <a:latin typeface="Arial" panose="020B0604020202020204" pitchFamily="34" charset="0"/>
              </a:defRPr>
            </a:lvl9pPr>
          </a:lstStyle>
          <a:p>
            <a:pPr algn="just" eaLnBrk="1" hangingPunct="1">
              <a:lnSpc>
                <a:spcPct val="80000"/>
              </a:lnSpc>
              <a:spcBef>
                <a:spcPct val="50000"/>
              </a:spcBef>
              <a:buClr>
                <a:schemeClr val="hlink"/>
              </a:buClr>
              <a:buSzPct val="80000"/>
              <a:buFont typeface="Wingdings" panose="05000000000000000000" pitchFamily="2" charset="2"/>
              <a:buNone/>
            </a:pPr>
            <a:endParaRPr lang="vi-VN" altLang="en-US" sz="2362">
              <a:solidFill>
                <a:srgbClr val="0000FF"/>
              </a:solidFill>
              <a:latin typeface=".VnArial Narrow" panose="020B7200000000000000" pitchFamily="34" charset="0"/>
              <a:cs typeface="Arial" panose="020B0604020202020204" pitchFamily="34" charset="0"/>
            </a:endParaRPr>
          </a:p>
        </p:txBody>
      </p:sp>
      <p:sp>
        <p:nvSpPr>
          <p:cNvPr id="24579" name="Text Box 3"/>
          <p:cNvSpPr txBox="1">
            <a:spLocks noChangeArrowheads="1"/>
          </p:cNvSpPr>
          <p:nvPr/>
        </p:nvSpPr>
        <p:spPr bwMode="auto">
          <a:xfrm>
            <a:off x="1118903" y="2430581"/>
            <a:ext cx="2640577" cy="413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121702" tIns="60855" rIns="121702" bIns="60855">
            <a:spAutoFit/>
          </a:bodyPr>
          <a:lstStyle>
            <a:lvl1pPr marL="1162050" indent="-1162050" defTabSz="3095625">
              <a:defRPr sz="4400">
                <a:solidFill>
                  <a:schemeClr val="tx1"/>
                </a:solidFill>
                <a:latin typeface="Arial" panose="020B0604020202020204" pitchFamily="34" charset="0"/>
              </a:defRPr>
            </a:lvl1pPr>
            <a:lvl2pPr marL="2514600" indent="-968375" defTabSz="3095625">
              <a:defRPr sz="4400">
                <a:solidFill>
                  <a:schemeClr val="tx1"/>
                </a:solidFill>
                <a:latin typeface="Arial" panose="020B0604020202020204" pitchFamily="34" charset="0"/>
              </a:defRPr>
            </a:lvl2pPr>
            <a:lvl3pPr marL="3868738" indent="-773113" defTabSz="3095625">
              <a:defRPr sz="4400">
                <a:solidFill>
                  <a:schemeClr val="tx1"/>
                </a:solidFill>
                <a:latin typeface="Arial" panose="020B0604020202020204" pitchFamily="34" charset="0"/>
              </a:defRPr>
            </a:lvl3pPr>
            <a:lvl4pPr marL="5418138" indent="-771525" defTabSz="3095625">
              <a:defRPr sz="4400">
                <a:solidFill>
                  <a:schemeClr val="tx1"/>
                </a:solidFill>
                <a:latin typeface="Arial" panose="020B0604020202020204" pitchFamily="34" charset="0"/>
              </a:defRPr>
            </a:lvl4pPr>
            <a:lvl5pPr marL="6964363" indent="-773113" defTabSz="3095625">
              <a:defRPr sz="4400">
                <a:solidFill>
                  <a:schemeClr val="tx1"/>
                </a:solidFill>
                <a:latin typeface="Arial" panose="020B0604020202020204" pitchFamily="34" charset="0"/>
              </a:defRPr>
            </a:lvl5pPr>
            <a:lvl6pPr marL="7421563" indent="-773113" defTabSz="3095625" eaLnBrk="0" fontAlgn="base" hangingPunct="0">
              <a:spcBef>
                <a:spcPct val="0"/>
              </a:spcBef>
              <a:spcAft>
                <a:spcPct val="0"/>
              </a:spcAft>
              <a:defRPr sz="4400">
                <a:solidFill>
                  <a:schemeClr val="tx1"/>
                </a:solidFill>
                <a:latin typeface="Arial" panose="020B0604020202020204" pitchFamily="34" charset="0"/>
              </a:defRPr>
            </a:lvl6pPr>
            <a:lvl7pPr marL="7878763" indent="-773113" defTabSz="3095625" eaLnBrk="0" fontAlgn="base" hangingPunct="0">
              <a:spcBef>
                <a:spcPct val="0"/>
              </a:spcBef>
              <a:spcAft>
                <a:spcPct val="0"/>
              </a:spcAft>
              <a:defRPr sz="4400">
                <a:solidFill>
                  <a:schemeClr val="tx1"/>
                </a:solidFill>
                <a:latin typeface="Arial" panose="020B0604020202020204" pitchFamily="34" charset="0"/>
              </a:defRPr>
            </a:lvl7pPr>
            <a:lvl8pPr marL="8335963" indent="-773113" defTabSz="3095625" eaLnBrk="0" fontAlgn="base" hangingPunct="0">
              <a:spcBef>
                <a:spcPct val="0"/>
              </a:spcBef>
              <a:spcAft>
                <a:spcPct val="0"/>
              </a:spcAft>
              <a:defRPr sz="4400">
                <a:solidFill>
                  <a:schemeClr val="tx1"/>
                </a:solidFill>
                <a:latin typeface="Arial" panose="020B0604020202020204" pitchFamily="34" charset="0"/>
              </a:defRPr>
            </a:lvl8pPr>
            <a:lvl9pPr marL="8793163" indent="-773113" defTabSz="3095625" eaLnBrk="0" fontAlgn="base" hangingPunct="0">
              <a:spcBef>
                <a:spcPct val="0"/>
              </a:spcBef>
              <a:spcAft>
                <a:spcPct val="0"/>
              </a:spcAft>
              <a:defRPr sz="4400">
                <a:solidFill>
                  <a:schemeClr val="tx1"/>
                </a:solidFill>
                <a:latin typeface="Arial" panose="020B0604020202020204" pitchFamily="34" charset="0"/>
              </a:defRPr>
            </a:lvl9pPr>
          </a:lstStyle>
          <a:p>
            <a:pPr algn="just" eaLnBrk="1" hangingPunct="1">
              <a:lnSpc>
                <a:spcPct val="80000"/>
              </a:lnSpc>
              <a:spcBef>
                <a:spcPct val="50000"/>
              </a:spcBef>
              <a:buClr>
                <a:schemeClr val="hlink"/>
              </a:buClr>
              <a:buSzPct val="80000"/>
              <a:buFont typeface="Wingdings" panose="05000000000000000000" pitchFamily="2" charset="2"/>
              <a:buNone/>
            </a:pPr>
            <a:endParaRPr lang="vi-VN" altLang="en-US" sz="2362">
              <a:solidFill>
                <a:srgbClr val="0000FF"/>
              </a:solidFill>
              <a:latin typeface=".VnArial Narrow" panose="020B7200000000000000" pitchFamily="34" charset="0"/>
              <a:cs typeface="Arial" panose="020B0604020202020204" pitchFamily="34" charset="0"/>
            </a:endParaRPr>
          </a:p>
        </p:txBody>
      </p:sp>
      <p:pic>
        <p:nvPicPr>
          <p:cNvPr id="24580" name="Picture 4" descr="Buombay"/>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994440" y="5181781"/>
            <a:ext cx="5688021" cy="914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1" name="Text Box 5"/>
          <p:cNvSpPr txBox="1">
            <a:spLocks noChangeArrowheads="1"/>
          </p:cNvSpPr>
          <p:nvPr/>
        </p:nvSpPr>
        <p:spPr bwMode="auto">
          <a:xfrm rot="8020409">
            <a:off x="1522959" y="1194382"/>
            <a:ext cx="541240" cy="413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121702" tIns="60855" rIns="121702" bIns="60855">
            <a:spAutoFit/>
          </a:bodyPr>
          <a:lstStyle>
            <a:lvl1pPr marL="1162050" indent="-1162050" defTabSz="3095625">
              <a:defRPr sz="4400">
                <a:solidFill>
                  <a:schemeClr val="tx1"/>
                </a:solidFill>
                <a:latin typeface="Arial" panose="020B0604020202020204" pitchFamily="34" charset="0"/>
              </a:defRPr>
            </a:lvl1pPr>
            <a:lvl2pPr marL="2514600" indent="-968375" defTabSz="3095625">
              <a:defRPr sz="4400">
                <a:solidFill>
                  <a:schemeClr val="tx1"/>
                </a:solidFill>
                <a:latin typeface="Arial" panose="020B0604020202020204" pitchFamily="34" charset="0"/>
              </a:defRPr>
            </a:lvl2pPr>
            <a:lvl3pPr marL="3868738" indent="-773113" defTabSz="3095625">
              <a:defRPr sz="4400">
                <a:solidFill>
                  <a:schemeClr val="tx1"/>
                </a:solidFill>
                <a:latin typeface="Arial" panose="020B0604020202020204" pitchFamily="34" charset="0"/>
              </a:defRPr>
            </a:lvl3pPr>
            <a:lvl4pPr marL="5418138" indent="-771525" defTabSz="3095625">
              <a:defRPr sz="4400">
                <a:solidFill>
                  <a:schemeClr val="tx1"/>
                </a:solidFill>
                <a:latin typeface="Arial" panose="020B0604020202020204" pitchFamily="34" charset="0"/>
              </a:defRPr>
            </a:lvl4pPr>
            <a:lvl5pPr marL="6964363" indent="-773113" defTabSz="3095625">
              <a:defRPr sz="4400">
                <a:solidFill>
                  <a:schemeClr val="tx1"/>
                </a:solidFill>
                <a:latin typeface="Arial" panose="020B0604020202020204" pitchFamily="34" charset="0"/>
              </a:defRPr>
            </a:lvl5pPr>
            <a:lvl6pPr marL="7421563" indent="-773113" defTabSz="3095625" eaLnBrk="0" fontAlgn="base" hangingPunct="0">
              <a:spcBef>
                <a:spcPct val="0"/>
              </a:spcBef>
              <a:spcAft>
                <a:spcPct val="0"/>
              </a:spcAft>
              <a:defRPr sz="4400">
                <a:solidFill>
                  <a:schemeClr val="tx1"/>
                </a:solidFill>
                <a:latin typeface="Arial" panose="020B0604020202020204" pitchFamily="34" charset="0"/>
              </a:defRPr>
            </a:lvl6pPr>
            <a:lvl7pPr marL="7878763" indent="-773113" defTabSz="3095625" eaLnBrk="0" fontAlgn="base" hangingPunct="0">
              <a:spcBef>
                <a:spcPct val="0"/>
              </a:spcBef>
              <a:spcAft>
                <a:spcPct val="0"/>
              </a:spcAft>
              <a:defRPr sz="4400">
                <a:solidFill>
                  <a:schemeClr val="tx1"/>
                </a:solidFill>
                <a:latin typeface="Arial" panose="020B0604020202020204" pitchFamily="34" charset="0"/>
              </a:defRPr>
            </a:lvl7pPr>
            <a:lvl8pPr marL="8335963" indent="-773113" defTabSz="3095625" eaLnBrk="0" fontAlgn="base" hangingPunct="0">
              <a:spcBef>
                <a:spcPct val="0"/>
              </a:spcBef>
              <a:spcAft>
                <a:spcPct val="0"/>
              </a:spcAft>
              <a:defRPr sz="4400">
                <a:solidFill>
                  <a:schemeClr val="tx1"/>
                </a:solidFill>
                <a:latin typeface="Arial" panose="020B0604020202020204" pitchFamily="34" charset="0"/>
              </a:defRPr>
            </a:lvl8pPr>
            <a:lvl9pPr marL="8793163" indent="-773113" defTabSz="3095625" eaLnBrk="0" fontAlgn="base" hangingPunct="0">
              <a:spcBef>
                <a:spcPct val="0"/>
              </a:spcBef>
              <a:spcAft>
                <a:spcPct val="0"/>
              </a:spcAft>
              <a:defRPr sz="4400">
                <a:solidFill>
                  <a:schemeClr val="tx1"/>
                </a:solidFill>
                <a:latin typeface="Arial" panose="020B0604020202020204" pitchFamily="34" charset="0"/>
              </a:defRPr>
            </a:lvl9pPr>
          </a:lstStyle>
          <a:p>
            <a:pPr algn="just" eaLnBrk="1" hangingPunct="1">
              <a:lnSpc>
                <a:spcPct val="80000"/>
              </a:lnSpc>
              <a:spcBef>
                <a:spcPct val="50000"/>
              </a:spcBef>
              <a:buClr>
                <a:schemeClr val="hlink"/>
              </a:buClr>
              <a:buSzPct val="80000"/>
              <a:buFont typeface="Wingdings" panose="05000000000000000000" pitchFamily="2" charset="2"/>
              <a:buNone/>
            </a:pPr>
            <a:endParaRPr lang="vi-VN" altLang="en-US" sz="2362">
              <a:solidFill>
                <a:srgbClr val="0000FF"/>
              </a:solidFill>
              <a:latin typeface=".VnArial Narrow" panose="020B7200000000000000" pitchFamily="34" charset="0"/>
              <a:cs typeface="Arial" panose="020B0604020202020204" pitchFamily="34" charset="0"/>
            </a:endParaRPr>
          </a:p>
        </p:txBody>
      </p:sp>
      <p:pic>
        <p:nvPicPr>
          <p:cNvPr id="24582" name="Picture 6" descr="Buombay"/>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15790" y="5408652"/>
            <a:ext cx="5688021" cy="68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65" name="AutoShape 13"/>
          <p:cNvSpPr>
            <a:spLocks noChangeArrowheads="1"/>
          </p:cNvSpPr>
          <p:nvPr/>
        </p:nvSpPr>
        <p:spPr bwMode="auto">
          <a:xfrm>
            <a:off x="185796" y="1389350"/>
            <a:ext cx="12004781" cy="3809931"/>
          </a:xfrm>
          <a:prstGeom prst="star32">
            <a:avLst>
              <a:gd name="adj" fmla="val 37500"/>
            </a:avLst>
          </a:prstGeom>
          <a:gradFill rotWithShape="1">
            <a:gsLst>
              <a:gs pos="0">
                <a:schemeClr val="bg1"/>
              </a:gs>
              <a:gs pos="100000">
                <a:srgbClr val="3399FF"/>
              </a:gs>
            </a:gsLst>
            <a:path path="shape">
              <a:fillToRect l="50000" t="50000" r="50000" b="50000"/>
            </a:path>
          </a:gradFill>
          <a:ln w="9525">
            <a:solidFill>
              <a:schemeClr val="tx1"/>
            </a:solidFill>
            <a:miter lim="800000"/>
            <a:headEnd/>
            <a:tailEnd/>
          </a:ln>
        </p:spPr>
        <p:txBody>
          <a:bodyPr wrap="none" lIns="121702" tIns="60855" rIns="121702" bIns="60855" anchor="ctr"/>
          <a:lstStyle>
            <a:lvl1pPr defTabSz="3095625">
              <a:defRPr sz="4400">
                <a:solidFill>
                  <a:schemeClr val="tx1"/>
                </a:solidFill>
                <a:latin typeface="Arial" panose="020B0604020202020204" pitchFamily="34" charset="0"/>
              </a:defRPr>
            </a:lvl1pPr>
            <a:lvl2pPr marL="2514600" indent="-968375" defTabSz="3095625">
              <a:defRPr sz="4400">
                <a:solidFill>
                  <a:schemeClr val="tx1"/>
                </a:solidFill>
                <a:latin typeface="Arial" panose="020B0604020202020204" pitchFamily="34" charset="0"/>
              </a:defRPr>
            </a:lvl2pPr>
            <a:lvl3pPr marL="3868738" indent="-773113" defTabSz="3095625">
              <a:defRPr sz="4400">
                <a:solidFill>
                  <a:schemeClr val="tx1"/>
                </a:solidFill>
                <a:latin typeface="Arial" panose="020B0604020202020204" pitchFamily="34" charset="0"/>
              </a:defRPr>
            </a:lvl3pPr>
            <a:lvl4pPr marL="5418138" indent="-771525" defTabSz="3095625">
              <a:defRPr sz="4400">
                <a:solidFill>
                  <a:schemeClr val="tx1"/>
                </a:solidFill>
                <a:latin typeface="Arial" panose="020B0604020202020204" pitchFamily="34" charset="0"/>
              </a:defRPr>
            </a:lvl4pPr>
            <a:lvl5pPr marL="6964363" indent="-773113" defTabSz="3095625">
              <a:defRPr sz="4400">
                <a:solidFill>
                  <a:schemeClr val="tx1"/>
                </a:solidFill>
                <a:latin typeface="Arial" panose="020B0604020202020204" pitchFamily="34" charset="0"/>
              </a:defRPr>
            </a:lvl5pPr>
            <a:lvl6pPr marL="7421563" indent="-773113" defTabSz="3095625" eaLnBrk="0" fontAlgn="base" hangingPunct="0">
              <a:spcBef>
                <a:spcPct val="0"/>
              </a:spcBef>
              <a:spcAft>
                <a:spcPct val="0"/>
              </a:spcAft>
              <a:defRPr sz="4400">
                <a:solidFill>
                  <a:schemeClr val="tx1"/>
                </a:solidFill>
                <a:latin typeface="Arial" panose="020B0604020202020204" pitchFamily="34" charset="0"/>
              </a:defRPr>
            </a:lvl6pPr>
            <a:lvl7pPr marL="7878763" indent="-773113" defTabSz="3095625" eaLnBrk="0" fontAlgn="base" hangingPunct="0">
              <a:spcBef>
                <a:spcPct val="0"/>
              </a:spcBef>
              <a:spcAft>
                <a:spcPct val="0"/>
              </a:spcAft>
              <a:defRPr sz="4400">
                <a:solidFill>
                  <a:schemeClr val="tx1"/>
                </a:solidFill>
                <a:latin typeface="Arial" panose="020B0604020202020204" pitchFamily="34" charset="0"/>
              </a:defRPr>
            </a:lvl7pPr>
            <a:lvl8pPr marL="8335963" indent="-773113" defTabSz="3095625" eaLnBrk="0" fontAlgn="base" hangingPunct="0">
              <a:spcBef>
                <a:spcPct val="0"/>
              </a:spcBef>
              <a:spcAft>
                <a:spcPct val="0"/>
              </a:spcAft>
              <a:defRPr sz="4400">
                <a:solidFill>
                  <a:schemeClr val="tx1"/>
                </a:solidFill>
                <a:latin typeface="Arial" panose="020B0604020202020204" pitchFamily="34" charset="0"/>
              </a:defRPr>
            </a:lvl8pPr>
            <a:lvl9pPr marL="8793163" indent="-773113" defTabSz="3095625" eaLnBrk="0" fontAlgn="base" hangingPunct="0">
              <a:spcBef>
                <a:spcPct val="0"/>
              </a:spcBef>
              <a:spcAft>
                <a:spcPct val="0"/>
              </a:spcAft>
              <a:defRPr sz="4400">
                <a:solidFill>
                  <a:schemeClr val="tx1"/>
                </a:solidFill>
                <a:latin typeface="Arial" panose="020B0604020202020204" pitchFamily="34" charset="0"/>
              </a:defRPr>
            </a:lvl9pPr>
          </a:lstStyle>
          <a:p>
            <a:pPr algn="ctr"/>
            <a:r>
              <a:rPr lang="en-US" altLang="en-US" sz="4764" b="1">
                <a:solidFill>
                  <a:srgbClr val="FF0000"/>
                </a:solidFill>
                <a:latin typeface="Times New Roman" panose="02020603050405020304" pitchFamily="18" charset="0"/>
                <a:cs typeface="Times New Roman" panose="02020603050405020304" pitchFamily="18" charset="0"/>
              </a:rPr>
              <a:t>Chúc các em học tốt</a:t>
            </a:r>
          </a:p>
        </p:txBody>
      </p:sp>
      <p:pic>
        <p:nvPicPr>
          <p:cNvPr id="62472" name="Picture 8" descr="Copy of 276_15"/>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9245005" y="4648040"/>
            <a:ext cx="2945572" cy="2209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3" name="Picture 9" descr="Copy of 276_15"/>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H="1">
            <a:off x="1424" y="4648040"/>
            <a:ext cx="3250566" cy="2209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74" name="WordArt 10"/>
          <p:cNvSpPr>
            <a:spLocks noChangeArrowheads="1" noChangeShapeType="1" noTextEdit="1"/>
          </p:cNvSpPr>
          <p:nvPr/>
        </p:nvSpPr>
        <p:spPr bwMode="auto">
          <a:xfrm>
            <a:off x="2868871" y="-176247"/>
            <a:ext cx="6602380" cy="2133711"/>
          </a:xfrm>
          <a:prstGeom prst="rect">
            <a:avLst/>
          </a:prstGeom>
        </p:spPr>
        <p:txBody>
          <a:bodyPr wrap="none" fromWordArt="1">
            <a:prstTxWarp prst="textDeflate">
              <a:avLst>
                <a:gd name="adj" fmla="val 18153"/>
              </a:avLst>
            </a:prstTxWarp>
          </a:bodyPr>
          <a:lstStyle/>
          <a:p>
            <a:pPr algn="ctr"/>
            <a:r>
              <a:rPr lang="en-US" sz="1417" b="1" kern="10">
                <a:ln w="9525">
                  <a:solidFill>
                    <a:srgbClr val="FF0000"/>
                  </a:solidFill>
                  <a:round/>
                  <a:headEnd/>
                  <a:tailEnd/>
                </a:ln>
                <a:solidFill>
                  <a:srgbClr val="FF0000"/>
                </a:solidFill>
                <a:latin typeface="Times New Roman" panose="02020603050405020304" pitchFamily="18" charset="0"/>
                <a:cs typeface="Times New Roman" panose="02020603050405020304" pitchFamily="18" charset="0"/>
              </a:rPr>
              <a:t>Bài học kết thúc</a:t>
            </a:r>
          </a:p>
        </p:txBody>
      </p:sp>
    </p:spTree>
    <p:extLst>
      <p:ext uri="{BB962C8B-B14F-4D97-AF65-F5344CB8AC3E}">
        <p14:creationId xmlns:p14="http://schemas.microsoft.com/office/powerpoint/2010/main" val="1757500710"/>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4" fill="hold" grpId="0" nodeType="afterEffect">
                                  <p:stCondLst>
                                    <p:cond delay="0"/>
                                  </p:stCondLst>
                                  <p:childTnLst>
                                    <p:set>
                                      <p:cBhvr>
                                        <p:cTn id="6" dur="1" fill="hold">
                                          <p:stCondLst>
                                            <p:cond delay="0"/>
                                          </p:stCondLst>
                                        </p:cTn>
                                        <p:tgtEl>
                                          <p:spTgt spid="62474"/>
                                        </p:tgtEl>
                                        <p:attrNameLst>
                                          <p:attrName>style.visibility</p:attrName>
                                        </p:attrNameLst>
                                      </p:cBhvr>
                                      <p:to>
                                        <p:strVal val="visible"/>
                                      </p:to>
                                    </p:set>
                                    <p:animEffect transition="in" filter="wheel(4)">
                                      <p:cBhvr>
                                        <p:cTn id="7" dur="500"/>
                                        <p:tgtEl>
                                          <p:spTgt spid="62474"/>
                                        </p:tgtEl>
                                      </p:cBhvr>
                                    </p:animEffect>
                                  </p:childTnLst>
                                </p:cTn>
                              </p:par>
                              <p:par>
                                <p:cTn id="8" presetID="21" presetClass="entr" presetSubtype="4" fill="hold" grpId="0" nodeType="withEffect">
                                  <p:stCondLst>
                                    <p:cond delay="0"/>
                                  </p:stCondLst>
                                  <p:childTnLst>
                                    <p:set>
                                      <p:cBhvr>
                                        <p:cTn id="9" dur="1" fill="hold">
                                          <p:stCondLst>
                                            <p:cond delay="0"/>
                                          </p:stCondLst>
                                        </p:cTn>
                                        <p:tgtEl>
                                          <p:spTgt spid="49165"/>
                                        </p:tgtEl>
                                        <p:attrNameLst>
                                          <p:attrName>style.visibility</p:attrName>
                                        </p:attrNameLst>
                                      </p:cBhvr>
                                      <p:to>
                                        <p:strVal val="visible"/>
                                      </p:to>
                                    </p:set>
                                    <p:animEffect transition="in" filter="wheel(4)">
                                      <p:cBhvr>
                                        <p:cTn id="10" dur="500"/>
                                        <p:tgtEl>
                                          <p:spTgt spid="49165"/>
                                        </p:tgtEl>
                                      </p:cBhvr>
                                    </p:animEffect>
                                  </p:childTnLst>
                                </p:cTn>
                              </p:par>
                              <p:par>
                                <p:cTn id="11" presetID="21" presetClass="entr" presetSubtype="4" fill="hold" nodeType="withEffect">
                                  <p:stCondLst>
                                    <p:cond delay="0"/>
                                  </p:stCondLst>
                                  <p:childTnLst>
                                    <p:set>
                                      <p:cBhvr>
                                        <p:cTn id="12" dur="1" fill="hold">
                                          <p:stCondLst>
                                            <p:cond delay="0"/>
                                          </p:stCondLst>
                                        </p:cTn>
                                        <p:tgtEl>
                                          <p:spTgt spid="62473"/>
                                        </p:tgtEl>
                                        <p:attrNameLst>
                                          <p:attrName>style.visibility</p:attrName>
                                        </p:attrNameLst>
                                      </p:cBhvr>
                                      <p:to>
                                        <p:strVal val="visible"/>
                                      </p:to>
                                    </p:set>
                                    <p:animEffect transition="in" filter="wheel(4)">
                                      <p:cBhvr>
                                        <p:cTn id="13" dur="500"/>
                                        <p:tgtEl>
                                          <p:spTgt spid="62473"/>
                                        </p:tgtEl>
                                      </p:cBhvr>
                                    </p:animEffect>
                                  </p:childTnLst>
                                </p:cTn>
                              </p:par>
                              <p:par>
                                <p:cTn id="14" presetID="21" presetClass="entr" presetSubtype="4" fill="hold" nodeType="withEffect">
                                  <p:stCondLst>
                                    <p:cond delay="0"/>
                                  </p:stCondLst>
                                  <p:childTnLst>
                                    <p:set>
                                      <p:cBhvr>
                                        <p:cTn id="15" dur="1" fill="hold">
                                          <p:stCondLst>
                                            <p:cond delay="0"/>
                                          </p:stCondLst>
                                        </p:cTn>
                                        <p:tgtEl>
                                          <p:spTgt spid="62472"/>
                                        </p:tgtEl>
                                        <p:attrNameLst>
                                          <p:attrName>style.visibility</p:attrName>
                                        </p:attrNameLst>
                                      </p:cBhvr>
                                      <p:to>
                                        <p:strVal val="visible"/>
                                      </p:to>
                                    </p:set>
                                    <p:animEffect transition="in" filter="wheel(4)">
                                      <p:cBhvr>
                                        <p:cTn id="16" dur="500"/>
                                        <p:tgtEl>
                                          <p:spTgt spid="624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65" grpId="0" animBg="1"/>
      <p:bldP spid="6247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Ảnh động vật: Đười ươi tâng bóng hình bầu dục - Tin tức">
            <a:extLst>
              <a:ext uri="{FF2B5EF4-FFF2-40B4-BE49-F238E27FC236}">
                <a16:creationId xmlns:a16="http://schemas.microsoft.com/office/drawing/2014/main" xmlns="" id="{30BC3EE9-C08C-761E-5B4B-E973C28FEB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73578" y="1384601"/>
            <a:ext cx="3905250" cy="24368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8" name="Picture 4" descr="VAI TRÒ CỦA NƯỚC SẠCH ĐỐI VỚI SỰ SỐNG CƠ THỂ CON NGƯỜI">
            <a:extLst>
              <a:ext uri="{FF2B5EF4-FFF2-40B4-BE49-F238E27FC236}">
                <a16:creationId xmlns:a16="http://schemas.microsoft.com/office/drawing/2014/main" xmlns="" id="{54FD78C9-7118-A7D0-F84D-F85FFE5A364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73578" y="3973618"/>
            <a:ext cx="3905250" cy="27258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Rectangle: Rounded Corners 7">
            <a:extLst>
              <a:ext uri="{FF2B5EF4-FFF2-40B4-BE49-F238E27FC236}">
                <a16:creationId xmlns:a16="http://schemas.microsoft.com/office/drawing/2014/main" xmlns="" id="{267080EB-96FC-4D86-3147-600F1ABB3FE0}"/>
              </a:ext>
            </a:extLst>
          </p:cNvPr>
          <p:cNvSpPr/>
          <p:nvPr/>
        </p:nvSpPr>
        <p:spPr>
          <a:xfrm>
            <a:off x="221741" y="1927178"/>
            <a:ext cx="5068956" cy="1351722"/>
          </a:xfrm>
          <a:prstGeom prst="roundRect">
            <a:avLst/>
          </a:prstGeom>
          <a:solidFill>
            <a:schemeClr val="bg1"/>
          </a:solid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0" i="0" dirty="0">
                <a:solidFill>
                  <a:srgbClr val="C00000"/>
                </a:solidFill>
                <a:effectLst/>
                <a:latin typeface="+mj-lt"/>
              </a:rPr>
              <a:t>Động vật </a:t>
            </a:r>
            <a:r>
              <a:rPr lang="en-US" sz="2800" dirty="0">
                <a:solidFill>
                  <a:srgbClr val="C00000"/>
                </a:solidFill>
                <a:latin typeface="Times New Roman" panose="02020603050405020304" pitchFamily="18" charset="0"/>
                <a:cs typeface="Times New Roman" panose="02020603050405020304" pitchFamily="18" charset="0"/>
              </a:rPr>
              <a:t>lấy</a:t>
            </a:r>
            <a:r>
              <a:rPr lang="en-US" sz="2800" dirty="0">
                <a:solidFill>
                  <a:srgbClr val="C00000"/>
                </a:solidFill>
                <a:latin typeface="+mj-lt"/>
              </a:rPr>
              <a:t> </a:t>
            </a:r>
            <a:r>
              <a:rPr lang="vi-VN" sz="2800" b="0" i="0" dirty="0">
                <a:solidFill>
                  <a:srgbClr val="C00000"/>
                </a:solidFill>
                <a:effectLst/>
                <a:latin typeface="+mj-lt"/>
              </a:rPr>
              <a:t>thức ăn từ môi trường ngoài thông qua hoạt động</a:t>
            </a:r>
            <a:r>
              <a:rPr lang="en-US" sz="2800" b="0" i="0" dirty="0">
                <a:solidFill>
                  <a:srgbClr val="C00000"/>
                </a:solidFill>
                <a:effectLst/>
                <a:latin typeface="+mj-lt"/>
              </a:rPr>
              <a:t> </a:t>
            </a:r>
            <a:r>
              <a:rPr lang="en-US" sz="2800" b="0" i="0" dirty="0">
                <a:solidFill>
                  <a:srgbClr val="C00000"/>
                </a:solidFill>
                <a:effectLst/>
                <a:latin typeface="Times New Roman" panose="02020603050405020304" pitchFamily="18" charset="0"/>
                <a:cs typeface="Times New Roman" panose="02020603050405020304" pitchFamily="18" charset="0"/>
              </a:rPr>
              <a:t>nào?</a:t>
            </a:r>
          </a:p>
        </p:txBody>
      </p:sp>
      <p:sp>
        <p:nvSpPr>
          <p:cNvPr id="10" name="TextBox 9">
            <a:extLst>
              <a:ext uri="{FF2B5EF4-FFF2-40B4-BE49-F238E27FC236}">
                <a16:creationId xmlns:a16="http://schemas.microsoft.com/office/drawing/2014/main" xmlns="" id="{CF469F2C-FC27-B2C6-7A00-FB628CC455BE}"/>
              </a:ext>
            </a:extLst>
          </p:cNvPr>
          <p:cNvSpPr txBox="1"/>
          <p:nvPr/>
        </p:nvSpPr>
        <p:spPr>
          <a:xfrm>
            <a:off x="79927" y="3679850"/>
            <a:ext cx="6144822" cy="1569660"/>
          </a:xfrm>
          <a:prstGeom prst="rect">
            <a:avLst/>
          </a:prstGeom>
          <a:noFill/>
        </p:spPr>
        <p:txBody>
          <a:bodyPr wrap="square">
            <a:spAutoFit/>
          </a:bodyPr>
          <a:lstStyle/>
          <a:p>
            <a:r>
              <a:rPr lang="vi-VN" sz="3200" b="0" i="0" dirty="0">
                <a:solidFill>
                  <a:srgbClr val="212529"/>
                </a:solidFill>
                <a:effectLst/>
                <a:latin typeface="+mj-lt"/>
              </a:rPr>
              <a:t>Động vật thu nhận thức ăn từ môi trường ngoài chủ yếu thông qua hoạt động </a:t>
            </a:r>
            <a:r>
              <a:rPr lang="vi-VN" sz="3200" b="1" i="0" dirty="0">
                <a:solidFill>
                  <a:srgbClr val="C00000"/>
                </a:solidFill>
                <a:effectLst/>
                <a:latin typeface="+mj-lt"/>
              </a:rPr>
              <a:t>ăn và uống</a:t>
            </a:r>
            <a:r>
              <a:rPr lang="vi-VN" sz="3200" b="0" i="0" dirty="0">
                <a:solidFill>
                  <a:srgbClr val="212529"/>
                </a:solidFill>
                <a:effectLst/>
                <a:latin typeface="+mj-lt"/>
              </a:rPr>
              <a:t>. </a:t>
            </a:r>
            <a:endParaRPr lang="en-US" sz="3200" b="0" i="0" dirty="0">
              <a:solidFill>
                <a:srgbClr val="212529"/>
              </a:solidFill>
              <a:effectLst/>
              <a:latin typeface="+mj-lt"/>
            </a:endParaRPr>
          </a:p>
        </p:txBody>
      </p:sp>
      <p:sp>
        <p:nvSpPr>
          <p:cNvPr id="11" name="Rectangle 10"/>
          <p:cNvSpPr/>
          <p:nvPr/>
        </p:nvSpPr>
        <p:spPr>
          <a:xfrm>
            <a:off x="539376" y="34386"/>
            <a:ext cx="12093835" cy="523220"/>
          </a:xfrm>
          <a:prstGeom prst="rect">
            <a:avLst/>
          </a:prstGeom>
        </p:spPr>
        <p:txBody>
          <a:bodyPr wrap="square">
            <a:spAutoFit/>
          </a:bodyPr>
          <a:lstStyle/>
          <a:p>
            <a:r>
              <a:rPr lang="en-US" sz="28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BÀI </a:t>
            </a:r>
            <a:r>
              <a:rPr lang="en-US" sz="2800" dirty="0" smtClean="0">
                <a:solidFill>
                  <a:srgbClr val="FF0000"/>
                </a:solidFill>
                <a:latin typeface="Times New Roman" panose="02020603050405020304" pitchFamily="18" charset="0"/>
                <a:ea typeface="Tahoma" panose="020B0604030504040204" pitchFamily="34" charset="0"/>
                <a:cs typeface="Times New Roman" panose="02020603050405020304" pitchFamily="18" charset="0"/>
              </a:rPr>
              <a:t>31: TRAO </a:t>
            </a:r>
            <a:r>
              <a:rPr lang="en-US" sz="28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ĐỔI NƯỚC VÀ CHẤT DINH DƯỠNG Ở ĐỘNG VẬT</a:t>
            </a:r>
          </a:p>
        </p:txBody>
      </p:sp>
      <p:sp>
        <p:nvSpPr>
          <p:cNvPr id="9" name="Rectangle 8"/>
          <p:cNvSpPr/>
          <p:nvPr/>
        </p:nvSpPr>
        <p:spPr>
          <a:xfrm>
            <a:off x="153402" y="550436"/>
            <a:ext cx="12142694" cy="584775"/>
          </a:xfrm>
          <a:prstGeom prst="rect">
            <a:avLst/>
          </a:prstGeom>
        </p:spPr>
        <p:txBody>
          <a:bodyPr wrap="square">
            <a:spAutoFit/>
          </a:bodyPr>
          <a:lstStyle/>
          <a:p>
            <a:r>
              <a:rPr lang="en-US" sz="3200" dirty="0" smtClean="0">
                <a:solidFill>
                  <a:srgbClr val="03A6EB"/>
                </a:solidFill>
                <a:latin typeface="Times New Roman" panose="02020603050405020304" pitchFamily="18" charset="0"/>
                <a:ea typeface="Calibri" panose="020F0502020204030204" pitchFamily="34" charset="0"/>
              </a:rPr>
              <a:t>I. </a:t>
            </a:r>
            <a:r>
              <a:rPr lang="en-US" sz="3200" dirty="0">
                <a:solidFill>
                  <a:srgbClr val="03A6EB"/>
                </a:solidFill>
                <a:latin typeface="Times New Roman" panose="02020603050405020304" pitchFamily="18" charset="0"/>
                <a:ea typeface="Calibri" panose="020F0502020204030204" pitchFamily="34" charset="0"/>
              </a:rPr>
              <a:t>C</a:t>
            </a:r>
            <a:r>
              <a:rPr lang="en-US" sz="3200" dirty="0" smtClean="0">
                <a:solidFill>
                  <a:srgbClr val="03A6EB"/>
                </a:solidFill>
                <a:latin typeface="Times New Roman" panose="02020603050405020304" pitchFamily="18" charset="0"/>
                <a:ea typeface="Calibri" panose="020F0502020204030204" pitchFamily="34" charset="0"/>
              </a:rPr>
              <a:t>on </a:t>
            </a:r>
            <a:r>
              <a:rPr lang="en-US" sz="3200" dirty="0" err="1">
                <a:solidFill>
                  <a:srgbClr val="03A6EB"/>
                </a:solidFill>
                <a:latin typeface="Times New Roman" panose="02020603050405020304" pitchFamily="18" charset="0"/>
                <a:ea typeface="Calibri" panose="020F0502020204030204" pitchFamily="34" charset="0"/>
              </a:rPr>
              <a:t>đường</a:t>
            </a:r>
            <a:r>
              <a:rPr lang="en-US" sz="3200" dirty="0">
                <a:solidFill>
                  <a:srgbClr val="03A6EB"/>
                </a:solidFill>
                <a:latin typeface="Times New Roman" panose="02020603050405020304" pitchFamily="18" charset="0"/>
                <a:ea typeface="Calibri" panose="020F0502020204030204" pitchFamily="34" charset="0"/>
              </a:rPr>
              <a:t> </a:t>
            </a:r>
            <a:r>
              <a:rPr lang="en-US" sz="3200" dirty="0" err="1">
                <a:solidFill>
                  <a:srgbClr val="03A6EB"/>
                </a:solidFill>
                <a:latin typeface="Times New Roman" panose="02020603050405020304" pitchFamily="18" charset="0"/>
                <a:ea typeface="Calibri" panose="020F0502020204030204" pitchFamily="34" charset="0"/>
              </a:rPr>
              <a:t>thu</a:t>
            </a:r>
            <a:r>
              <a:rPr lang="en-US" sz="3200" dirty="0">
                <a:solidFill>
                  <a:srgbClr val="03A6EB"/>
                </a:solidFill>
                <a:latin typeface="Times New Roman" panose="02020603050405020304" pitchFamily="18" charset="0"/>
                <a:ea typeface="Calibri" panose="020F0502020204030204" pitchFamily="34" charset="0"/>
              </a:rPr>
              <a:t> </a:t>
            </a:r>
            <a:r>
              <a:rPr lang="en-US" sz="3200" dirty="0" err="1">
                <a:solidFill>
                  <a:srgbClr val="03A6EB"/>
                </a:solidFill>
                <a:latin typeface="Times New Roman" panose="02020603050405020304" pitchFamily="18" charset="0"/>
                <a:ea typeface="Calibri" panose="020F0502020204030204" pitchFamily="34" charset="0"/>
              </a:rPr>
              <a:t>nhận</a:t>
            </a:r>
            <a:r>
              <a:rPr lang="en-US" sz="3200" dirty="0">
                <a:solidFill>
                  <a:srgbClr val="03A6EB"/>
                </a:solidFill>
                <a:latin typeface="Times New Roman" panose="02020603050405020304" pitchFamily="18" charset="0"/>
                <a:ea typeface="Calibri" panose="020F0502020204030204" pitchFamily="34" charset="0"/>
              </a:rPr>
              <a:t> </a:t>
            </a:r>
            <a:r>
              <a:rPr lang="en-US" sz="3200" dirty="0" err="1">
                <a:solidFill>
                  <a:srgbClr val="03A6EB"/>
                </a:solidFill>
                <a:latin typeface="Times New Roman" panose="02020603050405020304" pitchFamily="18" charset="0"/>
                <a:ea typeface="Calibri" panose="020F0502020204030204" pitchFamily="34" charset="0"/>
              </a:rPr>
              <a:t>và</a:t>
            </a:r>
            <a:r>
              <a:rPr lang="en-US" sz="3200" dirty="0">
                <a:solidFill>
                  <a:srgbClr val="03A6EB"/>
                </a:solidFill>
                <a:latin typeface="Times New Roman" panose="02020603050405020304" pitchFamily="18" charset="0"/>
                <a:ea typeface="Calibri" panose="020F0502020204030204" pitchFamily="34" charset="0"/>
              </a:rPr>
              <a:t> </a:t>
            </a:r>
            <a:r>
              <a:rPr lang="en-US" sz="3200" dirty="0" err="1">
                <a:solidFill>
                  <a:srgbClr val="03A6EB"/>
                </a:solidFill>
                <a:latin typeface="Times New Roman" panose="02020603050405020304" pitchFamily="18" charset="0"/>
                <a:ea typeface="Calibri" panose="020F0502020204030204" pitchFamily="34" charset="0"/>
              </a:rPr>
              <a:t>tiêu</a:t>
            </a:r>
            <a:r>
              <a:rPr lang="en-US" sz="3200" dirty="0">
                <a:solidFill>
                  <a:srgbClr val="03A6EB"/>
                </a:solidFill>
                <a:latin typeface="Times New Roman" panose="02020603050405020304" pitchFamily="18" charset="0"/>
                <a:ea typeface="Calibri" panose="020F0502020204030204" pitchFamily="34" charset="0"/>
              </a:rPr>
              <a:t> </a:t>
            </a:r>
            <a:r>
              <a:rPr lang="en-US" sz="3200" dirty="0" err="1">
                <a:solidFill>
                  <a:srgbClr val="03A6EB"/>
                </a:solidFill>
                <a:latin typeface="Times New Roman" panose="02020603050405020304" pitchFamily="18" charset="0"/>
                <a:ea typeface="Calibri" panose="020F0502020204030204" pitchFamily="34" charset="0"/>
              </a:rPr>
              <a:t>hóa</a:t>
            </a:r>
            <a:r>
              <a:rPr lang="en-US" sz="3200" dirty="0">
                <a:solidFill>
                  <a:srgbClr val="03A6EB"/>
                </a:solidFill>
                <a:latin typeface="Times New Roman" panose="02020603050405020304" pitchFamily="18" charset="0"/>
                <a:ea typeface="Calibri" panose="020F0502020204030204" pitchFamily="34" charset="0"/>
              </a:rPr>
              <a:t> </a:t>
            </a:r>
            <a:r>
              <a:rPr lang="en-US" sz="3200" dirty="0" err="1">
                <a:solidFill>
                  <a:srgbClr val="03A6EB"/>
                </a:solidFill>
                <a:latin typeface="Times New Roman" panose="02020603050405020304" pitchFamily="18" charset="0"/>
                <a:ea typeface="Calibri" panose="020F0502020204030204" pitchFamily="34" charset="0"/>
              </a:rPr>
              <a:t>thức</a:t>
            </a:r>
            <a:r>
              <a:rPr lang="en-US" sz="3200" dirty="0">
                <a:solidFill>
                  <a:srgbClr val="03A6EB"/>
                </a:solidFill>
                <a:latin typeface="Times New Roman" panose="02020603050405020304" pitchFamily="18" charset="0"/>
                <a:ea typeface="Calibri" panose="020F0502020204030204" pitchFamily="34" charset="0"/>
              </a:rPr>
              <a:t> </a:t>
            </a:r>
            <a:r>
              <a:rPr lang="en-US" sz="3200" dirty="0" err="1">
                <a:solidFill>
                  <a:srgbClr val="03A6EB"/>
                </a:solidFill>
                <a:latin typeface="Times New Roman" panose="02020603050405020304" pitchFamily="18" charset="0"/>
                <a:ea typeface="Calibri" panose="020F0502020204030204" pitchFamily="34" charset="0"/>
              </a:rPr>
              <a:t>ăn</a:t>
            </a:r>
            <a:r>
              <a:rPr lang="en-US" sz="3200" dirty="0">
                <a:solidFill>
                  <a:srgbClr val="03A6EB"/>
                </a:solidFill>
                <a:latin typeface="Times New Roman" panose="02020603050405020304" pitchFamily="18" charset="0"/>
                <a:ea typeface="Calibri" panose="020F0502020204030204" pitchFamily="34" charset="0"/>
              </a:rPr>
              <a:t> </a:t>
            </a:r>
            <a:r>
              <a:rPr lang="en-US" sz="3200" dirty="0" err="1">
                <a:solidFill>
                  <a:srgbClr val="03A6EB"/>
                </a:solidFill>
                <a:latin typeface="Times New Roman" panose="02020603050405020304" pitchFamily="18" charset="0"/>
                <a:ea typeface="Calibri" panose="020F0502020204030204" pitchFamily="34" charset="0"/>
              </a:rPr>
              <a:t>trong</a:t>
            </a:r>
            <a:r>
              <a:rPr lang="en-US" sz="3200" dirty="0">
                <a:solidFill>
                  <a:srgbClr val="03A6EB"/>
                </a:solidFill>
                <a:latin typeface="Times New Roman" panose="02020603050405020304" pitchFamily="18" charset="0"/>
                <a:ea typeface="Calibri" panose="020F0502020204030204" pitchFamily="34" charset="0"/>
              </a:rPr>
              <a:t> </a:t>
            </a:r>
            <a:r>
              <a:rPr lang="en-US" sz="3200" dirty="0" err="1">
                <a:solidFill>
                  <a:srgbClr val="03A6EB"/>
                </a:solidFill>
                <a:latin typeface="Times New Roman" panose="02020603050405020304" pitchFamily="18" charset="0"/>
                <a:ea typeface="Calibri" panose="020F0502020204030204" pitchFamily="34" charset="0"/>
              </a:rPr>
              <a:t>ống</a:t>
            </a:r>
            <a:r>
              <a:rPr lang="en-US" sz="3200" dirty="0">
                <a:solidFill>
                  <a:srgbClr val="03A6EB"/>
                </a:solidFill>
                <a:latin typeface="Times New Roman" panose="02020603050405020304" pitchFamily="18" charset="0"/>
                <a:ea typeface="Calibri" panose="020F0502020204030204" pitchFamily="34" charset="0"/>
              </a:rPr>
              <a:t> </a:t>
            </a:r>
            <a:r>
              <a:rPr lang="en-US" sz="3200" dirty="0" err="1">
                <a:solidFill>
                  <a:srgbClr val="03A6EB"/>
                </a:solidFill>
                <a:latin typeface="Times New Roman" panose="02020603050405020304" pitchFamily="18" charset="0"/>
                <a:ea typeface="Calibri" panose="020F0502020204030204" pitchFamily="34" charset="0"/>
              </a:rPr>
              <a:t>tiêu</a:t>
            </a:r>
            <a:r>
              <a:rPr lang="en-US" sz="3200" dirty="0">
                <a:solidFill>
                  <a:srgbClr val="03A6EB"/>
                </a:solidFill>
                <a:latin typeface="Times New Roman" panose="02020603050405020304" pitchFamily="18" charset="0"/>
                <a:ea typeface="Calibri" panose="020F0502020204030204" pitchFamily="34" charset="0"/>
              </a:rPr>
              <a:t> </a:t>
            </a:r>
            <a:r>
              <a:rPr lang="en-US" sz="3200" dirty="0" err="1">
                <a:solidFill>
                  <a:srgbClr val="03A6EB"/>
                </a:solidFill>
                <a:latin typeface="Times New Roman" panose="02020603050405020304" pitchFamily="18" charset="0"/>
                <a:ea typeface="Calibri" panose="020F0502020204030204" pitchFamily="34" charset="0"/>
              </a:rPr>
              <a:t>hóa</a:t>
            </a:r>
            <a:r>
              <a:rPr lang="en-US" sz="3200" dirty="0">
                <a:solidFill>
                  <a:srgbClr val="03A6EB"/>
                </a:solidFill>
                <a:latin typeface="Times New Roman" panose="02020603050405020304" pitchFamily="18" charset="0"/>
                <a:ea typeface="Calibri" panose="020F0502020204030204" pitchFamily="34" charset="0"/>
              </a:rPr>
              <a:t> ở </a:t>
            </a:r>
            <a:r>
              <a:rPr lang="en-US" sz="3200" dirty="0" err="1">
                <a:solidFill>
                  <a:srgbClr val="03A6EB"/>
                </a:solidFill>
                <a:latin typeface="Times New Roman" panose="02020603050405020304" pitchFamily="18" charset="0"/>
                <a:ea typeface="Calibri" panose="020F0502020204030204" pitchFamily="34" charset="0"/>
              </a:rPr>
              <a:t>động</a:t>
            </a:r>
            <a:r>
              <a:rPr lang="en-US" sz="3200" dirty="0">
                <a:solidFill>
                  <a:srgbClr val="03A6EB"/>
                </a:solidFill>
                <a:latin typeface="Times New Roman" panose="02020603050405020304" pitchFamily="18" charset="0"/>
                <a:ea typeface="Calibri" panose="020F0502020204030204" pitchFamily="34" charset="0"/>
              </a:rPr>
              <a:t> </a:t>
            </a:r>
            <a:r>
              <a:rPr lang="en-US" sz="3200" dirty="0" err="1">
                <a:solidFill>
                  <a:srgbClr val="03A6EB"/>
                </a:solidFill>
                <a:latin typeface="Times New Roman" panose="02020603050405020304" pitchFamily="18" charset="0"/>
                <a:ea typeface="Calibri" panose="020F0502020204030204" pitchFamily="34" charset="0"/>
              </a:rPr>
              <a:t>vật</a:t>
            </a:r>
            <a:r>
              <a:rPr lang="en-US" sz="3200" dirty="0">
                <a:solidFill>
                  <a:srgbClr val="03A6EB"/>
                </a:solidFill>
                <a:latin typeface="Times New Roman" panose="02020603050405020304" pitchFamily="18" charset="0"/>
                <a:ea typeface="Calibri" panose="020F0502020204030204" pitchFamily="34" charset="0"/>
              </a:rPr>
              <a:t>.</a:t>
            </a:r>
            <a:endParaRPr lang="en-US" sz="3200" dirty="0">
              <a:solidFill>
                <a:srgbClr val="03A6EB"/>
              </a:solidFill>
            </a:endParaRPr>
          </a:p>
        </p:txBody>
      </p:sp>
    </p:spTree>
    <p:extLst>
      <p:ext uri="{BB962C8B-B14F-4D97-AF65-F5344CB8AC3E}">
        <p14:creationId xmlns:p14="http://schemas.microsoft.com/office/powerpoint/2010/main" val="3972917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026"/>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hất dinh dưỡng thực vật là gì? Các loại và nguồn thực phẩm | Vinmec">
            <a:extLst>
              <a:ext uri="{FF2B5EF4-FFF2-40B4-BE49-F238E27FC236}">
                <a16:creationId xmlns:a16="http://schemas.microsoft.com/office/drawing/2014/main" xmlns="" id="{74F9787B-D639-3ABD-A919-3730B010A6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9366" y="2460812"/>
            <a:ext cx="9556595" cy="388118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xmlns="" id="{440FE2E1-F932-D9FC-19AC-B3A7DE84D785}"/>
              </a:ext>
            </a:extLst>
          </p:cNvPr>
          <p:cNvSpPr/>
          <p:nvPr/>
        </p:nvSpPr>
        <p:spPr>
          <a:xfrm>
            <a:off x="1132820" y="1237128"/>
            <a:ext cx="9483141" cy="1120427"/>
          </a:xfrm>
          <a:prstGeom prst="roundRect">
            <a:avLst/>
          </a:prstGeom>
          <a:solidFill>
            <a:schemeClr val="bg1"/>
          </a:solid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108585"/>
            <a:r>
              <a:rPr lang="en-US" sz="2800" dirty="0">
                <a:solidFill>
                  <a:srgbClr val="C00000"/>
                </a:solidFill>
                <a:effectLst/>
                <a:latin typeface="Times New Roman" panose="02020603050405020304" pitchFamily="18" charset="0"/>
                <a:ea typeface="Arial" panose="020B0604020202020204" pitchFamily="34" charset="0"/>
              </a:rPr>
              <a:t>Kể tên </a:t>
            </a:r>
            <a:r>
              <a:rPr lang="en-US" sz="2800" dirty="0" err="1">
                <a:solidFill>
                  <a:srgbClr val="C00000"/>
                </a:solidFill>
                <a:effectLst/>
                <a:latin typeface="Times New Roman" panose="02020603050405020304" pitchFamily="18" charset="0"/>
                <a:ea typeface="Arial" panose="020B0604020202020204" pitchFamily="34" charset="0"/>
              </a:rPr>
              <a:t>các</a:t>
            </a:r>
            <a:r>
              <a:rPr lang="en-US" sz="2800" dirty="0">
                <a:solidFill>
                  <a:srgbClr val="C00000"/>
                </a:solidFill>
                <a:effectLst/>
                <a:latin typeface="Times New Roman" panose="02020603050405020304" pitchFamily="18" charset="0"/>
                <a:ea typeface="Arial" panose="020B0604020202020204" pitchFamily="34" charset="0"/>
              </a:rPr>
              <a:t> </a:t>
            </a:r>
            <a:r>
              <a:rPr lang="en-US" sz="2800" dirty="0" err="1">
                <a:solidFill>
                  <a:srgbClr val="C00000"/>
                </a:solidFill>
                <a:effectLst/>
                <a:latin typeface="Times New Roman" panose="02020603050405020304" pitchFamily="18" charset="0"/>
                <a:ea typeface="Arial" panose="020B0604020202020204" pitchFamily="34" charset="0"/>
              </a:rPr>
              <a:t>dạng</a:t>
            </a:r>
            <a:r>
              <a:rPr lang="en-US" sz="2800" dirty="0">
                <a:solidFill>
                  <a:srgbClr val="C00000"/>
                </a:solidFill>
                <a:effectLst/>
                <a:latin typeface="Times New Roman" panose="02020603050405020304" pitchFamily="18" charset="0"/>
                <a:ea typeface="Arial" panose="020B0604020202020204" pitchFamily="34" charset="0"/>
              </a:rPr>
              <a:t> thức ăn chủ </a:t>
            </a:r>
            <a:r>
              <a:rPr lang="en-US" sz="2800" dirty="0" err="1">
                <a:solidFill>
                  <a:srgbClr val="C00000"/>
                </a:solidFill>
                <a:effectLst/>
                <a:latin typeface="Times New Roman" panose="02020603050405020304" pitchFamily="18" charset="0"/>
                <a:ea typeface="Arial" panose="020B0604020202020204" pitchFamily="34" charset="0"/>
              </a:rPr>
              <a:t>yếu</a:t>
            </a:r>
            <a:r>
              <a:rPr lang="en-US" sz="2800" dirty="0">
                <a:solidFill>
                  <a:srgbClr val="C00000"/>
                </a:solidFill>
                <a:effectLst/>
                <a:latin typeface="Times New Roman" panose="02020603050405020304" pitchFamily="18" charset="0"/>
                <a:ea typeface="Arial" panose="020B0604020202020204" pitchFamily="34" charset="0"/>
              </a:rPr>
              <a:t> </a:t>
            </a:r>
            <a:r>
              <a:rPr lang="en-US" sz="2800" dirty="0" err="1">
                <a:solidFill>
                  <a:srgbClr val="C00000"/>
                </a:solidFill>
                <a:effectLst/>
                <a:latin typeface="Times New Roman" panose="02020603050405020304" pitchFamily="18" charset="0"/>
                <a:ea typeface="Arial" panose="020B0604020202020204" pitchFamily="34" charset="0"/>
              </a:rPr>
              <a:t>của</a:t>
            </a:r>
            <a:r>
              <a:rPr lang="en-US" sz="2800" dirty="0">
                <a:solidFill>
                  <a:srgbClr val="C00000"/>
                </a:solidFill>
                <a:effectLst/>
                <a:latin typeface="Times New Roman" panose="02020603050405020304" pitchFamily="18" charset="0"/>
                <a:ea typeface="Arial" panose="020B0604020202020204" pitchFamily="34" charset="0"/>
              </a:rPr>
              <a:t> </a:t>
            </a:r>
            <a:r>
              <a:rPr lang="en-US" sz="2800" dirty="0" err="1">
                <a:solidFill>
                  <a:srgbClr val="C00000"/>
                </a:solidFill>
                <a:effectLst/>
                <a:latin typeface="Times New Roman" panose="02020603050405020304" pitchFamily="18" charset="0"/>
                <a:ea typeface="Arial" panose="020B0604020202020204" pitchFamily="34" charset="0"/>
              </a:rPr>
              <a:t>động</a:t>
            </a:r>
            <a:r>
              <a:rPr lang="en-US" sz="2800" dirty="0">
                <a:solidFill>
                  <a:srgbClr val="C00000"/>
                </a:solidFill>
                <a:effectLst/>
                <a:latin typeface="Times New Roman" panose="02020603050405020304" pitchFamily="18" charset="0"/>
                <a:ea typeface="Arial" panose="020B0604020202020204" pitchFamily="34" charset="0"/>
              </a:rPr>
              <a:t> </a:t>
            </a:r>
            <a:r>
              <a:rPr lang="en-US" sz="2800" dirty="0" err="1">
                <a:solidFill>
                  <a:srgbClr val="C00000"/>
                </a:solidFill>
                <a:effectLst/>
                <a:latin typeface="Times New Roman" panose="02020603050405020304" pitchFamily="18" charset="0"/>
                <a:ea typeface="Arial" panose="020B0604020202020204" pitchFamily="34" charset="0"/>
              </a:rPr>
              <a:t>vật</a:t>
            </a:r>
            <a:r>
              <a:rPr lang="en-US" sz="2800" dirty="0">
                <a:solidFill>
                  <a:srgbClr val="C00000"/>
                </a:solidFill>
                <a:effectLst/>
                <a:latin typeface="Times New Roman" panose="02020603050405020304" pitchFamily="18" charset="0"/>
                <a:ea typeface="Arial" panose="020B0604020202020204" pitchFamily="34" charset="0"/>
              </a:rPr>
              <a:t>? </a:t>
            </a:r>
            <a:r>
              <a:rPr lang="en-US" sz="2800" dirty="0" err="1">
                <a:solidFill>
                  <a:srgbClr val="C00000"/>
                </a:solidFill>
                <a:effectLst/>
                <a:latin typeface="Times New Roman" panose="02020603050405020304" pitchFamily="18" charset="0"/>
                <a:ea typeface="Arial" panose="020B0604020202020204" pitchFamily="34" charset="0"/>
              </a:rPr>
              <a:t>Để</a:t>
            </a:r>
            <a:r>
              <a:rPr lang="en-US" sz="2800" dirty="0">
                <a:solidFill>
                  <a:srgbClr val="C00000"/>
                </a:solidFill>
                <a:effectLst/>
                <a:latin typeface="Times New Roman" panose="02020603050405020304" pitchFamily="18" charset="0"/>
                <a:ea typeface="Arial" panose="020B0604020202020204" pitchFamily="34" charset="0"/>
              </a:rPr>
              <a:t> cơ </a:t>
            </a:r>
            <a:r>
              <a:rPr lang="en-US" sz="2800" dirty="0" err="1">
                <a:solidFill>
                  <a:srgbClr val="C00000"/>
                </a:solidFill>
                <a:effectLst/>
                <a:latin typeface="Times New Roman" panose="02020603050405020304" pitchFamily="18" charset="0"/>
                <a:ea typeface="Arial" panose="020B0604020202020204" pitchFamily="34" charset="0"/>
              </a:rPr>
              <a:t>thể</a:t>
            </a:r>
            <a:r>
              <a:rPr lang="en-US" sz="2800" dirty="0">
                <a:solidFill>
                  <a:srgbClr val="C00000"/>
                </a:solidFill>
                <a:effectLst/>
                <a:latin typeface="Times New Roman" panose="02020603050405020304" pitchFamily="18" charset="0"/>
                <a:ea typeface="Arial" panose="020B0604020202020204" pitchFamily="34" charset="0"/>
              </a:rPr>
              <a:t> </a:t>
            </a:r>
            <a:r>
              <a:rPr lang="en-US" sz="2800" dirty="0" err="1">
                <a:solidFill>
                  <a:srgbClr val="C00000"/>
                </a:solidFill>
                <a:effectLst/>
                <a:latin typeface="Times New Roman" panose="02020603050405020304" pitchFamily="18" charset="0"/>
                <a:ea typeface="Arial" panose="020B0604020202020204" pitchFamily="34" charset="0"/>
              </a:rPr>
              <a:t>hấp</a:t>
            </a:r>
            <a:r>
              <a:rPr lang="en-US" sz="2800" dirty="0">
                <a:solidFill>
                  <a:srgbClr val="C00000"/>
                </a:solidFill>
                <a:effectLst/>
                <a:latin typeface="Times New Roman" panose="02020603050405020304" pitchFamily="18" charset="0"/>
                <a:ea typeface="Arial" panose="020B0604020202020204" pitchFamily="34" charset="0"/>
              </a:rPr>
              <a:t> </a:t>
            </a:r>
            <a:r>
              <a:rPr lang="en-US" sz="2800" dirty="0" err="1">
                <a:solidFill>
                  <a:srgbClr val="C00000"/>
                </a:solidFill>
                <a:effectLst/>
                <a:latin typeface="Times New Roman" panose="02020603050405020304" pitchFamily="18" charset="0"/>
                <a:ea typeface="Arial" panose="020B0604020202020204" pitchFamily="34" charset="0"/>
              </a:rPr>
              <a:t>thụ</a:t>
            </a:r>
            <a:r>
              <a:rPr lang="en-US" sz="2800" dirty="0">
                <a:solidFill>
                  <a:srgbClr val="C00000"/>
                </a:solidFill>
                <a:effectLst/>
                <a:latin typeface="Times New Roman" panose="02020603050405020304" pitchFamily="18" charset="0"/>
                <a:ea typeface="Arial" panose="020B0604020202020204" pitchFamily="34" charset="0"/>
              </a:rPr>
              <a:t> được </a:t>
            </a:r>
            <a:r>
              <a:rPr lang="en-US" sz="2800" dirty="0" err="1">
                <a:solidFill>
                  <a:srgbClr val="C00000"/>
                </a:solidFill>
                <a:effectLst/>
                <a:latin typeface="Times New Roman" panose="02020603050405020304" pitchFamily="18" charset="0"/>
                <a:ea typeface="Arial" panose="020B0604020202020204" pitchFamily="34" charset="0"/>
              </a:rPr>
              <a:t>các</a:t>
            </a:r>
            <a:r>
              <a:rPr lang="en-US" sz="2800" dirty="0">
                <a:solidFill>
                  <a:srgbClr val="C00000"/>
                </a:solidFill>
                <a:effectLst/>
                <a:latin typeface="Times New Roman" panose="02020603050405020304" pitchFamily="18" charset="0"/>
                <a:ea typeface="Arial" panose="020B0604020202020204" pitchFamily="34" charset="0"/>
              </a:rPr>
              <a:t> </a:t>
            </a:r>
            <a:r>
              <a:rPr lang="en-US" sz="2800" dirty="0" err="1">
                <a:solidFill>
                  <a:srgbClr val="C00000"/>
                </a:solidFill>
                <a:effectLst/>
                <a:latin typeface="Times New Roman" panose="02020603050405020304" pitchFamily="18" charset="0"/>
                <a:ea typeface="Arial" panose="020B0604020202020204" pitchFamily="34" charset="0"/>
              </a:rPr>
              <a:t>chất</a:t>
            </a:r>
            <a:r>
              <a:rPr lang="en-US" sz="2800" dirty="0">
                <a:solidFill>
                  <a:srgbClr val="C00000"/>
                </a:solidFill>
                <a:effectLst/>
                <a:latin typeface="Times New Roman" panose="02020603050405020304" pitchFamily="18" charset="0"/>
                <a:ea typeface="Arial" panose="020B0604020202020204" pitchFamily="34" charset="0"/>
              </a:rPr>
              <a:t> </a:t>
            </a:r>
            <a:r>
              <a:rPr lang="en-US" sz="2800" dirty="0" err="1">
                <a:solidFill>
                  <a:srgbClr val="C00000"/>
                </a:solidFill>
                <a:effectLst/>
                <a:latin typeface="Times New Roman" panose="02020603050405020304" pitchFamily="18" charset="0"/>
                <a:ea typeface="Arial" panose="020B0604020202020204" pitchFamily="34" charset="0"/>
              </a:rPr>
              <a:t>dinh</a:t>
            </a:r>
            <a:r>
              <a:rPr lang="en-US" sz="2800" dirty="0">
                <a:solidFill>
                  <a:srgbClr val="C00000"/>
                </a:solidFill>
                <a:effectLst/>
                <a:latin typeface="Times New Roman" panose="02020603050405020304" pitchFamily="18" charset="0"/>
                <a:ea typeface="Arial" panose="020B0604020202020204" pitchFamily="34" charset="0"/>
              </a:rPr>
              <a:t> </a:t>
            </a:r>
            <a:r>
              <a:rPr lang="en-US" sz="2800" dirty="0" err="1">
                <a:solidFill>
                  <a:srgbClr val="C00000"/>
                </a:solidFill>
                <a:effectLst/>
                <a:latin typeface="Times New Roman" panose="02020603050405020304" pitchFamily="18" charset="0"/>
                <a:ea typeface="Arial" panose="020B0604020202020204" pitchFamily="34" charset="0"/>
              </a:rPr>
              <a:t>dưỡng</a:t>
            </a:r>
            <a:r>
              <a:rPr lang="en-US" sz="2800" dirty="0">
                <a:solidFill>
                  <a:srgbClr val="C00000"/>
                </a:solidFill>
                <a:effectLst/>
                <a:latin typeface="Times New Roman" panose="02020603050405020304" pitchFamily="18" charset="0"/>
                <a:ea typeface="Arial" panose="020B0604020202020204" pitchFamily="34" charset="0"/>
              </a:rPr>
              <a:t> cần được </a:t>
            </a:r>
            <a:r>
              <a:rPr lang="en-US" sz="2800" dirty="0" err="1">
                <a:solidFill>
                  <a:srgbClr val="C00000"/>
                </a:solidFill>
                <a:effectLst/>
                <a:latin typeface="Times New Roman" panose="02020603050405020304" pitchFamily="18" charset="0"/>
                <a:ea typeface="Arial" panose="020B0604020202020204" pitchFamily="34" charset="0"/>
              </a:rPr>
              <a:t>biến</a:t>
            </a:r>
            <a:r>
              <a:rPr lang="en-US" sz="2800" dirty="0">
                <a:solidFill>
                  <a:srgbClr val="C00000"/>
                </a:solidFill>
                <a:effectLst/>
                <a:latin typeface="Times New Roman" panose="02020603050405020304" pitchFamily="18" charset="0"/>
                <a:ea typeface="Arial" panose="020B0604020202020204" pitchFamily="34" charset="0"/>
              </a:rPr>
              <a:t> </a:t>
            </a:r>
            <a:r>
              <a:rPr lang="en-US" sz="2800" dirty="0" err="1">
                <a:solidFill>
                  <a:srgbClr val="C00000"/>
                </a:solidFill>
                <a:effectLst/>
                <a:latin typeface="Times New Roman" panose="02020603050405020304" pitchFamily="18" charset="0"/>
                <a:ea typeface="Arial" panose="020B0604020202020204" pitchFamily="34" charset="0"/>
              </a:rPr>
              <a:t>đổi</a:t>
            </a:r>
            <a:r>
              <a:rPr lang="en-US" sz="2800" dirty="0">
                <a:solidFill>
                  <a:srgbClr val="C00000"/>
                </a:solidFill>
                <a:effectLst/>
                <a:latin typeface="Times New Roman" panose="02020603050405020304" pitchFamily="18" charset="0"/>
                <a:ea typeface="Arial" panose="020B0604020202020204" pitchFamily="34" charset="0"/>
              </a:rPr>
              <a:t> </a:t>
            </a:r>
            <a:r>
              <a:rPr lang="en-US" sz="2800" dirty="0" err="1">
                <a:solidFill>
                  <a:srgbClr val="C00000"/>
                </a:solidFill>
                <a:effectLst/>
                <a:latin typeface="Times New Roman" panose="02020603050405020304" pitchFamily="18" charset="0"/>
                <a:ea typeface="Arial" panose="020B0604020202020204" pitchFamily="34" charset="0"/>
              </a:rPr>
              <a:t>ra</a:t>
            </a:r>
            <a:r>
              <a:rPr lang="en-US" sz="2800" dirty="0">
                <a:solidFill>
                  <a:srgbClr val="C00000"/>
                </a:solidFill>
                <a:effectLst/>
                <a:latin typeface="Times New Roman" panose="02020603050405020304" pitchFamily="18" charset="0"/>
                <a:ea typeface="Arial" panose="020B0604020202020204" pitchFamily="34" charset="0"/>
              </a:rPr>
              <a:t> </a:t>
            </a:r>
            <a:r>
              <a:rPr lang="en-US" sz="2800" dirty="0" err="1">
                <a:solidFill>
                  <a:srgbClr val="C00000"/>
                </a:solidFill>
                <a:effectLst/>
                <a:latin typeface="Times New Roman" panose="02020603050405020304" pitchFamily="18" charset="0"/>
                <a:ea typeface="Arial" panose="020B0604020202020204" pitchFamily="34" charset="0"/>
              </a:rPr>
              <a:t>sao</a:t>
            </a:r>
            <a:r>
              <a:rPr lang="en-US" sz="2800" dirty="0">
                <a:solidFill>
                  <a:srgbClr val="C00000"/>
                </a:solidFill>
                <a:effectLst/>
                <a:latin typeface="Times New Roman" panose="02020603050405020304" pitchFamily="18" charset="0"/>
                <a:ea typeface="Arial" panose="020B0604020202020204" pitchFamily="34" charset="0"/>
              </a:rPr>
              <a:t>?</a:t>
            </a:r>
            <a:endParaRPr lang="en-US" sz="2400" dirty="0">
              <a:solidFill>
                <a:srgbClr val="C00000"/>
              </a:solidFill>
              <a:effectLst/>
              <a:latin typeface="Times New Roman" panose="02020603050405020304" pitchFamily="18" charset="0"/>
              <a:ea typeface="Times New Roman" panose="02020603050405020304" pitchFamily="18" charset="0"/>
            </a:endParaRPr>
          </a:p>
        </p:txBody>
      </p:sp>
      <p:sp>
        <p:nvSpPr>
          <p:cNvPr id="4" name="Rectangle 3"/>
          <p:cNvSpPr/>
          <p:nvPr/>
        </p:nvSpPr>
        <p:spPr>
          <a:xfrm>
            <a:off x="89210" y="63032"/>
            <a:ext cx="12093835" cy="523220"/>
          </a:xfrm>
          <a:prstGeom prst="rect">
            <a:avLst/>
          </a:prstGeom>
        </p:spPr>
        <p:txBody>
          <a:bodyPr wrap="square">
            <a:spAutoFit/>
          </a:bodyPr>
          <a:lstStyle/>
          <a:p>
            <a:r>
              <a:rPr lang="en-US" sz="28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BÀI </a:t>
            </a:r>
            <a:r>
              <a:rPr lang="en-US" sz="2800" dirty="0" smtClean="0">
                <a:solidFill>
                  <a:srgbClr val="FF0000"/>
                </a:solidFill>
                <a:latin typeface="Times New Roman" panose="02020603050405020304" pitchFamily="18" charset="0"/>
                <a:ea typeface="Tahoma" panose="020B0604030504040204" pitchFamily="34" charset="0"/>
                <a:cs typeface="Times New Roman" panose="02020603050405020304" pitchFamily="18" charset="0"/>
              </a:rPr>
              <a:t>31: TRAO </a:t>
            </a:r>
            <a:r>
              <a:rPr lang="en-US" sz="28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ĐỔI NƯỚC VÀ CHẤT DINH DƯỠNG Ở ĐỘNG VẬT</a:t>
            </a:r>
          </a:p>
        </p:txBody>
      </p:sp>
      <p:sp>
        <p:nvSpPr>
          <p:cNvPr id="2" name="Rectangle 1"/>
          <p:cNvSpPr/>
          <p:nvPr/>
        </p:nvSpPr>
        <p:spPr>
          <a:xfrm>
            <a:off x="215163" y="549096"/>
            <a:ext cx="12142694" cy="584775"/>
          </a:xfrm>
          <a:prstGeom prst="rect">
            <a:avLst/>
          </a:prstGeom>
        </p:spPr>
        <p:txBody>
          <a:bodyPr wrap="square">
            <a:spAutoFit/>
          </a:bodyPr>
          <a:lstStyle/>
          <a:p>
            <a:r>
              <a:rPr lang="en-US" sz="3200" dirty="0" smtClean="0">
                <a:solidFill>
                  <a:srgbClr val="03A6EB"/>
                </a:solidFill>
                <a:latin typeface="Times New Roman" panose="02020603050405020304" pitchFamily="18" charset="0"/>
                <a:ea typeface="Calibri" panose="020F0502020204030204" pitchFamily="34" charset="0"/>
              </a:rPr>
              <a:t>I. </a:t>
            </a:r>
            <a:r>
              <a:rPr lang="en-US" sz="3200" dirty="0">
                <a:solidFill>
                  <a:srgbClr val="03A6EB"/>
                </a:solidFill>
                <a:latin typeface="Times New Roman" panose="02020603050405020304" pitchFamily="18" charset="0"/>
                <a:ea typeface="Calibri" panose="020F0502020204030204" pitchFamily="34" charset="0"/>
              </a:rPr>
              <a:t>C</a:t>
            </a:r>
            <a:r>
              <a:rPr lang="en-US" sz="3200" dirty="0" smtClean="0">
                <a:solidFill>
                  <a:srgbClr val="03A6EB"/>
                </a:solidFill>
                <a:latin typeface="Times New Roman" panose="02020603050405020304" pitchFamily="18" charset="0"/>
                <a:ea typeface="Calibri" panose="020F0502020204030204" pitchFamily="34" charset="0"/>
              </a:rPr>
              <a:t>on </a:t>
            </a:r>
            <a:r>
              <a:rPr lang="en-US" sz="3200" dirty="0" err="1">
                <a:solidFill>
                  <a:srgbClr val="03A6EB"/>
                </a:solidFill>
                <a:latin typeface="Times New Roman" panose="02020603050405020304" pitchFamily="18" charset="0"/>
                <a:ea typeface="Calibri" panose="020F0502020204030204" pitchFamily="34" charset="0"/>
              </a:rPr>
              <a:t>đường</a:t>
            </a:r>
            <a:r>
              <a:rPr lang="en-US" sz="3200" dirty="0">
                <a:solidFill>
                  <a:srgbClr val="03A6EB"/>
                </a:solidFill>
                <a:latin typeface="Times New Roman" panose="02020603050405020304" pitchFamily="18" charset="0"/>
                <a:ea typeface="Calibri" panose="020F0502020204030204" pitchFamily="34" charset="0"/>
              </a:rPr>
              <a:t> </a:t>
            </a:r>
            <a:r>
              <a:rPr lang="en-US" sz="3200" dirty="0" err="1">
                <a:solidFill>
                  <a:srgbClr val="03A6EB"/>
                </a:solidFill>
                <a:latin typeface="Times New Roman" panose="02020603050405020304" pitchFamily="18" charset="0"/>
                <a:ea typeface="Calibri" panose="020F0502020204030204" pitchFamily="34" charset="0"/>
              </a:rPr>
              <a:t>thu</a:t>
            </a:r>
            <a:r>
              <a:rPr lang="en-US" sz="3200" dirty="0">
                <a:solidFill>
                  <a:srgbClr val="03A6EB"/>
                </a:solidFill>
                <a:latin typeface="Times New Roman" panose="02020603050405020304" pitchFamily="18" charset="0"/>
                <a:ea typeface="Calibri" panose="020F0502020204030204" pitchFamily="34" charset="0"/>
              </a:rPr>
              <a:t> </a:t>
            </a:r>
            <a:r>
              <a:rPr lang="en-US" sz="3200" dirty="0" err="1">
                <a:solidFill>
                  <a:srgbClr val="03A6EB"/>
                </a:solidFill>
                <a:latin typeface="Times New Roman" panose="02020603050405020304" pitchFamily="18" charset="0"/>
                <a:ea typeface="Calibri" panose="020F0502020204030204" pitchFamily="34" charset="0"/>
              </a:rPr>
              <a:t>nhận</a:t>
            </a:r>
            <a:r>
              <a:rPr lang="en-US" sz="3200" dirty="0">
                <a:solidFill>
                  <a:srgbClr val="03A6EB"/>
                </a:solidFill>
                <a:latin typeface="Times New Roman" panose="02020603050405020304" pitchFamily="18" charset="0"/>
                <a:ea typeface="Calibri" panose="020F0502020204030204" pitchFamily="34" charset="0"/>
              </a:rPr>
              <a:t> </a:t>
            </a:r>
            <a:r>
              <a:rPr lang="en-US" sz="3200" dirty="0" err="1">
                <a:solidFill>
                  <a:srgbClr val="03A6EB"/>
                </a:solidFill>
                <a:latin typeface="Times New Roman" panose="02020603050405020304" pitchFamily="18" charset="0"/>
                <a:ea typeface="Calibri" panose="020F0502020204030204" pitchFamily="34" charset="0"/>
              </a:rPr>
              <a:t>và</a:t>
            </a:r>
            <a:r>
              <a:rPr lang="en-US" sz="3200" dirty="0">
                <a:solidFill>
                  <a:srgbClr val="03A6EB"/>
                </a:solidFill>
                <a:latin typeface="Times New Roman" panose="02020603050405020304" pitchFamily="18" charset="0"/>
                <a:ea typeface="Calibri" panose="020F0502020204030204" pitchFamily="34" charset="0"/>
              </a:rPr>
              <a:t> </a:t>
            </a:r>
            <a:r>
              <a:rPr lang="en-US" sz="3200" dirty="0" err="1">
                <a:solidFill>
                  <a:srgbClr val="03A6EB"/>
                </a:solidFill>
                <a:latin typeface="Times New Roman" panose="02020603050405020304" pitchFamily="18" charset="0"/>
                <a:ea typeface="Calibri" panose="020F0502020204030204" pitchFamily="34" charset="0"/>
              </a:rPr>
              <a:t>tiêu</a:t>
            </a:r>
            <a:r>
              <a:rPr lang="en-US" sz="3200" dirty="0">
                <a:solidFill>
                  <a:srgbClr val="03A6EB"/>
                </a:solidFill>
                <a:latin typeface="Times New Roman" panose="02020603050405020304" pitchFamily="18" charset="0"/>
                <a:ea typeface="Calibri" panose="020F0502020204030204" pitchFamily="34" charset="0"/>
              </a:rPr>
              <a:t> </a:t>
            </a:r>
            <a:r>
              <a:rPr lang="en-US" sz="3200" dirty="0" err="1">
                <a:solidFill>
                  <a:srgbClr val="03A6EB"/>
                </a:solidFill>
                <a:latin typeface="Times New Roman" panose="02020603050405020304" pitchFamily="18" charset="0"/>
                <a:ea typeface="Calibri" panose="020F0502020204030204" pitchFamily="34" charset="0"/>
              </a:rPr>
              <a:t>hóa</a:t>
            </a:r>
            <a:r>
              <a:rPr lang="en-US" sz="3200" dirty="0">
                <a:solidFill>
                  <a:srgbClr val="03A6EB"/>
                </a:solidFill>
                <a:latin typeface="Times New Roman" panose="02020603050405020304" pitchFamily="18" charset="0"/>
                <a:ea typeface="Calibri" panose="020F0502020204030204" pitchFamily="34" charset="0"/>
              </a:rPr>
              <a:t> </a:t>
            </a:r>
            <a:r>
              <a:rPr lang="en-US" sz="3200" dirty="0" err="1">
                <a:solidFill>
                  <a:srgbClr val="03A6EB"/>
                </a:solidFill>
                <a:latin typeface="Times New Roman" panose="02020603050405020304" pitchFamily="18" charset="0"/>
                <a:ea typeface="Calibri" panose="020F0502020204030204" pitchFamily="34" charset="0"/>
              </a:rPr>
              <a:t>thức</a:t>
            </a:r>
            <a:r>
              <a:rPr lang="en-US" sz="3200" dirty="0">
                <a:solidFill>
                  <a:srgbClr val="03A6EB"/>
                </a:solidFill>
                <a:latin typeface="Times New Roman" panose="02020603050405020304" pitchFamily="18" charset="0"/>
                <a:ea typeface="Calibri" panose="020F0502020204030204" pitchFamily="34" charset="0"/>
              </a:rPr>
              <a:t> </a:t>
            </a:r>
            <a:r>
              <a:rPr lang="en-US" sz="3200" dirty="0" err="1">
                <a:solidFill>
                  <a:srgbClr val="03A6EB"/>
                </a:solidFill>
                <a:latin typeface="Times New Roman" panose="02020603050405020304" pitchFamily="18" charset="0"/>
                <a:ea typeface="Calibri" panose="020F0502020204030204" pitchFamily="34" charset="0"/>
              </a:rPr>
              <a:t>ăn</a:t>
            </a:r>
            <a:r>
              <a:rPr lang="en-US" sz="3200" dirty="0">
                <a:solidFill>
                  <a:srgbClr val="03A6EB"/>
                </a:solidFill>
                <a:latin typeface="Times New Roman" panose="02020603050405020304" pitchFamily="18" charset="0"/>
                <a:ea typeface="Calibri" panose="020F0502020204030204" pitchFamily="34" charset="0"/>
              </a:rPr>
              <a:t> </a:t>
            </a:r>
            <a:r>
              <a:rPr lang="en-US" sz="3200" dirty="0" err="1">
                <a:solidFill>
                  <a:srgbClr val="03A6EB"/>
                </a:solidFill>
                <a:latin typeface="Times New Roman" panose="02020603050405020304" pitchFamily="18" charset="0"/>
                <a:ea typeface="Calibri" panose="020F0502020204030204" pitchFamily="34" charset="0"/>
              </a:rPr>
              <a:t>trong</a:t>
            </a:r>
            <a:r>
              <a:rPr lang="en-US" sz="3200" dirty="0">
                <a:solidFill>
                  <a:srgbClr val="03A6EB"/>
                </a:solidFill>
                <a:latin typeface="Times New Roman" panose="02020603050405020304" pitchFamily="18" charset="0"/>
                <a:ea typeface="Calibri" panose="020F0502020204030204" pitchFamily="34" charset="0"/>
              </a:rPr>
              <a:t> </a:t>
            </a:r>
            <a:r>
              <a:rPr lang="en-US" sz="3200" dirty="0" err="1">
                <a:solidFill>
                  <a:srgbClr val="03A6EB"/>
                </a:solidFill>
                <a:latin typeface="Times New Roman" panose="02020603050405020304" pitchFamily="18" charset="0"/>
                <a:ea typeface="Calibri" panose="020F0502020204030204" pitchFamily="34" charset="0"/>
              </a:rPr>
              <a:t>ống</a:t>
            </a:r>
            <a:r>
              <a:rPr lang="en-US" sz="3200" dirty="0">
                <a:solidFill>
                  <a:srgbClr val="03A6EB"/>
                </a:solidFill>
                <a:latin typeface="Times New Roman" panose="02020603050405020304" pitchFamily="18" charset="0"/>
                <a:ea typeface="Calibri" panose="020F0502020204030204" pitchFamily="34" charset="0"/>
              </a:rPr>
              <a:t> </a:t>
            </a:r>
            <a:r>
              <a:rPr lang="en-US" sz="3200" dirty="0" err="1">
                <a:solidFill>
                  <a:srgbClr val="03A6EB"/>
                </a:solidFill>
                <a:latin typeface="Times New Roman" panose="02020603050405020304" pitchFamily="18" charset="0"/>
                <a:ea typeface="Calibri" panose="020F0502020204030204" pitchFamily="34" charset="0"/>
              </a:rPr>
              <a:t>tiêu</a:t>
            </a:r>
            <a:r>
              <a:rPr lang="en-US" sz="3200" dirty="0">
                <a:solidFill>
                  <a:srgbClr val="03A6EB"/>
                </a:solidFill>
                <a:latin typeface="Times New Roman" panose="02020603050405020304" pitchFamily="18" charset="0"/>
                <a:ea typeface="Calibri" panose="020F0502020204030204" pitchFamily="34" charset="0"/>
              </a:rPr>
              <a:t> </a:t>
            </a:r>
            <a:r>
              <a:rPr lang="en-US" sz="3200" dirty="0" err="1">
                <a:solidFill>
                  <a:srgbClr val="03A6EB"/>
                </a:solidFill>
                <a:latin typeface="Times New Roman" panose="02020603050405020304" pitchFamily="18" charset="0"/>
                <a:ea typeface="Calibri" panose="020F0502020204030204" pitchFamily="34" charset="0"/>
              </a:rPr>
              <a:t>hóa</a:t>
            </a:r>
            <a:r>
              <a:rPr lang="en-US" sz="3200" dirty="0">
                <a:solidFill>
                  <a:srgbClr val="03A6EB"/>
                </a:solidFill>
                <a:latin typeface="Times New Roman" panose="02020603050405020304" pitchFamily="18" charset="0"/>
                <a:ea typeface="Calibri" panose="020F0502020204030204" pitchFamily="34" charset="0"/>
              </a:rPr>
              <a:t> ở </a:t>
            </a:r>
            <a:r>
              <a:rPr lang="en-US" sz="3200" dirty="0" err="1">
                <a:solidFill>
                  <a:srgbClr val="03A6EB"/>
                </a:solidFill>
                <a:latin typeface="Times New Roman" panose="02020603050405020304" pitchFamily="18" charset="0"/>
                <a:ea typeface="Calibri" panose="020F0502020204030204" pitchFamily="34" charset="0"/>
              </a:rPr>
              <a:t>động</a:t>
            </a:r>
            <a:r>
              <a:rPr lang="en-US" sz="3200" dirty="0">
                <a:solidFill>
                  <a:srgbClr val="03A6EB"/>
                </a:solidFill>
                <a:latin typeface="Times New Roman" panose="02020603050405020304" pitchFamily="18" charset="0"/>
                <a:ea typeface="Calibri" panose="020F0502020204030204" pitchFamily="34" charset="0"/>
              </a:rPr>
              <a:t> </a:t>
            </a:r>
            <a:r>
              <a:rPr lang="en-US" sz="3200" dirty="0" err="1">
                <a:solidFill>
                  <a:srgbClr val="03A6EB"/>
                </a:solidFill>
                <a:latin typeface="Times New Roman" panose="02020603050405020304" pitchFamily="18" charset="0"/>
                <a:ea typeface="Calibri" panose="020F0502020204030204" pitchFamily="34" charset="0"/>
              </a:rPr>
              <a:t>vật</a:t>
            </a:r>
            <a:r>
              <a:rPr lang="en-US" sz="3200" dirty="0">
                <a:solidFill>
                  <a:srgbClr val="03A6EB"/>
                </a:solidFill>
                <a:latin typeface="Times New Roman" panose="02020603050405020304" pitchFamily="18" charset="0"/>
                <a:ea typeface="Calibri" panose="020F0502020204030204" pitchFamily="34" charset="0"/>
              </a:rPr>
              <a:t>.</a:t>
            </a:r>
            <a:endParaRPr lang="en-US" sz="3200" dirty="0">
              <a:solidFill>
                <a:srgbClr val="03A6EB"/>
              </a:solidFill>
            </a:endParaRPr>
          </a:p>
        </p:txBody>
      </p:sp>
    </p:spTree>
    <p:extLst>
      <p:ext uri="{BB962C8B-B14F-4D97-AF65-F5344CB8AC3E}">
        <p14:creationId xmlns:p14="http://schemas.microsoft.com/office/powerpoint/2010/main" val="1963647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xmlns="" id="{6AC7D1B0-CFA2-252F-6E4D-5E3CC9467F71}"/>
              </a:ext>
            </a:extLst>
          </p:cNvPr>
          <p:cNvGraphicFramePr/>
          <p:nvPr>
            <p:extLst>
              <p:ext uri="{D42A27DB-BD31-4B8C-83A1-F6EECF244321}">
                <p14:modId xmlns:p14="http://schemas.microsoft.com/office/powerpoint/2010/main" val="3357928680"/>
              </p:ext>
            </p:extLst>
          </p:nvPr>
        </p:nvGraphicFramePr>
        <p:xfrm>
          <a:off x="0" y="568367"/>
          <a:ext cx="12056164" cy="319046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Picture 2" descr="Văn tả con bò đang gặm cỏ hay nhất | Văn mẫu lớp 4">
            <a:extLst>
              <a:ext uri="{FF2B5EF4-FFF2-40B4-BE49-F238E27FC236}">
                <a16:creationId xmlns:a16="http://schemas.microsoft.com/office/drawing/2014/main" xmlns="" id="{08DC6819-356A-1293-A6DF-2A20CA7EA78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75204" y="4021649"/>
            <a:ext cx="3041591" cy="19066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4" descr="Họ Sơn ca - Wikiwand">
            <a:extLst>
              <a:ext uri="{FF2B5EF4-FFF2-40B4-BE49-F238E27FC236}">
                <a16:creationId xmlns:a16="http://schemas.microsoft.com/office/drawing/2014/main" xmlns="" id="{17C7F94D-068B-17D0-F3D2-241E1DF2938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68199" y="4021649"/>
            <a:ext cx="2862559" cy="19066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8" name="Picture 4" descr="BBC Two - Wild Tales from the Village, In pictures...">
            <a:extLst>
              <a:ext uri="{FF2B5EF4-FFF2-40B4-BE49-F238E27FC236}">
                <a16:creationId xmlns:a16="http://schemas.microsoft.com/office/drawing/2014/main" xmlns="" id="{F7BDCF98-444C-A696-5CED-4357E29328D0}"/>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r="13354"/>
          <a:stretch/>
        </p:blipFill>
        <p:spPr bwMode="auto">
          <a:xfrm>
            <a:off x="7961241" y="4021649"/>
            <a:ext cx="2862559" cy="18583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3669603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Quá Trình Tiêu Hóa Thức Ăn Ở Người">
            <a:hlinkClick r:id="" action="ppaction://media"/>
            <a:extLst>
              <a:ext uri="{FF2B5EF4-FFF2-40B4-BE49-F238E27FC236}">
                <a16:creationId xmlns:a16="http://schemas.microsoft.com/office/drawing/2014/main" xmlns="" id="{E99A6838-CD92-2C5A-F781-72F7058C104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727269" y="152451"/>
            <a:ext cx="8737462" cy="6553097"/>
          </a:xfrm>
          <a:prstGeom prst="rect">
            <a:avLst/>
          </a:prstGeom>
        </p:spPr>
      </p:pic>
    </p:spTree>
    <p:extLst>
      <p:ext uri="{BB962C8B-B14F-4D97-AF65-F5344CB8AC3E}">
        <p14:creationId xmlns:p14="http://schemas.microsoft.com/office/powerpoint/2010/main" val="1574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36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a:extLst>
              <a:ext uri="{FF2B5EF4-FFF2-40B4-BE49-F238E27FC236}">
                <a16:creationId xmlns:a16="http://schemas.microsoft.com/office/drawing/2014/main" xmlns="" id="{8A6AF519-D416-9845-58D7-EE207052BE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75610" y="1226634"/>
            <a:ext cx="6296662" cy="511234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xmlns="" id="{24637430-B15B-9436-5A30-95F86B90A5CC}"/>
              </a:ext>
            </a:extLst>
          </p:cNvPr>
          <p:cNvSpPr/>
          <p:nvPr/>
        </p:nvSpPr>
        <p:spPr>
          <a:xfrm>
            <a:off x="1087610" y="1764916"/>
            <a:ext cx="3787547" cy="2240680"/>
          </a:xfrm>
          <a:prstGeom prst="roundRect">
            <a:avLst/>
          </a:prstGeom>
          <a:solidFill>
            <a:schemeClr val="bg1"/>
          </a:solid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Con </a:t>
            </a:r>
            <a:r>
              <a:rPr lang="en-US" sz="28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đường</a:t>
            </a:r>
            <a:r>
              <a:rPr lang="en-US" sz="28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thu</a:t>
            </a:r>
            <a:r>
              <a:rPr lang="en-US" sz="28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nhận</a:t>
            </a:r>
            <a:r>
              <a:rPr lang="en-US" sz="28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và </a:t>
            </a:r>
            <a:r>
              <a:rPr lang="en-US" sz="28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tiêu</a:t>
            </a:r>
            <a:r>
              <a:rPr lang="en-US" sz="28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hoá</a:t>
            </a:r>
            <a:r>
              <a:rPr lang="en-US" sz="28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thức ăn trong </a:t>
            </a:r>
            <a:r>
              <a:rPr lang="en-US" sz="28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ống</a:t>
            </a:r>
            <a:r>
              <a:rPr lang="en-US" sz="28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tiêu</a:t>
            </a:r>
            <a:r>
              <a:rPr lang="en-US" sz="28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hoá</a:t>
            </a:r>
            <a:r>
              <a:rPr lang="en-US" sz="28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ở người </a:t>
            </a:r>
            <a:r>
              <a:rPr lang="en-US" sz="28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gồm</a:t>
            </a:r>
            <a:r>
              <a:rPr lang="en-US" sz="28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mấy </a:t>
            </a:r>
            <a:r>
              <a:rPr lang="en-US" sz="28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giai</a:t>
            </a:r>
            <a:r>
              <a:rPr lang="en-US" sz="28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đoạn</a:t>
            </a:r>
            <a:r>
              <a:rPr lang="en-US" sz="28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dirty="0">
              <a:solidFill>
                <a:srgbClr val="C00000"/>
              </a:solidFill>
            </a:endParaRPr>
          </a:p>
        </p:txBody>
      </p:sp>
      <p:sp>
        <p:nvSpPr>
          <p:cNvPr id="2" name="Rectangle 1"/>
          <p:cNvSpPr/>
          <p:nvPr/>
        </p:nvSpPr>
        <p:spPr>
          <a:xfrm>
            <a:off x="89210" y="-60767"/>
            <a:ext cx="12093835" cy="523220"/>
          </a:xfrm>
          <a:prstGeom prst="rect">
            <a:avLst/>
          </a:prstGeom>
        </p:spPr>
        <p:txBody>
          <a:bodyPr wrap="square">
            <a:spAutoFit/>
          </a:bodyPr>
          <a:lstStyle/>
          <a:p>
            <a:r>
              <a:rPr lang="en-US" sz="28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BÀI </a:t>
            </a:r>
            <a:r>
              <a:rPr lang="en-US" sz="2800" dirty="0" smtClean="0">
                <a:solidFill>
                  <a:srgbClr val="FF0000"/>
                </a:solidFill>
                <a:latin typeface="Times New Roman" panose="02020603050405020304" pitchFamily="18" charset="0"/>
                <a:ea typeface="Tahoma" panose="020B0604030504040204" pitchFamily="34" charset="0"/>
                <a:cs typeface="Times New Roman" panose="02020603050405020304" pitchFamily="18" charset="0"/>
              </a:rPr>
              <a:t>31: TRAO </a:t>
            </a:r>
            <a:r>
              <a:rPr lang="en-US" sz="28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ĐỔI NƯỚC VÀ CHẤT DINH DƯỠNG Ở ĐỘNG VẬT</a:t>
            </a:r>
          </a:p>
        </p:txBody>
      </p:sp>
      <p:sp>
        <p:nvSpPr>
          <p:cNvPr id="8" name="Rectangle 7"/>
          <p:cNvSpPr/>
          <p:nvPr/>
        </p:nvSpPr>
        <p:spPr>
          <a:xfrm>
            <a:off x="183340" y="462453"/>
            <a:ext cx="12142694" cy="584775"/>
          </a:xfrm>
          <a:prstGeom prst="rect">
            <a:avLst/>
          </a:prstGeom>
        </p:spPr>
        <p:txBody>
          <a:bodyPr wrap="square">
            <a:spAutoFit/>
          </a:bodyPr>
          <a:lstStyle/>
          <a:p>
            <a:r>
              <a:rPr lang="en-US" sz="3200" dirty="0" smtClean="0">
                <a:solidFill>
                  <a:srgbClr val="03A6EB"/>
                </a:solidFill>
                <a:latin typeface="Times New Roman" panose="02020603050405020304" pitchFamily="18" charset="0"/>
                <a:ea typeface="Calibri" panose="020F0502020204030204" pitchFamily="34" charset="0"/>
              </a:rPr>
              <a:t>I. </a:t>
            </a:r>
            <a:r>
              <a:rPr lang="en-US" sz="3200" dirty="0">
                <a:solidFill>
                  <a:srgbClr val="03A6EB"/>
                </a:solidFill>
                <a:latin typeface="Times New Roman" panose="02020603050405020304" pitchFamily="18" charset="0"/>
                <a:ea typeface="Calibri" panose="020F0502020204030204" pitchFamily="34" charset="0"/>
              </a:rPr>
              <a:t>C</a:t>
            </a:r>
            <a:r>
              <a:rPr lang="en-US" sz="3200" dirty="0" smtClean="0">
                <a:solidFill>
                  <a:srgbClr val="03A6EB"/>
                </a:solidFill>
                <a:latin typeface="Times New Roman" panose="02020603050405020304" pitchFamily="18" charset="0"/>
                <a:ea typeface="Calibri" panose="020F0502020204030204" pitchFamily="34" charset="0"/>
              </a:rPr>
              <a:t>on </a:t>
            </a:r>
            <a:r>
              <a:rPr lang="en-US" sz="3200" dirty="0" err="1">
                <a:solidFill>
                  <a:srgbClr val="03A6EB"/>
                </a:solidFill>
                <a:latin typeface="Times New Roman" panose="02020603050405020304" pitchFamily="18" charset="0"/>
                <a:ea typeface="Calibri" panose="020F0502020204030204" pitchFamily="34" charset="0"/>
              </a:rPr>
              <a:t>đường</a:t>
            </a:r>
            <a:r>
              <a:rPr lang="en-US" sz="3200" dirty="0">
                <a:solidFill>
                  <a:srgbClr val="03A6EB"/>
                </a:solidFill>
                <a:latin typeface="Times New Roman" panose="02020603050405020304" pitchFamily="18" charset="0"/>
                <a:ea typeface="Calibri" panose="020F0502020204030204" pitchFamily="34" charset="0"/>
              </a:rPr>
              <a:t> </a:t>
            </a:r>
            <a:r>
              <a:rPr lang="en-US" sz="3200" dirty="0" err="1">
                <a:solidFill>
                  <a:srgbClr val="03A6EB"/>
                </a:solidFill>
                <a:latin typeface="Times New Roman" panose="02020603050405020304" pitchFamily="18" charset="0"/>
                <a:ea typeface="Calibri" panose="020F0502020204030204" pitchFamily="34" charset="0"/>
              </a:rPr>
              <a:t>thu</a:t>
            </a:r>
            <a:r>
              <a:rPr lang="en-US" sz="3200" dirty="0">
                <a:solidFill>
                  <a:srgbClr val="03A6EB"/>
                </a:solidFill>
                <a:latin typeface="Times New Roman" panose="02020603050405020304" pitchFamily="18" charset="0"/>
                <a:ea typeface="Calibri" panose="020F0502020204030204" pitchFamily="34" charset="0"/>
              </a:rPr>
              <a:t> </a:t>
            </a:r>
            <a:r>
              <a:rPr lang="en-US" sz="3200" dirty="0" err="1">
                <a:solidFill>
                  <a:srgbClr val="03A6EB"/>
                </a:solidFill>
                <a:latin typeface="Times New Roman" panose="02020603050405020304" pitchFamily="18" charset="0"/>
                <a:ea typeface="Calibri" panose="020F0502020204030204" pitchFamily="34" charset="0"/>
              </a:rPr>
              <a:t>nhận</a:t>
            </a:r>
            <a:r>
              <a:rPr lang="en-US" sz="3200" dirty="0">
                <a:solidFill>
                  <a:srgbClr val="03A6EB"/>
                </a:solidFill>
                <a:latin typeface="Times New Roman" panose="02020603050405020304" pitchFamily="18" charset="0"/>
                <a:ea typeface="Calibri" panose="020F0502020204030204" pitchFamily="34" charset="0"/>
              </a:rPr>
              <a:t> </a:t>
            </a:r>
            <a:r>
              <a:rPr lang="en-US" sz="3200" dirty="0" err="1">
                <a:solidFill>
                  <a:srgbClr val="03A6EB"/>
                </a:solidFill>
                <a:latin typeface="Times New Roman" panose="02020603050405020304" pitchFamily="18" charset="0"/>
                <a:ea typeface="Calibri" panose="020F0502020204030204" pitchFamily="34" charset="0"/>
              </a:rPr>
              <a:t>và</a:t>
            </a:r>
            <a:r>
              <a:rPr lang="en-US" sz="3200" dirty="0">
                <a:solidFill>
                  <a:srgbClr val="03A6EB"/>
                </a:solidFill>
                <a:latin typeface="Times New Roman" panose="02020603050405020304" pitchFamily="18" charset="0"/>
                <a:ea typeface="Calibri" panose="020F0502020204030204" pitchFamily="34" charset="0"/>
              </a:rPr>
              <a:t> </a:t>
            </a:r>
            <a:r>
              <a:rPr lang="en-US" sz="3200" dirty="0" err="1">
                <a:solidFill>
                  <a:srgbClr val="03A6EB"/>
                </a:solidFill>
                <a:latin typeface="Times New Roman" panose="02020603050405020304" pitchFamily="18" charset="0"/>
                <a:ea typeface="Calibri" panose="020F0502020204030204" pitchFamily="34" charset="0"/>
              </a:rPr>
              <a:t>tiêu</a:t>
            </a:r>
            <a:r>
              <a:rPr lang="en-US" sz="3200" dirty="0">
                <a:solidFill>
                  <a:srgbClr val="03A6EB"/>
                </a:solidFill>
                <a:latin typeface="Times New Roman" panose="02020603050405020304" pitchFamily="18" charset="0"/>
                <a:ea typeface="Calibri" panose="020F0502020204030204" pitchFamily="34" charset="0"/>
              </a:rPr>
              <a:t> </a:t>
            </a:r>
            <a:r>
              <a:rPr lang="en-US" sz="3200" dirty="0" err="1">
                <a:solidFill>
                  <a:srgbClr val="03A6EB"/>
                </a:solidFill>
                <a:latin typeface="Times New Roman" panose="02020603050405020304" pitchFamily="18" charset="0"/>
                <a:ea typeface="Calibri" panose="020F0502020204030204" pitchFamily="34" charset="0"/>
              </a:rPr>
              <a:t>hóa</a:t>
            </a:r>
            <a:r>
              <a:rPr lang="en-US" sz="3200" dirty="0">
                <a:solidFill>
                  <a:srgbClr val="03A6EB"/>
                </a:solidFill>
                <a:latin typeface="Times New Roman" panose="02020603050405020304" pitchFamily="18" charset="0"/>
                <a:ea typeface="Calibri" panose="020F0502020204030204" pitchFamily="34" charset="0"/>
              </a:rPr>
              <a:t> </a:t>
            </a:r>
            <a:r>
              <a:rPr lang="en-US" sz="3200" dirty="0" err="1">
                <a:solidFill>
                  <a:srgbClr val="03A6EB"/>
                </a:solidFill>
                <a:latin typeface="Times New Roman" panose="02020603050405020304" pitchFamily="18" charset="0"/>
                <a:ea typeface="Calibri" panose="020F0502020204030204" pitchFamily="34" charset="0"/>
              </a:rPr>
              <a:t>thức</a:t>
            </a:r>
            <a:r>
              <a:rPr lang="en-US" sz="3200" dirty="0">
                <a:solidFill>
                  <a:srgbClr val="03A6EB"/>
                </a:solidFill>
                <a:latin typeface="Times New Roman" panose="02020603050405020304" pitchFamily="18" charset="0"/>
                <a:ea typeface="Calibri" panose="020F0502020204030204" pitchFamily="34" charset="0"/>
              </a:rPr>
              <a:t> </a:t>
            </a:r>
            <a:r>
              <a:rPr lang="en-US" sz="3200" dirty="0" err="1">
                <a:solidFill>
                  <a:srgbClr val="03A6EB"/>
                </a:solidFill>
                <a:latin typeface="Times New Roman" panose="02020603050405020304" pitchFamily="18" charset="0"/>
                <a:ea typeface="Calibri" panose="020F0502020204030204" pitchFamily="34" charset="0"/>
              </a:rPr>
              <a:t>ăn</a:t>
            </a:r>
            <a:r>
              <a:rPr lang="en-US" sz="3200" dirty="0">
                <a:solidFill>
                  <a:srgbClr val="03A6EB"/>
                </a:solidFill>
                <a:latin typeface="Times New Roman" panose="02020603050405020304" pitchFamily="18" charset="0"/>
                <a:ea typeface="Calibri" panose="020F0502020204030204" pitchFamily="34" charset="0"/>
              </a:rPr>
              <a:t> </a:t>
            </a:r>
            <a:r>
              <a:rPr lang="en-US" sz="3200" dirty="0" err="1">
                <a:solidFill>
                  <a:srgbClr val="03A6EB"/>
                </a:solidFill>
                <a:latin typeface="Times New Roman" panose="02020603050405020304" pitchFamily="18" charset="0"/>
                <a:ea typeface="Calibri" panose="020F0502020204030204" pitchFamily="34" charset="0"/>
              </a:rPr>
              <a:t>trong</a:t>
            </a:r>
            <a:r>
              <a:rPr lang="en-US" sz="3200" dirty="0">
                <a:solidFill>
                  <a:srgbClr val="03A6EB"/>
                </a:solidFill>
                <a:latin typeface="Times New Roman" panose="02020603050405020304" pitchFamily="18" charset="0"/>
                <a:ea typeface="Calibri" panose="020F0502020204030204" pitchFamily="34" charset="0"/>
              </a:rPr>
              <a:t> </a:t>
            </a:r>
            <a:r>
              <a:rPr lang="en-US" sz="3200" dirty="0" err="1">
                <a:solidFill>
                  <a:srgbClr val="03A6EB"/>
                </a:solidFill>
                <a:latin typeface="Times New Roman" panose="02020603050405020304" pitchFamily="18" charset="0"/>
                <a:ea typeface="Calibri" panose="020F0502020204030204" pitchFamily="34" charset="0"/>
              </a:rPr>
              <a:t>ống</a:t>
            </a:r>
            <a:r>
              <a:rPr lang="en-US" sz="3200" dirty="0">
                <a:solidFill>
                  <a:srgbClr val="03A6EB"/>
                </a:solidFill>
                <a:latin typeface="Times New Roman" panose="02020603050405020304" pitchFamily="18" charset="0"/>
                <a:ea typeface="Calibri" panose="020F0502020204030204" pitchFamily="34" charset="0"/>
              </a:rPr>
              <a:t> </a:t>
            </a:r>
            <a:r>
              <a:rPr lang="en-US" sz="3200" dirty="0" err="1">
                <a:solidFill>
                  <a:srgbClr val="03A6EB"/>
                </a:solidFill>
                <a:latin typeface="Times New Roman" panose="02020603050405020304" pitchFamily="18" charset="0"/>
                <a:ea typeface="Calibri" panose="020F0502020204030204" pitchFamily="34" charset="0"/>
              </a:rPr>
              <a:t>tiêu</a:t>
            </a:r>
            <a:r>
              <a:rPr lang="en-US" sz="3200" dirty="0">
                <a:solidFill>
                  <a:srgbClr val="03A6EB"/>
                </a:solidFill>
                <a:latin typeface="Times New Roman" panose="02020603050405020304" pitchFamily="18" charset="0"/>
                <a:ea typeface="Calibri" panose="020F0502020204030204" pitchFamily="34" charset="0"/>
              </a:rPr>
              <a:t> </a:t>
            </a:r>
            <a:r>
              <a:rPr lang="en-US" sz="3200" dirty="0" err="1">
                <a:solidFill>
                  <a:srgbClr val="03A6EB"/>
                </a:solidFill>
                <a:latin typeface="Times New Roman" panose="02020603050405020304" pitchFamily="18" charset="0"/>
                <a:ea typeface="Calibri" panose="020F0502020204030204" pitchFamily="34" charset="0"/>
              </a:rPr>
              <a:t>hóa</a:t>
            </a:r>
            <a:r>
              <a:rPr lang="en-US" sz="3200" dirty="0">
                <a:solidFill>
                  <a:srgbClr val="03A6EB"/>
                </a:solidFill>
                <a:latin typeface="Times New Roman" panose="02020603050405020304" pitchFamily="18" charset="0"/>
                <a:ea typeface="Calibri" panose="020F0502020204030204" pitchFamily="34" charset="0"/>
              </a:rPr>
              <a:t> ở </a:t>
            </a:r>
            <a:r>
              <a:rPr lang="en-US" sz="3200" dirty="0" err="1">
                <a:solidFill>
                  <a:srgbClr val="03A6EB"/>
                </a:solidFill>
                <a:latin typeface="Times New Roman" panose="02020603050405020304" pitchFamily="18" charset="0"/>
                <a:ea typeface="Calibri" panose="020F0502020204030204" pitchFamily="34" charset="0"/>
              </a:rPr>
              <a:t>động</a:t>
            </a:r>
            <a:r>
              <a:rPr lang="en-US" sz="3200" dirty="0">
                <a:solidFill>
                  <a:srgbClr val="03A6EB"/>
                </a:solidFill>
                <a:latin typeface="Times New Roman" panose="02020603050405020304" pitchFamily="18" charset="0"/>
                <a:ea typeface="Calibri" panose="020F0502020204030204" pitchFamily="34" charset="0"/>
              </a:rPr>
              <a:t> </a:t>
            </a:r>
            <a:r>
              <a:rPr lang="en-US" sz="3200" dirty="0" err="1">
                <a:solidFill>
                  <a:srgbClr val="03A6EB"/>
                </a:solidFill>
                <a:latin typeface="Times New Roman" panose="02020603050405020304" pitchFamily="18" charset="0"/>
                <a:ea typeface="Calibri" panose="020F0502020204030204" pitchFamily="34" charset="0"/>
              </a:rPr>
              <a:t>vật</a:t>
            </a:r>
            <a:r>
              <a:rPr lang="en-US" sz="3200" dirty="0">
                <a:solidFill>
                  <a:srgbClr val="03A6EB"/>
                </a:solidFill>
                <a:latin typeface="Times New Roman" panose="02020603050405020304" pitchFamily="18" charset="0"/>
                <a:ea typeface="Calibri" panose="020F0502020204030204" pitchFamily="34" charset="0"/>
              </a:rPr>
              <a:t>.</a:t>
            </a:r>
            <a:endParaRPr lang="en-US" sz="3200" dirty="0">
              <a:solidFill>
                <a:srgbClr val="03A6EB"/>
              </a:solidFill>
            </a:endParaRPr>
          </a:p>
        </p:txBody>
      </p:sp>
    </p:spTree>
    <p:extLst>
      <p:ext uri="{BB962C8B-B14F-4D97-AF65-F5344CB8AC3E}">
        <p14:creationId xmlns:p14="http://schemas.microsoft.com/office/powerpoint/2010/main" val="319354739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xmlns="" id="{9C3A2A91-4554-4A33-EE6A-374C98CD23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725" y="0"/>
            <a:ext cx="1125855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5958739"/>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GENSWF_ADVANCE_TIME" val="5"/>
  <p:tag name="ISPRING_CUSTOM_TIMING_USED" val="1"/>
  <p:tag name="ISPRING_SLIDE_ID_2" val="{C9FDF7B3-C615-448A-8C44-C5FC03495DB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899</TotalTime>
  <Words>2630</Words>
  <Application>Microsoft Office PowerPoint</Application>
  <PresentationFormat>Widescreen</PresentationFormat>
  <Paragraphs>295</Paragraphs>
  <Slides>31</Slides>
  <Notes>1</Notes>
  <HiddenSlides>0</HiddenSlides>
  <MMClips>3</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31</vt:i4>
      </vt:variant>
    </vt:vector>
  </HeadingPairs>
  <TitlesOfParts>
    <vt:vector size="42" baseType="lpstr">
      <vt:lpstr>Batang</vt:lpstr>
      <vt:lpstr>.VnArial Narrow</vt:lpstr>
      <vt:lpstr>Arial</vt:lpstr>
      <vt:lpstr>Calibri</vt:lpstr>
      <vt:lpstr>Calibri Light</vt:lpstr>
      <vt:lpstr>Cambria</vt:lpstr>
      <vt:lpstr>Tahoma</vt:lpstr>
      <vt:lpstr>Times New Roman</vt:lpstr>
      <vt:lpstr>Wingdings</vt:lpstr>
      <vt:lpstr>Office Theme</vt:lpstr>
      <vt:lpstr>Clip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NHUNG HONG</dc:creator>
  <cp:lastModifiedBy>DELL</cp:lastModifiedBy>
  <cp:revision>168</cp:revision>
  <dcterms:created xsi:type="dcterms:W3CDTF">2022-06-21T01:59:13Z</dcterms:created>
  <dcterms:modified xsi:type="dcterms:W3CDTF">2024-12-14T09:03:36Z</dcterms:modified>
</cp:coreProperties>
</file>