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83" r:id="rId2"/>
    <p:sldId id="636" r:id="rId3"/>
    <p:sldId id="436" r:id="rId4"/>
    <p:sldId id="785" r:id="rId5"/>
    <p:sldId id="599" r:id="rId6"/>
    <p:sldId id="741" r:id="rId7"/>
    <p:sldId id="627" r:id="rId8"/>
    <p:sldId id="761" r:id="rId9"/>
    <p:sldId id="707" r:id="rId10"/>
    <p:sldId id="725" r:id="rId11"/>
    <p:sldId id="746" r:id="rId12"/>
    <p:sldId id="457" r:id="rId13"/>
    <p:sldId id="712" r:id="rId14"/>
    <p:sldId id="786" r:id="rId15"/>
    <p:sldId id="787" r:id="rId16"/>
    <p:sldId id="314" r:id="rId17"/>
    <p:sldId id="330" r:id="rId18"/>
    <p:sldId id="7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9E84"/>
    <a:srgbClr val="996633"/>
    <a:srgbClr val="B1C380"/>
    <a:srgbClr val="9BB8CD"/>
    <a:srgbClr val="FFF7D4"/>
    <a:srgbClr val="F8FFD2"/>
    <a:srgbClr val="D0F288"/>
    <a:srgbClr val="8ACDD7"/>
    <a:srgbClr val="F9F9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869" y="-91"/>
      </p:cViewPr>
      <p:guideLst>
        <p:guide orient="horz" pos="2159"/>
        <p:guide pos="37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42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0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4242" y="49629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7309" y="0"/>
            <a:ext cx="319187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70C0"/>
                </a:solidFill>
                <a:latin typeface="Algerian" panose="04020705040A02060702" pitchFamily="82" charset="0"/>
                <a:sym typeface="+mn-ea"/>
              </a:rPr>
              <a:t>GRAMMAR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457" y="5989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902539" y="518078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Make complete sentences from the clues. Make any changes and add more words if necessary.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439322" y="50137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17987" y="1686478"/>
            <a:ext cx="1199535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</a:t>
            </a:r>
            <a:r>
              <a:rPr lang="en-US" sz="3200"/>
              <a:t>. we / plan / visit / historical places / Cao Bang.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17987" y="3187360"/>
            <a:ext cx="1199535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we / hope / have / bus station / near / village / soon.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49947" y="2518328"/>
            <a:ext cx="481330" cy="4005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49947" y="4040616"/>
            <a:ext cx="481330" cy="42118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28"/>
          <p:cNvSpPr txBox="1"/>
          <p:nvPr/>
        </p:nvSpPr>
        <p:spPr>
          <a:xfrm>
            <a:off x="902538" y="2518328"/>
            <a:ext cx="1121080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plan / are planning to visit</a:t>
            </a:r>
            <a:r>
              <a:rPr lang="en-US" sz="3200" dirty="0">
                <a:solidFill>
                  <a:srgbClr val="FF0000"/>
                </a:solidFill>
              </a:rPr>
              <a:t> some historical places in Cao Bang. </a:t>
            </a:r>
            <a:r>
              <a:rPr lang="en-US" sz="3200" dirty="0"/>
              <a:t> 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911737" y="3928630"/>
            <a:ext cx="1120160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We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hope to have</a:t>
            </a:r>
            <a:r>
              <a:rPr lang="en-US" sz="3200" dirty="0">
                <a:solidFill>
                  <a:srgbClr val="FF0000"/>
                </a:solidFill>
              </a:rPr>
              <a:t> a bus station near our village soon.</a:t>
            </a:r>
          </a:p>
        </p:txBody>
      </p:sp>
      <p:sp>
        <p:nvSpPr>
          <p:cNvPr id="19" name="Text Box 20"/>
          <p:cNvSpPr txBox="1"/>
          <p:nvPr/>
        </p:nvSpPr>
        <p:spPr>
          <a:xfrm>
            <a:off x="117986" y="4660466"/>
            <a:ext cx="12005187" cy="538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2900" b="1" dirty="0">
                <a:sym typeface="+mn-ea"/>
              </a:rPr>
              <a:t>3.</a:t>
            </a:r>
            <a:r>
              <a:rPr lang="en-US" sz="2900" dirty="0">
                <a:sym typeface="+mn-ea"/>
              </a:rPr>
              <a:t> even / grandmother / enjoy / use / Facebook / communicate / her friends.</a:t>
            </a:r>
            <a:endParaRPr lang="en-US" sz="2900" dirty="0"/>
          </a:p>
        </p:txBody>
      </p:sp>
      <p:sp>
        <p:nvSpPr>
          <p:cNvPr id="21" name="Right Arrow 20"/>
          <p:cNvSpPr/>
          <p:nvPr/>
        </p:nvSpPr>
        <p:spPr>
          <a:xfrm>
            <a:off x="165268" y="5397736"/>
            <a:ext cx="503807" cy="44568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/>
          </a:p>
        </p:txBody>
      </p:sp>
      <p:sp>
        <p:nvSpPr>
          <p:cNvPr id="23" name="Text Box 2"/>
          <p:cNvSpPr txBox="1"/>
          <p:nvPr/>
        </p:nvSpPr>
        <p:spPr>
          <a:xfrm>
            <a:off x="720468" y="5339324"/>
            <a:ext cx="11402705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Even my grandmother </a:t>
            </a:r>
            <a:r>
              <a:rPr lang="en-US" sz="3000" dirty="0">
                <a:solidFill>
                  <a:srgbClr val="FF0000"/>
                </a:solidFill>
                <a:highlight>
                  <a:srgbClr val="FFFF00"/>
                </a:highlight>
              </a:rPr>
              <a:t>enjoys using</a:t>
            </a:r>
            <a:r>
              <a:rPr lang="en-US" sz="3000" dirty="0">
                <a:solidFill>
                  <a:srgbClr val="FF0000"/>
                </a:solidFill>
              </a:rPr>
              <a:t> Facebook to communicate with her</a:t>
            </a:r>
          </a:p>
        </p:txBody>
      </p:sp>
      <p:sp>
        <p:nvSpPr>
          <p:cNvPr id="25" name="Text Box 3"/>
          <p:cNvSpPr txBox="1"/>
          <p:nvPr/>
        </p:nvSpPr>
        <p:spPr>
          <a:xfrm>
            <a:off x="105922" y="6964246"/>
            <a:ext cx="11965858" cy="584775"/>
          </a:xfrm>
          <a:prstGeom prst="rect">
            <a:avLst/>
          </a:prstGeom>
          <a:solidFill>
            <a:srgbClr val="FFF7D4"/>
          </a:solidFill>
        </p:spPr>
        <p:txBody>
          <a:bodyPr wrap="square" rtlCol="0" anchor="t">
            <a:spAutoFit/>
          </a:bodyPr>
          <a:lstStyle/>
          <a:p>
            <a:r>
              <a:rPr lang="en-US" sz="3200" b="1">
                <a:sym typeface="+mn-ea"/>
              </a:rPr>
              <a:t>4.</a:t>
            </a:r>
            <a:r>
              <a:rPr lang="en-US" sz="3200">
                <a:sym typeface="+mn-ea"/>
              </a:rPr>
              <a:t> last year / I / learn / make cakes / watch / cooking videos / Internet.</a:t>
            </a:r>
            <a:endParaRPr lang="en-US" sz="32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0" grpId="0" bldLvl="0" animBg="1"/>
      <p:bldP spid="30" grpId="1" animBg="1"/>
      <p:bldP spid="23" grpId="0" bldLvl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4751" y="36337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1966" y="46601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903789" y="453164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Make complete sentences from the clues. Make any changes and add more words if necessary.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369831" y="36845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82675" y="1627049"/>
            <a:ext cx="11901170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3000" b="1" dirty="0">
                <a:sym typeface="+mn-ea"/>
              </a:rPr>
              <a:t>4.</a:t>
            </a:r>
            <a:r>
              <a:rPr lang="en-US" sz="3000" dirty="0">
                <a:sym typeface="+mn-ea"/>
              </a:rPr>
              <a:t> last year / I / learn / make cakes / watch / cooking videos / Internet.</a:t>
            </a:r>
            <a:endParaRPr lang="en-US" sz="3000" dirty="0"/>
          </a:p>
        </p:txBody>
      </p:sp>
      <p:sp>
        <p:nvSpPr>
          <p:cNvPr id="9" name="Right Arrow 8"/>
          <p:cNvSpPr/>
          <p:nvPr/>
        </p:nvSpPr>
        <p:spPr>
          <a:xfrm>
            <a:off x="81938" y="2404378"/>
            <a:ext cx="478501" cy="43509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61785" y="2315888"/>
            <a:ext cx="1132205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</a:rPr>
              <a:t>Last year, I </a:t>
            </a:r>
            <a:r>
              <a:rPr lang="en-US" sz="3000" dirty="0">
                <a:solidFill>
                  <a:srgbClr val="FF0000"/>
                </a:solidFill>
                <a:highlight>
                  <a:srgbClr val="FFFF00"/>
                </a:highlight>
              </a:rPr>
              <a:t>learned to make</a:t>
            </a:r>
            <a:r>
              <a:rPr lang="en-US" sz="3000" dirty="0">
                <a:solidFill>
                  <a:srgbClr val="FF0000"/>
                </a:solidFill>
              </a:rPr>
              <a:t> cakes by watching the cooking videos on the </a:t>
            </a:r>
            <a:r>
              <a:rPr lang="en-US" sz="3000" dirty="0" err="1">
                <a:solidFill>
                  <a:srgbClr val="FF0000"/>
                </a:solidFill>
              </a:rPr>
              <a:t>Internet.friends</a:t>
            </a:r>
            <a:r>
              <a:rPr lang="en-US" sz="30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7309" y="0"/>
            <a:ext cx="319187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70C0"/>
                </a:solidFill>
                <a:latin typeface="Algerian" panose="04020705040A02060702" pitchFamily="82" charset="0"/>
                <a:sym typeface="+mn-ea"/>
              </a:rPr>
              <a:t>GRAMMAR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9" name="Text Box 5"/>
          <p:cNvSpPr txBox="1"/>
          <p:nvPr/>
        </p:nvSpPr>
        <p:spPr>
          <a:xfrm>
            <a:off x="182675" y="3554882"/>
            <a:ext cx="11901169" cy="1015663"/>
          </a:xfrm>
          <a:prstGeom prst="rect">
            <a:avLst/>
          </a:prstGeom>
          <a:solidFill>
            <a:srgbClr val="FFF7D4"/>
          </a:solidFill>
        </p:spPr>
        <p:txBody>
          <a:bodyPr wrap="square" rtlCol="0" anchor="t">
            <a:spAutoFit/>
          </a:bodyPr>
          <a:lstStyle/>
          <a:p>
            <a:r>
              <a:rPr lang="en-US" sz="3000" b="1" dirty="0">
                <a:sym typeface="+mn-ea"/>
              </a:rPr>
              <a:t>5.</a:t>
            </a:r>
            <a:r>
              <a:rPr lang="en-US" sz="3000" dirty="0">
                <a:sym typeface="+mn-ea"/>
              </a:rPr>
              <a:t> this morning / I / suggest / do a survey / northern women’s traditional costumes.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81938" y="4984955"/>
            <a:ext cx="547327" cy="43261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22" name="Text Box 13"/>
          <p:cNvSpPr txBox="1"/>
          <p:nvPr/>
        </p:nvSpPr>
        <p:spPr>
          <a:xfrm>
            <a:off x="716115" y="4778120"/>
            <a:ext cx="1125957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000">
                <a:solidFill>
                  <a:srgbClr val="FF0000"/>
                </a:solidFill>
              </a:rPr>
              <a:t>This morning, I </a:t>
            </a:r>
            <a:r>
              <a:rPr lang="en-US" sz="3000">
                <a:solidFill>
                  <a:srgbClr val="FF0000"/>
                </a:solidFill>
                <a:highlight>
                  <a:srgbClr val="FFFF00"/>
                </a:highlight>
              </a:rPr>
              <a:t>suggested doing</a:t>
            </a:r>
            <a:r>
              <a:rPr lang="en-US" sz="3000">
                <a:solidFill>
                  <a:srgbClr val="FF0000"/>
                </a:solidFill>
              </a:rPr>
              <a:t> a survey on traditional northern women’s costumes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22" grpId="0" bldLvl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3587" y="0"/>
            <a:ext cx="300340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Bauhaus 93" panose="04030905020B02020C02" pitchFamily="82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258179" y="6019554"/>
            <a:ext cx="8345805" cy="646331"/>
          </a:xfrm>
          <a:prstGeom prst="rect">
            <a:avLst/>
          </a:prstGeom>
          <a:solidFill>
            <a:srgbClr val="FFF7D4">
              <a:alpha val="68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1270" indent="-1270" algn="ctr"/>
            <a:r>
              <a:rPr lang="en-US" sz="3600" b="1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I KNOW MY ______ WELL!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769" y="864080"/>
            <a:ext cx="114545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1. </a:t>
            </a:r>
            <a:r>
              <a:rPr lang="en-US" sz="3200" dirty="0" smtClean="0"/>
              <a:t>Interview </a:t>
            </a:r>
            <a:r>
              <a:rPr lang="en-US" sz="3000" dirty="0"/>
              <a:t>one</a:t>
            </a:r>
            <a:r>
              <a:rPr lang="en-US" sz="3200" dirty="0"/>
              <a:t> of your family members about his/ her life when he/she was your age now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5316" y="68826"/>
            <a:ext cx="300340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Bauhaus 93" panose="04030905020B02020C02" pitchFamily="82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599768" y="2090221"/>
            <a:ext cx="8406579" cy="280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Open Sans" panose="020B0606030504020204" pitchFamily="34" charset="0"/>
              </a:rPr>
              <a:t>* </a:t>
            </a:r>
            <a:r>
              <a:rPr lang="vi-VN" sz="24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Take 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notes of his/her answers. You may focus on</a:t>
            </a:r>
            <a:r>
              <a:rPr lang="vi-VN" sz="24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: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what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school he/she went </a:t>
            </a: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to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what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learning was like then </a:t>
            </a:r>
            <a:endParaRPr lang="en-US" sz="24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how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he/she spent his / her free </a:t>
            </a: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time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what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relations among family members were like then</a:t>
            </a:r>
            <a:endParaRPr lang="vi-VN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503" y="2202424"/>
            <a:ext cx="2861188" cy="33921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966" y="253632"/>
            <a:ext cx="11592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" panose="020B0606030504020204" pitchFamily="34" charset="0"/>
              </a:rPr>
              <a:t>2 </a:t>
            </a:r>
            <a:r>
              <a:rPr lang="en-US" sz="2800" b="1" dirty="0" smtClean="0">
                <a:solidFill>
                  <a:srgbClr val="C00000"/>
                </a:solidFill>
                <a:latin typeface="Open Sans" panose="020B0606030504020204" pitchFamily="34" charset="0"/>
              </a:rPr>
              <a:t>. </a:t>
            </a:r>
            <a:r>
              <a:rPr lang="en-US" sz="2800" b="1" dirty="0" smtClean="0">
                <a:latin typeface="Open Sans" panose="020B0606030504020204" pitchFamily="34" charset="0"/>
              </a:rPr>
              <a:t>Make </a:t>
            </a:r>
            <a:r>
              <a:rPr lang="en-US" sz="2800" b="1" dirty="0">
                <a:latin typeface="Open Sans" panose="020B0606030504020204" pitchFamily="34" charset="0"/>
              </a:rPr>
              <a:t>a poster, including his / her photo and the information you have noted.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73505" y="1355223"/>
            <a:ext cx="10977720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Name: </a:t>
            </a:r>
            <a:r>
              <a:rPr lang="en-US" sz="2800" dirty="0" smtClean="0"/>
              <a:t>Thu Ba - my mother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School: </a:t>
            </a:r>
            <a:r>
              <a:rPr lang="en-US" sz="2800" dirty="0" err="1" smtClean="0"/>
              <a:t>Nghia</a:t>
            </a:r>
            <a:r>
              <a:rPr lang="en-US" sz="2800" dirty="0" smtClean="0"/>
              <a:t> </a:t>
            </a:r>
            <a:r>
              <a:rPr lang="en-US" sz="2800" dirty="0" err="1" smtClean="0"/>
              <a:t>Hiep</a:t>
            </a:r>
            <a:r>
              <a:rPr lang="en-US" sz="2800" dirty="0" smtClean="0"/>
              <a:t> Secondary School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Learning: </a:t>
            </a:r>
            <a:r>
              <a:rPr lang="en-US" sz="2800" dirty="0"/>
              <a:t>Traditional approach with books, and chalkboards. Don’t have computers or the internet. Only studying in the morning</a:t>
            </a:r>
            <a:r>
              <a:rPr lang="en-US" sz="28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Free Time</a:t>
            </a:r>
            <a:r>
              <a:rPr lang="en-US" sz="2800" dirty="0"/>
              <a:t>: Outdoor activities, folk games, sports </a:t>
            </a:r>
            <a:r>
              <a:rPr lang="en-US" sz="2800" dirty="0" smtClean="0"/>
              <a:t>(football, </a:t>
            </a:r>
            <a:r>
              <a:rPr lang="en-US" sz="2800" dirty="0"/>
              <a:t>rope skipping), biking, reading, and </a:t>
            </a:r>
            <a:r>
              <a:rPr lang="en-US" sz="2800" dirty="0" smtClean="0"/>
              <a:t>drawing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Family Relations: </a:t>
            </a:r>
            <a:r>
              <a:rPr lang="en-US" sz="2800" dirty="0"/>
              <a:t>Family bonds were strong. Spending a lot of time with her family, cooking and having dinner with family every day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44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5805" y="222092"/>
            <a:ext cx="7403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Open Sans" panose="020B0606030504020204" pitchFamily="34" charset="0"/>
                <a:cs typeface="Mongolian Baiti" panose="03000500000000000000" pitchFamily="66" charset="0"/>
              </a:rPr>
              <a:t>3 </a:t>
            </a:r>
            <a:r>
              <a:rPr lang="en-US" sz="2800" b="1" dirty="0" smtClean="0">
                <a:solidFill>
                  <a:srgbClr val="C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  <a:r>
              <a:rPr lang="vi-VN" sz="2800" b="1" dirty="0">
                <a:solidFill>
                  <a:srgbClr val="000000"/>
                </a:solidFill>
                <a:latin typeface="Open Sans" panose="020B0606030504020204" pitchFamily="34" charset="0"/>
                <a:cs typeface="Mongolian Baiti" panose="03000500000000000000" pitchFamily="66" charset="0"/>
              </a:rPr>
              <a:t> Present your poster to the class. </a:t>
            </a:r>
            <a:endParaRPr lang="en-US" sz="28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212" y="558500"/>
            <a:ext cx="4706520" cy="5651482"/>
          </a:xfrm>
          <a:prstGeom prst="rect">
            <a:avLst/>
          </a:prstGeom>
        </p:spPr>
      </p:pic>
      <p:pic>
        <p:nvPicPr>
          <p:cNvPr id="9" name="Content Placeholder 5" descr="giphy (2)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4683" y="1012722"/>
            <a:ext cx="3240569" cy="3982065"/>
          </a:xfrm>
          <a:prstGeom prst="rect">
            <a:avLst/>
          </a:prstGeom>
        </p:spPr>
      </p:pic>
      <p:sp>
        <p:nvSpPr>
          <p:cNvPr id="10" name="Text Box 6"/>
          <p:cNvSpPr txBox="1"/>
          <p:nvPr/>
        </p:nvSpPr>
        <p:spPr>
          <a:xfrm rot="21180000">
            <a:off x="1714133" y="3856302"/>
            <a:ext cx="47282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4400" b="1" dirty="0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384485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23557" y="158504"/>
            <a:ext cx="464537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roadway" panose="04040905080B02020502" pitchFamily="82" charset="0"/>
                <a:cs typeface="Arial" panose="020B0604020202020204" pitchFamily="34" charset="0"/>
              </a:rPr>
              <a:t>CONSOLIDATION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Broadway" panose="04040905080B02020502" pitchFamily="8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893" y="2036127"/>
            <a:ext cx="11445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ym typeface="+mn-ea"/>
              </a:rPr>
              <a:t>Review </a:t>
            </a:r>
            <a:r>
              <a:rPr lang="en-US" sz="3200" dirty="0">
                <a:sym typeface="+mn-ea"/>
              </a:rPr>
              <a:t>the vocabulary and grammar of Unit 6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ym typeface="+mn-ea"/>
              </a:rPr>
              <a:t>Apply what they have learnt (vocabulary and grammar) into practice through a project.</a:t>
            </a: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32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199" y="365274"/>
            <a:ext cx="2223770" cy="14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5893" y="928038"/>
            <a:ext cx="781441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</a:rPr>
              <a:t>What have we learnt in this lesson?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41290" y="285703"/>
            <a:ext cx="454250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b="1" u="sng" dirty="0">
                <a:solidFill>
                  <a:schemeClr val="accent4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4969" y="1557901"/>
            <a:ext cx="10308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Prepare </a:t>
            </a:r>
            <a:r>
              <a:rPr lang="en-US" sz="3600" dirty="0"/>
              <a:t>for the next </a:t>
            </a:r>
            <a:r>
              <a:rPr lang="en-US" sz="3600" dirty="0" smtClean="0"/>
              <a:t>lesson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err="1" smtClean="0"/>
              <a:t>Prepair</a:t>
            </a:r>
            <a:r>
              <a:rPr lang="en-US" sz="3600" dirty="0" smtClean="0"/>
              <a:t> Review 2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10" y="2648175"/>
            <a:ext cx="3496310" cy="3496310"/>
          </a:xfrm>
          <a:prstGeom prst="rect">
            <a:avLst/>
          </a:prstGeom>
        </p:spPr>
      </p:pic>
      <p:pic>
        <p:nvPicPr>
          <p:cNvPr id="13" name="Picture 24" descr="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7" y="8027"/>
            <a:ext cx="10668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220" y="65026"/>
            <a:ext cx="10668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68" y="469121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70" y="20286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0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4000">
              <a:schemeClr val="accent1">
                <a:lumMod val="5000"/>
                <a:lumOff val="95000"/>
                <a:alpha val="100000"/>
              </a:schemeClr>
            </a:gs>
            <a:gs pos="41000">
              <a:schemeClr val="tx1"/>
            </a:gs>
            <a:gs pos="77000">
              <a:schemeClr val="tx1">
                <a:alpha val="69000"/>
              </a:schemeClr>
            </a:gs>
            <a:gs pos="6000">
              <a:schemeClr val="tx1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46140"/>
          <p:cNvPicPr>
            <a:picLocks noChangeAspect="1"/>
          </p:cNvPicPr>
          <p:nvPr/>
        </p:nvPicPr>
        <p:blipFill>
          <a:blip r:embed="rId2"/>
          <a:srcRect l="7796" r="10451" b="-3037"/>
          <a:stretch>
            <a:fillRect/>
          </a:stretch>
        </p:blipFill>
        <p:spPr>
          <a:xfrm>
            <a:off x="5866130" y="699770"/>
            <a:ext cx="6082665" cy="5386705"/>
          </a:xfrm>
          <a:prstGeom prst="ellipse">
            <a:avLst/>
          </a:prstGeom>
        </p:spPr>
      </p:pic>
      <p:sp>
        <p:nvSpPr>
          <p:cNvPr id="153" name="Freeform: Shape 152"/>
          <p:cNvSpPr/>
          <p:nvPr/>
        </p:nvSpPr>
        <p:spPr>
          <a:xfrm>
            <a:off x="5622925" y="144145"/>
            <a:ext cx="6569075" cy="6569075"/>
          </a:xfrm>
          <a:custGeom>
            <a:avLst/>
            <a:gdLst>
              <a:gd name="connsiteX0" fmla="*/ 2836620 w 5096108"/>
              <a:gd name="connsiteY0" fmla="*/ 4485269 h 5096108"/>
              <a:gd name="connsiteX1" fmla="*/ 2788859 w 5096108"/>
              <a:gd name="connsiteY1" fmla="*/ 4525361 h 5096108"/>
              <a:gd name="connsiteX2" fmla="*/ 2836620 w 5096108"/>
              <a:gd name="connsiteY2" fmla="*/ 4485269 h 5096108"/>
              <a:gd name="connsiteX3" fmla="*/ 2105491 w 5096108"/>
              <a:gd name="connsiteY3" fmla="*/ 4467286 h 5096108"/>
              <a:gd name="connsiteX4" fmla="*/ 2116646 w 5096108"/>
              <a:gd name="connsiteY4" fmla="*/ 4472178 h 5096108"/>
              <a:gd name="connsiteX5" fmla="*/ 2093533 w 5096108"/>
              <a:gd name="connsiteY5" fmla="*/ 4479810 h 5096108"/>
              <a:gd name="connsiteX6" fmla="*/ 2105491 w 5096108"/>
              <a:gd name="connsiteY6" fmla="*/ 4467286 h 5096108"/>
              <a:gd name="connsiteX7" fmla="*/ 2876280 w 5096108"/>
              <a:gd name="connsiteY7" fmla="*/ 3603860 h 5096108"/>
              <a:gd name="connsiteX8" fmla="*/ 2828628 w 5096108"/>
              <a:gd name="connsiteY8" fmla="*/ 3649838 h 5096108"/>
              <a:gd name="connsiteX9" fmla="*/ 2876280 w 5096108"/>
              <a:gd name="connsiteY9" fmla="*/ 3603860 h 5096108"/>
              <a:gd name="connsiteX10" fmla="*/ 1168714 w 5096108"/>
              <a:gd name="connsiteY10" fmla="*/ 3517350 h 5096108"/>
              <a:gd name="connsiteX11" fmla="*/ 1194580 w 5096108"/>
              <a:gd name="connsiteY11" fmla="*/ 3519824 h 5096108"/>
              <a:gd name="connsiteX12" fmla="*/ 1128627 w 5096108"/>
              <a:gd name="connsiteY12" fmla="*/ 3551070 h 5096108"/>
              <a:gd name="connsiteX13" fmla="*/ 1156840 w 5096108"/>
              <a:gd name="connsiteY13" fmla="*/ 3537911 h 5096108"/>
              <a:gd name="connsiteX14" fmla="*/ 1168714 w 5096108"/>
              <a:gd name="connsiteY14" fmla="*/ 3517350 h 5096108"/>
              <a:gd name="connsiteX15" fmla="*/ 4273133 w 5096108"/>
              <a:gd name="connsiteY15" fmla="*/ 3472921 h 5096108"/>
              <a:gd name="connsiteX16" fmla="*/ 4268389 w 5096108"/>
              <a:gd name="connsiteY16" fmla="*/ 3474419 h 5096108"/>
              <a:gd name="connsiteX17" fmla="*/ 3316271 w 5096108"/>
              <a:gd name="connsiteY17" fmla="*/ 3368052 h 5096108"/>
              <a:gd name="connsiteX18" fmla="*/ 3328880 w 5096108"/>
              <a:gd name="connsiteY18" fmla="*/ 3408789 h 5096108"/>
              <a:gd name="connsiteX19" fmla="*/ 3270810 w 5096108"/>
              <a:gd name="connsiteY19" fmla="*/ 3394057 h 5096108"/>
              <a:gd name="connsiteX20" fmla="*/ 3316271 w 5096108"/>
              <a:gd name="connsiteY20" fmla="*/ 3368052 h 5096108"/>
              <a:gd name="connsiteX21" fmla="*/ 3506759 w 5096108"/>
              <a:gd name="connsiteY21" fmla="*/ 3350330 h 5096108"/>
              <a:gd name="connsiteX22" fmla="*/ 3463103 w 5096108"/>
              <a:gd name="connsiteY22" fmla="*/ 3366343 h 5096108"/>
              <a:gd name="connsiteX23" fmla="*/ 3506759 w 5096108"/>
              <a:gd name="connsiteY23" fmla="*/ 3350330 h 5096108"/>
              <a:gd name="connsiteX24" fmla="*/ 789040 w 5096108"/>
              <a:gd name="connsiteY24" fmla="*/ 3348621 h 5096108"/>
              <a:gd name="connsiteX25" fmla="*/ 796054 w 5096108"/>
              <a:gd name="connsiteY25" fmla="*/ 3355786 h 5096108"/>
              <a:gd name="connsiteX26" fmla="*/ 772904 w 5096108"/>
              <a:gd name="connsiteY26" fmla="*/ 3357321 h 5096108"/>
              <a:gd name="connsiteX27" fmla="*/ 789040 w 5096108"/>
              <a:gd name="connsiteY27" fmla="*/ 3348621 h 5096108"/>
              <a:gd name="connsiteX28" fmla="*/ 4376219 w 5096108"/>
              <a:gd name="connsiteY28" fmla="*/ 3341410 h 5096108"/>
              <a:gd name="connsiteX29" fmla="*/ 4254267 w 5096108"/>
              <a:gd name="connsiteY29" fmla="*/ 3378970 h 5096108"/>
              <a:gd name="connsiteX30" fmla="*/ 4376219 w 5096108"/>
              <a:gd name="connsiteY30" fmla="*/ 3341410 h 5096108"/>
              <a:gd name="connsiteX31" fmla="*/ 3689600 w 5096108"/>
              <a:gd name="connsiteY31" fmla="*/ 3251378 h 5096108"/>
              <a:gd name="connsiteX32" fmla="*/ 3680946 w 5096108"/>
              <a:gd name="connsiteY32" fmla="*/ 3272008 h 5096108"/>
              <a:gd name="connsiteX33" fmla="*/ 3657780 w 5096108"/>
              <a:gd name="connsiteY33" fmla="*/ 3280989 h 5096108"/>
              <a:gd name="connsiteX34" fmla="*/ 3666043 w 5096108"/>
              <a:gd name="connsiteY34" fmla="*/ 3269735 h 5096108"/>
              <a:gd name="connsiteX35" fmla="*/ 3692508 w 5096108"/>
              <a:gd name="connsiteY35" fmla="*/ 3249111 h 5096108"/>
              <a:gd name="connsiteX36" fmla="*/ 3689600 w 5096108"/>
              <a:gd name="connsiteY36" fmla="*/ 3251378 h 5096108"/>
              <a:gd name="connsiteX37" fmla="*/ 3690524 w 5096108"/>
              <a:gd name="connsiteY37" fmla="*/ 3249173 h 5096108"/>
              <a:gd name="connsiteX38" fmla="*/ 3718310 w 5096108"/>
              <a:gd name="connsiteY38" fmla="*/ 3229057 h 5096108"/>
              <a:gd name="connsiteX39" fmla="*/ 3709313 w 5096108"/>
              <a:gd name="connsiteY39" fmla="*/ 3248584 h 5096108"/>
              <a:gd name="connsiteX40" fmla="*/ 3692508 w 5096108"/>
              <a:gd name="connsiteY40" fmla="*/ 3249111 h 5096108"/>
              <a:gd name="connsiteX41" fmla="*/ 3695626 w 5096108"/>
              <a:gd name="connsiteY41" fmla="*/ 3246681 h 5096108"/>
              <a:gd name="connsiteX42" fmla="*/ 3718310 w 5096108"/>
              <a:gd name="connsiteY42" fmla="*/ 3229057 h 5096108"/>
              <a:gd name="connsiteX43" fmla="*/ 4031566 w 5096108"/>
              <a:gd name="connsiteY43" fmla="*/ 2990177 h 5096108"/>
              <a:gd name="connsiteX44" fmla="*/ 4033193 w 5096108"/>
              <a:gd name="connsiteY44" fmla="*/ 2995426 h 5096108"/>
              <a:gd name="connsiteX45" fmla="*/ 4027662 w 5096108"/>
              <a:gd name="connsiteY45" fmla="*/ 2998493 h 5096108"/>
              <a:gd name="connsiteX46" fmla="*/ 4031566 w 5096108"/>
              <a:gd name="connsiteY46" fmla="*/ 2990177 h 5096108"/>
              <a:gd name="connsiteX47" fmla="*/ 4282231 w 5096108"/>
              <a:gd name="connsiteY47" fmla="*/ 2859230 h 5096108"/>
              <a:gd name="connsiteX48" fmla="*/ 4285191 w 5096108"/>
              <a:gd name="connsiteY48" fmla="*/ 2863488 h 5096108"/>
              <a:gd name="connsiteX49" fmla="*/ 4278200 w 5096108"/>
              <a:gd name="connsiteY49" fmla="*/ 2862488 h 5096108"/>
              <a:gd name="connsiteX50" fmla="*/ 4282231 w 5096108"/>
              <a:gd name="connsiteY50" fmla="*/ 2859230 h 5096108"/>
              <a:gd name="connsiteX51" fmla="*/ 3916988 w 5096108"/>
              <a:gd name="connsiteY51" fmla="*/ 2822720 h 5096108"/>
              <a:gd name="connsiteX52" fmla="*/ 3913560 w 5096108"/>
              <a:gd name="connsiteY52" fmla="*/ 2826322 h 5096108"/>
              <a:gd name="connsiteX53" fmla="*/ 3911951 w 5096108"/>
              <a:gd name="connsiteY53" fmla="*/ 2825174 h 5096108"/>
              <a:gd name="connsiteX54" fmla="*/ 3912385 w 5096108"/>
              <a:gd name="connsiteY54" fmla="*/ 2824644 h 5096108"/>
              <a:gd name="connsiteX55" fmla="*/ 3888418 w 5096108"/>
              <a:gd name="connsiteY55" fmla="*/ 2816645 h 5096108"/>
              <a:gd name="connsiteX56" fmla="*/ 3900008 w 5096108"/>
              <a:gd name="connsiteY56" fmla="*/ 2816658 h 5096108"/>
              <a:gd name="connsiteX57" fmla="*/ 3911951 w 5096108"/>
              <a:gd name="connsiteY57" fmla="*/ 2825174 h 5096108"/>
              <a:gd name="connsiteX58" fmla="*/ 3902186 w 5096108"/>
              <a:gd name="connsiteY58" fmla="*/ 2837087 h 5096108"/>
              <a:gd name="connsiteX59" fmla="*/ 3868332 w 5096108"/>
              <a:gd name="connsiteY59" fmla="*/ 2835167 h 5096108"/>
              <a:gd name="connsiteX60" fmla="*/ 3888418 w 5096108"/>
              <a:gd name="connsiteY60" fmla="*/ 2816645 h 5096108"/>
              <a:gd name="connsiteX61" fmla="*/ 4019495 w 5096108"/>
              <a:gd name="connsiteY61" fmla="*/ 2757587 h 5096108"/>
              <a:gd name="connsiteX62" fmla="*/ 4060051 w 5096108"/>
              <a:gd name="connsiteY62" fmla="*/ 2811268 h 5096108"/>
              <a:gd name="connsiteX63" fmla="*/ 4009759 w 5096108"/>
              <a:gd name="connsiteY63" fmla="*/ 2815084 h 5096108"/>
              <a:gd name="connsiteX64" fmla="*/ 3956726 w 5096108"/>
              <a:gd name="connsiteY64" fmla="*/ 2806112 h 5096108"/>
              <a:gd name="connsiteX65" fmla="*/ 3916988 w 5096108"/>
              <a:gd name="connsiteY65" fmla="*/ 2822720 h 5096108"/>
              <a:gd name="connsiteX66" fmla="*/ 3958262 w 5096108"/>
              <a:gd name="connsiteY66" fmla="*/ 2779354 h 5096108"/>
              <a:gd name="connsiteX67" fmla="*/ 4019495 w 5096108"/>
              <a:gd name="connsiteY67" fmla="*/ 2757587 h 5096108"/>
              <a:gd name="connsiteX68" fmla="*/ 4241399 w 5096108"/>
              <a:gd name="connsiteY68" fmla="*/ 2357363 h 5096108"/>
              <a:gd name="connsiteX69" fmla="*/ 4241173 w 5096108"/>
              <a:gd name="connsiteY69" fmla="*/ 2358126 h 5096108"/>
              <a:gd name="connsiteX70" fmla="*/ 4240607 w 5096108"/>
              <a:gd name="connsiteY70" fmla="*/ 2358383 h 5096108"/>
              <a:gd name="connsiteX71" fmla="*/ 4239689 w 5096108"/>
              <a:gd name="connsiteY71" fmla="*/ 2358250 h 5096108"/>
              <a:gd name="connsiteX72" fmla="*/ 4216526 w 5096108"/>
              <a:gd name="connsiteY72" fmla="*/ 2354882 h 5096108"/>
              <a:gd name="connsiteX73" fmla="*/ 4239689 w 5096108"/>
              <a:gd name="connsiteY73" fmla="*/ 2358250 h 5096108"/>
              <a:gd name="connsiteX74" fmla="*/ 4236333 w 5096108"/>
              <a:gd name="connsiteY74" fmla="*/ 2359988 h 5096108"/>
              <a:gd name="connsiteX75" fmla="*/ 4224699 w 5096108"/>
              <a:gd name="connsiteY75" fmla="*/ 2364697 h 5096108"/>
              <a:gd name="connsiteX76" fmla="*/ 4216526 w 5096108"/>
              <a:gd name="connsiteY76" fmla="*/ 2354882 h 5096108"/>
              <a:gd name="connsiteX77" fmla="*/ 4094259 w 5096108"/>
              <a:gd name="connsiteY77" fmla="*/ 2273921 h 5096108"/>
              <a:gd name="connsiteX78" fmla="*/ 4099359 w 5096108"/>
              <a:gd name="connsiteY78" fmla="*/ 2276310 h 5096108"/>
              <a:gd name="connsiteX79" fmla="*/ 4094259 w 5096108"/>
              <a:gd name="connsiteY79" fmla="*/ 2273921 h 5096108"/>
              <a:gd name="connsiteX80" fmla="*/ 4003654 w 5096108"/>
              <a:gd name="connsiteY80" fmla="*/ 2269713 h 5096108"/>
              <a:gd name="connsiteX81" fmla="*/ 4012860 w 5096108"/>
              <a:gd name="connsiteY81" fmla="*/ 2273565 h 5096108"/>
              <a:gd name="connsiteX82" fmla="*/ 4008190 w 5096108"/>
              <a:gd name="connsiteY82" fmla="*/ 2283301 h 5096108"/>
              <a:gd name="connsiteX83" fmla="*/ 4003654 w 5096108"/>
              <a:gd name="connsiteY83" fmla="*/ 2269713 h 5096108"/>
              <a:gd name="connsiteX84" fmla="*/ 3987538 w 5096108"/>
              <a:gd name="connsiteY84" fmla="*/ 1906536 h 5096108"/>
              <a:gd name="connsiteX85" fmla="*/ 3988822 w 5096108"/>
              <a:gd name="connsiteY85" fmla="*/ 1911314 h 5096108"/>
              <a:gd name="connsiteX86" fmla="*/ 3987538 w 5096108"/>
              <a:gd name="connsiteY86" fmla="*/ 1906536 h 5096108"/>
              <a:gd name="connsiteX87" fmla="*/ 1742613 w 5096108"/>
              <a:gd name="connsiteY87" fmla="*/ 1792440 h 5096108"/>
              <a:gd name="connsiteX88" fmla="*/ 1725328 w 5096108"/>
              <a:gd name="connsiteY88" fmla="*/ 1807660 h 5096108"/>
              <a:gd name="connsiteX89" fmla="*/ 1732852 w 5096108"/>
              <a:gd name="connsiteY89" fmla="*/ 1798351 h 5096108"/>
              <a:gd name="connsiteX90" fmla="*/ 1742613 w 5096108"/>
              <a:gd name="connsiteY90" fmla="*/ 1792440 h 5096108"/>
              <a:gd name="connsiteX91" fmla="*/ 401808 w 5096108"/>
              <a:gd name="connsiteY91" fmla="*/ 1791790 h 5096108"/>
              <a:gd name="connsiteX92" fmla="*/ 401415 w 5096108"/>
              <a:gd name="connsiteY92" fmla="*/ 1795250 h 5096108"/>
              <a:gd name="connsiteX93" fmla="*/ 401583 w 5096108"/>
              <a:gd name="connsiteY93" fmla="*/ 1791966 h 5096108"/>
              <a:gd name="connsiteX94" fmla="*/ 1824807 w 5096108"/>
              <a:gd name="connsiteY94" fmla="*/ 1736076 h 5096108"/>
              <a:gd name="connsiteX95" fmla="*/ 1829799 w 5096108"/>
              <a:gd name="connsiteY95" fmla="*/ 1746025 h 5096108"/>
              <a:gd name="connsiteX96" fmla="*/ 1824807 w 5096108"/>
              <a:gd name="connsiteY96" fmla="*/ 1736076 h 5096108"/>
              <a:gd name="connsiteX97" fmla="*/ 1434566 w 5096108"/>
              <a:gd name="connsiteY97" fmla="*/ 1693481 h 5096108"/>
              <a:gd name="connsiteX98" fmla="*/ 1454389 w 5096108"/>
              <a:gd name="connsiteY98" fmla="*/ 1694416 h 5096108"/>
              <a:gd name="connsiteX99" fmla="*/ 1352626 w 5096108"/>
              <a:gd name="connsiteY99" fmla="*/ 1751163 h 5096108"/>
              <a:gd name="connsiteX100" fmla="*/ 1434566 w 5096108"/>
              <a:gd name="connsiteY100" fmla="*/ 1693481 h 5096108"/>
              <a:gd name="connsiteX101" fmla="*/ 3757312 w 5096108"/>
              <a:gd name="connsiteY101" fmla="*/ 1621607 h 5096108"/>
              <a:gd name="connsiteX102" fmla="*/ 3757330 w 5096108"/>
              <a:gd name="connsiteY102" fmla="*/ 1625610 h 5096108"/>
              <a:gd name="connsiteX103" fmla="*/ 3754023 w 5096108"/>
              <a:gd name="connsiteY103" fmla="*/ 1622026 h 5096108"/>
              <a:gd name="connsiteX104" fmla="*/ 3756821 w 5096108"/>
              <a:gd name="connsiteY104" fmla="*/ 1621848 h 5096108"/>
              <a:gd name="connsiteX105" fmla="*/ 3731729 w 5096108"/>
              <a:gd name="connsiteY105" fmla="*/ 1601514 h 5096108"/>
              <a:gd name="connsiteX106" fmla="*/ 3740390 w 5096108"/>
              <a:gd name="connsiteY106" fmla="*/ 1607252 h 5096108"/>
              <a:gd name="connsiteX107" fmla="*/ 3754023 w 5096108"/>
              <a:gd name="connsiteY107" fmla="*/ 1622026 h 5096108"/>
              <a:gd name="connsiteX108" fmla="*/ 3743928 w 5096108"/>
              <a:gd name="connsiteY108" fmla="*/ 1622666 h 5096108"/>
              <a:gd name="connsiteX109" fmla="*/ 3721912 w 5096108"/>
              <a:gd name="connsiteY109" fmla="*/ 1619581 h 5096108"/>
              <a:gd name="connsiteX110" fmla="*/ 3731729 w 5096108"/>
              <a:gd name="connsiteY110" fmla="*/ 1601514 h 5096108"/>
              <a:gd name="connsiteX111" fmla="*/ 854266 w 5096108"/>
              <a:gd name="connsiteY111" fmla="*/ 1508546 h 5096108"/>
              <a:gd name="connsiteX112" fmla="*/ 811748 w 5096108"/>
              <a:gd name="connsiteY112" fmla="*/ 1537114 h 5096108"/>
              <a:gd name="connsiteX113" fmla="*/ 854266 w 5096108"/>
              <a:gd name="connsiteY113" fmla="*/ 1508546 h 5096108"/>
              <a:gd name="connsiteX114" fmla="*/ 2049956 w 5096108"/>
              <a:gd name="connsiteY114" fmla="*/ 1410613 h 5096108"/>
              <a:gd name="connsiteX115" fmla="*/ 2095319 w 5096108"/>
              <a:gd name="connsiteY115" fmla="*/ 1428326 h 5096108"/>
              <a:gd name="connsiteX116" fmla="*/ 1990000 w 5096108"/>
              <a:gd name="connsiteY116" fmla="*/ 1498478 h 5096108"/>
              <a:gd name="connsiteX117" fmla="*/ 1984973 w 5096108"/>
              <a:gd name="connsiteY117" fmla="*/ 1499544 h 5096108"/>
              <a:gd name="connsiteX118" fmla="*/ 1978143 w 5096108"/>
              <a:gd name="connsiteY118" fmla="*/ 1498090 h 5096108"/>
              <a:gd name="connsiteX119" fmla="*/ 1973073 w 5096108"/>
              <a:gd name="connsiteY119" fmla="*/ 1502067 h 5096108"/>
              <a:gd name="connsiteX120" fmla="*/ 1984973 w 5096108"/>
              <a:gd name="connsiteY120" fmla="*/ 1499544 h 5096108"/>
              <a:gd name="connsiteX121" fmla="*/ 1998762 w 5096108"/>
              <a:gd name="connsiteY121" fmla="*/ 1502479 h 5096108"/>
              <a:gd name="connsiteX122" fmla="*/ 1911161 w 5096108"/>
              <a:gd name="connsiteY122" fmla="*/ 1599037 h 5096108"/>
              <a:gd name="connsiteX123" fmla="*/ 1893220 w 5096108"/>
              <a:gd name="connsiteY123" fmla="*/ 1606991 h 5096108"/>
              <a:gd name="connsiteX124" fmla="*/ 1765491 w 5096108"/>
              <a:gd name="connsiteY124" fmla="*/ 1639877 h 5096108"/>
              <a:gd name="connsiteX125" fmla="*/ 1802406 w 5096108"/>
              <a:gd name="connsiteY125" fmla="*/ 1578025 h 5096108"/>
              <a:gd name="connsiteX126" fmla="*/ 1772302 w 5096108"/>
              <a:gd name="connsiteY126" fmla="*/ 1578598 h 5096108"/>
              <a:gd name="connsiteX127" fmla="*/ 1654845 w 5096108"/>
              <a:gd name="connsiteY127" fmla="*/ 1617903 h 5096108"/>
              <a:gd name="connsiteX128" fmla="*/ 1497083 w 5096108"/>
              <a:gd name="connsiteY128" fmla="*/ 1659923 h 5096108"/>
              <a:gd name="connsiteX129" fmla="*/ 1673288 w 5096108"/>
              <a:gd name="connsiteY129" fmla="*/ 1567147 h 5096108"/>
              <a:gd name="connsiteX130" fmla="*/ 1976933 w 5096108"/>
              <a:gd name="connsiteY130" fmla="*/ 1431501 h 5096108"/>
              <a:gd name="connsiteX131" fmla="*/ 2049956 w 5096108"/>
              <a:gd name="connsiteY131" fmla="*/ 1410613 h 5096108"/>
              <a:gd name="connsiteX132" fmla="*/ 2369359 w 5096108"/>
              <a:gd name="connsiteY132" fmla="*/ 1301023 h 5096108"/>
              <a:gd name="connsiteX133" fmla="*/ 2285361 w 5096108"/>
              <a:gd name="connsiteY133" fmla="*/ 1341044 h 5096108"/>
              <a:gd name="connsiteX134" fmla="*/ 2369359 w 5096108"/>
              <a:gd name="connsiteY134" fmla="*/ 1301023 h 5096108"/>
              <a:gd name="connsiteX135" fmla="*/ 3876079 w 5096108"/>
              <a:gd name="connsiteY135" fmla="*/ 1289792 h 5096108"/>
              <a:gd name="connsiteX136" fmla="*/ 3901147 w 5096108"/>
              <a:gd name="connsiteY136" fmla="*/ 1318609 h 5096108"/>
              <a:gd name="connsiteX137" fmla="*/ 3873256 w 5096108"/>
              <a:gd name="connsiteY137" fmla="*/ 1340474 h 5096108"/>
              <a:gd name="connsiteX138" fmla="*/ 3818148 w 5096108"/>
              <a:gd name="connsiteY138" fmla="*/ 1345432 h 5096108"/>
              <a:gd name="connsiteX139" fmla="*/ 3860093 w 5096108"/>
              <a:gd name="connsiteY139" fmla="*/ 1293961 h 5096108"/>
              <a:gd name="connsiteX140" fmla="*/ 3876079 w 5096108"/>
              <a:gd name="connsiteY140" fmla="*/ 1289792 h 5096108"/>
              <a:gd name="connsiteX141" fmla="*/ 2584684 w 5096108"/>
              <a:gd name="connsiteY141" fmla="*/ 1273993 h 5096108"/>
              <a:gd name="connsiteX142" fmla="*/ 2585831 w 5096108"/>
              <a:gd name="connsiteY142" fmla="*/ 1282371 h 5096108"/>
              <a:gd name="connsiteX143" fmla="*/ 2577709 w 5096108"/>
              <a:gd name="connsiteY143" fmla="*/ 1278954 h 5096108"/>
              <a:gd name="connsiteX144" fmla="*/ 2549556 w 5096108"/>
              <a:gd name="connsiteY144" fmla="*/ 1270350 h 5096108"/>
              <a:gd name="connsiteX145" fmla="*/ 2567694 w 5096108"/>
              <a:gd name="connsiteY145" fmla="*/ 1274742 h 5096108"/>
              <a:gd name="connsiteX146" fmla="*/ 2577709 w 5096108"/>
              <a:gd name="connsiteY146" fmla="*/ 1278954 h 5096108"/>
              <a:gd name="connsiteX147" fmla="*/ 2573857 w 5096108"/>
              <a:gd name="connsiteY147" fmla="*/ 1281694 h 5096108"/>
              <a:gd name="connsiteX148" fmla="*/ 2543384 w 5096108"/>
              <a:gd name="connsiteY148" fmla="*/ 1294317 h 5096108"/>
              <a:gd name="connsiteX149" fmla="*/ 2549556 w 5096108"/>
              <a:gd name="connsiteY149" fmla="*/ 1270350 h 5096108"/>
              <a:gd name="connsiteX150" fmla="*/ 2596523 w 5096108"/>
              <a:gd name="connsiteY150" fmla="*/ 1252658 h 5096108"/>
              <a:gd name="connsiteX151" fmla="*/ 2590736 w 5096108"/>
              <a:gd name="connsiteY151" fmla="*/ 1269689 h 5096108"/>
              <a:gd name="connsiteX152" fmla="*/ 2584684 w 5096108"/>
              <a:gd name="connsiteY152" fmla="*/ 1273993 h 5096108"/>
              <a:gd name="connsiteX153" fmla="*/ 2583285 w 5096108"/>
              <a:gd name="connsiteY153" fmla="*/ 1263769 h 5096108"/>
              <a:gd name="connsiteX154" fmla="*/ 2596523 w 5096108"/>
              <a:gd name="connsiteY154" fmla="*/ 1252658 h 5096108"/>
              <a:gd name="connsiteX155" fmla="*/ 3719773 w 5096108"/>
              <a:gd name="connsiteY155" fmla="*/ 1214129 h 5096108"/>
              <a:gd name="connsiteX156" fmla="*/ 3720201 w 5096108"/>
              <a:gd name="connsiteY156" fmla="*/ 1214670 h 5096108"/>
              <a:gd name="connsiteX157" fmla="*/ 3718933 w 5096108"/>
              <a:gd name="connsiteY157" fmla="*/ 1214469 h 5096108"/>
              <a:gd name="connsiteX158" fmla="*/ 3582091 w 5096108"/>
              <a:gd name="connsiteY158" fmla="*/ 1213067 h 5096108"/>
              <a:gd name="connsiteX159" fmla="*/ 3543390 w 5096108"/>
              <a:gd name="connsiteY159" fmla="*/ 1276735 h 5096108"/>
              <a:gd name="connsiteX160" fmla="*/ 3582091 w 5096108"/>
              <a:gd name="connsiteY160" fmla="*/ 1213067 h 5096108"/>
              <a:gd name="connsiteX161" fmla="*/ 1403776 w 5096108"/>
              <a:gd name="connsiteY161" fmla="*/ 1212708 h 5096108"/>
              <a:gd name="connsiteX162" fmla="*/ 1396425 w 5096108"/>
              <a:gd name="connsiteY162" fmla="*/ 1229686 h 5096108"/>
              <a:gd name="connsiteX163" fmla="*/ 1403776 w 5096108"/>
              <a:gd name="connsiteY163" fmla="*/ 1212708 h 5096108"/>
              <a:gd name="connsiteX164" fmla="*/ 2479927 w 5096108"/>
              <a:gd name="connsiteY164" fmla="*/ 1184557 h 5096108"/>
              <a:gd name="connsiteX165" fmla="*/ 2492697 w 5096108"/>
              <a:gd name="connsiteY165" fmla="*/ 1185052 h 5096108"/>
              <a:gd name="connsiteX166" fmla="*/ 2492201 w 5096108"/>
              <a:gd name="connsiteY166" fmla="*/ 1185281 h 5096108"/>
              <a:gd name="connsiteX167" fmla="*/ 2479927 w 5096108"/>
              <a:gd name="connsiteY167" fmla="*/ 1184557 h 5096108"/>
              <a:gd name="connsiteX168" fmla="*/ 3649044 w 5096108"/>
              <a:gd name="connsiteY168" fmla="*/ 1183708 h 5096108"/>
              <a:gd name="connsiteX169" fmla="*/ 3680476 w 5096108"/>
              <a:gd name="connsiteY169" fmla="*/ 1208379 h 5096108"/>
              <a:gd name="connsiteX170" fmla="*/ 3718933 w 5096108"/>
              <a:gd name="connsiteY170" fmla="*/ 1214469 h 5096108"/>
              <a:gd name="connsiteX171" fmla="*/ 3690035 w 5096108"/>
              <a:gd name="connsiteY171" fmla="*/ 1226166 h 5096108"/>
              <a:gd name="connsiteX172" fmla="*/ 3648793 w 5096108"/>
              <a:gd name="connsiteY172" fmla="*/ 1226619 h 5096108"/>
              <a:gd name="connsiteX173" fmla="*/ 3649044 w 5096108"/>
              <a:gd name="connsiteY173" fmla="*/ 1183708 h 5096108"/>
              <a:gd name="connsiteX174" fmla="*/ 2497823 w 5096108"/>
              <a:gd name="connsiteY174" fmla="*/ 1182685 h 5096108"/>
              <a:gd name="connsiteX175" fmla="*/ 2493093 w 5096108"/>
              <a:gd name="connsiteY175" fmla="*/ 1185068 h 5096108"/>
              <a:gd name="connsiteX176" fmla="*/ 2492697 w 5096108"/>
              <a:gd name="connsiteY176" fmla="*/ 1185052 h 5096108"/>
              <a:gd name="connsiteX177" fmla="*/ 3527913 w 5096108"/>
              <a:gd name="connsiteY177" fmla="*/ 1109128 h 5096108"/>
              <a:gd name="connsiteX178" fmla="*/ 3525273 w 5096108"/>
              <a:gd name="connsiteY178" fmla="*/ 1113409 h 5096108"/>
              <a:gd name="connsiteX179" fmla="*/ 3794280 w 5096108"/>
              <a:gd name="connsiteY179" fmla="*/ 890599 h 5096108"/>
              <a:gd name="connsiteX180" fmla="*/ 3794070 w 5096108"/>
              <a:gd name="connsiteY180" fmla="*/ 895259 h 5096108"/>
              <a:gd name="connsiteX181" fmla="*/ 3788898 w 5096108"/>
              <a:gd name="connsiteY181" fmla="*/ 892653 h 5096108"/>
              <a:gd name="connsiteX182" fmla="*/ 3794280 w 5096108"/>
              <a:gd name="connsiteY182" fmla="*/ 890599 h 5096108"/>
              <a:gd name="connsiteX183" fmla="*/ 3035417 w 5096108"/>
              <a:gd name="connsiteY183" fmla="*/ 794806 h 5096108"/>
              <a:gd name="connsiteX184" fmla="*/ 3044853 w 5096108"/>
              <a:gd name="connsiteY184" fmla="*/ 798596 h 5096108"/>
              <a:gd name="connsiteX185" fmla="*/ 3033364 w 5096108"/>
              <a:gd name="connsiteY185" fmla="*/ 804123 h 5096108"/>
              <a:gd name="connsiteX186" fmla="*/ 3035417 w 5096108"/>
              <a:gd name="connsiteY186" fmla="*/ 794806 h 5096108"/>
              <a:gd name="connsiteX187" fmla="*/ 2456054 w 5096108"/>
              <a:gd name="connsiteY187" fmla="*/ 776990 h 5096108"/>
              <a:gd name="connsiteX188" fmla="*/ 2467947 w 5096108"/>
              <a:gd name="connsiteY188" fmla="*/ 782475 h 5096108"/>
              <a:gd name="connsiteX189" fmla="*/ 2432245 w 5096108"/>
              <a:gd name="connsiteY189" fmla="*/ 793211 h 5096108"/>
              <a:gd name="connsiteX190" fmla="*/ 2456054 w 5096108"/>
              <a:gd name="connsiteY190" fmla="*/ 776990 h 5096108"/>
              <a:gd name="connsiteX191" fmla="*/ 2389689 w 5096108"/>
              <a:gd name="connsiteY191" fmla="*/ 746447 h 5096108"/>
              <a:gd name="connsiteX192" fmla="*/ 2390717 w 5096108"/>
              <a:gd name="connsiteY192" fmla="*/ 748035 h 5096108"/>
              <a:gd name="connsiteX193" fmla="*/ 2387409 w 5096108"/>
              <a:gd name="connsiteY193" fmla="*/ 749446 h 5096108"/>
              <a:gd name="connsiteX194" fmla="*/ 2386293 w 5096108"/>
              <a:gd name="connsiteY194" fmla="*/ 746714 h 5096108"/>
              <a:gd name="connsiteX195" fmla="*/ 2398586 w 5096108"/>
              <a:gd name="connsiteY195" fmla="*/ 744676 h 5096108"/>
              <a:gd name="connsiteX196" fmla="*/ 2409948 w 5096108"/>
              <a:gd name="connsiteY196" fmla="*/ 755153 h 5096108"/>
              <a:gd name="connsiteX197" fmla="*/ 2396251 w 5096108"/>
              <a:gd name="connsiteY197" fmla="*/ 756585 h 5096108"/>
              <a:gd name="connsiteX198" fmla="*/ 2390717 w 5096108"/>
              <a:gd name="connsiteY198" fmla="*/ 748035 h 5096108"/>
              <a:gd name="connsiteX199" fmla="*/ 2481835 w 5096108"/>
              <a:gd name="connsiteY199" fmla="*/ 727067 h 5096108"/>
              <a:gd name="connsiteX200" fmla="*/ 2486244 w 5096108"/>
              <a:gd name="connsiteY200" fmla="*/ 728364 h 5096108"/>
              <a:gd name="connsiteX201" fmla="*/ 2484892 w 5096108"/>
              <a:gd name="connsiteY201" fmla="*/ 732217 h 5096108"/>
              <a:gd name="connsiteX202" fmla="*/ 2481835 w 5096108"/>
              <a:gd name="connsiteY202" fmla="*/ 727067 h 5096108"/>
              <a:gd name="connsiteX203" fmla="*/ 2577321 w 5096108"/>
              <a:gd name="connsiteY203" fmla="*/ 722910 h 5096108"/>
              <a:gd name="connsiteX204" fmla="*/ 2577199 w 5096108"/>
              <a:gd name="connsiteY204" fmla="*/ 733250 h 5096108"/>
              <a:gd name="connsiteX205" fmla="*/ 2534407 w 5096108"/>
              <a:gd name="connsiteY205" fmla="*/ 736139 h 5096108"/>
              <a:gd name="connsiteX206" fmla="*/ 2580813 w 5096108"/>
              <a:gd name="connsiteY206" fmla="*/ 720900 h 5096108"/>
              <a:gd name="connsiteX207" fmla="*/ 2578484 w 5096108"/>
              <a:gd name="connsiteY207" fmla="*/ 722552 h 5096108"/>
              <a:gd name="connsiteX208" fmla="*/ 2577321 w 5096108"/>
              <a:gd name="connsiteY208" fmla="*/ 722910 h 5096108"/>
              <a:gd name="connsiteX209" fmla="*/ 2577342 w 5096108"/>
              <a:gd name="connsiteY209" fmla="*/ 721196 h 5096108"/>
              <a:gd name="connsiteX210" fmla="*/ 3556726 w 5096108"/>
              <a:gd name="connsiteY210" fmla="*/ 717218 h 5096108"/>
              <a:gd name="connsiteX211" fmla="*/ 3556999 w 5096108"/>
              <a:gd name="connsiteY211" fmla="*/ 717918 h 5096108"/>
              <a:gd name="connsiteX212" fmla="*/ 3555449 w 5096108"/>
              <a:gd name="connsiteY212" fmla="*/ 717512 h 5096108"/>
              <a:gd name="connsiteX213" fmla="*/ 2588839 w 5096108"/>
              <a:gd name="connsiteY213" fmla="*/ 715208 h 5096108"/>
              <a:gd name="connsiteX214" fmla="*/ 2589097 w 5096108"/>
              <a:gd name="connsiteY214" fmla="*/ 720195 h 5096108"/>
              <a:gd name="connsiteX215" fmla="*/ 2580813 w 5096108"/>
              <a:gd name="connsiteY215" fmla="*/ 720900 h 5096108"/>
              <a:gd name="connsiteX216" fmla="*/ 3542995 w 5096108"/>
              <a:gd name="connsiteY216" fmla="*/ 714253 h 5096108"/>
              <a:gd name="connsiteX217" fmla="*/ 3555449 w 5096108"/>
              <a:gd name="connsiteY217" fmla="*/ 717512 h 5096108"/>
              <a:gd name="connsiteX218" fmla="*/ 3528946 w 5096108"/>
              <a:gd name="connsiteY218" fmla="*/ 723619 h 5096108"/>
              <a:gd name="connsiteX219" fmla="*/ 3542995 w 5096108"/>
              <a:gd name="connsiteY219" fmla="*/ 714253 h 5096108"/>
              <a:gd name="connsiteX220" fmla="*/ 3349499 w 5096108"/>
              <a:gd name="connsiteY220" fmla="*/ 682343 h 5096108"/>
              <a:gd name="connsiteX221" fmla="*/ 3359399 w 5096108"/>
              <a:gd name="connsiteY221" fmla="*/ 690294 h 5096108"/>
              <a:gd name="connsiteX222" fmla="*/ 3365084 w 5096108"/>
              <a:gd name="connsiteY222" fmla="*/ 697724 h 5096108"/>
              <a:gd name="connsiteX223" fmla="*/ 3325169 w 5096108"/>
              <a:gd name="connsiteY223" fmla="*/ 726937 h 5096108"/>
              <a:gd name="connsiteX224" fmla="*/ 3344978 w 5096108"/>
              <a:gd name="connsiteY224" fmla="*/ 692137 h 5096108"/>
              <a:gd name="connsiteX225" fmla="*/ 3349820 w 5096108"/>
              <a:gd name="connsiteY225" fmla="*/ 679978 h 5096108"/>
              <a:gd name="connsiteX226" fmla="*/ 3350532 w 5096108"/>
              <a:gd name="connsiteY226" fmla="*/ 680105 h 5096108"/>
              <a:gd name="connsiteX227" fmla="*/ 3349499 w 5096108"/>
              <a:gd name="connsiteY227" fmla="*/ 682343 h 5096108"/>
              <a:gd name="connsiteX228" fmla="*/ 3348712 w 5096108"/>
              <a:gd name="connsiteY228" fmla="*/ 681712 h 5096108"/>
              <a:gd name="connsiteX229" fmla="*/ 2490348 w 5096108"/>
              <a:gd name="connsiteY229" fmla="*/ 631562 h 5096108"/>
              <a:gd name="connsiteX230" fmla="*/ 2488030 w 5096108"/>
              <a:gd name="connsiteY230" fmla="*/ 708606 h 5096108"/>
              <a:gd name="connsiteX231" fmla="*/ 2490348 w 5096108"/>
              <a:gd name="connsiteY231" fmla="*/ 631562 h 5096108"/>
              <a:gd name="connsiteX232" fmla="*/ 3028710 w 5096108"/>
              <a:gd name="connsiteY232" fmla="*/ 618038 h 5096108"/>
              <a:gd name="connsiteX233" fmla="*/ 3012929 w 5096108"/>
              <a:gd name="connsiteY233" fmla="*/ 645328 h 5096108"/>
              <a:gd name="connsiteX234" fmla="*/ 3022201 w 5096108"/>
              <a:gd name="connsiteY234" fmla="*/ 623215 h 5096108"/>
              <a:gd name="connsiteX235" fmla="*/ 3028710 w 5096108"/>
              <a:gd name="connsiteY235" fmla="*/ 618038 h 5096108"/>
              <a:gd name="connsiteX236" fmla="*/ 3047740 w 5096108"/>
              <a:gd name="connsiteY236" fmla="*/ 485390 h 5096108"/>
              <a:gd name="connsiteX237" fmla="*/ 2962207 w 5096108"/>
              <a:gd name="connsiteY237" fmla="*/ 549631 h 5096108"/>
              <a:gd name="connsiteX238" fmla="*/ 2787964 w 5096108"/>
              <a:gd name="connsiteY238" fmla="*/ 570246 h 5096108"/>
              <a:gd name="connsiteX239" fmla="*/ 2593931 w 5096108"/>
              <a:gd name="connsiteY239" fmla="*/ 653177 h 5096108"/>
              <a:gd name="connsiteX240" fmla="*/ 2474474 w 5096108"/>
              <a:gd name="connsiteY240" fmla="*/ 547455 h 5096108"/>
              <a:gd name="connsiteX241" fmla="*/ 2414303 w 5096108"/>
              <a:gd name="connsiteY241" fmla="*/ 617220 h 5096108"/>
              <a:gd name="connsiteX242" fmla="*/ 2358016 w 5096108"/>
              <a:gd name="connsiteY242" fmla="*/ 720305 h 5096108"/>
              <a:gd name="connsiteX243" fmla="*/ 2378758 w 5096108"/>
              <a:gd name="connsiteY243" fmla="*/ 728254 h 5096108"/>
              <a:gd name="connsiteX244" fmla="*/ 2386293 w 5096108"/>
              <a:gd name="connsiteY244" fmla="*/ 746714 h 5096108"/>
              <a:gd name="connsiteX245" fmla="*/ 2354754 w 5096108"/>
              <a:gd name="connsiteY245" fmla="*/ 749190 h 5096108"/>
              <a:gd name="connsiteX246" fmla="*/ 2251655 w 5096108"/>
              <a:gd name="connsiteY246" fmla="*/ 687381 h 5096108"/>
              <a:gd name="connsiteX247" fmla="*/ 2232534 w 5096108"/>
              <a:gd name="connsiteY247" fmla="*/ 748091 h 5096108"/>
              <a:gd name="connsiteX248" fmla="*/ 2210359 w 5096108"/>
              <a:gd name="connsiteY248" fmla="*/ 763529 h 5096108"/>
              <a:gd name="connsiteX249" fmla="*/ 2213883 w 5096108"/>
              <a:gd name="connsiteY249" fmla="*/ 783601 h 5096108"/>
              <a:gd name="connsiteX250" fmla="*/ 2213736 w 5096108"/>
              <a:gd name="connsiteY250" fmla="*/ 784471 h 5096108"/>
              <a:gd name="connsiteX251" fmla="*/ 2213986 w 5096108"/>
              <a:gd name="connsiteY251" fmla="*/ 784186 h 5096108"/>
              <a:gd name="connsiteX252" fmla="*/ 2213883 w 5096108"/>
              <a:gd name="connsiteY252" fmla="*/ 783601 h 5096108"/>
              <a:gd name="connsiteX253" fmla="*/ 2214990 w 5096108"/>
              <a:gd name="connsiteY253" fmla="*/ 777074 h 5096108"/>
              <a:gd name="connsiteX254" fmla="*/ 2217020 w 5096108"/>
              <a:gd name="connsiteY254" fmla="*/ 772379 h 5096108"/>
              <a:gd name="connsiteX255" fmla="*/ 2046739 w 5096108"/>
              <a:gd name="connsiteY255" fmla="*/ 903497 h 5096108"/>
              <a:gd name="connsiteX256" fmla="*/ 1947721 w 5096108"/>
              <a:gd name="connsiteY256" fmla="*/ 1028587 h 5096108"/>
              <a:gd name="connsiteX257" fmla="*/ 1307540 w 5096108"/>
              <a:gd name="connsiteY257" fmla="*/ 1263823 h 5096108"/>
              <a:gd name="connsiteX258" fmla="*/ 1133084 w 5096108"/>
              <a:gd name="connsiteY258" fmla="*/ 1319215 h 5096108"/>
              <a:gd name="connsiteX259" fmla="*/ 1066922 w 5096108"/>
              <a:gd name="connsiteY259" fmla="*/ 1417590 h 5096108"/>
              <a:gd name="connsiteX260" fmla="*/ 887186 w 5096108"/>
              <a:gd name="connsiteY260" fmla="*/ 1436886 h 5096108"/>
              <a:gd name="connsiteX261" fmla="*/ 652949 w 5096108"/>
              <a:gd name="connsiteY261" fmla="*/ 1597180 h 5096108"/>
              <a:gd name="connsiteX262" fmla="*/ 750896 w 5096108"/>
              <a:gd name="connsiteY262" fmla="*/ 1575887 h 5096108"/>
              <a:gd name="connsiteX263" fmla="*/ 827262 w 5096108"/>
              <a:gd name="connsiteY263" fmla="*/ 1555733 h 5096108"/>
              <a:gd name="connsiteX264" fmla="*/ 646781 w 5096108"/>
              <a:gd name="connsiteY264" fmla="*/ 1675864 h 5096108"/>
              <a:gd name="connsiteX265" fmla="*/ 428418 w 5096108"/>
              <a:gd name="connsiteY265" fmla="*/ 1778020 h 5096108"/>
              <a:gd name="connsiteX266" fmla="*/ 403411 w 5096108"/>
              <a:gd name="connsiteY266" fmla="*/ 1778593 h 5096108"/>
              <a:gd name="connsiteX267" fmla="*/ 401945 w 5096108"/>
              <a:gd name="connsiteY267" fmla="*/ 1784887 h 5096108"/>
              <a:gd name="connsiteX268" fmla="*/ 401583 w 5096108"/>
              <a:gd name="connsiteY268" fmla="*/ 1791966 h 5096108"/>
              <a:gd name="connsiteX269" fmla="*/ 389418 w 5096108"/>
              <a:gd name="connsiteY269" fmla="*/ 1801477 h 5096108"/>
              <a:gd name="connsiteX270" fmla="*/ 392783 w 5096108"/>
              <a:gd name="connsiteY270" fmla="*/ 1819965 h 5096108"/>
              <a:gd name="connsiteX271" fmla="*/ 441937 w 5096108"/>
              <a:gd name="connsiteY271" fmla="*/ 1879675 h 5096108"/>
              <a:gd name="connsiteX272" fmla="*/ 451815 w 5096108"/>
              <a:gd name="connsiteY272" fmla="*/ 1979158 h 5096108"/>
              <a:gd name="connsiteX273" fmla="*/ 419787 w 5096108"/>
              <a:gd name="connsiteY273" fmla="*/ 2084699 h 5096108"/>
              <a:gd name="connsiteX274" fmla="*/ 417574 w 5096108"/>
              <a:gd name="connsiteY274" fmla="*/ 2106209 h 5096108"/>
              <a:gd name="connsiteX275" fmla="*/ 544591 w 5096108"/>
              <a:gd name="connsiteY275" fmla="*/ 2154041 h 5096108"/>
              <a:gd name="connsiteX276" fmla="*/ 635865 w 5096108"/>
              <a:gd name="connsiteY276" fmla="*/ 2141878 h 5096108"/>
              <a:gd name="connsiteX277" fmla="*/ 615782 w 5096108"/>
              <a:gd name="connsiteY277" fmla="*/ 2169233 h 5096108"/>
              <a:gd name="connsiteX278" fmla="*/ 506103 w 5096108"/>
              <a:gd name="connsiteY278" fmla="*/ 2263042 h 5096108"/>
              <a:gd name="connsiteX279" fmla="*/ 653413 w 5096108"/>
              <a:gd name="connsiteY279" fmla="*/ 2241285 h 5096108"/>
              <a:gd name="connsiteX280" fmla="*/ 504605 w 5096108"/>
              <a:gd name="connsiteY280" fmla="*/ 2337342 h 5096108"/>
              <a:gd name="connsiteX281" fmla="*/ 672174 w 5096108"/>
              <a:gd name="connsiteY281" fmla="*/ 2303025 h 5096108"/>
              <a:gd name="connsiteX282" fmla="*/ 538491 w 5096108"/>
              <a:gd name="connsiteY282" fmla="*/ 2389558 h 5096108"/>
              <a:gd name="connsiteX283" fmla="*/ 789845 w 5096108"/>
              <a:gd name="connsiteY283" fmla="*/ 2357136 h 5096108"/>
              <a:gd name="connsiteX284" fmla="*/ 745474 w 5096108"/>
              <a:gd name="connsiteY284" fmla="*/ 2401223 h 5096108"/>
              <a:gd name="connsiteX285" fmla="*/ 604833 w 5096108"/>
              <a:gd name="connsiteY285" fmla="*/ 2547073 h 5096108"/>
              <a:gd name="connsiteX286" fmla="*/ 586821 w 5096108"/>
              <a:gd name="connsiteY286" fmla="*/ 2741466 h 5096108"/>
              <a:gd name="connsiteX287" fmla="*/ 559319 w 5096108"/>
              <a:gd name="connsiteY287" fmla="*/ 2811803 h 5096108"/>
              <a:gd name="connsiteX288" fmla="*/ 646103 w 5096108"/>
              <a:gd name="connsiteY288" fmla="*/ 2770821 h 5096108"/>
              <a:gd name="connsiteX289" fmla="*/ 512661 w 5096108"/>
              <a:gd name="connsiteY289" fmla="*/ 2937267 h 5096108"/>
              <a:gd name="connsiteX290" fmla="*/ 505405 w 5096108"/>
              <a:gd name="connsiteY290" fmla="*/ 2963702 h 5096108"/>
              <a:gd name="connsiteX291" fmla="*/ 504567 w 5096108"/>
              <a:gd name="connsiteY291" fmla="*/ 2964360 h 5096108"/>
              <a:gd name="connsiteX292" fmla="*/ 505245 w 5096108"/>
              <a:gd name="connsiteY292" fmla="*/ 2964285 h 5096108"/>
              <a:gd name="connsiteX293" fmla="*/ 505405 w 5096108"/>
              <a:gd name="connsiteY293" fmla="*/ 2963702 h 5096108"/>
              <a:gd name="connsiteX294" fmla="*/ 545717 w 5096108"/>
              <a:gd name="connsiteY294" fmla="*/ 2932038 h 5096108"/>
              <a:gd name="connsiteX295" fmla="*/ 619456 w 5096108"/>
              <a:gd name="connsiteY295" fmla="*/ 2919487 h 5096108"/>
              <a:gd name="connsiteX296" fmla="*/ 583469 w 5096108"/>
              <a:gd name="connsiteY296" fmla="*/ 2970528 h 5096108"/>
              <a:gd name="connsiteX297" fmla="*/ 650848 w 5096108"/>
              <a:gd name="connsiteY297" fmla="*/ 3000493 h 5096108"/>
              <a:gd name="connsiteX298" fmla="*/ 667433 w 5096108"/>
              <a:gd name="connsiteY298" fmla="*/ 3036162 h 5096108"/>
              <a:gd name="connsiteX299" fmla="*/ 706562 w 5096108"/>
              <a:gd name="connsiteY299" fmla="*/ 3106892 h 5096108"/>
              <a:gd name="connsiteX300" fmla="*/ 735022 w 5096108"/>
              <a:gd name="connsiteY300" fmla="*/ 3147055 h 5096108"/>
              <a:gd name="connsiteX301" fmla="*/ 707311 w 5096108"/>
              <a:gd name="connsiteY301" fmla="*/ 3222208 h 5096108"/>
              <a:gd name="connsiteX302" fmla="*/ 736808 w 5096108"/>
              <a:gd name="connsiteY302" fmla="*/ 3264973 h 5096108"/>
              <a:gd name="connsiteX303" fmla="*/ 752750 w 5096108"/>
              <a:gd name="connsiteY303" fmla="*/ 3323686 h 5096108"/>
              <a:gd name="connsiteX304" fmla="*/ 723432 w 5096108"/>
              <a:gd name="connsiteY304" fmla="*/ 3386175 h 5096108"/>
              <a:gd name="connsiteX305" fmla="*/ 745189 w 5096108"/>
              <a:gd name="connsiteY305" fmla="*/ 3407325 h 5096108"/>
              <a:gd name="connsiteX306" fmla="*/ 909018 w 5096108"/>
              <a:gd name="connsiteY306" fmla="*/ 3581534 h 5096108"/>
              <a:gd name="connsiteX307" fmla="*/ 923783 w 5096108"/>
              <a:gd name="connsiteY307" fmla="*/ 3592375 h 5096108"/>
              <a:gd name="connsiteX308" fmla="*/ 969046 w 5096108"/>
              <a:gd name="connsiteY308" fmla="*/ 3685293 h 5096108"/>
              <a:gd name="connsiteX309" fmla="*/ 1049479 w 5096108"/>
              <a:gd name="connsiteY309" fmla="*/ 3794441 h 5096108"/>
              <a:gd name="connsiteX310" fmla="*/ 1128803 w 5096108"/>
              <a:gd name="connsiteY310" fmla="*/ 3865063 h 5096108"/>
              <a:gd name="connsiteX311" fmla="*/ 1142539 w 5096108"/>
              <a:gd name="connsiteY311" fmla="*/ 3945994 h 5096108"/>
              <a:gd name="connsiteX312" fmla="*/ 1249403 w 5096108"/>
              <a:gd name="connsiteY312" fmla="*/ 3968429 h 5096108"/>
              <a:gd name="connsiteX313" fmla="*/ 1393575 w 5096108"/>
              <a:gd name="connsiteY313" fmla="*/ 3933509 h 5096108"/>
              <a:gd name="connsiteX314" fmla="*/ 1636264 w 5096108"/>
              <a:gd name="connsiteY314" fmla="*/ 3867485 h 5096108"/>
              <a:gd name="connsiteX315" fmla="*/ 1752077 w 5096108"/>
              <a:gd name="connsiteY315" fmla="*/ 3850758 h 5096108"/>
              <a:gd name="connsiteX316" fmla="*/ 1618750 w 5096108"/>
              <a:gd name="connsiteY316" fmla="*/ 3903334 h 5096108"/>
              <a:gd name="connsiteX317" fmla="*/ 1406521 w 5096108"/>
              <a:gd name="connsiteY317" fmla="*/ 4015549 h 5096108"/>
              <a:gd name="connsiteX318" fmla="*/ 1483707 w 5096108"/>
              <a:gd name="connsiteY318" fmla="*/ 4059351 h 5096108"/>
              <a:gd name="connsiteX319" fmla="*/ 1513455 w 5096108"/>
              <a:gd name="connsiteY319" fmla="*/ 4056782 h 5096108"/>
              <a:gd name="connsiteX320" fmla="*/ 1390471 w 5096108"/>
              <a:gd name="connsiteY320" fmla="*/ 4198850 h 5096108"/>
              <a:gd name="connsiteX321" fmla="*/ 1500757 w 5096108"/>
              <a:gd name="connsiteY321" fmla="*/ 4229025 h 5096108"/>
              <a:gd name="connsiteX322" fmla="*/ 1517271 w 5096108"/>
              <a:gd name="connsiteY322" fmla="*/ 4196674 h 5096108"/>
              <a:gd name="connsiteX323" fmla="*/ 1564638 w 5096108"/>
              <a:gd name="connsiteY323" fmla="*/ 4135324 h 5096108"/>
              <a:gd name="connsiteX324" fmla="*/ 1666615 w 5096108"/>
              <a:gd name="connsiteY324" fmla="*/ 4089953 h 5096108"/>
              <a:gd name="connsiteX325" fmla="*/ 1663301 w 5096108"/>
              <a:gd name="connsiteY325" fmla="*/ 4039837 h 5096108"/>
              <a:gd name="connsiteX326" fmla="*/ 1721438 w 5096108"/>
              <a:gd name="connsiteY326" fmla="*/ 4072903 h 5096108"/>
              <a:gd name="connsiteX327" fmla="*/ 1648603 w 5096108"/>
              <a:gd name="connsiteY327" fmla="*/ 4140638 h 5096108"/>
              <a:gd name="connsiteX328" fmla="*/ 1588788 w 5096108"/>
              <a:gd name="connsiteY328" fmla="*/ 4267371 h 5096108"/>
              <a:gd name="connsiteX329" fmla="*/ 1576067 w 5096108"/>
              <a:gd name="connsiteY329" fmla="*/ 4289937 h 5096108"/>
              <a:gd name="connsiteX330" fmla="*/ 1577034 w 5096108"/>
              <a:gd name="connsiteY330" fmla="*/ 4293938 h 5096108"/>
              <a:gd name="connsiteX331" fmla="*/ 1576588 w 5096108"/>
              <a:gd name="connsiteY331" fmla="*/ 4294262 h 5096108"/>
              <a:gd name="connsiteX332" fmla="*/ 1577326 w 5096108"/>
              <a:gd name="connsiteY332" fmla="*/ 4295146 h 5096108"/>
              <a:gd name="connsiteX333" fmla="*/ 1577034 w 5096108"/>
              <a:gd name="connsiteY333" fmla="*/ 4293938 h 5096108"/>
              <a:gd name="connsiteX334" fmla="*/ 1694472 w 5096108"/>
              <a:gd name="connsiteY334" fmla="*/ 4208644 h 5096108"/>
              <a:gd name="connsiteX335" fmla="*/ 1872961 w 5096108"/>
              <a:gd name="connsiteY335" fmla="*/ 4131295 h 5096108"/>
              <a:gd name="connsiteX336" fmla="*/ 1835117 w 5096108"/>
              <a:gd name="connsiteY336" fmla="*/ 4165357 h 5096108"/>
              <a:gd name="connsiteX337" fmla="*/ 1872515 w 5096108"/>
              <a:gd name="connsiteY337" fmla="*/ 4210360 h 5096108"/>
              <a:gd name="connsiteX338" fmla="*/ 1859284 w 5096108"/>
              <a:gd name="connsiteY338" fmla="*/ 4229706 h 5096108"/>
              <a:gd name="connsiteX339" fmla="*/ 1850004 w 5096108"/>
              <a:gd name="connsiteY339" fmla="*/ 4234787 h 5096108"/>
              <a:gd name="connsiteX340" fmla="*/ 1858584 w 5096108"/>
              <a:gd name="connsiteY340" fmla="*/ 4230730 h 5096108"/>
              <a:gd name="connsiteX341" fmla="*/ 1859284 w 5096108"/>
              <a:gd name="connsiteY341" fmla="*/ 4229706 h 5096108"/>
              <a:gd name="connsiteX342" fmla="*/ 1874538 w 5096108"/>
              <a:gd name="connsiteY342" fmla="*/ 4221355 h 5096108"/>
              <a:gd name="connsiteX343" fmla="*/ 1958419 w 5096108"/>
              <a:gd name="connsiteY343" fmla="*/ 4179875 h 5096108"/>
              <a:gd name="connsiteX344" fmla="*/ 2012029 w 5096108"/>
              <a:gd name="connsiteY344" fmla="*/ 4213544 h 5096108"/>
              <a:gd name="connsiteX345" fmla="*/ 1869748 w 5096108"/>
              <a:gd name="connsiteY345" fmla="*/ 4353545 h 5096108"/>
              <a:gd name="connsiteX346" fmla="*/ 1932206 w 5096108"/>
              <a:gd name="connsiteY346" fmla="*/ 4382473 h 5096108"/>
              <a:gd name="connsiteX347" fmla="*/ 1904705 w 5096108"/>
              <a:gd name="connsiteY347" fmla="*/ 4522399 h 5096108"/>
              <a:gd name="connsiteX348" fmla="*/ 2050982 w 5096108"/>
              <a:gd name="connsiteY348" fmla="*/ 4471927 h 5096108"/>
              <a:gd name="connsiteX349" fmla="*/ 2079266 w 5096108"/>
              <a:gd name="connsiteY349" fmla="*/ 4539164 h 5096108"/>
              <a:gd name="connsiteX350" fmla="*/ 2081764 w 5096108"/>
              <a:gd name="connsiteY350" fmla="*/ 4526394 h 5096108"/>
              <a:gd name="connsiteX351" fmla="*/ 2247446 w 5096108"/>
              <a:gd name="connsiteY351" fmla="*/ 4414752 h 5096108"/>
              <a:gd name="connsiteX352" fmla="*/ 2140189 w 5096108"/>
              <a:gd name="connsiteY352" fmla="*/ 4548365 h 5096108"/>
              <a:gd name="connsiteX353" fmla="*/ 2294169 w 5096108"/>
              <a:gd name="connsiteY353" fmla="*/ 4548117 h 5096108"/>
              <a:gd name="connsiteX354" fmla="*/ 2349029 w 5096108"/>
              <a:gd name="connsiteY354" fmla="*/ 4576899 h 5096108"/>
              <a:gd name="connsiteX355" fmla="*/ 2535431 w 5096108"/>
              <a:gd name="connsiteY355" fmla="*/ 4609396 h 5096108"/>
              <a:gd name="connsiteX356" fmla="*/ 2772734 w 5096108"/>
              <a:gd name="connsiteY356" fmla="*/ 4561243 h 5096108"/>
              <a:gd name="connsiteX357" fmla="*/ 2771308 w 5096108"/>
              <a:gd name="connsiteY357" fmla="*/ 4559778 h 5096108"/>
              <a:gd name="connsiteX358" fmla="*/ 2874853 w 5096108"/>
              <a:gd name="connsiteY358" fmla="*/ 4487408 h 5096108"/>
              <a:gd name="connsiteX359" fmla="*/ 3031795 w 5096108"/>
              <a:gd name="connsiteY359" fmla="*/ 4342131 h 5096108"/>
              <a:gd name="connsiteX360" fmla="*/ 3302592 w 5096108"/>
              <a:gd name="connsiteY360" fmla="*/ 4232841 h 5096108"/>
              <a:gd name="connsiteX361" fmla="*/ 3418694 w 5096108"/>
              <a:gd name="connsiteY361" fmla="*/ 4174415 h 5096108"/>
              <a:gd name="connsiteX362" fmla="*/ 3498876 w 5096108"/>
              <a:gd name="connsiteY362" fmla="*/ 4138282 h 5096108"/>
              <a:gd name="connsiteX363" fmla="*/ 3565469 w 5096108"/>
              <a:gd name="connsiteY363" fmla="*/ 4038661 h 5096108"/>
              <a:gd name="connsiteX364" fmla="*/ 3542892 w 5096108"/>
              <a:gd name="connsiteY364" fmla="*/ 4036983 h 5096108"/>
              <a:gd name="connsiteX365" fmla="*/ 3611267 w 5096108"/>
              <a:gd name="connsiteY365" fmla="*/ 3956767 h 5096108"/>
              <a:gd name="connsiteX366" fmla="*/ 3797425 w 5096108"/>
              <a:gd name="connsiteY366" fmla="*/ 3883255 h 5096108"/>
              <a:gd name="connsiteX367" fmla="*/ 3766786 w 5096108"/>
              <a:gd name="connsiteY367" fmla="*/ 3923630 h 5096108"/>
              <a:gd name="connsiteX368" fmla="*/ 3734644 w 5096108"/>
              <a:gd name="connsiteY368" fmla="*/ 3967968 h 5096108"/>
              <a:gd name="connsiteX369" fmla="*/ 3999629 w 5096108"/>
              <a:gd name="connsiteY369" fmla="*/ 3839737 h 5096108"/>
              <a:gd name="connsiteX370" fmla="*/ 4120116 w 5096108"/>
              <a:gd name="connsiteY370" fmla="*/ 3715861 h 5096108"/>
              <a:gd name="connsiteX371" fmla="*/ 4139626 w 5096108"/>
              <a:gd name="connsiteY371" fmla="*/ 3647198 h 5096108"/>
              <a:gd name="connsiteX372" fmla="*/ 4160672 w 5096108"/>
              <a:gd name="connsiteY372" fmla="*/ 3618487 h 5096108"/>
              <a:gd name="connsiteX373" fmla="*/ 4212319 w 5096108"/>
              <a:gd name="connsiteY373" fmla="*/ 3609997 h 5096108"/>
              <a:gd name="connsiteX374" fmla="*/ 4211499 w 5096108"/>
              <a:gd name="connsiteY374" fmla="*/ 3548861 h 5096108"/>
              <a:gd name="connsiteX375" fmla="*/ 4314726 w 5096108"/>
              <a:gd name="connsiteY375" fmla="*/ 3536091 h 5096108"/>
              <a:gd name="connsiteX376" fmla="*/ 4313797 w 5096108"/>
              <a:gd name="connsiteY376" fmla="*/ 3459867 h 5096108"/>
              <a:gd name="connsiteX377" fmla="*/ 4401578 w 5096108"/>
              <a:gd name="connsiteY377" fmla="*/ 3331247 h 5096108"/>
              <a:gd name="connsiteX378" fmla="*/ 4509333 w 5096108"/>
              <a:gd name="connsiteY378" fmla="*/ 3306779 h 5096108"/>
              <a:gd name="connsiteX379" fmla="*/ 4562231 w 5096108"/>
              <a:gd name="connsiteY379" fmla="*/ 3245747 h 5096108"/>
              <a:gd name="connsiteX380" fmla="*/ 4586163 w 5096108"/>
              <a:gd name="connsiteY380" fmla="*/ 3189284 h 5096108"/>
              <a:gd name="connsiteX381" fmla="*/ 4701445 w 5096108"/>
              <a:gd name="connsiteY381" fmla="*/ 3088273 h 5096108"/>
              <a:gd name="connsiteX382" fmla="*/ 4637095 w 5096108"/>
              <a:gd name="connsiteY382" fmla="*/ 3096512 h 5096108"/>
              <a:gd name="connsiteX383" fmla="*/ 4416452 w 5096108"/>
              <a:gd name="connsiteY383" fmla="*/ 3105570 h 5096108"/>
              <a:gd name="connsiteX384" fmla="*/ 4121899 w 5096108"/>
              <a:gd name="connsiteY384" fmla="*/ 3190464 h 5096108"/>
              <a:gd name="connsiteX385" fmla="*/ 4139271 w 5096108"/>
              <a:gd name="connsiteY385" fmla="*/ 3160891 h 5096108"/>
              <a:gd name="connsiteX386" fmla="*/ 4262113 w 5096108"/>
              <a:gd name="connsiteY386" fmla="*/ 3078605 h 5096108"/>
              <a:gd name="connsiteX387" fmla="*/ 4296677 w 5096108"/>
              <a:gd name="connsiteY387" fmla="*/ 3036016 h 5096108"/>
              <a:gd name="connsiteX388" fmla="*/ 4265857 w 5096108"/>
              <a:gd name="connsiteY388" fmla="*/ 2986581 h 5096108"/>
              <a:gd name="connsiteX389" fmla="*/ 4304095 w 5096108"/>
              <a:gd name="connsiteY389" fmla="*/ 2891701 h 5096108"/>
              <a:gd name="connsiteX390" fmla="*/ 4344864 w 5096108"/>
              <a:gd name="connsiteY390" fmla="*/ 2889492 h 5096108"/>
              <a:gd name="connsiteX391" fmla="*/ 4275309 w 5096108"/>
              <a:gd name="connsiteY391" fmla="*/ 2827962 h 5096108"/>
              <a:gd name="connsiteX392" fmla="*/ 4224875 w 5096108"/>
              <a:gd name="connsiteY392" fmla="*/ 2840765 h 5096108"/>
              <a:gd name="connsiteX393" fmla="*/ 4210537 w 5096108"/>
              <a:gd name="connsiteY393" fmla="*/ 2803778 h 5096108"/>
              <a:gd name="connsiteX394" fmla="*/ 4213930 w 5096108"/>
              <a:gd name="connsiteY394" fmla="*/ 2754290 h 5096108"/>
              <a:gd name="connsiteX395" fmla="*/ 4214265 w 5096108"/>
              <a:gd name="connsiteY395" fmla="*/ 2752314 h 5096108"/>
              <a:gd name="connsiteX396" fmla="*/ 4216494 w 5096108"/>
              <a:gd name="connsiteY396" fmla="*/ 2750918 h 5096108"/>
              <a:gd name="connsiteX397" fmla="*/ 4214706 w 5096108"/>
              <a:gd name="connsiteY397" fmla="*/ 2749718 h 5096108"/>
              <a:gd name="connsiteX398" fmla="*/ 4214265 w 5096108"/>
              <a:gd name="connsiteY398" fmla="*/ 2752314 h 5096108"/>
              <a:gd name="connsiteX399" fmla="*/ 4164357 w 5096108"/>
              <a:gd name="connsiteY399" fmla="*/ 2783579 h 5096108"/>
              <a:gd name="connsiteX400" fmla="*/ 4155287 w 5096108"/>
              <a:gd name="connsiteY400" fmla="*/ 2742713 h 5096108"/>
              <a:gd name="connsiteX401" fmla="*/ 4124254 w 5096108"/>
              <a:gd name="connsiteY401" fmla="*/ 2712362 h 5096108"/>
              <a:gd name="connsiteX402" fmla="*/ 4084414 w 5096108"/>
              <a:gd name="connsiteY402" fmla="*/ 2690496 h 5096108"/>
              <a:gd name="connsiteX403" fmla="*/ 4145798 w 5096108"/>
              <a:gd name="connsiteY403" fmla="*/ 2599612 h 5096108"/>
              <a:gd name="connsiteX404" fmla="*/ 4194913 w 5096108"/>
              <a:gd name="connsiteY404" fmla="*/ 2567332 h 5096108"/>
              <a:gd name="connsiteX405" fmla="*/ 4144940 w 5096108"/>
              <a:gd name="connsiteY405" fmla="*/ 2517681 h 5096108"/>
              <a:gd name="connsiteX406" fmla="*/ 4115978 w 5096108"/>
              <a:gd name="connsiteY406" fmla="*/ 2447486 h 5096108"/>
              <a:gd name="connsiteX407" fmla="*/ 4049708 w 5096108"/>
              <a:gd name="connsiteY407" fmla="*/ 2465820 h 5096108"/>
              <a:gd name="connsiteX408" fmla="*/ 4227444 w 5096108"/>
              <a:gd name="connsiteY408" fmla="*/ 2395587 h 5096108"/>
              <a:gd name="connsiteX409" fmla="*/ 4238802 w 5096108"/>
              <a:gd name="connsiteY409" fmla="*/ 2366128 h 5096108"/>
              <a:gd name="connsiteX410" fmla="*/ 4241173 w 5096108"/>
              <a:gd name="connsiteY410" fmla="*/ 2358126 h 5096108"/>
              <a:gd name="connsiteX411" fmla="*/ 4280193 w 5096108"/>
              <a:gd name="connsiteY411" fmla="*/ 2340415 h 5096108"/>
              <a:gd name="connsiteX412" fmla="*/ 4389666 w 5096108"/>
              <a:gd name="connsiteY412" fmla="*/ 2266109 h 5096108"/>
              <a:gd name="connsiteX413" fmla="*/ 4101497 w 5096108"/>
              <a:gd name="connsiteY413" fmla="*/ 2373044 h 5096108"/>
              <a:gd name="connsiteX414" fmla="*/ 4147618 w 5096108"/>
              <a:gd name="connsiteY414" fmla="*/ 2291113 h 5096108"/>
              <a:gd name="connsiteX415" fmla="*/ 4216670 w 5096108"/>
              <a:gd name="connsiteY415" fmla="*/ 2245495 h 5096108"/>
              <a:gd name="connsiteX416" fmla="*/ 4211607 w 5096108"/>
              <a:gd name="connsiteY416" fmla="*/ 2156250 h 5096108"/>
              <a:gd name="connsiteX417" fmla="*/ 4174299 w 5096108"/>
              <a:gd name="connsiteY417" fmla="*/ 2161317 h 5096108"/>
              <a:gd name="connsiteX418" fmla="*/ 4067611 w 5096108"/>
              <a:gd name="connsiteY418" fmla="*/ 2187032 h 5096108"/>
              <a:gd name="connsiteX419" fmla="*/ 4153789 w 5096108"/>
              <a:gd name="connsiteY419" fmla="*/ 2077532 h 5096108"/>
              <a:gd name="connsiteX420" fmla="*/ 4199018 w 5096108"/>
              <a:gd name="connsiteY420" fmla="*/ 1997099 h 5096108"/>
              <a:gd name="connsiteX421" fmla="*/ 4139166 w 5096108"/>
              <a:gd name="connsiteY421" fmla="*/ 1962355 h 5096108"/>
              <a:gd name="connsiteX422" fmla="*/ 4098824 w 5096108"/>
              <a:gd name="connsiteY422" fmla="*/ 2005693 h 5096108"/>
              <a:gd name="connsiteX423" fmla="*/ 4085770 w 5096108"/>
              <a:gd name="connsiteY423" fmla="*/ 2002484 h 5096108"/>
              <a:gd name="connsiteX424" fmla="*/ 4030445 w 5096108"/>
              <a:gd name="connsiteY424" fmla="*/ 2025596 h 5096108"/>
              <a:gd name="connsiteX425" fmla="*/ 3995491 w 5096108"/>
              <a:gd name="connsiteY425" fmla="*/ 2028558 h 5096108"/>
              <a:gd name="connsiteX426" fmla="*/ 3947873 w 5096108"/>
              <a:gd name="connsiteY426" fmla="*/ 2056985 h 5096108"/>
              <a:gd name="connsiteX427" fmla="*/ 3995383 w 5096108"/>
              <a:gd name="connsiteY427" fmla="*/ 1975125 h 5096108"/>
              <a:gd name="connsiteX428" fmla="*/ 4020173 w 5096108"/>
              <a:gd name="connsiteY428" fmla="*/ 1883135 h 5096108"/>
              <a:gd name="connsiteX429" fmla="*/ 4256192 w 5096108"/>
              <a:gd name="connsiteY429" fmla="*/ 1731938 h 5096108"/>
              <a:gd name="connsiteX430" fmla="*/ 4149580 w 5096108"/>
              <a:gd name="connsiteY430" fmla="*/ 1696483 h 5096108"/>
              <a:gd name="connsiteX431" fmla="*/ 4163810 w 5096108"/>
              <a:gd name="connsiteY431" fmla="*/ 1675579 h 5096108"/>
              <a:gd name="connsiteX432" fmla="*/ 4078419 w 5096108"/>
              <a:gd name="connsiteY432" fmla="*/ 1675579 h 5096108"/>
              <a:gd name="connsiteX433" fmla="*/ 4176332 w 5096108"/>
              <a:gd name="connsiteY433" fmla="*/ 1583448 h 5096108"/>
              <a:gd name="connsiteX434" fmla="*/ 4170944 w 5096108"/>
              <a:gd name="connsiteY434" fmla="*/ 1549850 h 5096108"/>
              <a:gd name="connsiteX435" fmla="*/ 3909921 w 5096108"/>
              <a:gd name="connsiteY435" fmla="*/ 1607384 h 5096108"/>
              <a:gd name="connsiteX436" fmla="*/ 3995847 w 5096108"/>
              <a:gd name="connsiteY436" fmla="*/ 1534905 h 5096108"/>
              <a:gd name="connsiteX437" fmla="*/ 4040219 w 5096108"/>
              <a:gd name="connsiteY437" fmla="*/ 1500127 h 5096108"/>
              <a:gd name="connsiteX438" fmla="*/ 3767690 w 5096108"/>
              <a:gd name="connsiteY438" fmla="*/ 1616505 h 5096108"/>
              <a:gd name="connsiteX439" fmla="*/ 3757312 w 5096108"/>
              <a:gd name="connsiteY439" fmla="*/ 1621607 h 5096108"/>
              <a:gd name="connsiteX440" fmla="*/ 3757248 w 5096108"/>
              <a:gd name="connsiteY440" fmla="*/ 1607941 h 5096108"/>
              <a:gd name="connsiteX441" fmla="*/ 3783334 w 5096108"/>
              <a:gd name="connsiteY441" fmla="*/ 1560762 h 5096108"/>
              <a:gd name="connsiteX442" fmla="*/ 3796961 w 5096108"/>
              <a:gd name="connsiteY442" fmla="*/ 1541252 h 5096108"/>
              <a:gd name="connsiteX443" fmla="*/ 3821534 w 5096108"/>
              <a:gd name="connsiteY443" fmla="*/ 1489032 h 5096108"/>
              <a:gd name="connsiteX444" fmla="*/ 4225448 w 5096108"/>
              <a:gd name="connsiteY444" fmla="*/ 1268815 h 5096108"/>
              <a:gd name="connsiteX445" fmla="*/ 3929397 w 5096108"/>
              <a:gd name="connsiteY445" fmla="*/ 1345432 h 5096108"/>
              <a:gd name="connsiteX446" fmla="*/ 3912276 w 5096108"/>
              <a:gd name="connsiteY446" fmla="*/ 1312475 h 5096108"/>
              <a:gd name="connsiteX447" fmla="*/ 3869436 w 5096108"/>
              <a:gd name="connsiteY447" fmla="*/ 1256045 h 5096108"/>
              <a:gd name="connsiteX448" fmla="*/ 3740958 w 5096108"/>
              <a:gd name="connsiteY448" fmla="*/ 1291036 h 5096108"/>
              <a:gd name="connsiteX449" fmla="*/ 3691951 w 5096108"/>
              <a:gd name="connsiteY449" fmla="*/ 1280693 h 5096108"/>
              <a:gd name="connsiteX450" fmla="*/ 3873612 w 5096108"/>
              <a:gd name="connsiteY450" fmla="*/ 1137521 h 5096108"/>
              <a:gd name="connsiteX451" fmla="*/ 3758031 w 5096108"/>
              <a:gd name="connsiteY451" fmla="*/ 1198643 h 5096108"/>
              <a:gd name="connsiteX452" fmla="*/ 3719773 w 5096108"/>
              <a:gd name="connsiteY452" fmla="*/ 1214129 h 5096108"/>
              <a:gd name="connsiteX453" fmla="*/ 3707011 w 5096108"/>
              <a:gd name="connsiteY453" fmla="*/ 1197996 h 5096108"/>
              <a:gd name="connsiteX454" fmla="*/ 3701725 w 5096108"/>
              <a:gd name="connsiteY454" fmla="*/ 1189202 h 5096108"/>
              <a:gd name="connsiteX455" fmla="*/ 3686671 w 5096108"/>
              <a:gd name="connsiteY455" fmla="*/ 1179717 h 5096108"/>
              <a:gd name="connsiteX456" fmla="*/ 3599212 w 5096108"/>
              <a:gd name="connsiteY456" fmla="*/ 1153855 h 5096108"/>
              <a:gd name="connsiteX457" fmla="*/ 3857382 w 5096108"/>
              <a:gd name="connsiteY457" fmla="*/ 1051201 h 5096108"/>
              <a:gd name="connsiteX458" fmla="*/ 3894586 w 5096108"/>
              <a:gd name="connsiteY458" fmla="*/ 1020063 h 5096108"/>
              <a:gd name="connsiteX459" fmla="*/ 4081523 w 5096108"/>
              <a:gd name="connsiteY459" fmla="*/ 903891 h 5096108"/>
              <a:gd name="connsiteX460" fmla="*/ 3871649 w 5096108"/>
              <a:gd name="connsiteY460" fmla="*/ 1003014 h 5096108"/>
              <a:gd name="connsiteX461" fmla="*/ 3677432 w 5096108"/>
              <a:gd name="connsiteY461" fmla="*/ 1044854 h 5096108"/>
              <a:gd name="connsiteX462" fmla="*/ 3641659 w 5096108"/>
              <a:gd name="connsiteY462" fmla="*/ 1032833 h 5096108"/>
              <a:gd name="connsiteX463" fmla="*/ 3527160 w 5096108"/>
              <a:gd name="connsiteY463" fmla="*/ 1060439 h 5096108"/>
              <a:gd name="connsiteX464" fmla="*/ 3586338 w 5096108"/>
              <a:gd name="connsiteY464" fmla="*/ 1030691 h 5096108"/>
              <a:gd name="connsiteX465" fmla="*/ 3647153 w 5096108"/>
              <a:gd name="connsiteY465" fmla="*/ 1002658 h 5096108"/>
              <a:gd name="connsiteX466" fmla="*/ 3795032 w 5096108"/>
              <a:gd name="connsiteY466" fmla="*/ 935706 h 5096108"/>
              <a:gd name="connsiteX467" fmla="*/ 3904607 w 5096108"/>
              <a:gd name="connsiteY467" fmla="*/ 922011 h 5096108"/>
              <a:gd name="connsiteX468" fmla="*/ 3947162 w 5096108"/>
              <a:gd name="connsiteY468" fmla="*/ 923472 h 5096108"/>
              <a:gd name="connsiteX469" fmla="*/ 3999985 w 5096108"/>
              <a:gd name="connsiteY469" fmla="*/ 895259 h 5096108"/>
              <a:gd name="connsiteX470" fmla="*/ 3979299 w 5096108"/>
              <a:gd name="connsiteY470" fmla="*/ 861410 h 5096108"/>
              <a:gd name="connsiteX471" fmla="*/ 3914201 w 5096108"/>
              <a:gd name="connsiteY471" fmla="*/ 806336 h 5096108"/>
              <a:gd name="connsiteX472" fmla="*/ 3750410 w 5096108"/>
              <a:gd name="connsiteY472" fmla="*/ 835085 h 5096108"/>
              <a:gd name="connsiteX473" fmla="*/ 3676148 w 5096108"/>
              <a:gd name="connsiteY473" fmla="*/ 858733 h 5096108"/>
              <a:gd name="connsiteX474" fmla="*/ 3453542 w 5096108"/>
              <a:gd name="connsiteY474" fmla="*/ 893832 h 5096108"/>
              <a:gd name="connsiteX475" fmla="*/ 3414769 w 5096108"/>
              <a:gd name="connsiteY475" fmla="*/ 883879 h 5096108"/>
              <a:gd name="connsiteX476" fmla="*/ 3509328 w 5096108"/>
              <a:gd name="connsiteY476" fmla="*/ 855524 h 5096108"/>
              <a:gd name="connsiteX477" fmla="*/ 3578702 w 5096108"/>
              <a:gd name="connsiteY477" fmla="*/ 834658 h 5096108"/>
              <a:gd name="connsiteX478" fmla="*/ 3652182 w 5096108"/>
              <a:gd name="connsiteY478" fmla="*/ 781333 h 5096108"/>
              <a:gd name="connsiteX479" fmla="*/ 3712494 w 5096108"/>
              <a:gd name="connsiteY479" fmla="*/ 686775 h 5096108"/>
              <a:gd name="connsiteX480" fmla="*/ 3656960 w 5096108"/>
              <a:gd name="connsiteY480" fmla="*/ 692624 h 5096108"/>
              <a:gd name="connsiteX481" fmla="*/ 3621434 w 5096108"/>
              <a:gd name="connsiteY481" fmla="*/ 705753 h 5096108"/>
              <a:gd name="connsiteX482" fmla="*/ 3559629 w 5096108"/>
              <a:gd name="connsiteY482" fmla="*/ 716549 h 5096108"/>
              <a:gd name="connsiteX483" fmla="*/ 3556726 w 5096108"/>
              <a:gd name="connsiteY483" fmla="*/ 717218 h 5096108"/>
              <a:gd name="connsiteX484" fmla="*/ 3556022 w 5096108"/>
              <a:gd name="connsiteY484" fmla="*/ 715409 h 5096108"/>
              <a:gd name="connsiteX485" fmla="*/ 3525130 w 5096108"/>
              <a:gd name="connsiteY485" fmla="*/ 687523 h 5096108"/>
              <a:gd name="connsiteX486" fmla="*/ 3459856 w 5096108"/>
              <a:gd name="connsiteY486" fmla="*/ 713418 h 5096108"/>
              <a:gd name="connsiteX487" fmla="*/ 3392477 w 5096108"/>
              <a:gd name="connsiteY487" fmla="*/ 719912 h 5096108"/>
              <a:gd name="connsiteX488" fmla="*/ 3372787 w 5096108"/>
              <a:gd name="connsiteY488" fmla="*/ 666444 h 5096108"/>
              <a:gd name="connsiteX489" fmla="*/ 3357808 w 5096108"/>
              <a:gd name="connsiteY489" fmla="*/ 667484 h 5096108"/>
              <a:gd name="connsiteX490" fmla="*/ 3349820 w 5096108"/>
              <a:gd name="connsiteY490" fmla="*/ 679978 h 5096108"/>
              <a:gd name="connsiteX491" fmla="*/ 3337018 w 5096108"/>
              <a:gd name="connsiteY491" fmla="*/ 677693 h 5096108"/>
              <a:gd name="connsiteX492" fmla="*/ 3343219 w 5096108"/>
              <a:gd name="connsiteY492" fmla="*/ 625638 h 5096108"/>
              <a:gd name="connsiteX493" fmla="*/ 3266995 w 5096108"/>
              <a:gd name="connsiteY493" fmla="*/ 656173 h 5096108"/>
              <a:gd name="connsiteX494" fmla="*/ 3301416 w 5096108"/>
              <a:gd name="connsiteY494" fmla="*/ 689699 h 5096108"/>
              <a:gd name="connsiteX495" fmla="*/ 3221163 w 5096108"/>
              <a:gd name="connsiteY495" fmla="*/ 703967 h 5096108"/>
              <a:gd name="connsiteX496" fmla="*/ 3089472 w 5096108"/>
              <a:gd name="connsiteY496" fmla="*/ 756794 h 5096108"/>
              <a:gd name="connsiteX497" fmla="*/ 3027837 w 5096108"/>
              <a:gd name="connsiteY497" fmla="*/ 728259 h 5096108"/>
              <a:gd name="connsiteX498" fmla="*/ 3164947 w 5096108"/>
              <a:gd name="connsiteY498" fmla="*/ 636127 h 5096108"/>
              <a:gd name="connsiteX499" fmla="*/ 3082447 w 5096108"/>
              <a:gd name="connsiteY499" fmla="*/ 565895 h 5096108"/>
              <a:gd name="connsiteX500" fmla="*/ 2975834 w 5096108"/>
              <a:gd name="connsiteY500" fmla="*/ 602919 h 5096108"/>
              <a:gd name="connsiteX501" fmla="*/ 3047740 w 5096108"/>
              <a:gd name="connsiteY501" fmla="*/ 485390 h 5096108"/>
              <a:gd name="connsiteX502" fmla="*/ 2548054 w 5096108"/>
              <a:gd name="connsiteY502" fmla="*/ 0 h 5096108"/>
              <a:gd name="connsiteX503" fmla="*/ 5096108 w 5096108"/>
              <a:gd name="connsiteY503" fmla="*/ 2548054 h 5096108"/>
              <a:gd name="connsiteX504" fmla="*/ 2548054 w 5096108"/>
              <a:gd name="connsiteY504" fmla="*/ 5096108 h 5096108"/>
              <a:gd name="connsiteX505" fmla="*/ 0 w 5096108"/>
              <a:gd name="connsiteY505" fmla="*/ 2548054 h 5096108"/>
              <a:gd name="connsiteX506" fmla="*/ 2548054 w 5096108"/>
              <a:gd name="connsiteY506" fmla="*/ 0 h 509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096108" h="5096108">
                <a:moveTo>
                  <a:pt x="2836620" y="4485269"/>
                </a:moveTo>
                <a:cubicBezTo>
                  <a:pt x="2820210" y="4509236"/>
                  <a:pt x="2814005" y="4529353"/>
                  <a:pt x="2788859" y="4525361"/>
                </a:cubicBezTo>
                <a:cubicBezTo>
                  <a:pt x="2780868" y="4524076"/>
                  <a:pt x="2774768" y="4501817"/>
                  <a:pt x="2836620" y="4485269"/>
                </a:cubicBezTo>
                <a:close/>
                <a:moveTo>
                  <a:pt x="2105491" y="4467286"/>
                </a:moveTo>
                <a:cubicBezTo>
                  <a:pt x="2107649" y="4466738"/>
                  <a:pt x="2109673" y="4469093"/>
                  <a:pt x="2116646" y="4472178"/>
                </a:cubicBezTo>
                <a:cubicBezTo>
                  <a:pt x="2099491" y="4488587"/>
                  <a:pt x="2105696" y="4485872"/>
                  <a:pt x="2093533" y="4479810"/>
                </a:cubicBezTo>
                <a:cubicBezTo>
                  <a:pt x="2101042" y="4471285"/>
                  <a:pt x="2103333" y="4467834"/>
                  <a:pt x="2105491" y="4467286"/>
                </a:cubicBezTo>
                <a:close/>
                <a:moveTo>
                  <a:pt x="2876280" y="3603860"/>
                </a:moveTo>
                <a:cubicBezTo>
                  <a:pt x="2869611" y="3631432"/>
                  <a:pt x="2846963" y="3639779"/>
                  <a:pt x="2828628" y="3649838"/>
                </a:cubicBezTo>
                <a:cubicBezTo>
                  <a:pt x="2595036" y="3777245"/>
                  <a:pt x="2813788" y="3583814"/>
                  <a:pt x="2876280" y="3603860"/>
                </a:cubicBezTo>
                <a:close/>
                <a:moveTo>
                  <a:pt x="1168714" y="3517350"/>
                </a:moveTo>
                <a:cubicBezTo>
                  <a:pt x="1175389" y="3514884"/>
                  <a:pt x="1184396" y="3516257"/>
                  <a:pt x="1194580" y="3519824"/>
                </a:cubicBezTo>
                <a:cubicBezTo>
                  <a:pt x="1117712" y="3552392"/>
                  <a:pt x="1152702" y="3559384"/>
                  <a:pt x="1128627" y="3551070"/>
                </a:cubicBezTo>
                <a:cubicBezTo>
                  <a:pt x="1134226" y="3538054"/>
                  <a:pt x="1125987" y="3540836"/>
                  <a:pt x="1156840" y="3537911"/>
                </a:cubicBezTo>
                <a:cubicBezTo>
                  <a:pt x="1157696" y="3526121"/>
                  <a:pt x="1162039" y="3519816"/>
                  <a:pt x="1168714" y="3517350"/>
                </a:cubicBezTo>
                <a:close/>
                <a:moveTo>
                  <a:pt x="4273133" y="3472921"/>
                </a:moveTo>
                <a:cubicBezTo>
                  <a:pt x="4272493" y="3477913"/>
                  <a:pt x="4273707" y="3477310"/>
                  <a:pt x="4268389" y="3474419"/>
                </a:cubicBezTo>
                <a:close/>
                <a:moveTo>
                  <a:pt x="3316271" y="3368052"/>
                </a:moveTo>
                <a:cubicBezTo>
                  <a:pt x="3329085" y="3365783"/>
                  <a:pt x="3336424" y="3374637"/>
                  <a:pt x="3328880" y="3408789"/>
                </a:cubicBezTo>
                <a:cubicBezTo>
                  <a:pt x="3275626" y="3392204"/>
                  <a:pt x="3281228" y="3410785"/>
                  <a:pt x="3270810" y="3394057"/>
                </a:cubicBezTo>
                <a:cubicBezTo>
                  <a:pt x="3285168" y="3383714"/>
                  <a:pt x="3303457" y="3370321"/>
                  <a:pt x="3316271" y="3368052"/>
                </a:cubicBezTo>
                <a:close/>
                <a:moveTo>
                  <a:pt x="3506759" y="3350330"/>
                </a:moveTo>
                <a:cubicBezTo>
                  <a:pt x="3520315" y="3346941"/>
                  <a:pt x="3523737" y="3403618"/>
                  <a:pt x="3463103" y="3366343"/>
                </a:cubicBezTo>
                <a:cubicBezTo>
                  <a:pt x="3482935" y="3358711"/>
                  <a:pt x="3494562" y="3353360"/>
                  <a:pt x="3506759" y="3350330"/>
                </a:cubicBezTo>
                <a:close/>
                <a:moveTo>
                  <a:pt x="789040" y="3348621"/>
                </a:moveTo>
                <a:cubicBezTo>
                  <a:pt x="791506" y="3348901"/>
                  <a:pt x="792452" y="3351826"/>
                  <a:pt x="796054" y="3355786"/>
                </a:cubicBezTo>
                <a:cubicBezTo>
                  <a:pt x="768908" y="3376259"/>
                  <a:pt x="769088" y="3359924"/>
                  <a:pt x="772904" y="3357321"/>
                </a:cubicBezTo>
                <a:cubicBezTo>
                  <a:pt x="782588" y="3350704"/>
                  <a:pt x="786574" y="3348341"/>
                  <a:pt x="789040" y="3348621"/>
                </a:cubicBezTo>
                <a:close/>
                <a:moveTo>
                  <a:pt x="4376219" y="3341410"/>
                </a:moveTo>
                <a:cubicBezTo>
                  <a:pt x="4349002" y="3368769"/>
                  <a:pt x="4349002" y="3368769"/>
                  <a:pt x="4254267" y="3378970"/>
                </a:cubicBezTo>
                <a:cubicBezTo>
                  <a:pt x="4293715" y="3347581"/>
                  <a:pt x="4293715" y="3347581"/>
                  <a:pt x="4376219" y="3341410"/>
                </a:cubicBezTo>
                <a:close/>
                <a:moveTo>
                  <a:pt x="3689600" y="3251378"/>
                </a:moveTo>
                <a:lnTo>
                  <a:pt x="3680946" y="3272008"/>
                </a:lnTo>
                <a:cubicBezTo>
                  <a:pt x="3675854" y="3277671"/>
                  <a:pt x="3668498" y="3281024"/>
                  <a:pt x="3657780" y="3280989"/>
                </a:cubicBezTo>
                <a:cubicBezTo>
                  <a:pt x="3637289" y="3293507"/>
                  <a:pt x="3647999" y="3284074"/>
                  <a:pt x="3666043" y="3269735"/>
                </a:cubicBezTo>
                <a:close/>
                <a:moveTo>
                  <a:pt x="3692508" y="3249111"/>
                </a:moveTo>
                <a:lnTo>
                  <a:pt x="3689600" y="3251378"/>
                </a:lnTo>
                <a:lnTo>
                  <a:pt x="3690524" y="3249173"/>
                </a:lnTo>
                <a:close/>
                <a:moveTo>
                  <a:pt x="3718310" y="3229057"/>
                </a:moveTo>
                <a:cubicBezTo>
                  <a:pt x="3719469" y="3242985"/>
                  <a:pt x="3715207" y="3247363"/>
                  <a:pt x="3709313" y="3248584"/>
                </a:cubicBezTo>
                <a:lnTo>
                  <a:pt x="3692508" y="3249111"/>
                </a:lnTo>
                <a:lnTo>
                  <a:pt x="3695626" y="3246681"/>
                </a:lnTo>
                <a:cubicBezTo>
                  <a:pt x="3705332" y="3239191"/>
                  <a:pt x="3713888" y="3232606"/>
                  <a:pt x="3718310" y="3229057"/>
                </a:cubicBezTo>
                <a:close/>
                <a:moveTo>
                  <a:pt x="4031566" y="2990177"/>
                </a:moveTo>
                <a:cubicBezTo>
                  <a:pt x="4032061" y="2989843"/>
                  <a:pt x="4032177" y="2991770"/>
                  <a:pt x="4033193" y="2995426"/>
                </a:cubicBezTo>
                <a:cubicBezTo>
                  <a:pt x="4031336" y="2996460"/>
                  <a:pt x="4029520" y="2997460"/>
                  <a:pt x="4027662" y="2998493"/>
                </a:cubicBezTo>
                <a:cubicBezTo>
                  <a:pt x="4030196" y="2993107"/>
                  <a:pt x="4031070" y="2990511"/>
                  <a:pt x="4031566" y="2990177"/>
                </a:cubicBezTo>
                <a:close/>
                <a:moveTo>
                  <a:pt x="4282231" y="2859230"/>
                </a:moveTo>
                <a:cubicBezTo>
                  <a:pt x="4282900" y="2859351"/>
                  <a:pt x="4283390" y="2860725"/>
                  <a:pt x="4285191" y="2863488"/>
                </a:cubicBezTo>
                <a:cubicBezTo>
                  <a:pt x="4282945" y="2869551"/>
                  <a:pt x="4284443" y="2869517"/>
                  <a:pt x="4278200" y="2862488"/>
                </a:cubicBezTo>
                <a:cubicBezTo>
                  <a:pt x="4280715" y="2860242"/>
                  <a:pt x="4281562" y="2859110"/>
                  <a:pt x="4282231" y="2859230"/>
                </a:cubicBezTo>
                <a:close/>
                <a:moveTo>
                  <a:pt x="3916988" y="2822720"/>
                </a:moveTo>
                <a:lnTo>
                  <a:pt x="3913560" y="2826322"/>
                </a:lnTo>
                <a:lnTo>
                  <a:pt x="3911951" y="2825174"/>
                </a:lnTo>
                <a:lnTo>
                  <a:pt x="3912385" y="2824644"/>
                </a:lnTo>
                <a:close/>
                <a:moveTo>
                  <a:pt x="3888418" y="2816645"/>
                </a:moveTo>
                <a:cubicBezTo>
                  <a:pt x="3892032" y="2815330"/>
                  <a:pt x="3895856" y="2815189"/>
                  <a:pt x="3900008" y="2816658"/>
                </a:cubicBezTo>
                <a:lnTo>
                  <a:pt x="3911951" y="2825174"/>
                </a:lnTo>
                <a:lnTo>
                  <a:pt x="3902186" y="2837087"/>
                </a:lnTo>
                <a:cubicBezTo>
                  <a:pt x="3893781" y="2845766"/>
                  <a:pt x="3888691" y="2843646"/>
                  <a:pt x="3868332" y="2835167"/>
                </a:cubicBezTo>
                <a:cubicBezTo>
                  <a:pt x="3874807" y="2826606"/>
                  <a:pt x="3881191" y="2819276"/>
                  <a:pt x="3888418" y="2816645"/>
                </a:cubicBezTo>
                <a:close/>
                <a:moveTo>
                  <a:pt x="4019495" y="2757587"/>
                </a:moveTo>
                <a:cubicBezTo>
                  <a:pt x="4049992" y="2812447"/>
                  <a:pt x="3954221" y="2818903"/>
                  <a:pt x="4060051" y="2811268"/>
                </a:cubicBezTo>
                <a:cubicBezTo>
                  <a:pt x="4060051" y="2816368"/>
                  <a:pt x="4067327" y="2815084"/>
                  <a:pt x="4009759" y="2815084"/>
                </a:cubicBezTo>
                <a:cubicBezTo>
                  <a:pt x="3996008" y="2791944"/>
                  <a:pt x="3990384" y="2791958"/>
                  <a:pt x="3956726" y="2806112"/>
                </a:cubicBezTo>
                <a:lnTo>
                  <a:pt x="3916988" y="2822720"/>
                </a:lnTo>
                <a:lnTo>
                  <a:pt x="3958262" y="2779354"/>
                </a:lnTo>
                <a:cubicBezTo>
                  <a:pt x="3975927" y="2768002"/>
                  <a:pt x="3996347" y="2760851"/>
                  <a:pt x="4019495" y="2757587"/>
                </a:cubicBezTo>
                <a:close/>
                <a:moveTo>
                  <a:pt x="4241399" y="2357363"/>
                </a:moveTo>
                <a:lnTo>
                  <a:pt x="4241173" y="2358126"/>
                </a:lnTo>
                <a:lnTo>
                  <a:pt x="4240607" y="2358383"/>
                </a:lnTo>
                <a:lnTo>
                  <a:pt x="4239689" y="2358250"/>
                </a:lnTo>
                <a:close/>
                <a:moveTo>
                  <a:pt x="4216526" y="2354882"/>
                </a:moveTo>
                <a:lnTo>
                  <a:pt x="4239689" y="2358250"/>
                </a:lnTo>
                <a:lnTo>
                  <a:pt x="4236333" y="2359988"/>
                </a:lnTo>
                <a:cubicBezTo>
                  <a:pt x="4233488" y="2361728"/>
                  <a:pt x="4229550" y="2363814"/>
                  <a:pt x="4224699" y="2364697"/>
                </a:cubicBezTo>
                <a:cubicBezTo>
                  <a:pt x="4212900" y="2366837"/>
                  <a:pt x="4201904" y="2355696"/>
                  <a:pt x="4216526" y="2354882"/>
                </a:cubicBezTo>
                <a:close/>
                <a:moveTo>
                  <a:pt x="4094259" y="2273921"/>
                </a:moveTo>
                <a:cubicBezTo>
                  <a:pt x="4095933" y="2274707"/>
                  <a:pt x="4097644" y="2275490"/>
                  <a:pt x="4099359" y="2276310"/>
                </a:cubicBezTo>
                <a:cubicBezTo>
                  <a:pt x="4094042" y="2281983"/>
                  <a:pt x="4085519" y="2277059"/>
                  <a:pt x="4094259" y="2273921"/>
                </a:cubicBezTo>
                <a:close/>
                <a:moveTo>
                  <a:pt x="4003654" y="2269713"/>
                </a:moveTo>
                <a:cubicBezTo>
                  <a:pt x="4005892" y="2269933"/>
                  <a:pt x="4008981" y="2271095"/>
                  <a:pt x="4012860" y="2273565"/>
                </a:cubicBezTo>
                <a:cubicBezTo>
                  <a:pt x="4011328" y="2276812"/>
                  <a:pt x="4009759" y="2280055"/>
                  <a:pt x="4008190" y="2283301"/>
                </a:cubicBezTo>
                <a:cubicBezTo>
                  <a:pt x="3997891" y="2276881"/>
                  <a:pt x="3996940" y="2269056"/>
                  <a:pt x="4003654" y="2269713"/>
                </a:cubicBezTo>
                <a:close/>
                <a:moveTo>
                  <a:pt x="3987538" y="1906536"/>
                </a:moveTo>
                <a:cubicBezTo>
                  <a:pt x="3987965" y="1908105"/>
                  <a:pt x="3988391" y="1909708"/>
                  <a:pt x="3988822" y="1911314"/>
                </a:cubicBezTo>
                <a:cubicBezTo>
                  <a:pt x="3982437" y="1913239"/>
                  <a:pt x="3981153" y="1908352"/>
                  <a:pt x="3987538" y="1906536"/>
                </a:cubicBezTo>
                <a:close/>
                <a:moveTo>
                  <a:pt x="1742613" y="1792440"/>
                </a:moveTo>
                <a:cubicBezTo>
                  <a:pt x="1743982" y="1791825"/>
                  <a:pt x="1740843" y="1794731"/>
                  <a:pt x="1725328" y="1807660"/>
                </a:cubicBezTo>
                <a:cubicBezTo>
                  <a:pt x="1727822" y="1804559"/>
                  <a:pt x="1730320" y="1801455"/>
                  <a:pt x="1732852" y="1798351"/>
                </a:cubicBezTo>
                <a:cubicBezTo>
                  <a:pt x="1735368" y="1797192"/>
                  <a:pt x="1741245" y="1793055"/>
                  <a:pt x="1742613" y="1792440"/>
                </a:cubicBezTo>
                <a:close/>
                <a:moveTo>
                  <a:pt x="401808" y="1791790"/>
                </a:moveTo>
                <a:cubicBezTo>
                  <a:pt x="401771" y="1791824"/>
                  <a:pt x="401415" y="1795250"/>
                  <a:pt x="401415" y="1795250"/>
                </a:cubicBezTo>
                <a:lnTo>
                  <a:pt x="401583" y="1791966"/>
                </a:lnTo>
                <a:close/>
                <a:moveTo>
                  <a:pt x="1824807" y="1736076"/>
                </a:moveTo>
                <a:cubicBezTo>
                  <a:pt x="1826946" y="1738787"/>
                  <a:pt x="1828054" y="1742318"/>
                  <a:pt x="1829799" y="1746025"/>
                </a:cubicBezTo>
                <a:cubicBezTo>
                  <a:pt x="1807293" y="1746025"/>
                  <a:pt x="1820920" y="1731118"/>
                  <a:pt x="1824807" y="1736076"/>
                </a:cubicBezTo>
                <a:close/>
                <a:moveTo>
                  <a:pt x="1434566" y="1693481"/>
                </a:moveTo>
                <a:cubicBezTo>
                  <a:pt x="1440902" y="1693606"/>
                  <a:pt x="1447211" y="1694416"/>
                  <a:pt x="1454389" y="1694416"/>
                </a:cubicBezTo>
                <a:cubicBezTo>
                  <a:pt x="1445043" y="1715281"/>
                  <a:pt x="1459808" y="1727085"/>
                  <a:pt x="1352626" y="1751163"/>
                </a:cubicBezTo>
                <a:cubicBezTo>
                  <a:pt x="1396310" y="1698890"/>
                  <a:pt x="1415558" y="1693106"/>
                  <a:pt x="1434566" y="1693481"/>
                </a:cubicBezTo>
                <a:close/>
                <a:moveTo>
                  <a:pt x="3757312" y="1621607"/>
                </a:moveTo>
                <a:lnTo>
                  <a:pt x="3757330" y="1625610"/>
                </a:lnTo>
                <a:lnTo>
                  <a:pt x="3754023" y="1622026"/>
                </a:lnTo>
                <a:lnTo>
                  <a:pt x="3756821" y="1621848"/>
                </a:lnTo>
                <a:close/>
                <a:moveTo>
                  <a:pt x="3731729" y="1601514"/>
                </a:moveTo>
                <a:cubicBezTo>
                  <a:pt x="3733718" y="1601554"/>
                  <a:pt x="3736364" y="1603351"/>
                  <a:pt x="3740390" y="1607252"/>
                </a:cubicBezTo>
                <a:lnTo>
                  <a:pt x="3754023" y="1622026"/>
                </a:lnTo>
                <a:lnTo>
                  <a:pt x="3743928" y="1622666"/>
                </a:lnTo>
                <a:cubicBezTo>
                  <a:pt x="3738505" y="1622253"/>
                  <a:pt x="3731561" y="1621190"/>
                  <a:pt x="3721912" y="1619581"/>
                </a:cubicBezTo>
                <a:cubicBezTo>
                  <a:pt x="3726406" y="1608380"/>
                  <a:pt x="3727752" y="1601434"/>
                  <a:pt x="3731729" y="1601514"/>
                </a:cubicBezTo>
                <a:close/>
                <a:moveTo>
                  <a:pt x="854266" y="1508546"/>
                </a:moveTo>
                <a:cubicBezTo>
                  <a:pt x="838643" y="1519031"/>
                  <a:pt x="829438" y="1525236"/>
                  <a:pt x="811748" y="1537114"/>
                </a:cubicBezTo>
                <a:cubicBezTo>
                  <a:pt x="827300" y="1510613"/>
                  <a:pt x="827300" y="1510613"/>
                  <a:pt x="854266" y="1508546"/>
                </a:cubicBezTo>
                <a:close/>
                <a:moveTo>
                  <a:pt x="2049956" y="1410613"/>
                </a:moveTo>
                <a:cubicBezTo>
                  <a:pt x="2068316" y="1413070"/>
                  <a:pt x="2082067" y="1421960"/>
                  <a:pt x="2095319" y="1428326"/>
                </a:cubicBezTo>
                <a:cubicBezTo>
                  <a:pt x="2046765" y="1472934"/>
                  <a:pt x="2011518" y="1491535"/>
                  <a:pt x="1990000" y="1498478"/>
                </a:cubicBezTo>
                <a:lnTo>
                  <a:pt x="1984973" y="1499544"/>
                </a:lnTo>
                <a:lnTo>
                  <a:pt x="1978143" y="1498090"/>
                </a:lnTo>
                <a:cubicBezTo>
                  <a:pt x="1962304" y="1496724"/>
                  <a:pt x="1960754" y="1502832"/>
                  <a:pt x="1973073" y="1502067"/>
                </a:cubicBezTo>
                <a:lnTo>
                  <a:pt x="1984973" y="1499544"/>
                </a:lnTo>
                <a:lnTo>
                  <a:pt x="1998762" y="1502479"/>
                </a:lnTo>
                <a:cubicBezTo>
                  <a:pt x="2082835" y="1528767"/>
                  <a:pt x="1927177" y="1571536"/>
                  <a:pt x="1911161" y="1599037"/>
                </a:cubicBezTo>
                <a:cubicBezTo>
                  <a:pt x="1908450" y="1603673"/>
                  <a:pt x="1899496" y="1606560"/>
                  <a:pt x="1893220" y="1606991"/>
                </a:cubicBezTo>
                <a:cubicBezTo>
                  <a:pt x="1823309" y="1611983"/>
                  <a:pt x="1791992" y="1677684"/>
                  <a:pt x="1765491" y="1639877"/>
                </a:cubicBezTo>
                <a:cubicBezTo>
                  <a:pt x="1763851" y="1613125"/>
                  <a:pt x="1794453" y="1604602"/>
                  <a:pt x="1802406" y="1578025"/>
                </a:cubicBezTo>
                <a:cubicBezTo>
                  <a:pt x="1791386" y="1578025"/>
                  <a:pt x="1779900" y="1574640"/>
                  <a:pt x="1772302" y="1578598"/>
                </a:cubicBezTo>
                <a:cubicBezTo>
                  <a:pt x="1735027" y="1598071"/>
                  <a:pt x="1694330" y="1605635"/>
                  <a:pt x="1654845" y="1617903"/>
                </a:cubicBezTo>
                <a:cubicBezTo>
                  <a:pt x="1572667" y="1643480"/>
                  <a:pt x="1488523" y="1731402"/>
                  <a:pt x="1497083" y="1659923"/>
                </a:cubicBezTo>
                <a:cubicBezTo>
                  <a:pt x="1567136" y="1649220"/>
                  <a:pt x="1615896" y="1599857"/>
                  <a:pt x="1673288" y="1567147"/>
                </a:cubicBezTo>
                <a:cubicBezTo>
                  <a:pt x="1831226" y="1477049"/>
                  <a:pt x="1914336" y="1469773"/>
                  <a:pt x="1976933" y="1431501"/>
                </a:cubicBezTo>
                <a:cubicBezTo>
                  <a:pt x="2008625" y="1412134"/>
                  <a:pt x="2031595" y="1408157"/>
                  <a:pt x="2049956" y="1410613"/>
                </a:cubicBezTo>
                <a:close/>
                <a:moveTo>
                  <a:pt x="2369359" y="1301023"/>
                </a:moveTo>
                <a:cubicBezTo>
                  <a:pt x="2346423" y="1342935"/>
                  <a:pt x="2342858" y="1344968"/>
                  <a:pt x="2285361" y="1341044"/>
                </a:cubicBezTo>
                <a:cubicBezTo>
                  <a:pt x="2312398" y="1328169"/>
                  <a:pt x="2339435" y="1315291"/>
                  <a:pt x="2369359" y="1301023"/>
                </a:cubicBezTo>
                <a:close/>
                <a:moveTo>
                  <a:pt x="3876079" y="1289792"/>
                </a:moveTo>
                <a:cubicBezTo>
                  <a:pt x="3889832" y="1292467"/>
                  <a:pt x="3897215" y="1312270"/>
                  <a:pt x="3901147" y="1318609"/>
                </a:cubicBezTo>
                <a:cubicBezTo>
                  <a:pt x="3891159" y="1326885"/>
                  <a:pt x="3880603" y="1341901"/>
                  <a:pt x="3873256" y="1340474"/>
                </a:cubicBezTo>
                <a:cubicBezTo>
                  <a:pt x="3848859" y="1335696"/>
                  <a:pt x="3830952" y="1358666"/>
                  <a:pt x="3818148" y="1345432"/>
                </a:cubicBezTo>
                <a:cubicBezTo>
                  <a:pt x="3807981" y="1334872"/>
                  <a:pt x="3851177" y="1299848"/>
                  <a:pt x="3860093" y="1293961"/>
                </a:cubicBezTo>
                <a:cubicBezTo>
                  <a:pt x="3866202" y="1289913"/>
                  <a:pt x="3871494" y="1288901"/>
                  <a:pt x="3876079" y="1289792"/>
                </a:cubicBezTo>
                <a:close/>
                <a:moveTo>
                  <a:pt x="2584684" y="1273993"/>
                </a:moveTo>
                <a:lnTo>
                  <a:pt x="2585831" y="1282371"/>
                </a:lnTo>
                <a:lnTo>
                  <a:pt x="2577709" y="1278954"/>
                </a:lnTo>
                <a:close/>
                <a:moveTo>
                  <a:pt x="2549556" y="1270350"/>
                </a:moveTo>
                <a:cubicBezTo>
                  <a:pt x="2555602" y="1270350"/>
                  <a:pt x="2561648" y="1272276"/>
                  <a:pt x="2567694" y="1274742"/>
                </a:cubicBezTo>
                <a:lnTo>
                  <a:pt x="2577709" y="1278954"/>
                </a:lnTo>
                <a:lnTo>
                  <a:pt x="2573857" y="1281694"/>
                </a:lnTo>
                <a:cubicBezTo>
                  <a:pt x="2566142" y="1285870"/>
                  <a:pt x="2556163" y="1290148"/>
                  <a:pt x="2543384" y="1294317"/>
                </a:cubicBezTo>
                <a:cubicBezTo>
                  <a:pt x="2533113" y="1280944"/>
                  <a:pt x="2535431" y="1270350"/>
                  <a:pt x="2549556" y="1270350"/>
                </a:cubicBezTo>
                <a:close/>
                <a:moveTo>
                  <a:pt x="2596523" y="1252658"/>
                </a:moveTo>
                <a:cubicBezTo>
                  <a:pt x="2598676" y="1255931"/>
                  <a:pt x="2598170" y="1262177"/>
                  <a:pt x="2590736" y="1269689"/>
                </a:cubicBezTo>
                <a:lnTo>
                  <a:pt x="2584684" y="1273993"/>
                </a:lnTo>
                <a:lnTo>
                  <a:pt x="2583285" y="1263769"/>
                </a:lnTo>
                <a:cubicBezTo>
                  <a:pt x="2584078" y="1249532"/>
                  <a:pt x="2593293" y="1247750"/>
                  <a:pt x="2596523" y="1252658"/>
                </a:cubicBezTo>
                <a:close/>
                <a:moveTo>
                  <a:pt x="3719773" y="1214129"/>
                </a:moveTo>
                <a:lnTo>
                  <a:pt x="3720201" y="1214670"/>
                </a:lnTo>
                <a:lnTo>
                  <a:pt x="3718933" y="1214469"/>
                </a:lnTo>
                <a:close/>
                <a:moveTo>
                  <a:pt x="3582091" y="1213067"/>
                </a:moveTo>
                <a:cubicBezTo>
                  <a:pt x="3699084" y="1277911"/>
                  <a:pt x="3573602" y="1239924"/>
                  <a:pt x="3543390" y="1276735"/>
                </a:cubicBezTo>
                <a:cubicBezTo>
                  <a:pt x="3532725" y="1228975"/>
                  <a:pt x="3525486" y="1243954"/>
                  <a:pt x="3582091" y="1213067"/>
                </a:cubicBezTo>
                <a:close/>
                <a:moveTo>
                  <a:pt x="1403776" y="1212708"/>
                </a:moveTo>
                <a:cubicBezTo>
                  <a:pt x="1407269" y="1227046"/>
                  <a:pt x="1409161" y="1222624"/>
                  <a:pt x="1396425" y="1229686"/>
                </a:cubicBezTo>
                <a:cubicBezTo>
                  <a:pt x="1393433" y="1217561"/>
                  <a:pt x="1390755" y="1221234"/>
                  <a:pt x="1403776" y="1212708"/>
                </a:cubicBezTo>
                <a:close/>
                <a:moveTo>
                  <a:pt x="2479927" y="1184557"/>
                </a:moveTo>
                <a:lnTo>
                  <a:pt x="2492697" y="1185052"/>
                </a:lnTo>
                <a:lnTo>
                  <a:pt x="2492201" y="1185281"/>
                </a:lnTo>
                <a:cubicBezTo>
                  <a:pt x="2483927" y="1184798"/>
                  <a:pt x="2479807" y="1184574"/>
                  <a:pt x="2479927" y="1184557"/>
                </a:cubicBezTo>
                <a:close/>
                <a:moveTo>
                  <a:pt x="3649044" y="1183708"/>
                </a:moveTo>
                <a:cubicBezTo>
                  <a:pt x="3656355" y="1199492"/>
                  <a:pt x="3667724" y="1205467"/>
                  <a:pt x="3680476" y="1208379"/>
                </a:cubicBezTo>
                <a:lnTo>
                  <a:pt x="3718933" y="1214469"/>
                </a:lnTo>
                <a:lnTo>
                  <a:pt x="3690035" y="1226166"/>
                </a:lnTo>
                <a:cubicBezTo>
                  <a:pt x="3670430" y="1231872"/>
                  <a:pt x="3655284" y="1233067"/>
                  <a:pt x="3648793" y="1226619"/>
                </a:cubicBezTo>
                <a:cubicBezTo>
                  <a:pt x="3635525" y="1213457"/>
                  <a:pt x="3634596" y="1200725"/>
                  <a:pt x="3649044" y="1183708"/>
                </a:cubicBezTo>
                <a:close/>
                <a:moveTo>
                  <a:pt x="2497823" y="1182685"/>
                </a:moveTo>
                <a:cubicBezTo>
                  <a:pt x="2497221" y="1183113"/>
                  <a:pt x="2494894" y="1184371"/>
                  <a:pt x="2493093" y="1185068"/>
                </a:cubicBezTo>
                <a:lnTo>
                  <a:pt x="2492697" y="1185052"/>
                </a:lnTo>
                <a:close/>
                <a:moveTo>
                  <a:pt x="3527913" y="1109128"/>
                </a:moveTo>
                <a:cubicBezTo>
                  <a:pt x="3529766" y="1115154"/>
                  <a:pt x="3530586" y="1114086"/>
                  <a:pt x="3525273" y="1113409"/>
                </a:cubicBezTo>
                <a:close/>
                <a:moveTo>
                  <a:pt x="3794280" y="890599"/>
                </a:moveTo>
                <a:cubicBezTo>
                  <a:pt x="3794730" y="890854"/>
                  <a:pt x="3794247" y="892228"/>
                  <a:pt x="3794070" y="895259"/>
                </a:cubicBezTo>
                <a:lnTo>
                  <a:pt x="3788898" y="892653"/>
                </a:lnTo>
                <a:cubicBezTo>
                  <a:pt x="3792448" y="891209"/>
                  <a:pt x="3793830" y="890345"/>
                  <a:pt x="3794280" y="890599"/>
                </a:cubicBezTo>
                <a:close/>
                <a:moveTo>
                  <a:pt x="3035417" y="794806"/>
                </a:moveTo>
                <a:cubicBezTo>
                  <a:pt x="3037433" y="794708"/>
                  <a:pt x="3040680" y="796795"/>
                  <a:pt x="3044853" y="798596"/>
                </a:cubicBezTo>
                <a:cubicBezTo>
                  <a:pt x="3042247" y="802165"/>
                  <a:pt x="3034364" y="813077"/>
                  <a:pt x="3033364" y="804123"/>
                </a:cubicBezTo>
                <a:cubicBezTo>
                  <a:pt x="3032615" y="797186"/>
                  <a:pt x="3033401" y="794904"/>
                  <a:pt x="3035417" y="794806"/>
                </a:cubicBezTo>
                <a:close/>
                <a:moveTo>
                  <a:pt x="2456054" y="776990"/>
                </a:moveTo>
                <a:cubicBezTo>
                  <a:pt x="2460154" y="777454"/>
                  <a:pt x="2464273" y="779131"/>
                  <a:pt x="2467947" y="782475"/>
                </a:cubicBezTo>
                <a:cubicBezTo>
                  <a:pt x="2464775" y="808797"/>
                  <a:pt x="2433027" y="803947"/>
                  <a:pt x="2432245" y="793211"/>
                </a:cubicBezTo>
                <a:cubicBezTo>
                  <a:pt x="2431629" y="785106"/>
                  <a:pt x="2443754" y="775595"/>
                  <a:pt x="2456054" y="776990"/>
                </a:cubicBezTo>
                <a:close/>
                <a:moveTo>
                  <a:pt x="2389689" y="746447"/>
                </a:moveTo>
                <a:lnTo>
                  <a:pt x="2390717" y="748035"/>
                </a:lnTo>
                <a:lnTo>
                  <a:pt x="2387409" y="749446"/>
                </a:lnTo>
                <a:lnTo>
                  <a:pt x="2386293" y="746714"/>
                </a:lnTo>
                <a:close/>
                <a:moveTo>
                  <a:pt x="2398586" y="744676"/>
                </a:moveTo>
                <a:cubicBezTo>
                  <a:pt x="2400739" y="745024"/>
                  <a:pt x="2402923" y="747913"/>
                  <a:pt x="2409948" y="755153"/>
                </a:cubicBezTo>
                <a:cubicBezTo>
                  <a:pt x="2400214" y="760397"/>
                  <a:pt x="2400647" y="763271"/>
                  <a:pt x="2396251" y="756585"/>
                </a:cubicBezTo>
                <a:lnTo>
                  <a:pt x="2390717" y="748035"/>
                </a:lnTo>
                <a:close/>
                <a:moveTo>
                  <a:pt x="2481835" y="727067"/>
                </a:moveTo>
                <a:cubicBezTo>
                  <a:pt x="2481920" y="726697"/>
                  <a:pt x="2483248" y="727401"/>
                  <a:pt x="2486244" y="728364"/>
                </a:cubicBezTo>
                <a:cubicBezTo>
                  <a:pt x="2485783" y="729648"/>
                  <a:pt x="2485319" y="730932"/>
                  <a:pt x="2484892" y="732217"/>
                </a:cubicBezTo>
                <a:cubicBezTo>
                  <a:pt x="2482911" y="728882"/>
                  <a:pt x="2481751" y="727438"/>
                  <a:pt x="2481835" y="727067"/>
                </a:cubicBezTo>
                <a:close/>
                <a:moveTo>
                  <a:pt x="2577321" y="722910"/>
                </a:moveTo>
                <a:lnTo>
                  <a:pt x="2577199" y="733250"/>
                </a:lnTo>
                <a:cubicBezTo>
                  <a:pt x="2501453" y="816458"/>
                  <a:pt x="2451321" y="770466"/>
                  <a:pt x="2534407" y="736139"/>
                </a:cubicBezTo>
                <a:close/>
                <a:moveTo>
                  <a:pt x="2580813" y="720900"/>
                </a:moveTo>
                <a:lnTo>
                  <a:pt x="2578484" y="722552"/>
                </a:lnTo>
                <a:lnTo>
                  <a:pt x="2577321" y="722910"/>
                </a:lnTo>
                <a:lnTo>
                  <a:pt x="2577342" y="721196"/>
                </a:lnTo>
                <a:close/>
                <a:moveTo>
                  <a:pt x="3556726" y="717218"/>
                </a:moveTo>
                <a:lnTo>
                  <a:pt x="3556999" y="717918"/>
                </a:lnTo>
                <a:lnTo>
                  <a:pt x="3555449" y="717512"/>
                </a:lnTo>
                <a:close/>
                <a:moveTo>
                  <a:pt x="2588839" y="715208"/>
                </a:moveTo>
                <a:cubicBezTo>
                  <a:pt x="2593654" y="713756"/>
                  <a:pt x="2594109" y="717937"/>
                  <a:pt x="2589097" y="720195"/>
                </a:cubicBezTo>
                <a:lnTo>
                  <a:pt x="2580813" y="720900"/>
                </a:lnTo>
                <a:close/>
                <a:moveTo>
                  <a:pt x="3542995" y="714253"/>
                </a:moveTo>
                <a:lnTo>
                  <a:pt x="3555449" y="717512"/>
                </a:lnTo>
                <a:lnTo>
                  <a:pt x="3528946" y="723619"/>
                </a:lnTo>
                <a:cubicBezTo>
                  <a:pt x="3531978" y="716191"/>
                  <a:pt x="3537490" y="714136"/>
                  <a:pt x="3542995" y="714253"/>
                </a:cubicBezTo>
                <a:close/>
                <a:moveTo>
                  <a:pt x="3349499" y="682343"/>
                </a:moveTo>
                <a:lnTo>
                  <a:pt x="3359399" y="690294"/>
                </a:lnTo>
                <a:cubicBezTo>
                  <a:pt x="3362881" y="693142"/>
                  <a:pt x="3365530" y="695799"/>
                  <a:pt x="3365084" y="697724"/>
                </a:cubicBezTo>
                <a:cubicBezTo>
                  <a:pt x="3357595" y="729861"/>
                  <a:pt x="3351457" y="730577"/>
                  <a:pt x="3325169" y="726937"/>
                </a:cubicBezTo>
                <a:cubicBezTo>
                  <a:pt x="3318134" y="708184"/>
                  <a:pt x="3335556" y="702192"/>
                  <a:pt x="3344978" y="692137"/>
                </a:cubicBezTo>
                <a:close/>
                <a:moveTo>
                  <a:pt x="3349820" y="679978"/>
                </a:moveTo>
                <a:lnTo>
                  <a:pt x="3350532" y="680105"/>
                </a:lnTo>
                <a:lnTo>
                  <a:pt x="3349499" y="682343"/>
                </a:lnTo>
                <a:lnTo>
                  <a:pt x="3348712" y="681712"/>
                </a:lnTo>
                <a:close/>
                <a:moveTo>
                  <a:pt x="2490348" y="631562"/>
                </a:moveTo>
                <a:cubicBezTo>
                  <a:pt x="2544208" y="674327"/>
                  <a:pt x="2597780" y="709531"/>
                  <a:pt x="2488030" y="708606"/>
                </a:cubicBezTo>
                <a:cubicBezTo>
                  <a:pt x="2439625" y="708176"/>
                  <a:pt x="2480361" y="649750"/>
                  <a:pt x="2490348" y="631562"/>
                </a:cubicBezTo>
                <a:close/>
                <a:moveTo>
                  <a:pt x="3028710" y="618038"/>
                </a:moveTo>
                <a:cubicBezTo>
                  <a:pt x="3042199" y="613743"/>
                  <a:pt x="3042953" y="658811"/>
                  <a:pt x="3012929" y="645328"/>
                </a:cubicBezTo>
                <a:cubicBezTo>
                  <a:pt x="3015854" y="637838"/>
                  <a:pt x="3017352" y="629169"/>
                  <a:pt x="3022201" y="623215"/>
                </a:cubicBezTo>
                <a:cubicBezTo>
                  <a:pt x="3024596" y="620272"/>
                  <a:pt x="3026783" y="618651"/>
                  <a:pt x="3028710" y="618038"/>
                </a:cubicBezTo>
                <a:close/>
                <a:moveTo>
                  <a:pt x="3047740" y="485390"/>
                </a:moveTo>
                <a:cubicBezTo>
                  <a:pt x="2991524" y="511465"/>
                  <a:pt x="3011252" y="493737"/>
                  <a:pt x="2962207" y="549631"/>
                </a:cubicBezTo>
                <a:cubicBezTo>
                  <a:pt x="2800487" y="565396"/>
                  <a:pt x="2813219" y="606165"/>
                  <a:pt x="2787964" y="570246"/>
                </a:cubicBezTo>
                <a:cubicBezTo>
                  <a:pt x="2774128" y="550522"/>
                  <a:pt x="2625068" y="673900"/>
                  <a:pt x="2593931" y="653177"/>
                </a:cubicBezTo>
                <a:cubicBezTo>
                  <a:pt x="2498837" y="589898"/>
                  <a:pt x="2535861" y="564254"/>
                  <a:pt x="2474474" y="547455"/>
                </a:cubicBezTo>
                <a:cubicBezTo>
                  <a:pt x="2425073" y="559154"/>
                  <a:pt x="2466056" y="604701"/>
                  <a:pt x="2414303" y="617220"/>
                </a:cubicBezTo>
                <a:cubicBezTo>
                  <a:pt x="2347924" y="633274"/>
                  <a:pt x="2347782" y="613584"/>
                  <a:pt x="2358016" y="720305"/>
                </a:cubicBezTo>
                <a:cubicBezTo>
                  <a:pt x="2367397" y="720108"/>
                  <a:pt x="2374085" y="723078"/>
                  <a:pt x="2378758" y="728254"/>
                </a:cubicBezTo>
                <a:lnTo>
                  <a:pt x="2386293" y="746714"/>
                </a:lnTo>
                <a:lnTo>
                  <a:pt x="2354754" y="749190"/>
                </a:lnTo>
                <a:cubicBezTo>
                  <a:pt x="2285528" y="755637"/>
                  <a:pt x="2295942" y="758976"/>
                  <a:pt x="2251655" y="687381"/>
                </a:cubicBezTo>
                <a:cubicBezTo>
                  <a:pt x="2246981" y="731824"/>
                  <a:pt x="2265671" y="737782"/>
                  <a:pt x="2232534" y="748091"/>
                </a:cubicBezTo>
                <a:cubicBezTo>
                  <a:pt x="2210892" y="754831"/>
                  <a:pt x="2207990" y="750056"/>
                  <a:pt x="2210359" y="763529"/>
                </a:cubicBezTo>
                <a:lnTo>
                  <a:pt x="2213883" y="783601"/>
                </a:lnTo>
                <a:lnTo>
                  <a:pt x="2213736" y="784471"/>
                </a:lnTo>
                <a:lnTo>
                  <a:pt x="2213986" y="784186"/>
                </a:lnTo>
                <a:lnTo>
                  <a:pt x="2213883" y="783601"/>
                </a:lnTo>
                <a:lnTo>
                  <a:pt x="2214990" y="777074"/>
                </a:lnTo>
                <a:cubicBezTo>
                  <a:pt x="2215423" y="774653"/>
                  <a:pt x="2215984" y="772683"/>
                  <a:pt x="2217020" y="772379"/>
                </a:cubicBezTo>
                <a:cubicBezTo>
                  <a:pt x="2459495" y="702293"/>
                  <a:pt x="2050304" y="901430"/>
                  <a:pt x="2046739" y="903497"/>
                </a:cubicBezTo>
                <a:cubicBezTo>
                  <a:pt x="1887049" y="996307"/>
                  <a:pt x="1917830" y="986747"/>
                  <a:pt x="1947721" y="1028587"/>
                </a:cubicBezTo>
                <a:cubicBezTo>
                  <a:pt x="1573914" y="1184457"/>
                  <a:pt x="1358191" y="1156069"/>
                  <a:pt x="1307540" y="1263823"/>
                </a:cubicBezTo>
                <a:cubicBezTo>
                  <a:pt x="1298054" y="1283974"/>
                  <a:pt x="1283109" y="1282656"/>
                  <a:pt x="1133084" y="1319215"/>
                </a:cubicBezTo>
                <a:cubicBezTo>
                  <a:pt x="1155058" y="1319215"/>
                  <a:pt x="1166614" y="1368901"/>
                  <a:pt x="1066922" y="1417590"/>
                </a:cubicBezTo>
                <a:cubicBezTo>
                  <a:pt x="891503" y="1503265"/>
                  <a:pt x="946502" y="1473948"/>
                  <a:pt x="887186" y="1436886"/>
                </a:cubicBezTo>
                <a:cubicBezTo>
                  <a:pt x="851873" y="1414841"/>
                  <a:pt x="266410" y="1777058"/>
                  <a:pt x="652949" y="1597180"/>
                </a:cubicBezTo>
                <a:cubicBezTo>
                  <a:pt x="752360" y="1550917"/>
                  <a:pt x="709951" y="1593544"/>
                  <a:pt x="750896" y="1575887"/>
                </a:cubicBezTo>
                <a:cubicBezTo>
                  <a:pt x="807644" y="1551419"/>
                  <a:pt x="819882" y="1538327"/>
                  <a:pt x="827262" y="1555733"/>
                </a:cubicBezTo>
                <a:cubicBezTo>
                  <a:pt x="839998" y="1585803"/>
                  <a:pt x="683626" y="1623576"/>
                  <a:pt x="646781" y="1675864"/>
                </a:cubicBezTo>
                <a:cubicBezTo>
                  <a:pt x="608649" y="1729938"/>
                  <a:pt x="457556" y="1838513"/>
                  <a:pt x="428418" y="1778020"/>
                </a:cubicBezTo>
                <a:cubicBezTo>
                  <a:pt x="426774" y="1774669"/>
                  <a:pt x="411691" y="1776702"/>
                  <a:pt x="403411" y="1778593"/>
                </a:cubicBezTo>
                <a:cubicBezTo>
                  <a:pt x="402484" y="1778788"/>
                  <a:pt x="402137" y="1781498"/>
                  <a:pt x="401945" y="1784887"/>
                </a:cubicBezTo>
                <a:lnTo>
                  <a:pt x="401583" y="1791966"/>
                </a:lnTo>
                <a:lnTo>
                  <a:pt x="389418" y="1801477"/>
                </a:lnTo>
                <a:cubicBezTo>
                  <a:pt x="387131" y="1805725"/>
                  <a:pt x="387470" y="1811440"/>
                  <a:pt x="392783" y="1819965"/>
                </a:cubicBezTo>
                <a:cubicBezTo>
                  <a:pt x="554043" y="1819965"/>
                  <a:pt x="509743" y="1804451"/>
                  <a:pt x="441937" y="1879675"/>
                </a:cubicBezTo>
                <a:cubicBezTo>
                  <a:pt x="344027" y="1988287"/>
                  <a:pt x="433519" y="1920231"/>
                  <a:pt x="451815" y="1979158"/>
                </a:cubicBezTo>
                <a:cubicBezTo>
                  <a:pt x="480706" y="2072181"/>
                  <a:pt x="471647" y="2046320"/>
                  <a:pt x="419787" y="2084699"/>
                </a:cubicBezTo>
                <a:cubicBezTo>
                  <a:pt x="413720" y="2089159"/>
                  <a:pt x="406126" y="2097076"/>
                  <a:pt x="417574" y="2106209"/>
                </a:cubicBezTo>
                <a:cubicBezTo>
                  <a:pt x="517412" y="2063118"/>
                  <a:pt x="461803" y="2103962"/>
                  <a:pt x="544591" y="2154041"/>
                </a:cubicBezTo>
                <a:cubicBezTo>
                  <a:pt x="639824" y="2149045"/>
                  <a:pt x="627305" y="2152183"/>
                  <a:pt x="635865" y="2141878"/>
                </a:cubicBezTo>
                <a:cubicBezTo>
                  <a:pt x="620991" y="2153969"/>
                  <a:pt x="624272" y="2162743"/>
                  <a:pt x="615782" y="2169233"/>
                </a:cubicBezTo>
                <a:cubicBezTo>
                  <a:pt x="539704" y="2227445"/>
                  <a:pt x="390537" y="2141162"/>
                  <a:pt x="506103" y="2263042"/>
                </a:cubicBezTo>
                <a:cubicBezTo>
                  <a:pt x="560428" y="2231725"/>
                  <a:pt x="627732" y="2187852"/>
                  <a:pt x="653413" y="2241285"/>
                </a:cubicBezTo>
                <a:cubicBezTo>
                  <a:pt x="609971" y="2281912"/>
                  <a:pt x="540843" y="2278201"/>
                  <a:pt x="504605" y="2337342"/>
                </a:cubicBezTo>
                <a:cubicBezTo>
                  <a:pt x="563457" y="2327673"/>
                  <a:pt x="610113" y="2290795"/>
                  <a:pt x="672174" y="2303025"/>
                </a:cubicBezTo>
                <a:cubicBezTo>
                  <a:pt x="634330" y="2349894"/>
                  <a:pt x="587712" y="2373651"/>
                  <a:pt x="538491" y="2389558"/>
                </a:cubicBezTo>
                <a:cubicBezTo>
                  <a:pt x="531073" y="2473878"/>
                  <a:pt x="756641" y="2357136"/>
                  <a:pt x="789845" y="2357136"/>
                </a:cubicBezTo>
                <a:cubicBezTo>
                  <a:pt x="780217" y="2380249"/>
                  <a:pt x="758138" y="2394981"/>
                  <a:pt x="745474" y="2401223"/>
                </a:cubicBezTo>
                <a:cubicBezTo>
                  <a:pt x="704244" y="2421520"/>
                  <a:pt x="802012" y="2404788"/>
                  <a:pt x="604833" y="2547073"/>
                </a:cubicBezTo>
                <a:cubicBezTo>
                  <a:pt x="566277" y="2574930"/>
                  <a:pt x="553256" y="2690388"/>
                  <a:pt x="586821" y="2741466"/>
                </a:cubicBezTo>
                <a:cubicBezTo>
                  <a:pt x="612644" y="2780700"/>
                  <a:pt x="546336" y="2764507"/>
                  <a:pt x="559319" y="2811803"/>
                </a:cubicBezTo>
                <a:cubicBezTo>
                  <a:pt x="596059" y="2816761"/>
                  <a:pt x="617497" y="2786193"/>
                  <a:pt x="646103" y="2770821"/>
                </a:cubicBezTo>
                <a:cubicBezTo>
                  <a:pt x="690453" y="2844319"/>
                  <a:pt x="547437" y="2878249"/>
                  <a:pt x="512661" y="2937267"/>
                </a:cubicBezTo>
                <a:lnTo>
                  <a:pt x="505405" y="2963702"/>
                </a:lnTo>
                <a:lnTo>
                  <a:pt x="504567" y="2964360"/>
                </a:lnTo>
                <a:lnTo>
                  <a:pt x="505245" y="2964285"/>
                </a:lnTo>
                <a:lnTo>
                  <a:pt x="505405" y="2963702"/>
                </a:lnTo>
                <a:lnTo>
                  <a:pt x="545717" y="2932038"/>
                </a:lnTo>
                <a:cubicBezTo>
                  <a:pt x="631644" y="2870476"/>
                  <a:pt x="648107" y="2900948"/>
                  <a:pt x="619456" y="2919487"/>
                </a:cubicBezTo>
                <a:cubicBezTo>
                  <a:pt x="589139" y="2939139"/>
                  <a:pt x="592670" y="2903328"/>
                  <a:pt x="583469" y="2970528"/>
                </a:cubicBezTo>
                <a:cubicBezTo>
                  <a:pt x="307392" y="3132536"/>
                  <a:pt x="633083" y="3116164"/>
                  <a:pt x="650848" y="3000493"/>
                </a:cubicBezTo>
                <a:cubicBezTo>
                  <a:pt x="677881" y="3006698"/>
                  <a:pt x="677881" y="3006698"/>
                  <a:pt x="667433" y="3036162"/>
                </a:cubicBezTo>
                <a:cubicBezTo>
                  <a:pt x="724181" y="3078500"/>
                  <a:pt x="716834" y="3062626"/>
                  <a:pt x="706562" y="3106892"/>
                </a:cubicBezTo>
                <a:cubicBezTo>
                  <a:pt x="718508" y="3123725"/>
                  <a:pt x="726926" y="3135603"/>
                  <a:pt x="735022" y="3147055"/>
                </a:cubicBezTo>
                <a:cubicBezTo>
                  <a:pt x="587536" y="3354857"/>
                  <a:pt x="633263" y="3300783"/>
                  <a:pt x="707311" y="3222208"/>
                </a:cubicBezTo>
                <a:cubicBezTo>
                  <a:pt x="727892" y="3235153"/>
                  <a:pt x="741909" y="3268433"/>
                  <a:pt x="736808" y="3264973"/>
                </a:cubicBezTo>
                <a:cubicBezTo>
                  <a:pt x="818597" y="3281453"/>
                  <a:pt x="797589" y="3287587"/>
                  <a:pt x="752750" y="3323686"/>
                </a:cubicBezTo>
                <a:cubicBezTo>
                  <a:pt x="653057" y="3285411"/>
                  <a:pt x="758352" y="3313946"/>
                  <a:pt x="723432" y="3386175"/>
                </a:cubicBezTo>
                <a:cubicBezTo>
                  <a:pt x="728712" y="3390668"/>
                  <a:pt x="751896" y="3382965"/>
                  <a:pt x="745189" y="3407325"/>
                </a:cubicBezTo>
                <a:cubicBezTo>
                  <a:pt x="739164" y="3429119"/>
                  <a:pt x="820593" y="3596015"/>
                  <a:pt x="909018" y="3581534"/>
                </a:cubicBezTo>
                <a:cubicBezTo>
                  <a:pt x="913365" y="3580785"/>
                  <a:pt x="921929" y="3587383"/>
                  <a:pt x="923783" y="3592375"/>
                </a:cubicBezTo>
                <a:cubicBezTo>
                  <a:pt x="955669" y="3677657"/>
                  <a:pt x="1185948" y="3463470"/>
                  <a:pt x="969046" y="3685293"/>
                </a:cubicBezTo>
                <a:cubicBezTo>
                  <a:pt x="969046" y="3779922"/>
                  <a:pt x="948966" y="3756308"/>
                  <a:pt x="1049479" y="3794441"/>
                </a:cubicBezTo>
                <a:cubicBezTo>
                  <a:pt x="1065315" y="3842946"/>
                  <a:pt x="1065315" y="3842946"/>
                  <a:pt x="1128803" y="3865063"/>
                </a:cubicBezTo>
                <a:cubicBezTo>
                  <a:pt x="1133230" y="3891137"/>
                  <a:pt x="1137937" y="3918815"/>
                  <a:pt x="1142539" y="3945994"/>
                </a:cubicBezTo>
                <a:cubicBezTo>
                  <a:pt x="1202496" y="3922454"/>
                  <a:pt x="1181061" y="4006561"/>
                  <a:pt x="1249403" y="3968429"/>
                </a:cubicBezTo>
                <a:cubicBezTo>
                  <a:pt x="1474326" y="3842875"/>
                  <a:pt x="1491661" y="3884824"/>
                  <a:pt x="1393575" y="3933509"/>
                </a:cubicBezTo>
                <a:cubicBezTo>
                  <a:pt x="1200107" y="4029565"/>
                  <a:pt x="1236633" y="4071903"/>
                  <a:pt x="1636264" y="3867485"/>
                </a:cubicBezTo>
                <a:cubicBezTo>
                  <a:pt x="1741558" y="3813629"/>
                  <a:pt x="1726969" y="3813344"/>
                  <a:pt x="1752077" y="3850758"/>
                </a:cubicBezTo>
                <a:cubicBezTo>
                  <a:pt x="1725576" y="3900660"/>
                  <a:pt x="1713843" y="3867485"/>
                  <a:pt x="1618750" y="3903334"/>
                </a:cubicBezTo>
                <a:cubicBezTo>
                  <a:pt x="1562249" y="3924630"/>
                  <a:pt x="1607298" y="3917283"/>
                  <a:pt x="1406521" y="4015549"/>
                </a:cubicBezTo>
                <a:cubicBezTo>
                  <a:pt x="1379768" y="4077719"/>
                  <a:pt x="1412550" y="4110212"/>
                  <a:pt x="1483707" y="4059351"/>
                </a:cubicBezTo>
                <a:cubicBezTo>
                  <a:pt x="1491949" y="4053464"/>
                  <a:pt x="1499510" y="4042762"/>
                  <a:pt x="1513455" y="4056782"/>
                </a:cubicBezTo>
                <a:cubicBezTo>
                  <a:pt x="1457385" y="4087242"/>
                  <a:pt x="1445758" y="4152374"/>
                  <a:pt x="1390471" y="4198850"/>
                </a:cubicBezTo>
                <a:cubicBezTo>
                  <a:pt x="1509853" y="4179733"/>
                  <a:pt x="1487276" y="4171348"/>
                  <a:pt x="1500757" y="4229025"/>
                </a:cubicBezTo>
                <a:cubicBezTo>
                  <a:pt x="1504325" y="4225920"/>
                  <a:pt x="1490770" y="4208193"/>
                  <a:pt x="1517271" y="4196674"/>
                </a:cubicBezTo>
                <a:cubicBezTo>
                  <a:pt x="1544772" y="4184762"/>
                  <a:pt x="1551299" y="4157332"/>
                  <a:pt x="1564638" y="4135324"/>
                </a:cubicBezTo>
                <a:cubicBezTo>
                  <a:pt x="1609478" y="4141780"/>
                  <a:pt x="1632126" y="4103044"/>
                  <a:pt x="1666615" y="4089953"/>
                </a:cubicBezTo>
                <a:cubicBezTo>
                  <a:pt x="1679029" y="4085246"/>
                  <a:pt x="1665937" y="4049540"/>
                  <a:pt x="1663301" y="4039837"/>
                </a:cubicBezTo>
                <a:cubicBezTo>
                  <a:pt x="1733069" y="4012268"/>
                  <a:pt x="1721438" y="4002315"/>
                  <a:pt x="1721438" y="4072903"/>
                </a:cubicBezTo>
                <a:cubicBezTo>
                  <a:pt x="1767382" y="4084639"/>
                  <a:pt x="1777369" y="4069907"/>
                  <a:pt x="1648603" y="4140638"/>
                </a:cubicBezTo>
                <a:cubicBezTo>
                  <a:pt x="1614720" y="4233518"/>
                  <a:pt x="1689589" y="4184226"/>
                  <a:pt x="1588788" y="4267371"/>
                </a:cubicBezTo>
                <a:cubicBezTo>
                  <a:pt x="1577623" y="4276572"/>
                  <a:pt x="1575742" y="4284774"/>
                  <a:pt x="1576067" y="4289937"/>
                </a:cubicBezTo>
                <a:lnTo>
                  <a:pt x="1577034" y="4293938"/>
                </a:lnTo>
                <a:lnTo>
                  <a:pt x="1576588" y="4294262"/>
                </a:lnTo>
                <a:cubicBezTo>
                  <a:pt x="1577756" y="4295742"/>
                  <a:pt x="1577707" y="4295952"/>
                  <a:pt x="1577326" y="4295146"/>
                </a:cubicBezTo>
                <a:lnTo>
                  <a:pt x="1577034" y="4293938"/>
                </a:lnTo>
                <a:lnTo>
                  <a:pt x="1694472" y="4208644"/>
                </a:lnTo>
                <a:cubicBezTo>
                  <a:pt x="1800395" y="4131669"/>
                  <a:pt x="1867796" y="4086939"/>
                  <a:pt x="1872961" y="4131295"/>
                </a:cubicBezTo>
                <a:cubicBezTo>
                  <a:pt x="1867288" y="4150269"/>
                  <a:pt x="1834866" y="4135717"/>
                  <a:pt x="1835117" y="4165357"/>
                </a:cubicBezTo>
                <a:cubicBezTo>
                  <a:pt x="1870348" y="4179116"/>
                  <a:pt x="1877305" y="4195577"/>
                  <a:pt x="1872515" y="4210360"/>
                </a:cubicBezTo>
                <a:lnTo>
                  <a:pt x="1859284" y="4229706"/>
                </a:lnTo>
                <a:lnTo>
                  <a:pt x="1850004" y="4234787"/>
                </a:lnTo>
                <a:cubicBezTo>
                  <a:pt x="1804488" y="4260925"/>
                  <a:pt x="1836872" y="4251749"/>
                  <a:pt x="1858584" y="4230730"/>
                </a:cubicBezTo>
                <a:lnTo>
                  <a:pt x="1859284" y="4229706"/>
                </a:lnTo>
                <a:lnTo>
                  <a:pt x="1874538" y="4221355"/>
                </a:lnTo>
                <a:cubicBezTo>
                  <a:pt x="1894418" y="4210867"/>
                  <a:pt x="1921690" y="4197223"/>
                  <a:pt x="1958419" y="4179875"/>
                </a:cubicBezTo>
                <a:cubicBezTo>
                  <a:pt x="2012351" y="4154370"/>
                  <a:pt x="2049664" y="4198778"/>
                  <a:pt x="2012029" y="4213544"/>
                </a:cubicBezTo>
                <a:cubicBezTo>
                  <a:pt x="1929458" y="4245966"/>
                  <a:pt x="1902780" y="4328006"/>
                  <a:pt x="1869748" y="4353545"/>
                </a:cubicBezTo>
                <a:cubicBezTo>
                  <a:pt x="1892505" y="4427664"/>
                  <a:pt x="1900496" y="4352436"/>
                  <a:pt x="1932206" y="4382473"/>
                </a:cubicBezTo>
                <a:cubicBezTo>
                  <a:pt x="1915011" y="4474391"/>
                  <a:pt x="1959386" y="4402159"/>
                  <a:pt x="1904705" y="4522399"/>
                </a:cubicBezTo>
                <a:cubicBezTo>
                  <a:pt x="1986456" y="4550578"/>
                  <a:pt x="2029794" y="4434618"/>
                  <a:pt x="2050982" y="4471927"/>
                </a:cubicBezTo>
                <a:cubicBezTo>
                  <a:pt x="2012565" y="4539804"/>
                  <a:pt x="2070028" y="4498466"/>
                  <a:pt x="2079266" y="4539164"/>
                </a:cubicBezTo>
                <a:cubicBezTo>
                  <a:pt x="2081835" y="4542766"/>
                  <a:pt x="2076663" y="4530566"/>
                  <a:pt x="2081764" y="4526394"/>
                </a:cubicBezTo>
                <a:cubicBezTo>
                  <a:pt x="2211706" y="4420208"/>
                  <a:pt x="2198187" y="4396669"/>
                  <a:pt x="2247446" y="4414752"/>
                </a:cubicBezTo>
                <a:cubicBezTo>
                  <a:pt x="2196903" y="4536097"/>
                  <a:pt x="2129415" y="4512235"/>
                  <a:pt x="2140189" y="4548365"/>
                </a:cubicBezTo>
                <a:cubicBezTo>
                  <a:pt x="2222513" y="4569732"/>
                  <a:pt x="1969942" y="4677449"/>
                  <a:pt x="2294169" y="4548117"/>
                </a:cubicBezTo>
                <a:cubicBezTo>
                  <a:pt x="2304298" y="4588066"/>
                  <a:pt x="2339042" y="4570803"/>
                  <a:pt x="2349029" y="4576899"/>
                </a:cubicBezTo>
                <a:cubicBezTo>
                  <a:pt x="2456641" y="4642638"/>
                  <a:pt x="2544635" y="4515445"/>
                  <a:pt x="2535431" y="4609396"/>
                </a:cubicBezTo>
                <a:cubicBezTo>
                  <a:pt x="2649716" y="4609396"/>
                  <a:pt x="2705464" y="4492579"/>
                  <a:pt x="2772734" y="4561243"/>
                </a:cubicBezTo>
                <a:lnTo>
                  <a:pt x="2771308" y="4559778"/>
                </a:lnTo>
                <a:cubicBezTo>
                  <a:pt x="2897146" y="4511662"/>
                  <a:pt x="2828059" y="4524683"/>
                  <a:pt x="2874853" y="4487408"/>
                </a:cubicBezTo>
                <a:cubicBezTo>
                  <a:pt x="2964383" y="4416108"/>
                  <a:pt x="2842540" y="4560921"/>
                  <a:pt x="3031795" y="4342131"/>
                </a:cubicBezTo>
                <a:cubicBezTo>
                  <a:pt x="3095714" y="4368490"/>
                  <a:pt x="3051451" y="4338918"/>
                  <a:pt x="3302592" y="4232841"/>
                </a:cubicBezTo>
                <a:cubicBezTo>
                  <a:pt x="3379745" y="4200239"/>
                  <a:pt x="3348854" y="4185938"/>
                  <a:pt x="3418694" y="4174415"/>
                </a:cubicBezTo>
                <a:cubicBezTo>
                  <a:pt x="3462496" y="4167210"/>
                  <a:pt x="3486571" y="4167532"/>
                  <a:pt x="3498876" y="4138282"/>
                </a:cubicBezTo>
                <a:cubicBezTo>
                  <a:pt x="3515428" y="4098978"/>
                  <a:pt x="3565293" y="4039125"/>
                  <a:pt x="3565469" y="4038661"/>
                </a:cubicBezTo>
                <a:cubicBezTo>
                  <a:pt x="3561904" y="4039125"/>
                  <a:pt x="3561012" y="4056209"/>
                  <a:pt x="3542892" y="4036983"/>
                </a:cubicBezTo>
                <a:cubicBezTo>
                  <a:pt x="3556339" y="4013908"/>
                  <a:pt x="3580556" y="3952345"/>
                  <a:pt x="3611267" y="3956767"/>
                </a:cubicBezTo>
                <a:cubicBezTo>
                  <a:pt x="3727406" y="3973424"/>
                  <a:pt x="3730724" y="3879293"/>
                  <a:pt x="3797425" y="3883255"/>
                </a:cubicBezTo>
                <a:cubicBezTo>
                  <a:pt x="3786153" y="3897522"/>
                  <a:pt x="3772062" y="3909007"/>
                  <a:pt x="3766786" y="3923630"/>
                </a:cubicBezTo>
                <a:cubicBezTo>
                  <a:pt x="3760150" y="3941998"/>
                  <a:pt x="3727368" y="3938931"/>
                  <a:pt x="3734644" y="3967968"/>
                </a:cubicBezTo>
                <a:cubicBezTo>
                  <a:pt x="4034193" y="3861247"/>
                  <a:pt x="3890377" y="3813202"/>
                  <a:pt x="3999629" y="3839737"/>
                </a:cubicBezTo>
                <a:cubicBezTo>
                  <a:pt x="4032122" y="3778567"/>
                  <a:pt x="4057946" y="3708941"/>
                  <a:pt x="4120116" y="3715861"/>
                </a:cubicBezTo>
                <a:cubicBezTo>
                  <a:pt x="4124468" y="3692640"/>
                  <a:pt x="4145513" y="3674912"/>
                  <a:pt x="4139626" y="3647198"/>
                </a:cubicBezTo>
                <a:cubicBezTo>
                  <a:pt x="4138024" y="3639671"/>
                  <a:pt x="4152827" y="3628650"/>
                  <a:pt x="4160672" y="3618487"/>
                </a:cubicBezTo>
                <a:cubicBezTo>
                  <a:pt x="4142090" y="3592341"/>
                  <a:pt x="4153362" y="3576362"/>
                  <a:pt x="4212319" y="3609997"/>
                </a:cubicBezTo>
                <a:cubicBezTo>
                  <a:pt x="4335019" y="3537410"/>
                  <a:pt x="4245636" y="3608713"/>
                  <a:pt x="4211499" y="3548861"/>
                </a:cubicBezTo>
                <a:cubicBezTo>
                  <a:pt x="4187424" y="3506665"/>
                  <a:pt x="4311120" y="3536091"/>
                  <a:pt x="4314726" y="3536091"/>
                </a:cubicBezTo>
                <a:cubicBezTo>
                  <a:pt x="4361667" y="3473064"/>
                  <a:pt x="4363591" y="3490578"/>
                  <a:pt x="4313797" y="3459867"/>
                </a:cubicBezTo>
                <a:cubicBezTo>
                  <a:pt x="4497241" y="3322900"/>
                  <a:pt x="4535085" y="3341912"/>
                  <a:pt x="4401578" y="3331247"/>
                </a:cubicBezTo>
                <a:cubicBezTo>
                  <a:pt x="4451192" y="3233191"/>
                  <a:pt x="4447234" y="3320260"/>
                  <a:pt x="4509333" y="3306779"/>
                </a:cubicBezTo>
                <a:cubicBezTo>
                  <a:pt x="4559055" y="3295971"/>
                  <a:pt x="4532123" y="3254308"/>
                  <a:pt x="4562231" y="3245747"/>
                </a:cubicBezTo>
                <a:cubicBezTo>
                  <a:pt x="4595795" y="3236190"/>
                  <a:pt x="4584950" y="3207940"/>
                  <a:pt x="4586163" y="3189284"/>
                </a:cubicBezTo>
                <a:cubicBezTo>
                  <a:pt x="4699696" y="3124511"/>
                  <a:pt x="4721382" y="3123369"/>
                  <a:pt x="4701445" y="3088273"/>
                </a:cubicBezTo>
                <a:cubicBezTo>
                  <a:pt x="4679400" y="3091730"/>
                  <a:pt x="4653969" y="3103893"/>
                  <a:pt x="4637095" y="3096512"/>
                </a:cubicBezTo>
                <a:cubicBezTo>
                  <a:pt x="4584665" y="3073504"/>
                  <a:pt x="4490785" y="3132072"/>
                  <a:pt x="4416452" y="3105570"/>
                </a:cubicBezTo>
                <a:cubicBezTo>
                  <a:pt x="4365516" y="3087416"/>
                  <a:pt x="4381390" y="3135423"/>
                  <a:pt x="4121899" y="3190464"/>
                </a:cubicBezTo>
                <a:cubicBezTo>
                  <a:pt x="4132886" y="3163427"/>
                  <a:pt x="4132672" y="3162498"/>
                  <a:pt x="4139271" y="3160891"/>
                </a:cubicBezTo>
                <a:cubicBezTo>
                  <a:pt x="4183821" y="3150013"/>
                  <a:pt x="4259046" y="3075040"/>
                  <a:pt x="4262113" y="3078605"/>
                </a:cubicBezTo>
                <a:cubicBezTo>
                  <a:pt x="4229084" y="3063232"/>
                  <a:pt x="4248381" y="3081353"/>
                  <a:pt x="4296677" y="3036016"/>
                </a:cubicBezTo>
                <a:cubicBezTo>
                  <a:pt x="4337588" y="2997565"/>
                  <a:pt x="4266535" y="3019430"/>
                  <a:pt x="4265857" y="2986581"/>
                </a:cubicBezTo>
                <a:cubicBezTo>
                  <a:pt x="4318149" y="2930616"/>
                  <a:pt x="4329563" y="2964038"/>
                  <a:pt x="4304095" y="2891701"/>
                </a:cubicBezTo>
                <a:cubicBezTo>
                  <a:pt x="4332454" y="2893236"/>
                  <a:pt x="4321643" y="2893521"/>
                  <a:pt x="4344864" y="2889492"/>
                </a:cubicBezTo>
                <a:cubicBezTo>
                  <a:pt x="4325747" y="2857317"/>
                  <a:pt x="4299781" y="2841802"/>
                  <a:pt x="4275309" y="2827962"/>
                </a:cubicBezTo>
                <a:cubicBezTo>
                  <a:pt x="4256833" y="2831171"/>
                  <a:pt x="4245171" y="2850468"/>
                  <a:pt x="4224875" y="2840765"/>
                </a:cubicBezTo>
                <a:cubicBezTo>
                  <a:pt x="4250343" y="2796360"/>
                  <a:pt x="4255301" y="2803778"/>
                  <a:pt x="4210537" y="2803778"/>
                </a:cubicBezTo>
                <a:cubicBezTo>
                  <a:pt x="4212890" y="2774478"/>
                  <a:pt x="4213479" y="2760541"/>
                  <a:pt x="4213930" y="2754290"/>
                </a:cubicBezTo>
                <a:lnTo>
                  <a:pt x="4214265" y="2752314"/>
                </a:lnTo>
                <a:lnTo>
                  <a:pt x="4216494" y="2750918"/>
                </a:lnTo>
                <a:cubicBezTo>
                  <a:pt x="4215594" y="2750196"/>
                  <a:pt x="4215065" y="2749476"/>
                  <a:pt x="4214706" y="2749718"/>
                </a:cubicBezTo>
                <a:lnTo>
                  <a:pt x="4214265" y="2752314"/>
                </a:lnTo>
                <a:lnTo>
                  <a:pt x="4164357" y="2783579"/>
                </a:lnTo>
                <a:cubicBezTo>
                  <a:pt x="4068592" y="2835468"/>
                  <a:pt x="4142990" y="2730200"/>
                  <a:pt x="4155287" y="2742713"/>
                </a:cubicBezTo>
                <a:cubicBezTo>
                  <a:pt x="4133848" y="2744069"/>
                  <a:pt x="4139199" y="2718174"/>
                  <a:pt x="4124254" y="2712362"/>
                </a:cubicBezTo>
                <a:cubicBezTo>
                  <a:pt x="4102284" y="2722739"/>
                  <a:pt x="4074674" y="2734617"/>
                  <a:pt x="4084414" y="2690496"/>
                </a:cubicBezTo>
                <a:cubicBezTo>
                  <a:pt x="4092903" y="2652117"/>
                  <a:pt x="4141911" y="2641238"/>
                  <a:pt x="4145798" y="2599612"/>
                </a:cubicBezTo>
                <a:cubicBezTo>
                  <a:pt x="4146120" y="2596189"/>
                  <a:pt x="4191382" y="2563587"/>
                  <a:pt x="4194913" y="2567332"/>
                </a:cubicBezTo>
                <a:cubicBezTo>
                  <a:pt x="4109062" y="2565370"/>
                  <a:pt x="4163274" y="2527634"/>
                  <a:pt x="4144940" y="2517681"/>
                </a:cubicBezTo>
                <a:cubicBezTo>
                  <a:pt x="4100179" y="2493355"/>
                  <a:pt x="4201119" y="2430185"/>
                  <a:pt x="4115978" y="2447486"/>
                </a:cubicBezTo>
                <a:cubicBezTo>
                  <a:pt x="4098146" y="2451122"/>
                  <a:pt x="4108597" y="2453657"/>
                  <a:pt x="4049708" y="2465820"/>
                </a:cubicBezTo>
                <a:cubicBezTo>
                  <a:pt x="4192487" y="2366768"/>
                  <a:pt x="4236251" y="2397550"/>
                  <a:pt x="4227444" y="2395587"/>
                </a:cubicBezTo>
                <a:cubicBezTo>
                  <a:pt x="4232812" y="2381284"/>
                  <a:pt x="4236537" y="2371981"/>
                  <a:pt x="4238802" y="2366128"/>
                </a:cubicBezTo>
                <a:lnTo>
                  <a:pt x="4241173" y="2358126"/>
                </a:lnTo>
                <a:lnTo>
                  <a:pt x="4280193" y="2340415"/>
                </a:lnTo>
                <a:cubicBezTo>
                  <a:pt x="4317616" y="2318958"/>
                  <a:pt x="4349939" y="2288822"/>
                  <a:pt x="4389666" y="2266109"/>
                </a:cubicBezTo>
                <a:cubicBezTo>
                  <a:pt x="4258012" y="2161781"/>
                  <a:pt x="4239393" y="2356425"/>
                  <a:pt x="4101497" y="2373044"/>
                </a:cubicBezTo>
                <a:cubicBezTo>
                  <a:pt x="4102175" y="2318614"/>
                  <a:pt x="4155463" y="2364592"/>
                  <a:pt x="4147618" y="2291113"/>
                </a:cubicBezTo>
                <a:cubicBezTo>
                  <a:pt x="4171835" y="2273599"/>
                  <a:pt x="4204114" y="2279021"/>
                  <a:pt x="4216670" y="2245495"/>
                </a:cubicBezTo>
                <a:cubicBezTo>
                  <a:pt x="4112305" y="2258511"/>
                  <a:pt x="4143300" y="2235148"/>
                  <a:pt x="4211607" y="2156250"/>
                </a:cubicBezTo>
                <a:cubicBezTo>
                  <a:pt x="4210323" y="2155501"/>
                  <a:pt x="4185495" y="2166204"/>
                  <a:pt x="4174299" y="2161317"/>
                </a:cubicBezTo>
                <a:cubicBezTo>
                  <a:pt x="4144940" y="2148510"/>
                  <a:pt x="4116870" y="2164241"/>
                  <a:pt x="4067611" y="2187032"/>
                </a:cubicBezTo>
                <a:cubicBezTo>
                  <a:pt x="3935744" y="2248097"/>
                  <a:pt x="4018248" y="2133493"/>
                  <a:pt x="4153789" y="2077532"/>
                </a:cubicBezTo>
                <a:cubicBezTo>
                  <a:pt x="4207612" y="2055307"/>
                  <a:pt x="4231795" y="2053846"/>
                  <a:pt x="4199018" y="1997099"/>
                </a:cubicBezTo>
                <a:cubicBezTo>
                  <a:pt x="4132245" y="1992710"/>
                  <a:pt x="4144408" y="2001450"/>
                  <a:pt x="4139166" y="1962355"/>
                </a:cubicBezTo>
                <a:cubicBezTo>
                  <a:pt x="4104849" y="1963284"/>
                  <a:pt x="4069824" y="2002982"/>
                  <a:pt x="4098824" y="2005693"/>
                </a:cubicBezTo>
                <a:cubicBezTo>
                  <a:pt x="4096146" y="2012433"/>
                  <a:pt x="4099000" y="2012433"/>
                  <a:pt x="4085770" y="2002484"/>
                </a:cubicBezTo>
                <a:cubicBezTo>
                  <a:pt x="4043787" y="2008940"/>
                  <a:pt x="4035332" y="2004693"/>
                  <a:pt x="4030445" y="2025596"/>
                </a:cubicBezTo>
                <a:cubicBezTo>
                  <a:pt x="4022813" y="2058127"/>
                  <a:pt x="4008474" y="2030910"/>
                  <a:pt x="3995491" y="2028558"/>
                </a:cubicBezTo>
                <a:cubicBezTo>
                  <a:pt x="3981760" y="2036759"/>
                  <a:pt x="3967099" y="2045499"/>
                  <a:pt x="3947873" y="2056985"/>
                </a:cubicBezTo>
                <a:cubicBezTo>
                  <a:pt x="3946053" y="2032374"/>
                  <a:pt x="3991780" y="1978229"/>
                  <a:pt x="3995383" y="1975125"/>
                </a:cubicBezTo>
                <a:cubicBezTo>
                  <a:pt x="4035796" y="1940063"/>
                  <a:pt x="4040147" y="1999952"/>
                  <a:pt x="4020173" y="1883135"/>
                </a:cubicBezTo>
                <a:cubicBezTo>
                  <a:pt x="4410172" y="1685177"/>
                  <a:pt x="4296426" y="1752126"/>
                  <a:pt x="4256192" y="1731938"/>
                </a:cubicBezTo>
                <a:cubicBezTo>
                  <a:pt x="4218490" y="1712959"/>
                  <a:pt x="3683248" y="1916594"/>
                  <a:pt x="4149580" y="1696483"/>
                </a:cubicBezTo>
                <a:cubicBezTo>
                  <a:pt x="4159425" y="1691847"/>
                  <a:pt x="4158852" y="1670517"/>
                  <a:pt x="4163810" y="1675579"/>
                </a:cubicBezTo>
                <a:cubicBezTo>
                  <a:pt x="4135492" y="1675579"/>
                  <a:pt x="4107171" y="1675579"/>
                  <a:pt x="4078419" y="1675579"/>
                </a:cubicBezTo>
                <a:cubicBezTo>
                  <a:pt x="4109560" y="1602493"/>
                  <a:pt x="4141697" y="1609343"/>
                  <a:pt x="4176332" y="1583448"/>
                </a:cubicBezTo>
                <a:cubicBezTo>
                  <a:pt x="4185746" y="1576351"/>
                  <a:pt x="4191240" y="1551955"/>
                  <a:pt x="4170944" y="1549850"/>
                </a:cubicBezTo>
                <a:cubicBezTo>
                  <a:pt x="4132815" y="1545888"/>
                  <a:pt x="4064795" y="1574532"/>
                  <a:pt x="3909921" y="1607384"/>
                </a:cubicBezTo>
                <a:cubicBezTo>
                  <a:pt x="3846646" y="1620757"/>
                  <a:pt x="3935141" y="1556306"/>
                  <a:pt x="3995847" y="1534905"/>
                </a:cubicBezTo>
                <a:cubicBezTo>
                  <a:pt x="4051599" y="1515286"/>
                  <a:pt x="4033369" y="1503516"/>
                  <a:pt x="4040219" y="1500127"/>
                </a:cubicBezTo>
                <a:cubicBezTo>
                  <a:pt x="3829596" y="1569012"/>
                  <a:pt x="3788064" y="1603483"/>
                  <a:pt x="3767690" y="1616505"/>
                </a:cubicBezTo>
                <a:lnTo>
                  <a:pt x="3757312" y="1621607"/>
                </a:lnTo>
                <a:lnTo>
                  <a:pt x="3757248" y="1607941"/>
                </a:lnTo>
                <a:cubicBezTo>
                  <a:pt x="3761231" y="1574709"/>
                  <a:pt x="3791384" y="1592628"/>
                  <a:pt x="3783334" y="1560762"/>
                </a:cubicBezTo>
                <a:cubicBezTo>
                  <a:pt x="3782015" y="1555486"/>
                  <a:pt x="3790823" y="1542787"/>
                  <a:pt x="3796961" y="1541252"/>
                </a:cubicBezTo>
                <a:cubicBezTo>
                  <a:pt x="3828420" y="1533369"/>
                  <a:pt x="3821642" y="1509152"/>
                  <a:pt x="3821534" y="1489032"/>
                </a:cubicBezTo>
                <a:cubicBezTo>
                  <a:pt x="3854457" y="1438242"/>
                  <a:pt x="4200691" y="1317718"/>
                  <a:pt x="4225448" y="1268815"/>
                </a:cubicBezTo>
                <a:cubicBezTo>
                  <a:pt x="4220846" y="1277948"/>
                  <a:pt x="3959392" y="1358236"/>
                  <a:pt x="3929397" y="1345432"/>
                </a:cubicBezTo>
                <a:cubicBezTo>
                  <a:pt x="3947802" y="1312793"/>
                  <a:pt x="3950547" y="1320964"/>
                  <a:pt x="3912276" y="1312475"/>
                </a:cubicBezTo>
                <a:cubicBezTo>
                  <a:pt x="3921979" y="1275806"/>
                  <a:pt x="3930112" y="1288789"/>
                  <a:pt x="3869436" y="1256045"/>
                </a:cubicBezTo>
                <a:cubicBezTo>
                  <a:pt x="3743883" y="1269957"/>
                  <a:pt x="3810371" y="1267961"/>
                  <a:pt x="3740958" y="1291036"/>
                </a:cubicBezTo>
                <a:cubicBezTo>
                  <a:pt x="3682604" y="1310442"/>
                  <a:pt x="3688348" y="1282940"/>
                  <a:pt x="3691951" y="1280693"/>
                </a:cubicBezTo>
                <a:cubicBezTo>
                  <a:pt x="3903749" y="1148684"/>
                  <a:pt x="3865729" y="1188989"/>
                  <a:pt x="3873612" y="1137521"/>
                </a:cubicBezTo>
                <a:cubicBezTo>
                  <a:pt x="3856401" y="1146724"/>
                  <a:pt x="3806688" y="1175446"/>
                  <a:pt x="3758031" y="1198643"/>
                </a:cubicBezTo>
                <a:lnTo>
                  <a:pt x="3719773" y="1214129"/>
                </a:lnTo>
                <a:lnTo>
                  <a:pt x="3707011" y="1197996"/>
                </a:lnTo>
                <a:cubicBezTo>
                  <a:pt x="3697745" y="1187271"/>
                  <a:pt x="3699183" y="1191878"/>
                  <a:pt x="3701725" y="1189202"/>
                </a:cubicBezTo>
                <a:cubicBezTo>
                  <a:pt x="3693164" y="1191557"/>
                  <a:pt x="3682821" y="1195089"/>
                  <a:pt x="3686671" y="1179717"/>
                </a:cubicBezTo>
                <a:cubicBezTo>
                  <a:pt x="3698800" y="1131312"/>
                  <a:pt x="3606702" y="1180323"/>
                  <a:pt x="3599212" y="1153855"/>
                </a:cubicBezTo>
                <a:cubicBezTo>
                  <a:pt x="3828454" y="1050879"/>
                  <a:pt x="3824458" y="1046636"/>
                  <a:pt x="3857382" y="1051201"/>
                </a:cubicBezTo>
                <a:cubicBezTo>
                  <a:pt x="3876892" y="1053912"/>
                  <a:pt x="3875323" y="1028231"/>
                  <a:pt x="3894586" y="1020063"/>
                </a:cubicBezTo>
                <a:cubicBezTo>
                  <a:pt x="3985860" y="981257"/>
                  <a:pt x="4042465" y="961780"/>
                  <a:pt x="4081523" y="903891"/>
                </a:cubicBezTo>
                <a:cubicBezTo>
                  <a:pt x="4051846" y="893368"/>
                  <a:pt x="4121472" y="901108"/>
                  <a:pt x="3871649" y="1003014"/>
                </a:cubicBezTo>
                <a:cubicBezTo>
                  <a:pt x="3805806" y="1029871"/>
                  <a:pt x="3878068" y="994633"/>
                  <a:pt x="3677432" y="1044854"/>
                </a:cubicBezTo>
                <a:cubicBezTo>
                  <a:pt x="3661955" y="1048741"/>
                  <a:pt x="3651826" y="1042034"/>
                  <a:pt x="3641659" y="1032833"/>
                </a:cubicBezTo>
                <a:cubicBezTo>
                  <a:pt x="3554414" y="1061937"/>
                  <a:pt x="3556197" y="1093752"/>
                  <a:pt x="3527160" y="1060439"/>
                </a:cubicBezTo>
                <a:cubicBezTo>
                  <a:pt x="3543891" y="1041180"/>
                  <a:pt x="3566682" y="1039360"/>
                  <a:pt x="3586338" y="1030691"/>
                </a:cubicBezTo>
                <a:cubicBezTo>
                  <a:pt x="3605241" y="1022381"/>
                  <a:pt x="3617404" y="999658"/>
                  <a:pt x="3647153" y="1002658"/>
                </a:cubicBezTo>
                <a:cubicBezTo>
                  <a:pt x="3625500" y="1094861"/>
                  <a:pt x="3676436" y="957036"/>
                  <a:pt x="3795032" y="935706"/>
                </a:cubicBezTo>
                <a:cubicBezTo>
                  <a:pt x="3915234" y="914057"/>
                  <a:pt x="3888306" y="914769"/>
                  <a:pt x="3904607" y="922011"/>
                </a:cubicBezTo>
                <a:cubicBezTo>
                  <a:pt x="3918590" y="992847"/>
                  <a:pt x="3904644" y="954609"/>
                  <a:pt x="3947162" y="923472"/>
                </a:cubicBezTo>
                <a:cubicBezTo>
                  <a:pt x="3964781" y="910560"/>
                  <a:pt x="3995990" y="903535"/>
                  <a:pt x="3999985" y="895259"/>
                </a:cubicBezTo>
                <a:cubicBezTo>
                  <a:pt x="4015324" y="863515"/>
                  <a:pt x="3999341" y="855666"/>
                  <a:pt x="3979299" y="861410"/>
                </a:cubicBezTo>
                <a:cubicBezTo>
                  <a:pt x="3911920" y="880669"/>
                  <a:pt x="3928221" y="917660"/>
                  <a:pt x="3914201" y="806336"/>
                </a:cubicBezTo>
                <a:cubicBezTo>
                  <a:pt x="3792856" y="788609"/>
                  <a:pt x="3900791" y="819428"/>
                  <a:pt x="3750410" y="835085"/>
                </a:cubicBezTo>
                <a:cubicBezTo>
                  <a:pt x="3733682" y="836834"/>
                  <a:pt x="3747343" y="856306"/>
                  <a:pt x="3676148" y="858733"/>
                </a:cubicBezTo>
                <a:cubicBezTo>
                  <a:pt x="3496595" y="864833"/>
                  <a:pt x="3592543" y="866511"/>
                  <a:pt x="3453542" y="893832"/>
                </a:cubicBezTo>
                <a:cubicBezTo>
                  <a:pt x="3442840" y="847319"/>
                  <a:pt x="3447053" y="905104"/>
                  <a:pt x="3414769" y="883879"/>
                </a:cubicBezTo>
                <a:cubicBezTo>
                  <a:pt x="3419836" y="870791"/>
                  <a:pt x="3399933" y="890623"/>
                  <a:pt x="3509328" y="855524"/>
                </a:cubicBezTo>
                <a:cubicBezTo>
                  <a:pt x="3509328" y="807977"/>
                  <a:pt x="3495416" y="814361"/>
                  <a:pt x="3578702" y="834658"/>
                </a:cubicBezTo>
                <a:cubicBezTo>
                  <a:pt x="3629496" y="796207"/>
                  <a:pt x="3569217" y="787751"/>
                  <a:pt x="3652182" y="781333"/>
                </a:cubicBezTo>
                <a:cubicBezTo>
                  <a:pt x="3653324" y="780048"/>
                  <a:pt x="3635023" y="807512"/>
                  <a:pt x="3712494" y="686775"/>
                </a:cubicBezTo>
                <a:cubicBezTo>
                  <a:pt x="3688742" y="688168"/>
                  <a:pt x="3671800" y="672792"/>
                  <a:pt x="3656960" y="692624"/>
                </a:cubicBezTo>
                <a:cubicBezTo>
                  <a:pt x="3648077" y="704540"/>
                  <a:pt x="3635166" y="706786"/>
                  <a:pt x="3621434" y="705753"/>
                </a:cubicBezTo>
                <a:cubicBezTo>
                  <a:pt x="3583285" y="702835"/>
                  <a:pt x="3581515" y="709368"/>
                  <a:pt x="3559629" y="716549"/>
                </a:cubicBezTo>
                <a:lnTo>
                  <a:pt x="3556726" y="717218"/>
                </a:lnTo>
                <a:lnTo>
                  <a:pt x="3556022" y="715409"/>
                </a:lnTo>
                <a:cubicBezTo>
                  <a:pt x="3551540" y="711410"/>
                  <a:pt x="3542072" y="703182"/>
                  <a:pt x="3525130" y="687523"/>
                </a:cubicBezTo>
                <a:cubicBezTo>
                  <a:pt x="3499838" y="697548"/>
                  <a:pt x="3477688" y="706322"/>
                  <a:pt x="3459856" y="713418"/>
                </a:cubicBezTo>
                <a:cubicBezTo>
                  <a:pt x="3433459" y="791391"/>
                  <a:pt x="3427003" y="720016"/>
                  <a:pt x="3392477" y="719912"/>
                </a:cubicBezTo>
                <a:cubicBezTo>
                  <a:pt x="3377640" y="719874"/>
                  <a:pt x="3405213" y="683210"/>
                  <a:pt x="3372787" y="666444"/>
                </a:cubicBezTo>
                <a:cubicBezTo>
                  <a:pt x="3366760" y="663342"/>
                  <a:pt x="3361793" y="664314"/>
                  <a:pt x="3357808" y="667484"/>
                </a:cubicBezTo>
                <a:lnTo>
                  <a:pt x="3349820" y="679978"/>
                </a:lnTo>
                <a:lnTo>
                  <a:pt x="3337018" y="677693"/>
                </a:lnTo>
                <a:cubicBezTo>
                  <a:pt x="3315201" y="669961"/>
                  <a:pt x="3355889" y="648142"/>
                  <a:pt x="3343219" y="625638"/>
                </a:cubicBezTo>
                <a:cubicBezTo>
                  <a:pt x="3315257" y="628814"/>
                  <a:pt x="3286149" y="628922"/>
                  <a:pt x="3266995" y="656173"/>
                </a:cubicBezTo>
                <a:cubicBezTo>
                  <a:pt x="3248413" y="682603"/>
                  <a:pt x="3297563" y="655851"/>
                  <a:pt x="3301416" y="689699"/>
                </a:cubicBezTo>
                <a:cubicBezTo>
                  <a:pt x="3275233" y="695444"/>
                  <a:pt x="3252551" y="717665"/>
                  <a:pt x="3221163" y="703967"/>
                </a:cubicBezTo>
                <a:cubicBezTo>
                  <a:pt x="3187277" y="689164"/>
                  <a:pt x="3262785" y="709602"/>
                  <a:pt x="3089472" y="756794"/>
                </a:cubicBezTo>
                <a:cubicBezTo>
                  <a:pt x="3068643" y="747162"/>
                  <a:pt x="3049347" y="738208"/>
                  <a:pt x="3027837" y="728259"/>
                </a:cubicBezTo>
                <a:cubicBezTo>
                  <a:pt x="3143152" y="557405"/>
                  <a:pt x="3137517" y="652140"/>
                  <a:pt x="3164947" y="636127"/>
                </a:cubicBezTo>
                <a:cubicBezTo>
                  <a:pt x="3164947" y="493239"/>
                  <a:pt x="3147934" y="628102"/>
                  <a:pt x="3082447" y="565895"/>
                </a:cubicBezTo>
                <a:cubicBezTo>
                  <a:pt x="3066610" y="550841"/>
                  <a:pt x="3000122" y="618044"/>
                  <a:pt x="2975834" y="602919"/>
                </a:cubicBezTo>
                <a:cubicBezTo>
                  <a:pt x="2999197" y="505293"/>
                  <a:pt x="3071388" y="554372"/>
                  <a:pt x="3047740" y="485390"/>
                </a:cubicBezTo>
                <a:close/>
                <a:moveTo>
                  <a:pt x="2548054" y="0"/>
                </a:moveTo>
                <a:cubicBezTo>
                  <a:pt x="3955305" y="0"/>
                  <a:pt x="5096108" y="1140803"/>
                  <a:pt x="5096108" y="2548054"/>
                </a:cubicBezTo>
                <a:cubicBezTo>
                  <a:pt x="5096108" y="3955305"/>
                  <a:pt x="3955305" y="5096108"/>
                  <a:pt x="2548054" y="5096108"/>
                </a:cubicBezTo>
                <a:cubicBezTo>
                  <a:pt x="1140803" y="5096108"/>
                  <a:pt x="0" y="3955305"/>
                  <a:pt x="0" y="2548054"/>
                </a:cubicBezTo>
                <a:cubicBezTo>
                  <a:pt x="0" y="1140803"/>
                  <a:pt x="1140803" y="0"/>
                  <a:pt x="25480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  <p:grpSp>
        <p:nvGrpSpPr>
          <p:cNvPr id="19" name="Group 18"/>
          <p:cNvGrpSpPr/>
          <p:nvPr/>
        </p:nvGrpSpPr>
        <p:grpSpPr>
          <a:xfrm>
            <a:off x="-95250" y="153670"/>
            <a:ext cx="6254750" cy="3019425"/>
            <a:chOff x="-613" y="755"/>
            <a:chExt cx="9850" cy="4755"/>
          </a:xfrm>
        </p:grpSpPr>
        <p:sp>
          <p:nvSpPr>
            <p:cNvPr id="6" name="TextBox 39"/>
            <p:cNvSpPr txBox="1"/>
            <p:nvPr/>
          </p:nvSpPr>
          <p:spPr>
            <a:xfrm>
              <a:off x="1610" y="755"/>
              <a:ext cx="3290" cy="1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bg1"/>
                  </a:solidFill>
                  <a:latin typeface="Myriad Pro" pitchFamily="34" charset="0"/>
                </a:rPr>
                <a:t>Unit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503" y="922"/>
              <a:ext cx="1122" cy="1117"/>
              <a:chOff x="2180974" y="148629"/>
              <a:chExt cx="712319" cy="70921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80974" y="148629"/>
                <a:ext cx="712319" cy="709214"/>
              </a:xfrm>
              <a:prstGeom prst="ellipse">
                <a:avLst/>
              </a:prstGeom>
              <a:solidFill>
                <a:srgbClr val="77AD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ord 10"/>
              <p:cNvSpPr/>
              <p:nvPr/>
            </p:nvSpPr>
            <p:spPr>
              <a:xfrm rot="4088942">
                <a:off x="2197459" y="160739"/>
                <a:ext cx="676824" cy="685834"/>
              </a:xfrm>
              <a:prstGeom prst="chord">
                <a:avLst>
                  <a:gd name="adj1" fmla="val 2761841"/>
                  <a:gd name="adj2" fmla="val 16200000"/>
                </a:avLst>
              </a:prstGeom>
              <a:solidFill>
                <a:srgbClr val="008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16"/>
            <p:cNvSpPr txBox="1"/>
            <p:nvPr/>
          </p:nvSpPr>
          <p:spPr>
            <a:xfrm>
              <a:off x="4475" y="896"/>
              <a:ext cx="115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Myriad Pro" pitchFamily="34" charset="0"/>
                </a:rPr>
                <a:t>6</a:t>
              </a:r>
              <a:endParaRPr lang="en-US" sz="4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9" name="TextBox 40"/>
            <p:cNvSpPr txBox="1"/>
            <p:nvPr/>
          </p:nvSpPr>
          <p:spPr>
            <a:xfrm>
              <a:off x="-613" y="1102"/>
              <a:ext cx="9851" cy="4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Myriad Pro" pitchFamily="34" charset="0"/>
              </a:endParaRPr>
            </a:p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Myriad Pro" pitchFamily="34" charset="0"/>
                </a:rPr>
                <a:t>VIETNAMESE LIFESTYLE: THEN AND NOW</a:t>
              </a:r>
            </a:p>
          </p:txBody>
        </p:sp>
      </p:grpSp>
      <p:sp>
        <p:nvSpPr>
          <p:cNvPr id="12" name="Rounded Rectangle 13"/>
          <p:cNvSpPr/>
          <p:nvPr/>
        </p:nvSpPr>
        <p:spPr>
          <a:xfrm>
            <a:off x="856615" y="3340735"/>
            <a:ext cx="4587875" cy="8921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5"/>
          <p:cNvSpPr txBox="1"/>
          <p:nvPr/>
        </p:nvSpPr>
        <p:spPr>
          <a:xfrm>
            <a:off x="1061720" y="3340735"/>
            <a:ext cx="420497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5585" y="3343275"/>
            <a:ext cx="835660" cy="941705"/>
            <a:chOff x="2766630" y="1746890"/>
            <a:chExt cx="990895" cy="9416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ldLvl="0" animBg="1"/>
      <p:bldP spid="153" grpId="1" animBg="1"/>
      <p:bldP spid="12" grpId="0" bldLvl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569" y="125829"/>
            <a:ext cx="32590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27316" y="125829"/>
            <a:ext cx="4132696" cy="645160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949325" y="772160"/>
            <a:ext cx="661289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- Work in teams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949325" y="1689735"/>
            <a:ext cx="1021143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Members of each team take turns and write as many vocabulary </a:t>
            </a:r>
            <a:r>
              <a:rPr lang="en-US" sz="3600" b="1" u="sng" dirty="0"/>
              <a:t>in Unit 6</a:t>
            </a:r>
            <a:r>
              <a:rPr lang="en-US" sz="3600" dirty="0"/>
              <a:t> as possible in ................. minutes.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766281" y="4176252"/>
            <a:ext cx="1021143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/>
              <a:t>- The group having more correct answers is the winner.</a:t>
            </a:r>
          </a:p>
        </p:txBody>
      </p:sp>
      <p:pic>
        <p:nvPicPr>
          <p:cNvPr id="8" name="Content Placeholder 7" descr="board-3699939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14651" y="4985672"/>
            <a:ext cx="2746109" cy="1677097"/>
          </a:xfrm>
          <a:prstGeom prst="rect">
            <a:avLst/>
          </a:prstGeom>
          <a:solidFill>
            <a:srgbClr val="BD9E84"/>
          </a:solidFill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3259" y="897466"/>
            <a:ext cx="8311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Put the following verbs in the correct column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925" y="176358"/>
            <a:ext cx="2983720" cy="6309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5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557003"/>
              </p:ext>
            </p:extLst>
          </p:nvPr>
        </p:nvGraphicFramePr>
        <p:xfrm>
          <a:off x="1582991" y="2982276"/>
          <a:ext cx="9144002" cy="35660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1">
                  <a:extLst>
                    <a:ext uri="{9D8B030D-6E8A-4147-A177-3AD203B41FA5}">
                      <a16:colId xmlns:a16="http://schemas.microsoft.com/office/drawing/2014/main" xmlns="" val="579891431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xmlns="" val="568449394"/>
                    </a:ext>
                  </a:extLst>
                </a:gridCol>
              </a:tblGrid>
              <a:tr h="74799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u="sng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VERBS + TO V</a:t>
                      </a:r>
                      <a:r>
                        <a:rPr lang="en-US" sz="3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u="sng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VERBS + V-ING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6575898"/>
                  </a:ext>
                </a:extLst>
              </a:tr>
              <a:tr h="2818018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101415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164097" y="130637"/>
            <a:ext cx="1686077" cy="3077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FF0000"/>
                </a:solidFill>
                <a:latin typeface="Calibri"/>
              </a:rPr>
              <a:t>1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minute to start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5088" y="215301"/>
            <a:ext cx="298163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* Work in groups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268360" y="1572407"/>
            <a:ext cx="10373033" cy="10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njoy    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fancy  </a:t>
            </a:r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  </a:t>
            </a:r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finish     plan    want      practice    need     promise  avoid  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     like </a:t>
            </a:r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decide </a:t>
            </a:r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prepair</a:t>
            </a:r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start        learn</a:t>
            </a:r>
            <a:endParaRPr lang="en-US" sz="2800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4876" y="4060722"/>
            <a:ext cx="390832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Enjoy   fancy     like   love    start       avoid practice     finish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2991" y="4041058"/>
            <a:ext cx="4493344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like      love       start    hope    want    agree    </a:t>
            </a:r>
            <a:r>
              <a:rPr lang="en-US" sz="2800" dirty="0"/>
              <a:t>decide     learn  </a:t>
            </a:r>
            <a:r>
              <a:rPr lang="en-US" sz="2800" dirty="0" err="1" smtClean="0"/>
              <a:t>prepair</a:t>
            </a:r>
            <a:r>
              <a:rPr lang="en-US" sz="2800" dirty="0" smtClean="0"/>
              <a:t> promise  plan </a:t>
            </a:r>
            <a:r>
              <a:rPr lang="en-US" sz="2800" dirty="0"/>
              <a:t> </a:t>
            </a:r>
            <a:r>
              <a:rPr lang="en-US" sz="2800" dirty="0" smtClean="0"/>
              <a:t>   need</a:t>
            </a:r>
            <a:endParaRPr lang="en-US" sz="2800" dirty="0"/>
          </a:p>
        </p:txBody>
      </p:sp>
      <p:pic>
        <p:nvPicPr>
          <p:cNvPr id="2" name="1 Minute timer (Đồng hồ đếm ngược 1 phú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4097" y="456088"/>
            <a:ext cx="1686077" cy="73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20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50608" y="67349"/>
            <a:ext cx="3814916" cy="584775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8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200" b="1" dirty="0">
                <a:latin typeface="Algerian" panose="04020705040A02060702" pitchFamily="82" charset="0"/>
                <a:sym typeface="+mn-ea"/>
              </a:rPr>
              <a:t>VOCABULARY</a:t>
            </a:r>
            <a:r>
              <a:rPr lang="en-US" sz="3200" b="1" dirty="0">
                <a:sym typeface="+mn-ea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3017" y="722803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9550" y="75476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335" y="65212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9549" y="1461519"/>
            <a:ext cx="1170714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1.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I love animals and I’m determined to ______ my dream of becoming a vet.</a:t>
            </a:r>
          </a:p>
          <a:p>
            <a:r>
              <a:rPr lang="en-US" sz="3200" b="1" dirty="0"/>
              <a:t>A</a:t>
            </a:r>
            <a:r>
              <a:rPr lang="en-US" sz="3200" dirty="0"/>
              <a:t>. have </a:t>
            </a:r>
            <a:r>
              <a:rPr lang="en-US" sz="3200" dirty="0" smtClean="0"/>
              <a:t>	</a:t>
            </a:r>
            <a:r>
              <a:rPr lang="en-US" sz="3200" b="1" dirty="0" smtClean="0"/>
              <a:t>B</a:t>
            </a:r>
            <a:r>
              <a:rPr lang="en-US" sz="3200" b="1" dirty="0"/>
              <a:t>.</a:t>
            </a:r>
            <a:r>
              <a:rPr lang="en-US" sz="3200" dirty="0"/>
              <a:t> pursue </a:t>
            </a:r>
            <a:r>
              <a:rPr lang="en-US" sz="3200" dirty="0" smtClean="0"/>
              <a:t>	</a:t>
            </a:r>
            <a:r>
              <a:rPr lang="en-US" sz="3200" b="1" dirty="0" smtClean="0"/>
              <a:t>C</a:t>
            </a:r>
            <a:r>
              <a:rPr lang="en-US" sz="3200" b="1" dirty="0"/>
              <a:t>.</a:t>
            </a:r>
            <a:r>
              <a:rPr lang="en-US" sz="3200" dirty="0"/>
              <a:t> do </a:t>
            </a:r>
            <a:r>
              <a:rPr lang="en-US" sz="3200" dirty="0" smtClean="0"/>
              <a:t>	</a:t>
            </a:r>
            <a:r>
              <a:rPr lang="en-US" sz="3200" b="1" dirty="0" smtClean="0"/>
              <a:t>D</a:t>
            </a:r>
            <a:r>
              <a:rPr lang="en-US" sz="3200" dirty="0"/>
              <a:t>. depend on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09548" y="3318485"/>
            <a:ext cx="11707147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2.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______ people tend to put the needs of their families ahead of their own.</a:t>
            </a:r>
          </a:p>
          <a:p>
            <a:pPr algn="just"/>
            <a:r>
              <a:rPr lang="en-US" sz="3200" b="1" dirty="0" smtClean="0"/>
              <a:t>  A</a:t>
            </a:r>
            <a:r>
              <a:rPr lang="en-US" sz="3200" b="1" dirty="0"/>
              <a:t>.</a:t>
            </a:r>
            <a:r>
              <a:rPr lang="en-US" sz="3200" dirty="0"/>
              <a:t> </a:t>
            </a:r>
            <a:r>
              <a:rPr lang="en-US" sz="3200" dirty="0" smtClean="0"/>
              <a:t>Independent		</a:t>
            </a:r>
            <a:r>
              <a:rPr lang="en-US" sz="3200" b="1" dirty="0" smtClean="0"/>
              <a:t>B</a:t>
            </a:r>
            <a:r>
              <a:rPr lang="en-US" sz="3200" b="1" dirty="0"/>
              <a:t>. </a:t>
            </a:r>
            <a:r>
              <a:rPr lang="en-US" sz="3200" dirty="0"/>
              <a:t>Democratic</a:t>
            </a:r>
          </a:p>
          <a:p>
            <a:pPr algn="just"/>
            <a:r>
              <a:rPr lang="en-US" sz="3200" b="1" dirty="0" smtClean="0"/>
              <a:t> C</a:t>
            </a:r>
            <a:r>
              <a:rPr lang="en-US" sz="3200" b="1" dirty="0"/>
              <a:t>.</a:t>
            </a:r>
            <a:r>
              <a:rPr lang="en-US" sz="3200" dirty="0"/>
              <a:t> </a:t>
            </a:r>
            <a:r>
              <a:rPr lang="en-US" sz="3200" dirty="0" smtClean="0"/>
              <a:t>Kind				</a:t>
            </a:r>
            <a:r>
              <a:rPr lang="en-US" sz="3200" b="1" dirty="0" smtClean="0"/>
              <a:t>D</a:t>
            </a:r>
            <a:r>
              <a:rPr lang="en-US" sz="3200" b="1" dirty="0"/>
              <a:t>.</a:t>
            </a:r>
            <a:r>
              <a:rPr lang="en-US" sz="3200" dirty="0"/>
              <a:t> Family-oriented</a:t>
            </a:r>
          </a:p>
        </p:txBody>
      </p:sp>
      <p:sp>
        <p:nvSpPr>
          <p:cNvPr id="7" name="Oval 6"/>
          <p:cNvSpPr/>
          <p:nvPr/>
        </p:nvSpPr>
        <p:spPr>
          <a:xfrm>
            <a:off x="1976078" y="2495456"/>
            <a:ext cx="521316" cy="53572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778476" y="4847132"/>
            <a:ext cx="521111" cy="51297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bldLvl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4421" y="12636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0954" y="15832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739" y="5568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9550" y="887241"/>
            <a:ext cx="1164321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3</a:t>
            </a:r>
            <a:r>
              <a:rPr lang="en-US" sz="3200" dirty="0">
                <a:solidFill>
                  <a:srgbClr val="C00000"/>
                </a:solidFill>
              </a:rPr>
              <a:t>.  </a:t>
            </a:r>
            <a:r>
              <a:rPr lang="en-US" sz="3200" dirty="0"/>
              <a:t>Rapid changes in society and lifestyle have made the ______ in many families wider.</a:t>
            </a:r>
          </a:p>
          <a:p>
            <a:pPr algn="just"/>
            <a:r>
              <a:rPr lang="en-US" sz="3200" b="1" dirty="0"/>
              <a:t>A.</a:t>
            </a:r>
            <a:r>
              <a:rPr lang="en-US" sz="3200" dirty="0"/>
              <a:t> generation gap </a:t>
            </a:r>
            <a:r>
              <a:rPr lang="en-US" sz="3200" dirty="0" smtClean="0"/>
              <a:t>			</a:t>
            </a:r>
            <a:r>
              <a:rPr lang="en-US" sz="3200" b="1" dirty="0" smtClean="0"/>
              <a:t>B</a:t>
            </a:r>
            <a:r>
              <a:rPr lang="en-US" sz="3200" b="1" dirty="0"/>
              <a:t>.</a:t>
            </a:r>
            <a:r>
              <a:rPr lang="en-US" sz="3200" dirty="0"/>
              <a:t> family relation</a:t>
            </a:r>
          </a:p>
          <a:p>
            <a:pPr algn="just"/>
            <a:r>
              <a:rPr lang="en-US" sz="3200" b="1" dirty="0"/>
              <a:t>C.</a:t>
            </a:r>
            <a:r>
              <a:rPr lang="en-US" sz="3200" dirty="0"/>
              <a:t>  family </a:t>
            </a:r>
            <a:r>
              <a:rPr lang="en-US" sz="3200" dirty="0" smtClean="0"/>
              <a:t>values			</a:t>
            </a:r>
            <a:r>
              <a:rPr lang="en-US" sz="3200" b="1" dirty="0" smtClean="0"/>
              <a:t>D</a:t>
            </a:r>
            <a:r>
              <a:rPr lang="en-US" sz="3200" b="1" dirty="0"/>
              <a:t>.</a:t>
            </a:r>
            <a:r>
              <a:rPr lang="en-US" sz="3200" dirty="0"/>
              <a:t> experiences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79082" y="3025394"/>
            <a:ext cx="11673683" cy="35327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4. </a:t>
            </a:r>
            <a:r>
              <a:rPr lang="en-US" sz="3200" dirty="0"/>
              <a:t>She has found ______ sources of information about life in Viet Nam a century ago.</a:t>
            </a:r>
          </a:p>
          <a:p>
            <a:pPr marL="514350" indent="-514350" algn="just">
              <a:buAutoNum type="alphaUcPeriod"/>
            </a:pPr>
            <a:r>
              <a:rPr lang="en-US" sz="3200" dirty="0" smtClean="0"/>
              <a:t>extended 		</a:t>
            </a:r>
            <a:r>
              <a:rPr lang="en-US" sz="3200" b="1" dirty="0" smtClean="0"/>
              <a:t>B</a:t>
            </a:r>
            <a:r>
              <a:rPr lang="en-US" sz="3200" b="1" dirty="0"/>
              <a:t>.</a:t>
            </a:r>
            <a:r>
              <a:rPr lang="en-US" sz="3200" dirty="0"/>
              <a:t> alive </a:t>
            </a:r>
            <a:r>
              <a:rPr lang="en-US" sz="3200" dirty="0" smtClean="0"/>
              <a:t>		</a:t>
            </a:r>
            <a:r>
              <a:rPr lang="en-US" sz="3200" b="1" dirty="0" smtClean="0"/>
              <a:t>C</a:t>
            </a:r>
            <a:r>
              <a:rPr lang="en-US" sz="3200" b="1" dirty="0"/>
              <a:t>.</a:t>
            </a:r>
            <a:r>
              <a:rPr lang="en-US" sz="3200" dirty="0"/>
              <a:t> various </a:t>
            </a:r>
            <a:r>
              <a:rPr lang="en-US" sz="3200" dirty="0" smtClean="0"/>
              <a:t>	</a:t>
            </a:r>
            <a:r>
              <a:rPr lang="en-US" sz="3200" b="1" dirty="0" smtClean="0"/>
              <a:t>D</a:t>
            </a:r>
            <a:r>
              <a:rPr lang="en-US" sz="3200" b="1" dirty="0"/>
              <a:t>.</a:t>
            </a:r>
            <a:r>
              <a:rPr lang="en-US" sz="3200" dirty="0"/>
              <a:t>  </a:t>
            </a:r>
            <a:r>
              <a:rPr lang="en-US" sz="3200" dirty="0" smtClean="0"/>
              <a:t>Long</a:t>
            </a:r>
          </a:p>
          <a:p>
            <a:pPr algn="just"/>
            <a:r>
              <a:rPr lang="en-US" sz="3200" b="1" dirty="0">
                <a:solidFill>
                  <a:srgbClr val="C00000"/>
                </a:solidFill>
              </a:rPr>
              <a:t>5. </a:t>
            </a:r>
            <a:r>
              <a:rPr lang="en-US" sz="3200" dirty="0"/>
              <a:t>Like adults, children sometimes want some ______.</a:t>
            </a:r>
          </a:p>
          <a:p>
            <a:pPr algn="just"/>
            <a:r>
              <a:rPr lang="en-US" sz="3200" dirty="0"/>
              <a:t>          A. opportunity                                              B. relations </a:t>
            </a:r>
          </a:p>
          <a:p>
            <a:pPr algn="just"/>
            <a:r>
              <a:rPr lang="en-US" sz="3200" dirty="0"/>
              <a:t>          C. values                                                        D. privacy</a:t>
            </a:r>
          </a:p>
          <a:p>
            <a:pPr algn="just"/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179082" y="1956623"/>
            <a:ext cx="521937" cy="54163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Oval 8"/>
          <p:cNvSpPr/>
          <p:nvPr/>
        </p:nvSpPr>
        <p:spPr>
          <a:xfrm>
            <a:off x="3798326" y="4090222"/>
            <a:ext cx="488402" cy="50683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Oval 13"/>
          <p:cNvSpPr/>
          <p:nvPr/>
        </p:nvSpPr>
        <p:spPr>
          <a:xfrm>
            <a:off x="7696817" y="5491319"/>
            <a:ext cx="488402" cy="50683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bldLvl="0" animBg="1"/>
      <p:bldP spid="9" grpId="1" animBg="1"/>
      <p:bldP spid="14" grpId="0" bldLvl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34925" y="119482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forms of the words in brackets.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81205" y="259182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34243" y="146593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81205" y="1339853"/>
            <a:ext cx="11073765" cy="1077218"/>
          </a:xfrm>
          <a:prstGeom prst="rect">
            <a:avLst/>
          </a:prstGeom>
          <a:solidFill>
            <a:srgbClr val="F9F9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My parents taught me not to listen to other people’s __________ conversations. </a:t>
            </a:r>
            <a:r>
              <a:rPr lang="en-US" sz="3200" b="1"/>
              <a:t>(privacy)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81204" y="2746378"/>
            <a:ext cx="11073765" cy="1077218"/>
          </a:xfrm>
          <a:prstGeom prst="rect">
            <a:avLst/>
          </a:prstGeom>
          <a:solidFill>
            <a:srgbClr val="8ACDD7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It’s amazing that the boy can __________all the information in such a short time. </a:t>
            </a:r>
            <a:r>
              <a:rPr lang="en-US" sz="3200" b="1" dirty="0"/>
              <a:t>(memory)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8344" y="4152903"/>
            <a:ext cx="11073765" cy="1077218"/>
          </a:xfrm>
          <a:prstGeom prst="rect">
            <a:avLst/>
          </a:prstGeom>
          <a:solidFill>
            <a:srgbClr val="F9F9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</a:t>
            </a:r>
            <a:r>
              <a:rPr lang="en-US" sz="3200" dirty="0"/>
              <a:t>. Living away from home to attend college has made me more ______________</a:t>
            </a:r>
            <a:r>
              <a:rPr lang="en-US" sz="3200" b="1" dirty="0"/>
              <a:t>(independence)</a:t>
            </a:r>
            <a:r>
              <a:rPr lang="en-US" sz="3200" dirty="0"/>
              <a:t>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732360" y="1802133"/>
            <a:ext cx="21526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5918086" y="2746378"/>
            <a:ext cx="21526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memorise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732360" y="4645346"/>
            <a:ext cx="32067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99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2" grpId="0" bldLvl="0" animBg="1"/>
      <p:bldP spid="12" grpId="1" animBg="1"/>
      <p:bldP spid="14" grpId="0" bldLvl="0" animBg="1"/>
      <p:bldP spid="14" grpId="1" animBg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1040765" y="187080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forms of the words in brackets.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00380" y="221831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553418" y="10924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53418" y="1628078"/>
            <a:ext cx="11073765" cy="1076325"/>
          </a:xfrm>
          <a:prstGeom prst="rect">
            <a:avLst/>
          </a:prstGeom>
          <a:solidFill>
            <a:srgbClr val="8ACDD7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4.</a:t>
            </a:r>
            <a:r>
              <a:rPr lang="en-US" sz="3200" dirty="0"/>
              <a:t> In a modern society, we learn to value a person’s ____________. </a:t>
            </a:r>
            <a:r>
              <a:rPr lang="en-US" sz="3200" b="1" dirty="0"/>
              <a:t>(free)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491188" y="2950783"/>
            <a:ext cx="11073765" cy="1076325"/>
          </a:xfrm>
          <a:prstGeom prst="rect">
            <a:avLst/>
          </a:prstGeom>
          <a:solidFill>
            <a:srgbClr val="F9F9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In a ___________ classroom, every student has the right to speak as well as the responsibility to listen to others. </a:t>
            </a:r>
            <a:r>
              <a:rPr lang="en-US" sz="3200" b="1"/>
              <a:t>(democracy)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093803" y="2120838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freedom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1909143" y="2950783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democratic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22" grpId="0" bldLvl="0" animBg="1"/>
      <p:bldP spid="22" grpId="1" animBg="1"/>
      <p:bldP spid="26" grpId="0"/>
      <p:bldP spid="26" grpId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0695" y="147443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Circle the correct words or phrases to complete the following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175" y="22346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60" y="12082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42370" y="1278214"/>
            <a:ext cx="11073765" cy="58356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Do you mind </a:t>
            </a:r>
            <a:r>
              <a:rPr lang="en-US" sz="3200" b="1" dirty="0"/>
              <a:t>turning / to turn</a:t>
            </a:r>
            <a:r>
              <a:rPr lang="en-US" sz="3200" dirty="0"/>
              <a:t> the volume down? I’m studying.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42370" y="1812413"/>
            <a:ext cx="11073765" cy="107632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We decided </a:t>
            </a:r>
            <a:r>
              <a:rPr lang="en-US" sz="3200" b="1"/>
              <a:t>spending / to spend</a:t>
            </a:r>
            <a:r>
              <a:rPr lang="en-US" sz="3200"/>
              <a:t> this whole week learning to cook traditional foods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42370" y="2888738"/>
            <a:ext cx="11073765" cy="107632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If you want </a:t>
            </a:r>
            <a:r>
              <a:rPr lang="en-US" sz="3200" b="1"/>
              <a:t>seeing / to see</a:t>
            </a:r>
            <a:r>
              <a:rPr lang="en-US" sz="3200"/>
              <a:t> the differences between the past and the present of a city, visit its museum.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42370" y="3871083"/>
            <a:ext cx="11073765" cy="107632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4.</a:t>
            </a:r>
            <a:r>
              <a:rPr lang="en-US" sz="3200" dirty="0"/>
              <a:t>He stayed in his room to avoid </a:t>
            </a:r>
            <a:r>
              <a:rPr lang="en-US" sz="3200" b="1" dirty="0"/>
              <a:t>meeting / to meet</a:t>
            </a:r>
            <a:r>
              <a:rPr lang="en-US" sz="3200" dirty="0"/>
              <a:t> his parents’ guests.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42370" y="4947408"/>
            <a:ext cx="11073765" cy="107632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My brother promised </a:t>
            </a:r>
            <a:r>
              <a:rPr lang="en-US" sz="3200" b="1"/>
              <a:t>taking / to take</a:t>
            </a:r>
            <a:r>
              <a:rPr lang="en-US" sz="3200"/>
              <a:t> me to the exhibition of traditional farming tools.</a:t>
            </a:r>
          </a:p>
        </p:txBody>
      </p:sp>
      <p:sp>
        <p:nvSpPr>
          <p:cNvPr id="5" name="Oval 4"/>
          <p:cNvSpPr/>
          <p:nvPr/>
        </p:nvSpPr>
        <p:spPr>
          <a:xfrm>
            <a:off x="3028336" y="1222069"/>
            <a:ext cx="1435509" cy="77387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88085" y="2888738"/>
            <a:ext cx="1432612" cy="6564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74226" y="3813328"/>
            <a:ext cx="1582338" cy="74207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30867" y="1757967"/>
            <a:ext cx="1735404" cy="7764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74226" y="4889653"/>
            <a:ext cx="1427787" cy="7215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74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10" grpId="0" bldLvl="0" animBg="1"/>
      <p:bldP spid="10" grpId="1" animBg="1"/>
      <p:bldP spid="11" grpId="0" bldLvl="0" animBg="1"/>
      <p:bldP spid="11" grpId="1" animBg="1"/>
      <p:bldP spid="5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162</TotalTime>
  <Words>894</Words>
  <Application>Microsoft Office PowerPoint</Application>
  <PresentationFormat>Custom</PresentationFormat>
  <Paragraphs>114</Paragraphs>
  <Slides>18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356</cp:revision>
  <dcterms:created xsi:type="dcterms:W3CDTF">2020-12-09T02:04:00Z</dcterms:created>
  <dcterms:modified xsi:type="dcterms:W3CDTF">2024-12-02T08:25:17Z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D8DDB1DC7937498796ABEBFCF2186461_13</vt:lpwstr>
  </property>
  <property fmtid="{D5CDD505-2E9C-101B-9397-08002B2CF9AE}" pid="3" name="KSOProductBuildVer">
    <vt:lpwstr>1033-12.2.0.13306</vt:lpwstr>
  </property>
</Properties>
</file>