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66" r:id="rId2"/>
    <p:sldId id="367" r:id="rId3"/>
    <p:sldId id="256" r:id="rId4"/>
    <p:sldId id="369" r:id="rId5"/>
    <p:sldId id="370" r:id="rId6"/>
    <p:sldId id="355" r:id="rId7"/>
    <p:sldId id="276" r:id="rId8"/>
    <p:sldId id="364" r:id="rId9"/>
    <p:sldId id="356" r:id="rId10"/>
    <p:sldId id="371" r:id="rId11"/>
    <p:sldId id="373" r:id="rId12"/>
    <p:sldId id="372" r:id="rId13"/>
    <p:sldId id="374" r:id="rId14"/>
    <p:sldId id="314" r:id="rId15"/>
    <p:sldId id="330" r:id="rId16"/>
    <p:sldId id="3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0087B2"/>
    <a:srgbClr val="6D9FB1"/>
    <a:srgbClr val="F7931D"/>
    <a:srgbClr val="F26648"/>
    <a:srgbClr val="FFFFFF"/>
    <a:srgbClr val="0070C0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2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  <a:endParaRPr lang="en-US" sz="900" b="1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75" r="10352"/>
          <a:stretch/>
        </p:blipFill>
        <p:spPr>
          <a:xfrm>
            <a:off x="6274756" y="1022869"/>
            <a:ext cx="5200073" cy="531318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00" y="5520987"/>
            <a:ext cx="560181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accent5"/>
                </a:solidFill>
              </a:rPr>
              <a:t>DS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lớp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Của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Quý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Thầy</a:t>
            </a:r>
            <a:r>
              <a:rPr lang="en-US" sz="2800" b="1" i="1" dirty="0" smtClean="0">
                <a:solidFill>
                  <a:schemeClr val="accent5"/>
                </a:solidFill>
              </a:rPr>
              <a:t>,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Cô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bao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nhiêu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hs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nhờ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>
                <a:solidFill>
                  <a:schemeClr val="accent5"/>
                </a:solidFill>
              </a:rPr>
              <a:t>Côi</a:t>
            </a:r>
            <a:r>
              <a:rPr lang="en-US" sz="2800" b="1" i="1" dirty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Nguyễn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thiết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kế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cho</a:t>
            </a:r>
            <a:r>
              <a:rPr lang="en-US" sz="2800" b="1" i="1" dirty="0" smtClean="0">
                <a:solidFill>
                  <a:schemeClr val="accent5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5"/>
                </a:solidFill>
              </a:rPr>
              <a:t>nha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xmlns="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Open Sans" panose="020B0606030504020204" pitchFamily="34" charset="0"/>
              </a:rPr>
              <a:t>1. </a:t>
            </a:r>
            <a:r>
              <a:rPr lang="en-US" sz="2400" i="1" dirty="0" smtClean="0">
                <a:latin typeface="Open Sans" panose="020B0606030504020204" pitchFamily="34" charset="0"/>
              </a:rPr>
              <a:t>Interview </a:t>
            </a:r>
            <a:r>
              <a:rPr lang="en-US" sz="2400" i="1" dirty="0">
                <a:latin typeface="Open Sans" panose="020B0606030504020204" pitchFamily="34" charset="0"/>
              </a:rPr>
              <a:t>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713" y="1975558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 smtClean="0">
                <a:solidFill>
                  <a:srgbClr val="C00000"/>
                </a:solidFill>
              </a:rPr>
              <a:t>I </a:t>
            </a:r>
            <a:r>
              <a:rPr lang="en-US" sz="2500" i="1" dirty="0">
                <a:solidFill>
                  <a:srgbClr val="C00000"/>
                </a:solidFill>
              </a:rPr>
              <a:t>live in the countryside of Hanoi</a:t>
            </a:r>
            <a:r>
              <a:rPr lang="en-US" sz="2500" i="1" dirty="0" smtClean="0">
                <a:solidFill>
                  <a:srgbClr val="C00000"/>
                </a:solidFill>
              </a:rPr>
              <a:t>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966" y="2666946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People in my community tend to be friendly and supportive of each other</a:t>
            </a:r>
            <a:r>
              <a:rPr lang="en-US" sz="2500" i="1" dirty="0" smtClean="0">
                <a:solidFill>
                  <a:srgbClr val="C00000"/>
                </a:solidFill>
              </a:rPr>
              <a:t>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713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One drawback is the limited availability of public spaces and recreational </a:t>
            </a:r>
            <a:r>
              <a:rPr lang="en-US" sz="2500" i="1" dirty="0" smtClean="0">
                <a:solidFill>
                  <a:srgbClr val="C00000"/>
                </a:solidFill>
              </a:rPr>
              <a:t>facilities. </a:t>
            </a:r>
            <a:endParaRPr lang="en-US" sz="2500" i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966" y="4330625"/>
            <a:ext cx="11012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 smtClean="0">
                <a:solidFill>
                  <a:srgbClr val="C00000"/>
                </a:solidFill>
              </a:rPr>
              <a:t> </a:t>
            </a:r>
            <a:r>
              <a:rPr lang="en-US" sz="2500" i="1" dirty="0">
                <a:solidFill>
                  <a:srgbClr val="C00000"/>
                </a:solidFill>
              </a:rPr>
              <a:t>I would like to see improvements in creating more public spaces, parks, cinemas and entertainment </a:t>
            </a:r>
            <a:r>
              <a:rPr lang="en-US" sz="2500" i="1" dirty="0" err="1">
                <a:solidFill>
                  <a:srgbClr val="C00000"/>
                </a:solidFill>
              </a:rPr>
              <a:t>centres</a:t>
            </a:r>
            <a:r>
              <a:rPr lang="en-US" sz="2500" i="1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919" y="71925"/>
            <a:ext cx="2610094" cy="584775"/>
          </a:xfrm>
          <a:prstGeom prst="rect">
            <a:avLst/>
          </a:prstGeom>
          <a:solidFill>
            <a:srgbClr val="F8B41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734" y="656700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latin typeface="Open Sans" panose="020B0606030504020204" pitchFamily="34" charset="0"/>
              </a:rPr>
              <a:t>1. </a:t>
            </a:r>
            <a:r>
              <a:rPr lang="en-US" sz="2400" i="1" dirty="0" smtClean="0">
                <a:latin typeface="Open Sans" panose="020B0606030504020204" pitchFamily="34" charset="0"/>
              </a:rPr>
              <a:t>Interview </a:t>
            </a:r>
            <a:r>
              <a:rPr lang="en-US" sz="2400" i="1" dirty="0">
                <a:latin typeface="Open Sans" panose="020B0606030504020204" pitchFamily="34" charset="0"/>
              </a:rPr>
              <a:t>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3" y="1339500"/>
            <a:ext cx="10215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</a:t>
            </a: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3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xmlns="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 smtClean="0">
                <a:solidFill>
                  <a:srgbClr val="0070C0"/>
                </a:solidFill>
                <a:latin typeface="Open Sans" panose="020B0606030504020204" pitchFamily="34" charset="0"/>
              </a:rPr>
              <a:t>Collect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the answers. </a:t>
            </a:r>
            <a:endParaRPr lang="en-US" sz="2500" b="1" dirty="0" smtClean="0">
              <a:solidFill>
                <a:srgbClr val="0070C0"/>
              </a:solidFill>
              <a:latin typeface="Open Sans" panose="020B0606030504020204" pitchFamily="34" charset="0"/>
            </a:endParaRP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</a:t>
            </a:r>
            <a:r>
              <a:rPr lang="en-US" sz="2500" b="1" dirty="0" smtClean="0">
                <a:solidFill>
                  <a:srgbClr val="0070C0"/>
                </a:solidFill>
                <a:latin typeface="Open Sans" panose="020B0606030504020204" pitchFamily="34" charset="0"/>
              </a:rPr>
              <a:t>      Use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</a:t>
            </a: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19038"/>
              </p:ext>
            </p:extLst>
          </p:nvPr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xmlns="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xmlns="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xmlns="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xmlns="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xmlns="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Students 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2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3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smtClean="0"/>
                        <a:t>Question</a:t>
                      </a:r>
                      <a:r>
                        <a:rPr lang="en-US" sz="2500" baseline="0" dirty="0" smtClean="0"/>
                        <a:t> 4</a:t>
                      </a:r>
                      <a:endParaRPr lang="en-US" sz="2500" dirty="0" smtClean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 smtClean="0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small town</a:t>
                      </a:r>
                      <a:r>
                        <a:rPr lang="en-US" sz="2100" baseline="0" dirty="0" smtClean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Friendly neighbors,…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Lack of</a:t>
                      </a:r>
                      <a:r>
                        <a:rPr lang="en-US" sz="2100" baseline="0" dirty="0" smtClean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Thu</a:t>
                      </a:r>
                      <a:r>
                        <a:rPr lang="en-US" sz="2100" baseline="0" dirty="0" smtClean="0"/>
                        <a:t> Ba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………….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………..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…………..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</a:t>
            </a:r>
            <a:r>
              <a:rPr lang="en-US" sz="2600" b="1" dirty="0" smtClean="0">
                <a:solidFill>
                  <a:srgbClr val="0070C0"/>
                </a:solidFill>
              </a:rPr>
              <a:t>report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 smtClean="0"/>
              <a:t>We </a:t>
            </a:r>
            <a:r>
              <a:rPr lang="vi-VN" sz="2400" i="1" dirty="0"/>
              <a:t>interviewed 4 students</a:t>
            </a:r>
            <a:r>
              <a:rPr lang="vi-VN" sz="2400" i="1" dirty="0" smtClean="0"/>
              <a:t>.</a:t>
            </a:r>
            <a:endParaRPr lang="en-US" sz="2400" i="1" dirty="0" smtClean="0"/>
          </a:p>
          <a:p>
            <a:pPr marL="342900" indent="-342900">
              <a:buAutoNum type="arabicPeriod"/>
            </a:pPr>
            <a:r>
              <a:rPr lang="vi-VN" sz="2400" i="1" dirty="0" smtClean="0"/>
              <a:t>Their </a:t>
            </a:r>
            <a:r>
              <a:rPr lang="vi-VN" sz="2400" i="1" dirty="0"/>
              <a:t>community has several good aspects: friendly </a:t>
            </a:r>
            <a:r>
              <a:rPr lang="vi-VN" sz="2400" i="1" dirty="0" smtClean="0"/>
              <a:t>neighbors,</a:t>
            </a:r>
            <a:r>
              <a:rPr lang="en-US" sz="2400" i="1" dirty="0" smtClean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 smtClean="0"/>
              <a:t>he </a:t>
            </a:r>
            <a:r>
              <a:rPr lang="vi-VN" sz="2400" i="1" dirty="0"/>
              <a:t>drawbacks of their community are: lack of public parks and outdoor space, </a:t>
            </a:r>
            <a:r>
              <a:rPr lang="vi-VN" sz="2400" i="1" dirty="0" smtClean="0"/>
              <a:t>limited </a:t>
            </a:r>
            <a:r>
              <a:rPr lang="vi-VN" sz="2400" i="1" dirty="0"/>
              <a:t>public transportation options and limited access to quality </a:t>
            </a:r>
            <a:r>
              <a:rPr lang="vi-VN" sz="2400" i="1" dirty="0" smtClean="0"/>
              <a:t>healthcare</a:t>
            </a:r>
            <a:endParaRPr lang="en-US" sz="2400" i="1" dirty="0" smtClean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</a:t>
            </a:r>
            <a:r>
              <a:rPr lang="en-US" sz="2400" i="1" dirty="0" smtClean="0"/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1961" y="108722"/>
            <a:ext cx="44048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6331" y="1561543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</a:t>
            </a:r>
            <a:r>
              <a:rPr lang="en-US" sz="3600" dirty="0" smtClean="0"/>
              <a:t>Unit 2 (Getting started)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41" y="2395778"/>
            <a:ext cx="2639591" cy="2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9129195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9679" y="186503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-Semibold"/>
              </a:rPr>
              <a:t>Fill in each blank with a suitable word given in the box.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385" y="1571498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OpenSans"/>
              </a:rPr>
              <a:t>1. 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My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friend is a talented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…………………...who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specializes in creating unique jewelry pieces.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5643" y="810205"/>
            <a:ext cx="12795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00385" y="2368810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OpenSans"/>
              </a:rPr>
              <a:t>2. </a:t>
            </a:r>
            <a:r>
              <a:rPr lang="en-US" sz="2400" dirty="0" smtClean="0">
                <a:latin typeface="OpenSans"/>
              </a:rPr>
              <a:t>………………………., </a:t>
            </a:r>
            <a:r>
              <a:rPr lang="en-US" sz="2400" dirty="0">
                <a:latin typeface="OpenSans"/>
              </a:rPr>
              <a:t>such as police officers and firefighters, play a crucial role in keeping our neighborhoods safe.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17649" y="790390"/>
            <a:ext cx="3177473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</a:t>
            </a:r>
            <a:r>
              <a:rPr lang="en-US" sz="2400" b="1" i="1" dirty="0" smtClean="0">
                <a:solidFill>
                  <a:srgbClr val="EB5216"/>
                </a:solidFill>
                <a:latin typeface="OpenSans"/>
              </a:rPr>
              <a:t>ommunity </a:t>
            </a:r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helpers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00384" y="3232765"/>
            <a:ext cx="10896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3. After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the storm, we had to call an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…………..…….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to repair the damaged power lines in our neighborhood.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00383" y="4096720"/>
            <a:ext cx="1012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4. My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 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brother wants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to become a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………………….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when he grows up so he can protect others from fires.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0382" y="4966367"/>
            <a:ext cx="102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5. The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</a:t>
            </a:r>
            <a:r>
              <a:rPr lang="en-US" sz="2400" dirty="0" smtClean="0">
                <a:solidFill>
                  <a:srgbClr val="0F1317"/>
                </a:solidFill>
                <a:latin typeface="OpenSans"/>
              </a:rPr>
              <a:t>………………..</a:t>
            </a:r>
            <a:r>
              <a:rPr lang="en-US" sz="2400" dirty="0" smtClean="0">
                <a:solidFill>
                  <a:srgbClr val="EB5216"/>
                </a:solidFill>
                <a:latin typeface="OpenSans"/>
              </a:rPr>
              <a:t>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visited the local school to educate students about safety and crime prevention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609" y="810205"/>
            <a:ext cx="1771639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9163946" y="774391"/>
            <a:ext cx="1683474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3735641" y="789780"/>
            <a:ext cx="20930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9785" y="1555499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16906" y="2335985"/>
            <a:ext cx="31774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EB5216"/>
                </a:solidFill>
                <a:latin typeface="OpenSans"/>
              </a:rPr>
              <a:t>Community </a:t>
            </a:r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helpers</a:t>
            </a:r>
            <a:endParaRPr lang="en-US" sz="2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504693" y="318375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24850" y="403007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53142" y="4960675"/>
            <a:ext cx="209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2104" y="1467606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77662" y="1503149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07636" y="131596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3" y="2753646"/>
            <a:ext cx="5380573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90" y="1618619"/>
            <a:ext cx="9478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delivers goods to your house.  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stops fires from burning.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visit this place for pleasure usually while they are on holiday.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make these objects out of clay.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makes things with his/her hands.</a:t>
            </a: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37" y="5914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9888" y="63944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73" y="5368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102" y="115172"/>
            <a:ext cx="5434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38">
            <a:extLst>
              <a:ext uri="{FF2B5EF4-FFF2-40B4-BE49-F238E27FC236}">
                <a16:creationId xmlns:a16="http://schemas.microsoft.com/office/drawing/2014/main" xmlns="" id="{7D8848DC-60C5-0A74-A509-506E9C74C069}"/>
              </a:ext>
            </a:extLst>
          </p:cNvPr>
          <p:cNvSpPr txBox="1"/>
          <p:nvPr/>
        </p:nvSpPr>
        <p:spPr>
          <a:xfrm>
            <a:off x="7342105" y="2278035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firefighter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Hộp Văn bản 39">
            <a:extLst>
              <a:ext uri="{FF2B5EF4-FFF2-40B4-BE49-F238E27FC236}">
                <a16:creationId xmlns:a16="http://schemas.microsoft.com/office/drawing/2014/main" xmlns="" id="{E3372CDB-62D3-2887-B104-565A7B4B7684}"/>
              </a:ext>
            </a:extLst>
          </p:cNvPr>
          <p:cNvSpPr txBox="1"/>
          <p:nvPr/>
        </p:nvSpPr>
        <p:spPr>
          <a:xfrm>
            <a:off x="3332014" y="3642364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tourist attraction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Hộp Văn bản 40">
            <a:extLst>
              <a:ext uri="{FF2B5EF4-FFF2-40B4-BE49-F238E27FC236}">
                <a16:creationId xmlns:a16="http://schemas.microsoft.com/office/drawing/2014/main" xmlns="" id="{C7438FDA-C1E9-8192-6ED2-88990F84B780}"/>
              </a:ext>
            </a:extLst>
          </p:cNvPr>
          <p:cNvSpPr txBox="1"/>
          <p:nvPr/>
        </p:nvSpPr>
        <p:spPr>
          <a:xfrm>
            <a:off x="7729744" y="4210341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pottery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Hộp Văn bản 41">
            <a:extLst>
              <a:ext uri="{FF2B5EF4-FFF2-40B4-BE49-F238E27FC236}">
                <a16:creationId xmlns:a16="http://schemas.microsoft.com/office/drawing/2014/main" xmlns="" id="{A0315B8B-C213-52A2-2A87-3C81DAC2EDFB}"/>
              </a:ext>
            </a:extLst>
          </p:cNvPr>
          <p:cNvSpPr txBox="1"/>
          <p:nvPr/>
        </p:nvSpPr>
        <p:spPr>
          <a:xfrm>
            <a:off x="8826778" y="4861748"/>
            <a:ext cx="1575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artisan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Hộp Văn bản 27">
            <a:extLst>
              <a:ext uri="{FF2B5EF4-FFF2-40B4-BE49-F238E27FC236}">
                <a16:creationId xmlns:a16="http://schemas.microsoft.com/office/drawing/2014/main" xmlns="" id="{B57FEAA4-7C74-C1D7-5B85-7CFA2863DDFD}"/>
              </a:ext>
            </a:extLst>
          </p:cNvPr>
          <p:cNvSpPr txBox="1"/>
          <p:nvPr/>
        </p:nvSpPr>
        <p:spPr>
          <a:xfrm>
            <a:off x="7988358" y="1710729"/>
            <a:ext cx="2689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delivery person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80671" y="4660490"/>
            <a:ext cx="1907458" cy="37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44145" y="5270090"/>
            <a:ext cx="1832981" cy="185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80619" y="4071856"/>
            <a:ext cx="21630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364007" y="2733368"/>
            <a:ext cx="2124122" cy="86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78615" y="2098053"/>
            <a:ext cx="1781462" cy="158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378" y="1270252"/>
            <a:ext cx="11291338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The villagers (preserve / shorten) their traditional weaving techniques.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Com Lang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Vong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has a special (fragrance / function), so it is very popular.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Our (firefighters / police officers) help keep law and order in our community.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Spring rolls are the (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speciality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food / fast food) I like best.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My home town is famous for (handicrafts / objects), such as paper fans and lanterns.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2964" y="3630256"/>
            <a:ext cx="2292868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5703" y="2454157"/>
            <a:ext cx="1887794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67632" y="1905167"/>
            <a:ext cx="1487129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3813" y="1346212"/>
            <a:ext cx="1418303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67632" y="4179246"/>
            <a:ext cx="1782097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8251" y="97166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948" y="9069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21" y="8042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116" y="201660"/>
            <a:ext cx="305254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6D9FB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06D723F1-7329-1EA9-F38F-FA234A038525}"/>
              </a:ext>
            </a:extLst>
          </p:cNvPr>
          <p:cNvSpPr txBox="1"/>
          <p:nvPr/>
        </p:nvSpPr>
        <p:spPr>
          <a:xfrm>
            <a:off x="517205" y="1711743"/>
            <a:ext cx="11277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You should decide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move to</a:t>
            </a:r>
            <a:r>
              <a:rPr lang="en-US" sz="2800" dirty="0">
                <a:solidFill>
                  <a:srgbClr val="242021"/>
                </a:solidFill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the new house.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while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Do you know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sort rubbish?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which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b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She didn’t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meet, in the library or in the lab.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Could you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do in this situation?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I wonder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Bahnschrift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xmlns="" id="{CA68C7E2-8F9B-A1DF-C2ED-F727B501E5A5}"/>
              </a:ext>
            </a:extLst>
          </p:cNvPr>
          <p:cNvSpPr/>
          <p:nvPr/>
        </p:nvSpPr>
        <p:spPr>
          <a:xfrm>
            <a:off x="3167490" y="2131180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xmlns="" id="{08A51EFE-DA09-4F71-AA0C-957DCBFAFC6C}"/>
              </a:ext>
            </a:extLst>
          </p:cNvPr>
          <p:cNvSpPr/>
          <p:nvPr/>
        </p:nvSpPr>
        <p:spPr>
          <a:xfrm>
            <a:off x="5900390" y="296752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3E2D373C-BB95-4469-93A8-66282A68350A}"/>
              </a:ext>
            </a:extLst>
          </p:cNvPr>
          <p:cNvSpPr/>
          <p:nvPr/>
        </p:nvSpPr>
        <p:spPr>
          <a:xfrm>
            <a:off x="8598985" y="3803862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xmlns="" id="{03894632-70D7-4264-0036-1FC0BD20A323}"/>
              </a:ext>
            </a:extLst>
          </p:cNvPr>
          <p:cNvSpPr/>
          <p:nvPr/>
        </p:nvSpPr>
        <p:spPr>
          <a:xfrm>
            <a:off x="439948" y="46916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xmlns="" id="{9C489A2B-1BC2-434D-5CAC-80269EB963CA}"/>
              </a:ext>
            </a:extLst>
          </p:cNvPr>
          <p:cNvSpPr/>
          <p:nvPr/>
        </p:nvSpPr>
        <p:spPr>
          <a:xfrm>
            <a:off x="5866046" y="55569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4867" y="298577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956" y="336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42" y="233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0201EA51-320E-CE05-B37F-7E1B4439CE67}"/>
              </a:ext>
            </a:extLst>
          </p:cNvPr>
          <p:cNvSpPr txBox="1"/>
          <p:nvPr/>
        </p:nvSpPr>
        <p:spPr>
          <a:xfrm>
            <a:off x="94515" y="1441048"/>
            <a:ext cx="12097485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some villages, people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reduce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number of steps to make the handicraft. (cut down on)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My grandparents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gave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skills to my parents. (hand down)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their community, the eldest child is usually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responsible for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his or her parents. (take care of)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8984B2F9-D452-0CC3-9BE5-8974033AE7A1}"/>
              </a:ext>
            </a:extLst>
          </p:cNvPr>
          <p:cNvSpPr txBox="1"/>
          <p:nvPr/>
        </p:nvSpPr>
        <p:spPr>
          <a:xfrm>
            <a:off x="163854" y="2591473"/>
            <a:ext cx="12028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some villages, people cut down on the number of steps to make the handicraft.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87102EE7-CDC5-D23A-F6E5-B253C4127788}"/>
              </a:ext>
            </a:extLst>
          </p:cNvPr>
          <p:cNvSpPr txBox="1"/>
          <p:nvPr/>
        </p:nvSpPr>
        <p:spPr>
          <a:xfrm>
            <a:off x="163854" y="3714841"/>
            <a:ext cx="10589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 grandparents handed down the skills to my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xmlns="" id="{3C616668-CC87-BA47-5F4A-DB92D327073C}"/>
              </a:ext>
            </a:extLst>
          </p:cNvPr>
          <p:cNvSpPr txBox="1"/>
          <p:nvPr/>
        </p:nvSpPr>
        <p:spPr>
          <a:xfrm>
            <a:off x="163853" y="5254250"/>
            <a:ext cx="11398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their community, the eldest child usually takes care of his or her parents. </a:t>
            </a:r>
            <a:endParaRPr lang="en-US" sz="22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0725" y="662441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814" y="7000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00" y="5974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403" y="38700"/>
            <a:ext cx="29651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0201EA51-320E-CE05-B37F-7E1B4439CE67}"/>
              </a:ext>
            </a:extLst>
          </p:cNvPr>
          <p:cNvSpPr txBox="1"/>
          <p:nvPr/>
        </p:nvSpPr>
        <p:spPr>
          <a:xfrm>
            <a:off x="394770" y="1719188"/>
            <a:ext cx="11773258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Before we go to a new place, we always get information about it. (find out)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 smtClean="0">
                <a:solidFill>
                  <a:srgbClr val="F26548"/>
                </a:solidFill>
                <a:effectLst/>
                <a:latin typeface="ChronicaPro-Bold"/>
              </a:rPr>
              <a:t>5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They have a good relationship with all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neighbours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 (get on with)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i="1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b="1" i="1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D13899B-7FA1-0791-7338-54C30DA54361}"/>
              </a:ext>
            </a:extLst>
          </p:cNvPr>
          <p:cNvSpPr txBox="1"/>
          <p:nvPr/>
        </p:nvSpPr>
        <p:spPr>
          <a:xfrm>
            <a:off x="400406" y="2697602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 we go to a new place, we always find out about it.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1D1951C-4934-A926-37AC-3B3391038672}"/>
              </a:ext>
            </a:extLst>
          </p:cNvPr>
          <p:cNvSpPr txBox="1"/>
          <p:nvPr/>
        </p:nvSpPr>
        <p:spPr>
          <a:xfrm>
            <a:off x="324600" y="4137681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They get on with all </a:t>
            </a:r>
            <a:r>
              <a:rPr lang="en-US" sz="2400" b="1" i="1" dirty="0" err="1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neighbours</a:t>
            </a:r>
            <a:r>
              <a:rPr lang="en-US" sz="2400" b="1" i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en-US" sz="2400" b="1" i="1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5" y="1219278"/>
            <a:ext cx="11247151" cy="39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4206</TotalTime>
  <Words>883</Words>
  <Application>Microsoft Office PowerPoint</Application>
  <PresentationFormat>Custom</PresentationFormat>
  <Paragraphs>120</Paragraphs>
  <Slides>16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248</cp:revision>
  <dcterms:created xsi:type="dcterms:W3CDTF">2020-12-09T02:04:09Z</dcterms:created>
  <dcterms:modified xsi:type="dcterms:W3CDTF">2024-11-28T10:59:02Z</dcterms:modified>
</cp:coreProperties>
</file>