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notesMasterIdLst>
    <p:notesMasterId r:id="rId34"/>
  </p:notesMasterIdLst>
  <p:sldIdLst>
    <p:sldId id="372" r:id="rId2"/>
    <p:sldId id="369" r:id="rId3"/>
    <p:sldId id="371" r:id="rId4"/>
    <p:sldId id="370" r:id="rId5"/>
    <p:sldId id="380" r:id="rId6"/>
    <p:sldId id="276" r:id="rId7"/>
    <p:sldId id="385" r:id="rId8"/>
    <p:sldId id="386" r:id="rId9"/>
    <p:sldId id="389" r:id="rId10"/>
    <p:sldId id="387" r:id="rId11"/>
    <p:sldId id="390" r:id="rId12"/>
    <p:sldId id="388" r:id="rId13"/>
    <p:sldId id="381" r:id="rId14"/>
    <p:sldId id="364" r:id="rId15"/>
    <p:sldId id="391" r:id="rId16"/>
    <p:sldId id="392" r:id="rId17"/>
    <p:sldId id="368" r:id="rId18"/>
    <p:sldId id="383" r:id="rId19"/>
    <p:sldId id="348" r:id="rId20"/>
    <p:sldId id="393" r:id="rId21"/>
    <p:sldId id="384" r:id="rId22"/>
    <p:sldId id="358" r:id="rId23"/>
    <p:sldId id="366" r:id="rId24"/>
    <p:sldId id="314" r:id="rId25"/>
    <p:sldId id="330" r:id="rId26"/>
    <p:sldId id="394" r:id="rId27"/>
    <p:sldId id="374" r:id="rId28"/>
    <p:sldId id="375" r:id="rId29"/>
    <p:sldId id="376" r:id="rId30"/>
    <p:sldId id="377" r:id="rId31"/>
    <p:sldId id="378" r:id="rId32"/>
    <p:sldId id="3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B2"/>
    <a:srgbClr val="FEE3AF"/>
    <a:srgbClr val="0070C0"/>
    <a:srgbClr val="77ADC0"/>
    <a:srgbClr val="6D9FB1"/>
    <a:srgbClr val="FBC864"/>
    <a:srgbClr val="F16649"/>
    <a:srgbClr val="F26648"/>
    <a:srgbClr val="F7931D"/>
    <a:srgbClr val="F8B4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B1CCC8-3813-4B6A-88A8-28B138FA43C1}" v="308" dt="2023-12-18T05:37:16.3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0969" autoAdjust="0"/>
  </p:normalViewPr>
  <p:slideViewPr>
    <p:cSldViewPr snapToGrid="0" showGuides="1">
      <p:cViewPr varScale="1">
        <p:scale>
          <a:sx n="79" d="100"/>
          <a:sy n="79" d="100"/>
        </p:scale>
        <p:origin x="-965"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DU" userId="db4d925effa94065" providerId="LiveId" clId="{51B1CCC8-3813-4B6A-88A8-28B138FA43C1}"/>
    <pc:docChg chg="undo redo custSel addSld delSld modSld sldOrd">
      <pc:chgData name="THU DU" userId="db4d925effa94065" providerId="LiveId" clId="{51B1CCC8-3813-4B6A-88A8-28B138FA43C1}" dt="2023-12-18T10:18:23.912" v="1326" actId="20577"/>
      <pc:docMkLst>
        <pc:docMk/>
      </pc:docMkLst>
      <pc:sldChg chg="modSp mod">
        <pc:chgData name="THU DU" userId="db4d925effa94065" providerId="LiveId" clId="{51B1CCC8-3813-4B6A-88A8-28B138FA43C1}" dt="2023-12-18T02:53:36.110" v="71" actId="122"/>
        <pc:sldMkLst>
          <pc:docMk/>
          <pc:sldMk cId="252621157" sldId="256"/>
        </pc:sldMkLst>
        <pc:spChg chg="mod">
          <ac:chgData name="THU DU" userId="db4d925effa94065" providerId="LiveId" clId="{51B1CCC8-3813-4B6A-88A8-28B138FA43C1}" dt="2023-12-18T02:53:36.110" v="71" actId="122"/>
          <ac:spMkLst>
            <pc:docMk/>
            <pc:sldMk cId="252621157" sldId="256"/>
            <ac:spMk id="36" creationId="{00000000-0000-0000-0000-000000000000}"/>
          </ac:spMkLst>
        </pc:spChg>
      </pc:sldChg>
      <pc:sldChg chg="addSp delSp modSp mod delAnim">
        <pc:chgData name="THU DU" userId="db4d925effa94065" providerId="LiveId" clId="{51B1CCC8-3813-4B6A-88A8-28B138FA43C1}" dt="2023-12-18T04:58:55.994" v="605"/>
        <pc:sldMkLst>
          <pc:docMk/>
          <pc:sldMk cId="1529224504" sldId="276"/>
        </pc:sldMkLst>
        <pc:spChg chg="del">
          <ac:chgData name="THU DU" userId="db4d925effa94065" providerId="LiveId" clId="{51B1CCC8-3813-4B6A-88A8-28B138FA43C1}" dt="2023-12-18T04:54:13.305" v="552" actId="478"/>
          <ac:spMkLst>
            <pc:docMk/>
            <pc:sldMk cId="1529224504" sldId="276"/>
            <ac:spMk id="2" creationId="{43C2CA37-AFDC-20F4-52B1-51F5E7F8C85B}"/>
          </ac:spMkLst>
        </pc:spChg>
        <pc:spChg chg="del">
          <ac:chgData name="THU DU" userId="db4d925effa94065" providerId="LiveId" clId="{51B1CCC8-3813-4B6A-88A8-28B138FA43C1}" dt="2023-12-18T04:54:13.305" v="552" actId="478"/>
          <ac:spMkLst>
            <pc:docMk/>
            <pc:sldMk cId="1529224504" sldId="276"/>
            <ac:spMk id="4" creationId="{18B4382D-8827-6DFD-F4D6-F24B8C292C2B}"/>
          </ac:spMkLst>
        </pc:spChg>
        <pc:spChg chg="del">
          <ac:chgData name="THU DU" userId="db4d925effa94065" providerId="LiveId" clId="{51B1CCC8-3813-4B6A-88A8-28B138FA43C1}" dt="2023-12-18T04:54:13.305" v="552" actId="478"/>
          <ac:spMkLst>
            <pc:docMk/>
            <pc:sldMk cId="1529224504" sldId="276"/>
            <ac:spMk id="5" creationId="{F2A5180E-E22C-E539-BBCC-C9AF7EA7D5C7}"/>
          </ac:spMkLst>
        </pc:spChg>
        <pc:spChg chg="del">
          <ac:chgData name="THU DU" userId="db4d925effa94065" providerId="LiveId" clId="{51B1CCC8-3813-4B6A-88A8-28B138FA43C1}" dt="2023-12-18T04:54:13.305" v="552" actId="478"/>
          <ac:spMkLst>
            <pc:docMk/>
            <pc:sldMk cId="1529224504" sldId="276"/>
            <ac:spMk id="6" creationId="{20D905C7-B53D-DA90-6671-729FFBC4BB1E}"/>
          </ac:spMkLst>
        </pc:spChg>
        <pc:spChg chg="del">
          <ac:chgData name="THU DU" userId="db4d925effa94065" providerId="LiveId" clId="{51B1CCC8-3813-4B6A-88A8-28B138FA43C1}" dt="2023-12-18T04:54:13.305" v="552" actId="478"/>
          <ac:spMkLst>
            <pc:docMk/>
            <pc:sldMk cId="1529224504" sldId="276"/>
            <ac:spMk id="7" creationId="{2E00EF7D-2E95-0CB2-B2A1-07310FECFBED}"/>
          </ac:spMkLst>
        </pc:spChg>
        <pc:spChg chg="mod">
          <ac:chgData name="THU DU" userId="db4d925effa94065" providerId="LiveId" clId="{51B1CCC8-3813-4B6A-88A8-28B138FA43C1}" dt="2023-12-18T04:53:42.294" v="541" actId="20577"/>
          <ac:spMkLst>
            <pc:docMk/>
            <pc:sldMk cId="1529224504" sldId="276"/>
            <ac:spMk id="8" creationId="{00000000-0000-0000-0000-000000000000}"/>
          </ac:spMkLst>
        </pc:spChg>
        <pc:spChg chg="del">
          <ac:chgData name="THU DU" userId="db4d925effa94065" providerId="LiveId" clId="{51B1CCC8-3813-4B6A-88A8-28B138FA43C1}" dt="2023-12-18T04:54:10.835" v="551" actId="478"/>
          <ac:spMkLst>
            <pc:docMk/>
            <pc:sldMk cId="1529224504" sldId="276"/>
            <ac:spMk id="11" creationId="{4B762BA3-5846-49A1-A041-93C20AA09C52}"/>
          </ac:spMkLst>
        </pc:spChg>
        <pc:spChg chg="mod">
          <ac:chgData name="THU DU" userId="db4d925effa94065" providerId="LiveId" clId="{51B1CCC8-3813-4B6A-88A8-28B138FA43C1}" dt="2023-12-18T04:54:08.115" v="550" actId="20577"/>
          <ac:spMkLst>
            <pc:docMk/>
            <pc:sldMk cId="1529224504" sldId="276"/>
            <ac:spMk id="12" creationId="{00000000-0000-0000-0000-000000000000}"/>
          </ac:spMkLst>
        </pc:spChg>
        <pc:picChg chg="add del mod">
          <ac:chgData name="THU DU" userId="db4d925effa94065" providerId="LiveId" clId="{51B1CCC8-3813-4B6A-88A8-28B138FA43C1}" dt="2023-12-18T04:58:43.470" v="599" actId="478"/>
          <ac:picMkLst>
            <pc:docMk/>
            <pc:sldMk cId="1529224504" sldId="276"/>
            <ac:picMk id="9" creationId="{066CB847-6974-16C9-CCE9-B35699DD354D}"/>
          </ac:picMkLst>
        </pc:picChg>
        <pc:picChg chg="add del mod">
          <ac:chgData name="THU DU" userId="db4d925effa94065" providerId="LiveId" clId="{51B1CCC8-3813-4B6A-88A8-28B138FA43C1}" dt="2023-12-18T04:58:43.990" v="601" actId="478"/>
          <ac:picMkLst>
            <pc:docMk/>
            <pc:sldMk cId="1529224504" sldId="276"/>
            <ac:picMk id="14" creationId="{DED682BD-C868-9BA0-F853-D54967F2F0E7}"/>
          </ac:picMkLst>
        </pc:picChg>
        <pc:picChg chg="add del mod">
          <ac:chgData name="THU DU" userId="db4d925effa94065" providerId="LiveId" clId="{51B1CCC8-3813-4B6A-88A8-28B138FA43C1}" dt="2023-12-18T04:58:44.399" v="602" actId="478"/>
          <ac:picMkLst>
            <pc:docMk/>
            <pc:sldMk cId="1529224504" sldId="276"/>
            <ac:picMk id="21" creationId="{857A4FDC-4FE2-4E71-6C10-A4C5E9198795}"/>
          </ac:picMkLst>
        </pc:picChg>
        <pc:picChg chg="add mod">
          <ac:chgData name="THU DU" userId="db4d925effa94065" providerId="LiveId" clId="{51B1CCC8-3813-4B6A-88A8-28B138FA43C1}" dt="2023-12-18T04:58:55.994" v="605"/>
          <ac:picMkLst>
            <pc:docMk/>
            <pc:sldMk cId="1529224504" sldId="276"/>
            <ac:picMk id="23" creationId="{67858B5D-D590-9D62-6A56-17DC04A75F76}"/>
          </ac:picMkLst>
        </pc:picChg>
      </pc:sldChg>
      <pc:sldChg chg="del">
        <pc:chgData name="THU DU" userId="db4d925effa94065" providerId="LiveId" clId="{51B1CCC8-3813-4B6A-88A8-28B138FA43C1}" dt="2023-12-18T05:47:29.417" v="1316" actId="47"/>
        <pc:sldMkLst>
          <pc:docMk/>
          <pc:sldMk cId="3404845292" sldId="279"/>
        </pc:sldMkLst>
      </pc:sldChg>
      <pc:sldChg chg="addSp modSp mod">
        <pc:chgData name="THU DU" userId="db4d925effa94065" providerId="LiveId" clId="{51B1CCC8-3813-4B6A-88A8-28B138FA43C1}" dt="2023-12-18T03:01:17.370" v="245" actId="5793"/>
        <pc:sldMkLst>
          <pc:docMk/>
          <pc:sldMk cId="658201877" sldId="302"/>
        </pc:sldMkLst>
        <pc:spChg chg="mod">
          <ac:chgData name="THU DU" userId="db4d925effa94065" providerId="LiveId" clId="{51B1CCC8-3813-4B6A-88A8-28B138FA43C1}" dt="2023-12-18T03:00:54.987" v="239" actId="1076"/>
          <ac:spMkLst>
            <pc:docMk/>
            <pc:sldMk cId="658201877" sldId="302"/>
            <ac:spMk id="11" creationId="{00000000-0000-0000-0000-000000000000}"/>
          </ac:spMkLst>
        </pc:spChg>
        <pc:spChg chg="add mod">
          <ac:chgData name="THU DU" userId="db4d925effa94065" providerId="LiveId" clId="{51B1CCC8-3813-4B6A-88A8-28B138FA43C1}" dt="2023-12-18T03:01:04.233" v="242" actId="1076"/>
          <ac:spMkLst>
            <pc:docMk/>
            <pc:sldMk cId="658201877" sldId="302"/>
            <ac:spMk id="15" creationId="{FB005119-C631-AF0B-9C9B-81E4FB19F529}"/>
          </ac:spMkLst>
        </pc:spChg>
        <pc:spChg chg="mod">
          <ac:chgData name="THU DU" userId="db4d925effa94065" providerId="LiveId" clId="{51B1CCC8-3813-4B6A-88A8-28B138FA43C1}" dt="2023-12-18T03:00:42.375" v="235" actId="1076"/>
          <ac:spMkLst>
            <pc:docMk/>
            <pc:sldMk cId="658201877" sldId="302"/>
            <ac:spMk id="17" creationId="{00000000-0000-0000-0000-000000000000}"/>
          </ac:spMkLst>
        </pc:spChg>
        <pc:spChg chg="mod">
          <ac:chgData name="THU DU" userId="db4d925effa94065" providerId="LiveId" clId="{51B1CCC8-3813-4B6A-88A8-28B138FA43C1}" dt="2023-12-18T03:00:46.179" v="236" actId="1076"/>
          <ac:spMkLst>
            <pc:docMk/>
            <pc:sldMk cId="658201877" sldId="302"/>
            <ac:spMk id="18" creationId="{00000000-0000-0000-0000-000000000000}"/>
          </ac:spMkLst>
        </pc:spChg>
        <pc:spChg chg="mod">
          <ac:chgData name="THU DU" userId="db4d925effa94065" providerId="LiveId" clId="{51B1CCC8-3813-4B6A-88A8-28B138FA43C1}" dt="2023-12-18T03:00:51.705" v="237" actId="1076"/>
          <ac:spMkLst>
            <pc:docMk/>
            <pc:sldMk cId="658201877" sldId="302"/>
            <ac:spMk id="19" creationId="{00000000-0000-0000-0000-000000000000}"/>
          </ac:spMkLst>
        </pc:spChg>
        <pc:spChg chg="mod">
          <ac:chgData name="THU DU" userId="db4d925effa94065" providerId="LiveId" clId="{51B1CCC8-3813-4B6A-88A8-28B138FA43C1}" dt="2023-12-18T02:58:24.864" v="170" actId="1076"/>
          <ac:spMkLst>
            <pc:docMk/>
            <pc:sldMk cId="658201877" sldId="302"/>
            <ac:spMk id="20" creationId="{00000000-0000-0000-0000-000000000000}"/>
          </ac:spMkLst>
        </pc:spChg>
        <pc:spChg chg="mod">
          <ac:chgData name="THU DU" userId="db4d925effa94065" providerId="LiveId" clId="{51B1CCC8-3813-4B6A-88A8-28B138FA43C1}" dt="2023-12-18T02:58:27.204" v="171" actId="1076"/>
          <ac:spMkLst>
            <pc:docMk/>
            <pc:sldMk cId="658201877" sldId="302"/>
            <ac:spMk id="21" creationId="{00000000-0000-0000-0000-000000000000}"/>
          </ac:spMkLst>
        </pc:spChg>
        <pc:spChg chg="mod">
          <ac:chgData name="THU DU" userId="db4d925effa94065" providerId="LiveId" clId="{51B1CCC8-3813-4B6A-88A8-28B138FA43C1}" dt="2023-12-18T02:59:47.892" v="205" actId="20577"/>
          <ac:spMkLst>
            <pc:docMk/>
            <pc:sldMk cId="658201877" sldId="302"/>
            <ac:spMk id="22" creationId="{00000000-0000-0000-0000-000000000000}"/>
          </ac:spMkLst>
        </pc:spChg>
        <pc:spChg chg="mod">
          <ac:chgData name="THU DU" userId="db4d925effa94065" providerId="LiveId" clId="{51B1CCC8-3813-4B6A-88A8-28B138FA43C1}" dt="2023-12-18T02:59:53.054" v="206" actId="14100"/>
          <ac:spMkLst>
            <pc:docMk/>
            <pc:sldMk cId="658201877" sldId="302"/>
            <ac:spMk id="23" creationId="{00000000-0000-0000-0000-000000000000}"/>
          </ac:spMkLst>
        </pc:spChg>
        <pc:spChg chg="mod">
          <ac:chgData name="THU DU" userId="db4d925effa94065" providerId="LiveId" clId="{51B1CCC8-3813-4B6A-88A8-28B138FA43C1}" dt="2023-12-18T03:00:54.368" v="238" actId="1076"/>
          <ac:spMkLst>
            <pc:docMk/>
            <pc:sldMk cId="658201877" sldId="302"/>
            <ac:spMk id="27" creationId="{00000000-0000-0000-0000-000000000000}"/>
          </ac:spMkLst>
        </pc:spChg>
        <pc:spChg chg="mod">
          <ac:chgData name="THU DU" userId="db4d925effa94065" providerId="LiveId" clId="{51B1CCC8-3813-4B6A-88A8-28B138FA43C1}" dt="2023-12-18T03:01:17.370" v="245" actId="5793"/>
          <ac:spMkLst>
            <pc:docMk/>
            <pc:sldMk cId="658201877" sldId="302"/>
            <ac:spMk id="29" creationId="{00000000-0000-0000-0000-000000000000}"/>
          </ac:spMkLst>
        </pc:spChg>
        <pc:spChg chg="mod">
          <ac:chgData name="THU DU" userId="db4d925effa94065" providerId="LiveId" clId="{51B1CCC8-3813-4B6A-88A8-28B138FA43C1}" dt="2023-12-18T02:53:47.825" v="74" actId="20577"/>
          <ac:spMkLst>
            <pc:docMk/>
            <pc:sldMk cId="658201877" sldId="302"/>
            <ac:spMk id="31" creationId="{00000000-0000-0000-0000-000000000000}"/>
          </ac:spMkLst>
        </pc:spChg>
        <pc:spChg chg="add mod">
          <ac:chgData name="THU DU" userId="db4d925effa94065" providerId="LiveId" clId="{51B1CCC8-3813-4B6A-88A8-28B138FA43C1}" dt="2023-12-18T03:00:33.959" v="234" actId="14100"/>
          <ac:spMkLst>
            <pc:docMk/>
            <pc:sldMk cId="658201877" sldId="302"/>
            <ac:spMk id="44" creationId="{A8577EEC-9E8E-1AFE-38DE-1E7CD387BB08}"/>
          </ac:spMkLst>
        </pc:spChg>
        <pc:cxnChg chg="mod">
          <ac:chgData name="THU DU" userId="db4d925effa94065" providerId="LiveId" clId="{51B1CCC8-3813-4B6A-88A8-28B138FA43C1}" dt="2023-12-18T03:00:42.375" v="235" actId="1076"/>
          <ac:cxnSpMkLst>
            <pc:docMk/>
            <pc:sldMk cId="658201877" sldId="302"/>
            <ac:cxnSpMk id="24" creationId="{00000000-0000-0000-0000-000000000000}"/>
          </ac:cxnSpMkLst>
        </pc:cxnChg>
        <pc:cxnChg chg="mod">
          <ac:chgData name="THU DU" userId="db4d925effa94065" providerId="LiveId" clId="{51B1CCC8-3813-4B6A-88A8-28B138FA43C1}" dt="2023-12-18T03:00:46.179" v="236" actId="1076"/>
          <ac:cxnSpMkLst>
            <pc:docMk/>
            <pc:sldMk cId="658201877" sldId="302"/>
            <ac:cxnSpMk id="25" creationId="{00000000-0000-0000-0000-000000000000}"/>
          </ac:cxnSpMkLst>
        </pc:cxnChg>
        <pc:cxnChg chg="mod">
          <ac:chgData name="THU DU" userId="db4d925effa94065" providerId="LiveId" clId="{51B1CCC8-3813-4B6A-88A8-28B138FA43C1}" dt="2023-12-18T03:00:51.705" v="237" actId="1076"/>
          <ac:cxnSpMkLst>
            <pc:docMk/>
            <pc:sldMk cId="658201877" sldId="302"/>
            <ac:cxnSpMk id="26" creationId="{00000000-0000-0000-0000-000000000000}"/>
          </ac:cxnSpMkLst>
        </pc:cxnChg>
        <pc:cxnChg chg="mod">
          <ac:chgData name="THU DU" userId="db4d925effa94065" providerId="LiveId" clId="{51B1CCC8-3813-4B6A-88A8-28B138FA43C1}" dt="2023-12-18T03:00:54.368" v="238" actId="1076"/>
          <ac:cxnSpMkLst>
            <pc:docMk/>
            <pc:sldMk cId="658201877" sldId="302"/>
            <ac:cxnSpMk id="28" creationId="{00000000-0000-0000-0000-000000000000}"/>
          </ac:cxnSpMkLst>
        </pc:cxnChg>
        <pc:cxnChg chg="add mod">
          <ac:chgData name="THU DU" userId="db4d925effa94065" providerId="LiveId" clId="{51B1CCC8-3813-4B6A-88A8-28B138FA43C1}" dt="2023-12-18T03:01:08.083" v="243" actId="14100"/>
          <ac:cxnSpMkLst>
            <pc:docMk/>
            <pc:sldMk cId="658201877" sldId="302"/>
            <ac:cxnSpMk id="33" creationId="{E1C1581F-3B3C-7946-857E-34B046616800}"/>
          </ac:cxnSpMkLst>
        </pc:cxnChg>
      </pc:sldChg>
      <pc:sldChg chg="modSp mod">
        <pc:chgData name="THU DU" userId="db4d925effa94065" providerId="LiveId" clId="{51B1CCC8-3813-4B6A-88A8-28B138FA43C1}" dt="2023-12-18T05:47:24.069" v="1315" actId="20577"/>
        <pc:sldMkLst>
          <pc:docMk/>
          <pc:sldMk cId="2275727840" sldId="314"/>
        </pc:sldMkLst>
        <pc:spChg chg="mod">
          <ac:chgData name="THU DU" userId="db4d925effa94065" providerId="LiveId" clId="{51B1CCC8-3813-4B6A-88A8-28B138FA43C1}" dt="2023-12-18T05:47:24.069" v="1315" actId="20577"/>
          <ac:spMkLst>
            <pc:docMk/>
            <pc:sldMk cId="2275727840" sldId="314"/>
            <ac:spMk id="9" creationId="{3985D3B7-A40A-4421-9C5F-777653C71BC7}"/>
          </ac:spMkLst>
        </pc:spChg>
      </pc:sldChg>
      <pc:sldChg chg="del">
        <pc:chgData name="THU DU" userId="db4d925effa94065" providerId="LiveId" clId="{51B1CCC8-3813-4B6A-88A8-28B138FA43C1}" dt="2023-12-18T03:03:51.413" v="299" actId="47"/>
        <pc:sldMkLst>
          <pc:docMk/>
          <pc:sldMk cId="1898126263" sldId="331"/>
        </pc:sldMkLst>
      </pc:sldChg>
      <pc:sldChg chg="addSp delSp modSp mod delAnim modAnim modNotesTx">
        <pc:chgData name="THU DU" userId="db4d925effa94065" providerId="LiveId" clId="{51B1CCC8-3813-4B6A-88A8-28B138FA43C1}" dt="2023-12-18T05:28:33.628" v="1061" actId="14100"/>
        <pc:sldMkLst>
          <pc:docMk/>
          <pc:sldMk cId="2720924874" sldId="348"/>
        </pc:sldMkLst>
        <pc:spChg chg="mod">
          <ac:chgData name="THU DU" userId="db4d925effa94065" providerId="LiveId" clId="{51B1CCC8-3813-4B6A-88A8-28B138FA43C1}" dt="2023-12-18T05:20:48.414" v="979" actId="1076"/>
          <ac:spMkLst>
            <pc:docMk/>
            <pc:sldMk cId="2720924874" sldId="348"/>
            <ac:spMk id="2" creationId="{79D54BCF-E844-B269-E9D8-4DC445C1CA30}"/>
          </ac:spMkLst>
        </pc:spChg>
        <pc:spChg chg="add mod">
          <ac:chgData name="THU DU" userId="db4d925effa94065" providerId="LiveId" clId="{51B1CCC8-3813-4B6A-88A8-28B138FA43C1}" dt="2023-12-18T05:21:09.026" v="996" actId="1076"/>
          <ac:spMkLst>
            <pc:docMk/>
            <pc:sldMk cId="2720924874" sldId="348"/>
            <ac:spMk id="3" creationId="{D9763352-6B08-224E-4DB6-92C259FCBD15}"/>
          </ac:spMkLst>
        </pc:spChg>
        <pc:spChg chg="mod">
          <ac:chgData name="THU DU" userId="db4d925effa94065" providerId="LiveId" clId="{51B1CCC8-3813-4B6A-88A8-28B138FA43C1}" dt="2023-12-18T05:21:12.488" v="997" actId="1076"/>
          <ac:spMkLst>
            <pc:docMk/>
            <pc:sldMk cId="2720924874" sldId="348"/>
            <ac:spMk id="4" creationId="{39EB795C-3D2D-BE8E-C470-18D8CA41C972}"/>
          </ac:spMkLst>
        </pc:spChg>
        <pc:spChg chg="del">
          <ac:chgData name="THU DU" userId="db4d925effa94065" providerId="LiveId" clId="{51B1CCC8-3813-4B6A-88A8-28B138FA43C1}" dt="2023-12-18T05:14:58.182" v="790" actId="478"/>
          <ac:spMkLst>
            <pc:docMk/>
            <pc:sldMk cId="2720924874" sldId="348"/>
            <ac:spMk id="5" creationId="{9538C855-E87B-9650-612A-318FB85E25D8}"/>
          </ac:spMkLst>
        </pc:spChg>
        <pc:spChg chg="del">
          <ac:chgData name="THU DU" userId="db4d925effa94065" providerId="LiveId" clId="{51B1CCC8-3813-4B6A-88A8-28B138FA43C1}" dt="2023-12-18T05:14:59.618" v="791" actId="478"/>
          <ac:spMkLst>
            <pc:docMk/>
            <pc:sldMk cId="2720924874" sldId="348"/>
            <ac:spMk id="6" creationId="{67BED66B-F516-2F0A-FDD8-4FD7C6F4A3E3}"/>
          </ac:spMkLst>
        </pc:spChg>
        <pc:spChg chg="add mod">
          <ac:chgData name="THU DU" userId="db4d925effa94065" providerId="LiveId" clId="{51B1CCC8-3813-4B6A-88A8-28B138FA43C1}" dt="2023-12-18T05:20:58.120" v="987" actId="1076"/>
          <ac:spMkLst>
            <pc:docMk/>
            <pc:sldMk cId="2720924874" sldId="348"/>
            <ac:spMk id="7" creationId="{4F60AE31-4D1A-D8A9-23C7-F009B20A6FCF}"/>
          </ac:spMkLst>
        </pc:spChg>
        <pc:spChg chg="mod">
          <ac:chgData name="THU DU" userId="db4d925effa94065" providerId="LiveId" clId="{51B1CCC8-3813-4B6A-88A8-28B138FA43C1}" dt="2023-12-18T05:14:33.946" v="788" actId="20577"/>
          <ac:spMkLst>
            <pc:docMk/>
            <pc:sldMk cId="2720924874" sldId="348"/>
            <ac:spMk id="11" creationId="{00000000-0000-0000-0000-000000000000}"/>
          </ac:spMkLst>
        </pc:spChg>
        <pc:spChg chg="mod">
          <ac:chgData name="THU DU" userId="db4d925effa94065" providerId="LiveId" clId="{51B1CCC8-3813-4B6A-88A8-28B138FA43C1}" dt="2023-12-18T05:15:38.955" v="806" actId="20577"/>
          <ac:spMkLst>
            <pc:docMk/>
            <pc:sldMk cId="2720924874" sldId="348"/>
            <ac:spMk id="12" creationId="{00000000-0000-0000-0000-000000000000}"/>
          </ac:spMkLst>
        </pc:spChg>
        <pc:spChg chg="mod">
          <ac:chgData name="THU DU" userId="db4d925effa94065" providerId="LiveId" clId="{51B1CCC8-3813-4B6A-88A8-28B138FA43C1}" dt="2023-12-18T05:20:55.061" v="986" actId="1076"/>
          <ac:spMkLst>
            <pc:docMk/>
            <pc:sldMk cId="2720924874" sldId="348"/>
            <ac:spMk id="18" creationId="{00000000-0000-0000-0000-000000000000}"/>
          </ac:spMkLst>
        </pc:spChg>
        <pc:spChg chg="mod">
          <ac:chgData name="THU DU" userId="db4d925effa94065" providerId="LiveId" clId="{51B1CCC8-3813-4B6A-88A8-28B138FA43C1}" dt="2023-12-18T05:21:15.759" v="1003" actId="20577"/>
          <ac:spMkLst>
            <pc:docMk/>
            <pc:sldMk cId="2720924874" sldId="348"/>
            <ac:spMk id="21" creationId="{00000000-0000-0000-0000-000000000000}"/>
          </ac:spMkLst>
        </pc:spChg>
        <pc:picChg chg="add mod">
          <ac:chgData name="THU DU" userId="db4d925effa94065" providerId="LiveId" clId="{51B1CCC8-3813-4B6A-88A8-28B138FA43C1}" dt="2023-12-18T05:28:33.628" v="1061" actId="14100"/>
          <ac:picMkLst>
            <pc:docMk/>
            <pc:sldMk cId="2720924874" sldId="348"/>
            <ac:picMk id="8" creationId="{567BCAF5-93CD-B6A3-6755-56506037ACA8}"/>
          </ac:picMkLst>
        </pc:picChg>
      </pc:sldChg>
      <pc:sldChg chg="addSp delSp modSp mod delAnim modNotesTx">
        <pc:chgData name="THU DU" userId="db4d925effa94065" providerId="LiveId" clId="{51B1CCC8-3813-4B6A-88A8-28B138FA43C1}" dt="2023-12-18T04:51:31.635" v="534" actId="20577"/>
        <pc:sldMkLst>
          <pc:docMk/>
          <pc:sldMk cId="454268506" sldId="351"/>
        </pc:sldMkLst>
        <pc:spChg chg="del mod">
          <ac:chgData name="THU DU" userId="db4d925effa94065" providerId="LiveId" clId="{51B1CCC8-3813-4B6A-88A8-28B138FA43C1}" dt="2023-12-18T03:02:01.815" v="277" actId="478"/>
          <ac:spMkLst>
            <pc:docMk/>
            <pc:sldMk cId="454268506" sldId="351"/>
            <ac:spMk id="2" creationId="{C08C442B-59CF-50BB-BD63-3F819C0172BA}"/>
          </ac:spMkLst>
        </pc:spChg>
        <pc:spChg chg="mod">
          <ac:chgData name="THU DU" userId="db4d925effa94065" providerId="LiveId" clId="{51B1CCC8-3813-4B6A-88A8-28B138FA43C1}" dt="2023-12-18T03:02:30.544" v="290" actId="1076"/>
          <ac:spMkLst>
            <pc:docMk/>
            <pc:sldMk cId="454268506" sldId="351"/>
            <ac:spMk id="8" creationId="{EDA6432C-0FEF-7923-1DEA-2BE4AED61115}"/>
          </ac:spMkLst>
        </pc:spChg>
        <pc:spChg chg="add mod">
          <ac:chgData name="THU DU" userId="db4d925effa94065" providerId="LiveId" clId="{51B1CCC8-3813-4B6A-88A8-28B138FA43C1}" dt="2023-12-18T04:36:46.187" v="410" actId="20577"/>
          <ac:spMkLst>
            <pc:docMk/>
            <pc:sldMk cId="454268506" sldId="351"/>
            <ac:spMk id="10" creationId="{EB2700E0-47F6-80C0-AA94-69F1DC89A29C}"/>
          </ac:spMkLst>
        </pc:spChg>
        <pc:picChg chg="add mod">
          <ac:chgData name="THU DU" userId="db4d925effa94065" providerId="LiveId" clId="{51B1CCC8-3813-4B6A-88A8-28B138FA43C1}" dt="2023-12-18T03:02:36.260" v="293" actId="14100"/>
          <ac:picMkLst>
            <pc:docMk/>
            <pc:sldMk cId="454268506" sldId="351"/>
            <ac:picMk id="5" creationId="{8EFC3180-1147-1F76-32DE-93430310AD57}"/>
          </ac:picMkLst>
        </pc:picChg>
        <pc:picChg chg="del mod">
          <ac:chgData name="THU DU" userId="db4d925effa94065" providerId="LiveId" clId="{51B1CCC8-3813-4B6A-88A8-28B138FA43C1}" dt="2023-12-18T03:01:44.234" v="248" actId="478"/>
          <ac:picMkLst>
            <pc:docMk/>
            <pc:sldMk cId="454268506" sldId="351"/>
            <ac:picMk id="7" creationId="{C5CCB620-3556-D514-4FC9-FAE60C5C69E3}"/>
          </ac:picMkLst>
        </pc:picChg>
        <pc:picChg chg="del">
          <ac:chgData name="THU DU" userId="db4d925effa94065" providerId="LiveId" clId="{51B1CCC8-3813-4B6A-88A8-28B138FA43C1}" dt="2023-12-18T03:02:05.180" v="280" actId="478"/>
          <ac:picMkLst>
            <pc:docMk/>
            <pc:sldMk cId="454268506" sldId="351"/>
            <ac:picMk id="12" creationId="{4496A3BE-E070-D523-D9FE-97E70B12C938}"/>
          </ac:picMkLst>
        </pc:picChg>
        <pc:picChg chg="del mod">
          <ac:chgData name="THU DU" userId="db4d925effa94065" providerId="LiveId" clId="{51B1CCC8-3813-4B6A-88A8-28B138FA43C1}" dt="2023-12-18T03:02:03.699" v="279" actId="478"/>
          <ac:picMkLst>
            <pc:docMk/>
            <pc:sldMk cId="454268506" sldId="351"/>
            <ac:picMk id="18" creationId="{3C6155E7-6DDC-D539-512E-390B5AEC699E}"/>
          </ac:picMkLst>
        </pc:picChg>
      </pc:sldChg>
      <pc:sldChg chg="del">
        <pc:chgData name="THU DU" userId="db4d925effa94065" providerId="LiveId" clId="{51B1CCC8-3813-4B6A-88A8-28B138FA43C1}" dt="2023-12-18T03:03:51.413" v="299" actId="47"/>
        <pc:sldMkLst>
          <pc:docMk/>
          <pc:sldMk cId="2420600969" sldId="353"/>
        </pc:sldMkLst>
      </pc:sldChg>
      <pc:sldChg chg="add del ord">
        <pc:chgData name="THU DU" userId="db4d925effa94065" providerId="LiveId" clId="{51B1CCC8-3813-4B6A-88A8-28B138FA43C1}" dt="2023-12-18T05:22:28.062" v="1012" actId="47"/>
        <pc:sldMkLst>
          <pc:docMk/>
          <pc:sldMk cId="599509978" sldId="354"/>
        </pc:sldMkLst>
      </pc:sldChg>
      <pc:sldChg chg="del">
        <pc:chgData name="THU DU" userId="db4d925effa94065" providerId="LiveId" clId="{51B1CCC8-3813-4B6A-88A8-28B138FA43C1}" dt="2023-12-18T05:14:25.574" v="773" actId="47"/>
        <pc:sldMkLst>
          <pc:docMk/>
          <pc:sldMk cId="3053889266" sldId="355"/>
        </pc:sldMkLst>
      </pc:sldChg>
      <pc:sldChg chg="add del">
        <pc:chgData name="THU DU" userId="db4d925effa94065" providerId="LiveId" clId="{51B1CCC8-3813-4B6A-88A8-28B138FA43C1}" dt="2023-12-18T05:22:28.062" v="1012" actId="47"/>
        <pc:sldMkLst>
          <pc:docMk/>
          <pc:sldMk cId="3661122351" sldId="356"/>
        </pc:sldMkLst>
      </pc:sldChg>
      <pc:sldChg chg="add del">
        <pc:chgData name="THU DU" userId="db4d925effa94065" providerId="LiveId" clId="{51B1CCC8-3813-4B6A-88A8-28B138FA43C1}" dt="2023-12-18T05:22:28.062" v="1012" actId="47"/>
        <pc:sldMkLst>
          <pc:docMk/>
          <pc:sldMk cId="3488870520" sldId="357"/>
        </pc:sldMkLst>
      </pc:sldChg>
      <pc:sldChg chg="addSp delSp modSp mod delAnim modNotesTx">
        <pc:chgData name="THU DU" userId="db4d925effa94065" providerId="LiveId" clId="{51B1CCC8-3813-4B6A-88A8-28B138FA43C1}" dt="2023-12-18T05:25:40.401" v="1056"/>
        <pc:sldMkLst>
          <pc:docMk/>
          <pc:sldMk cId="4001610242" sldId="358"/>
        </pc:sldMkLst>
        <pc:spChg chg="del">
          <ac:chgData name="THU DU" userId="db4d925effa94065" providerId="LiveId" clId="{51B1CCC8-3813-4B6A-88A8-28B138FA43C1}" dt="2023-12-18T05:23:08.714" v="1027" actId="478"/>
          <ac:spMkLst>
            <pc:docMk/>
            <pc:sldMk cId="4001610242" sldId="358"/>
            <ac:spMk id="2" creationId="{79D54BCF-E844-B269-E9D8-4DC445C1CA30}"/>
          </ac:spMkLst>
        </pc:spChg>
        <pc:spChg chg="del mod">
          <ac:chgData name="THU DU" userId="db4d925effa94065" providerId="LiveId" clId="{51B1CCC8-3813-4B6A-88A8-28B138FA43C1}" dt="2023-12-18T05:23:12.024" v="1030" actId="478"/>
          <ac:spMkLst>
            <pc:docMk/>
            <pc:sldMk cId="4001610242" sldId="358"/>
            <ac:spMk id="4" creationId="{39EB795C-3D2D-BE8E-C470-18D8CA41C972}"/>
          </ac:spMkLst>
        </pc:spChg>
        <pc:spChg chg="del">
          <ac:chgData name="THU DU" userId="db4d925effa94065" providerId="LiveId" clId="{51B1CCC8-3813-4B6A-88A8-28B138FA43C1}" dt="2023-12-18T05:23:10.029" v="1028" actId="478"/>
          <ac:spMkLst>
            <pc:docMk/>
            <pc:sldMk cId="4001610242" sldId="358"/>
            <ac:spMk id="5" creationId="{9538C855-E87B-9650-612A-318FB85E25D8}"/>
          </ac:spMkLst>
        </pc:spChg>
        <pc:spChg chg="del">
          <ac:chgData name="THU DU" userId="db4d925effa94065" providerId="LiveId" clId="{51B1CCC8-3813-4B6A-88A8-28B138FA43C1}" dt="2023-12-18T05:23:04.880" v="1025" actId="478"/>
          <ac:spMkLst>
            <pc:docMk/>
            <pc:sldMk cId="4001610242" sldId="358"/>
            <ac:spMk id="6" creationId="{67BED66B-F516-2F0A-FDD8-4FD7C6F4A3E3}"/>
          </ac:spMkLst>
        </pc:spChg>
        <pc:spChg chg="mod">
          <ac:chgData name="THU DU" userId="db4d925effa94065" providerId="LiveId" clId="{51B1CCC8-3813-4B6A-88A8-28B138FA43C1}" dt="2023-12-18T05:22:33.538" v="1021" actId="20577"/>
          <ac:spMkLst>
            <pc:docMk/>
            <pc:sldMk cId="4001610242" sldId="358"/>
            <ac:spMk id="11" creationId="{00000000-0000-0000-0000-000000000000}"/>
          </ac:spMkLst>
        </pc:spChg>
        <pc:spChg chg="mod">
          <ac:chgData name="THU DU" userId="db4d925effa94065" providerId="LiveId" clId="{51B1CCC8-3813-4B6A-88A8-28B138FA43C1}" dt="2023-12-18T05:23:31.674" v="1036" actId="20577"/>
          <ac:spMkLst>
            <pc:docMk/>
            <pc:sldMk cId="4001610242" sldId="358"/>
            <ac:spMk id="12" creationId="{00000000-0000-0000-0000-000000000000}"/>
          </ac:spMkLst>
        </pc:spChg>
        <pc:spChg chg="mod">
          <ac:chgData name="THU DU" userId="db4d925effa94065" providerId="LiveId" clId="{51B1CCC8-3813-4B6A-88A8-28B138FA43C1}" dt="2023-12-18T05:22:39.371" v="1023" actId="20577"/>
          <ac:spMkLst>
            <pc:docMk/>
            <pc:sldMk cId="4001610242" sldId="358"/>
            <ac:spMk id="17" creationId="{00000000-0000-0000-0000-000000000000}"/>
          </ac:spMkLst>
        </pc:spChg>
        <pc:spChg chg="del">
          <ac:chgData name="THU DU" userId="db4d925effa94065" providerId="LiveId" clId="{51B1CCC8-3813-4B6A-88A8-28B138FA43C1}" dt="2023-12-18T05:23:07.190" v="1026" actId="478"/>
          <ac:spMkLst>
            <pc:docMk/>
            <pc:sldMk cId="4001610242" sldId="358"/>
            <ac:spMk id="18" creationId="{00000000-0000-0000-0000-000000000000}"/>
          </ac:spMkLst>
        </pc:spChg>
        <pc:spChg chg="mod">
          <ac:chgData name="THU DU" userId="db4d925effa94065" providerId="LiveId" clId="{51B1CCC8-3813-4B6A-88A8-28B138FA43C1}" dt="2023-12-18T05:25:27.980" v="1054" actId="14100"/>
          <ac:spMkLst>
            <pc:docMk/>
            <pc:sldMk cId="4001610242" sldId="358"/>
            <ac:spMk id="21" creationId="{00000000-0000-0000-0000-000000000000}"/>
          </ac:spMkLst>
        </pc:spChg>
        <pc:picChg chg="add mod">
          <ac:chgData name="THU DU" userId="db4d925effa94065" providerId="LiveId" clId="{51B1CCC8-3813-4B6A-88A8-28B138FA43C1}" dt="2023-12-18T05:25:40.401" v="1056"/>
          <ac:picMkLst>
            <pc:docMk/>
            <pc:sldMk cId="4001610242" sldId="358"/>
            <ac:picMk id="7" creationId="{59BE729D-764D-EE0E-B038-49214B2BB535}"/>
          </ac:picMkLst>
        </pc:picChg>
      </pc:sldChg>
      <pc:sldChg chg="addSp delSp modSp add mod ord delAnim modAnim modNotesTx">
        <pc:chgData name="THU DU" userId="db4d925effa94065" providerId="LiveId" clId="{51B1CCC8-3813-4B6A-88A8-28B138FA43C1}" dt="2023-12-18T04:42:09.540" v="478" actId="1076"/>
        <pc:sldMkLst>
          <pc:docMk/>
          <pc:sldMk cId="2554044244" sldId="359"/>
        </pc:sldMkLst>
        <pc:spChg chg="mod">
          <ac:chgData name="THU DU" userId="db4d925effa94065" providerId="LiveId" clId="{51B1CCC8-3813-4B6A-88A8-28B138FA43C1}" dt="2023-12-18T04:40:33.151" v="467" actId="20577"/>
          <ac:spMkLst>
            <pc:docMk/>
            <pc:sldMk cId="2554044244" sldId="359"/>
            <ac:spMk id="8" creationId="{EDA6432C-0FEF-7923-1DEA-2BE4AED61115}"/>
          </ac:spMkLst>
        </pc:spChg>
        <pc:spChg chg="mod">
          <ac:chgData name="THU DU" userId="db4d925effa94065" providerId="LiveId" clId="{51B1CCC8-3813-4B6A-88A8-28B138FA43C1}" dt="2023-12-18T04:40:28.675" v="459"/>
          <ac:spMkLst>
            <pc:docMk/>
            <pc:sldMk cId="2554044244" sldId="359"/>
            <ac:spMk id="10" creationId="{EB2700E0-47F6-80C0-AA94-69F1DC89A29C}"/>
          </ac:spMkLst>
        </pc:spChg>
        <pc:picChg chg="mod">
          <ac:chgData name="THU DU" userId="db4d925effa94065" providerId="LiveId" clId="{51B1CCC8-3813-4B6A-88A8-28B138FA43C1}" dt="2023-12-18T04:36:20.895" v="405" actId="1076"/>
          <ac:picMkLst>
            <pc:docMk/>
            <pc:sldMk cId="2554044244" sldId="359"/>
            <ac:picMk id="5" creationId="{8EFC3180-1147-1F76-32DE-93430310AD57}"/>
          </ac:picMkLst>
        </pc:picChg>
        <pc:picChg chg="add del mod">
          <ac:chgData name="THU DU" userId="db4d925effa94065" providerId="LiveId" clId="{51B1CCC8-3813-4B6A-88A8-28B138FA43C1}" dt="2023-12-18T04:29:08.444" v="348" actId="478"/>
          <ac:picMkLst>
            <pc:docMk/>
            <pc:sldMk cId="2554044244" sldId="359"/>
            <ac:picMk id="7" creationId="{653A94A3-503F-2244-B01B-17F102936327}"/>
          </ac:picMkLst>
        </pc:picChg>
        <pc:picChg chg="add del mod">
          <ac:chgData name="THU DU" userId="db4d925effa94065" providerId="LiveId" clId="{51B1CCC8-3813-4B6A-88A8-28B138FA43C1}" dt="2023-12-18T04:30:16.355" v="355" actId="478"/>
          <ac:picMkLst>
            <pc:docMk/>
            <pc:sldMk cId="2554044244" sldId="359"/>
            <ac:picMk id="12" creationId="{B671ABA9-657F-3C3A-5132-9C40E189806F}"/>
          </ac:picMkLst>
        </pc:picChg>
        <pc:picChg chg="add del mod modCrop">
          <ac:chgData name="THU DU" userId="db4d925effa94065" providerId="LiveId" clId="{51B1CCC8-3813-4B6A-88A8-28B138FA43C1}" dt="2023-12-18T04:33:54.042" v="384" actId="478"/>
          <ac:picMkLst>
            <pc:docMk/>
            <pc:sldMk cId="2554044244" sldId="359"/>
            <ac:picMk id="14" creationId="{51468A01-41A9-47BD-65BE-0BE96FF1C1AC}"/>
          </ac:picMkLst>
        </pc:picChg>
        <pc:picChg chg="add del mod">
          <ac:chgData name="THU DU" userId="db4d925effa94065" providerId="LiveId" clId="{51B1CCC8-3813-4B6A-88A8-28B138FA43C1}" dt="2023-12-18T04:39:56.335" v="446" actId="478"/>
          <ac:picMkLst>
            <pc:docMk/>
            <pc:sldMk cId="2554044244" sldId="359"/>
            <ac:picMk id="17" creationId="{3AB958DB-7D15-513F-B328-AE3A90EC42C9}"/>
          </ac:picMkLst>
        </pc:picChg>
        <pc:picChg chg="add del mod">
          <ac:chgData name="THU DU" userId="db4d925effa94065" providerId="LiveId" clId="{51B1CCC8-3813-4B6A-88A8-28B138FA43C1}" dt="2023-12-18T04:41:58.010" v="471" actId="478"/>
          <ac:picMkLst>
            <pc:docMk/>
            <pc:sldMk cId="2554044244" sldId="359"/>
            <ac:picMk id="19" creationId="{42C95647-1F64-C8FD-CBDC-3CDDA1D06183}"/>
          </ac:picMkLst>
        </pc:picChg>
        <pc:picChg chg="add mod">
          <ac:chgData name="THU DU" userId="db4d925effa94065" providerId="LiveId" clId="{51B1CCC8-3813-4B6A-88A8-28B138FA43C1}" dt="2023-12-18T04:42:09.540" v="478" actId="1076"/>
          <ac:picMkLst>
            <pc:docMk/>
            <pc:sldMk cId="2554044244" sldId="359"/>
            <ac:picMk id="21" creationId="{069AC56C-5007-BB7B-A14E-371C6560CDE8}"/>
          </ac:picMkLst>
        </pc:picChg>
      </pc:sldChg>
      <pc:sldChg chg="add del">
        <pc:chgData name="THU DU" userId="db4d925effa94065" providerId="LiveId" clId="{51B1CCC8-3813-4B6A-88A8-28B138FA43C1}" dt="2023-12-18T04:37:20.375" v="420"/>
        <pc:sldMkLst>
          <pc:docMk/>
          <pc:sldMk cId="411464065" sldId="360"/>
        </pc:sldMkLst>
      </pc:sldChg>
      <pc:sldChg chg="add">
        <pc:chgData name="THU DU" userId="db4d925effa94065" providerId="LiveId" clId="{51B1CCC8-3813-4B6A-88A8-28B138FA43C1}" dt="2023-12-18T04:37:22.647" v="421"/>
        <pc:sldMkLst>
          <pc:docMk/>
          <pc:sldMk cId="2948856781" sldId="360"/>
        </pc:sldMkLst>
      </pc:sldChg>
      <pc:sldChg chg="add del">
        <pc:chgData name="THU DU" userId="db4d925effa94065" providerId="LiveId" clId="{51B1CCC8-3813-4B6A-88A8-28B138FA43C1}" dt="2023-12-18T04:37:15.737" v="417" actId="47"/>
        <pc:sldMkLst>
          <pc:docMk/>
          <pc:sldMk cId="3340568991" sldId="360"/>
        </pc:sldMkLst>
      </pc:sldChg>
      <pc:sldChg chg="add del">
        <pc:chgData name="THU DU" userId="db4d925effa94065" providerId="LiveId" clId="{51B1CCC8-3813-4B6A-88A8-28B138FA43C1}" dt="2023-12-18T04:37:17.212" v="418" actId="47"/>
        <pc:sldMkLst>
          <pc:docMk/>
          <pc:sldMk cId="2822222664" sldId="361"/>
        </pc:sldMkLst>
      </pc:sldChg>
      <pc:sldChg chg="addSp delSp modSp add mod delAnim modAnim">
        <pc:chgData name="THU DU" userId="db4d925effa94065" providerId="LiveId" clId="{51B1CCC8-3813-4B6A-88A8-28B138FA43C1}" dt="2023-12-18T04:43:42.571" v="507" actId="1076"/>
        <pc:sldMkLst>
          <pc:docMk/>
          <pc:sldMk cId="4262042543" sldId="361"/>
        </pc:sldMkLst>
        <pc:spChg chg="mod">
          <ac:chgData name="THU DU" userId="db4d925effa94065" providerId="LiveId" clId="{51B1CCC8-3813-4B6A-88A8-28B138FA43C1}" dt="2023-12-18T04:43:42.571" v="507" actId="1076"/>
          <ac:spMkLst>
            <pc:docMk/>
            <pc:sldMk cId="4262042543" sldId="361"/>
            <ac:spMk id="8" creationId="{EDA6432C-0FEF-7923-1DEA-2BE4AED61115}"/>
          </ac:spMkLst>
        </pc:spChg>
        <pc:spChg chg="mod">
          <ac:chgData name="THU DU" userId="db4d925effa94065" providerId="LiveId" clId="{51B1CCC8-3813-4B6A-88A8-28B138FA43C1}" dt="2023-12-18T04:42:32.520" v="486"/>
          <ac:spMkLst>
            <pc:docMk/>
            <pc:sldMk cId="4262042543" sldId="361"/>
            <ac:spMk id="10" creationId="{EB2700E0-47F6-80C0-AA94-69F1DC89A29C}"/>
          </ac:spMkLst>
        </pc:spChg>
        <pc:spChg chg="add del mod">
          <ac:chgData name="THU DU" userId="db4d925effa94065" providerId="LiveId" clId="{51B1CCC8-3813-4B6A-88A8-28B138FA43C1}" dt="2023-12-18T04:43:36.954" v="503" actId="478"/>
          <ac:spMkLst>
            <pc:docMk/>
            <pc:sldMk cId="4262042543" sldId="361"/>
            <ac:spMk id="11" creationId="{4633FC67-C0AF-3207-0251-A7C2E843E955}"/>
          </ac:spMkLst>
        </pc:spChg>
        <pc:picChg chg="add mod">
          <ac:chgData name="THU DU" userId="db4d925effa94065" providerId="LiveId" clId="{51B1CCC8-3813-4B6A-88A8-28B138FA43C1}" dt="2023-12-18T04:43:42.222" v="506" actId="1076"/>
          <ac:picMkLst>
            <pc:docMk/>
            <pc:sldMk cId="4262042543" sldId="361"/>
            <ac:picMk id="7" creationId="{6B043838-019C-84B1-326D-FC4C41EE2432}"/>
          </ac:picMkLst>
        </pc:picChg>
        <pc:picChg chg="del">
          <ac:chgData name="THU DU" userId="db4d925effa94065" providerId="LiveId" clId="{51B1CCC8-3813-4B6A-88A8-28B138FA43C1}" dt="2023-12-18T04:42:45.480" v="498" actId="478"/>
          <ac:picMkLst>
            <pc:docMk/>
            <pc:sldMk cId="4262042543" sldId="361"/>
            <ac:picMk id="17" creationId="{3AB958DB-7D15-513F-B328-AE3A90EC42C9}"/>
          </ac:picMkLst>
        </pc:picChg>
      </pc:sldChg>
      <pc:sldChg chg="addSp delSp modSp add mod modAnim">
        <pc:chgData name="THU DU" userId="db4d925effa94065" providerId="LiveId" clId="{51B1CCC8-3813-4B6A-88A8-28B138FA43C1}" dt="2023-12-18T04:45:40.134" v="533" actId="1076"/>
        <pc:sldMkLst>
          <pc:docMk/>
          <pc:sldMk cId="692148873" sldId="362"/>
        </pc:sldMkLst>
        <pc:spChg chg="mod">
          <ac:chgData name="THU DU" userId="db4d925effa94065" providerId="LiveId" clId="{51B1CCC8-3813-4B6A-88A8-28B138FA43C1}" dt="2023-12-18T04:43:54.399" v="516" actId="20577"/>
          <ac:spMkLst>
            <pc:docMk/>
            <pc:sldMk cId="692148873" sldId="362"/>
            <ac:spMk id="8" creationId="{EDA6432C-0FEF-7923-1DEA-2BE4AED61115}"/>
          </ac:spMkLst>
        </pc:spChg>
        <pc:spChg chg="mod">
          <ac:chgData name="THU DU" userId="db4d925effa94065" providerId="LiveId" clId="{51B1CCC8-3813-4B6A-88A8-28B138FA43C1}" dt="2023-12-18T04:44:07.095" v="521"/>
          <ac:spMkLst>
            <pc:docMk/>
            <pc:sldMk cId="692148873" sldId="362"/>
            <ac:spMk id="10" creationId="{EB2700E0-47F6-80C0-AA94-69F1DC89A29C}"/>
          </ac:spMkLst>
        </pc:spChg>
        <pc:picChg chg="del mod">
          <ac:chgData name="THU DU" userId="db4d925effa94065" providerId="LiveId" clId="{51B1CCC8-3813-4B6A-88A8-28B138FA43C1}" dt="2023-12-18T04:44:09.444" v="523" actId="478"/>
          <ac:picMkLst>
            <pc:docMk/>
            <pc:sldMk cId="692148873" sldId="362"/>
            <ac:picMk id="7" creationId="{6B043838-019C-84B1-326D-FC4C41EE2432}"/>
          </ac:picMkLst>
        </pc:picChg>
        <pc:picChg chg="add mod">
          <ac:chgData name="THU DU" userId="db4d925effa94065" providerId="LiveId" clId="{51B1CCC8-3813-4B6A-88A8-28B138FA43C1}" dt="2023-12-18T04:45:40.134" v="533" actId="1076"/>
          <ac:picMkLst>
            <pc:docMk/>
            <pc:sldMk cId="692148873" sldId="362"/>
            <ac:picMk id="11" creationId="{9FBA8ABD-B5E0-27CD-C3CE-5DB960CC7B40}"/>
          </ac:picMkLst>
        </pc:picChg>
      </pc:sldChg>
      <pc:sldChg chg="addSp delSp modSp add mod modAnim">
        <pc:chgData name="THU DU" userId="db4d925effa94065" providerId="LiveId" clId="{51B1CCC8-3813-4B6A-88A8-28B138FA43C1}" dt="2023-12-18T05:09:03.639" v="700"/>
        <pc:sldMkLst>
          <pc:docMk/>
          <pc:sldMk cId="1260543560" sldId="363"/>
        </pc:sldMkLst>
        <pc:spChg chg="add del mod">
          <ac:chgData name="THU DU" userId="db4d925effa94065" providerId="LiveId" clId="{51B1CCC8-3813-4B6A-88A8-28B138FA43C1}" dt="2023-12-18T05:06:01.857" v="669" actId="478"/>
          <ac:spMkLst>
            <pc:docMk/>
            <pc:sldMk cId="1260543560" sldId="363"/>
            <ac:spMk id="3" creationId="{4D40EDE0-0A67-94AE-63A5-46272DFC3101}"/>
          </ac:spMkLst>
        </pc:spChg>
        <pc:graphicFrameChg chg="add mod modGraphic">
          <ac:chgData name="THU DU" userId="db4d925effa94065" providerId="LiveId" clId="{51B1CCC8-3813-4B6A-88A8-28B138FA43C1}" dt="2023-12-18T05:05:31.097" v="665" actId="207"/>
          <ac:graphicFrameMkLst>
            <pc:docMk/>
            <pc:sldMk cId="1260543560" sldId="363"/>
            <ac:graphicFrameMk id="2" creationId="{14252D60-D299-66BF-742E-7631F9AC9D26}"/>
          </ac:graphicFrameMkLst>
        </pc:graphicFrameChg>
        <pc:picChg chg="add mod">
          <ac:chgData name="THU DU" userId="db4d925effa94065" providerId="LiveId" clId="{51B1CCC8-3813-4B6A-88A8-28B138FA43C1}" dt="2023-12-18T05:08:33.827" v="692" actId="1076"/>
          <ac:picMkLst>
            <pc:docMk/>
            <pc:sldMk cId="1260543560" sldId="363"/>
            <ac:picMk id="5" creationId="{BE3670AD-A26D-8117-0A72-B0138CD67441}"/>
          </ac:picMkLst>
        </pc:picChg>
        <pc:picChg chg="add mod">
          <ac:chgData name="THU DU" userId="db4d925effa94065" providerId="LiveId" clId="{51B1CCC8-3813-4B6A-88A8-28B138FA43C1}" dt="2023-12-18T05:08:29.717" v="691" actId="1076"/>
          <ac:picMkLst>
            <pc:docMk/>
            <pc:sldMk cId="1260543560" sldId="363"/>
            <ac:picMk id="6" creationId="{0A339CD6-840B-17A7-5C91-E922D6FE990E}"/>
          </ac:picMkLst>
        </pc:picChg>
        <pc:picChg chg="add mod">
          <ac:chgData name="THU DU" userId="db4d925effa94065" providerId="LiveId" clId="{51B1CCC8-3813-4B6A-88A8-28B138FA43C1}" dt="2023-12-18T05:08:20.167" v="690" actId="1076"/>
          <ac:picMkLst>
            <pc:docMk/>
            <pc:sldMk cId="1260543560" sldId="363"/>
            <ac:picMk id="7" creationId="{D3822991-49EB-55BE-437D-36C2405DC99A}"/>
          </ac:picMkLst>
        </pc:picChg>
        <pc:picChg chg="add mod">
          <ac:chgData name="THU DU" userId="db4d925effa94065" providerId="LiveId" clId="{51B1CCC8-3813-4B6A-88A8-28B138FA43C1}" dt="2023-12-18T05:08:15.772" v="689" actId="1076"/>
          <ac:picMkLst>
            <pc:docMk/>
            <pc:sldMk cId="1260543560" sldId="363"/>
            <ac:picMk id="9" creationId="{A7404DA2-BFBA-2343-FF60-1D784A566F1F}"/>
          </ac:picMkLst>
        </pc:picChg>
        <pc:picChg chg="add mod">
          <ac:chgData name="THU DU" userId="db4d925effa94065" providerId="LiveId" clId="{51B1CCC8-3813-4B6A-88A8-28B138FA43C1}" dt="2023-12-18T05:08:09.166" v="688" actId="1076"/>
          <ac:picMkLst>
            <pc:docMk/>
            <pc:sldMk cId="1260543560" sldId="363"/>
            <ac:picMk id="10" creationId="{7CF15682-B4B7-300D-065E-7EA44F9DDDC4}"/>
          </ac:picMkLst>
        </pc:picChg>
        <pc:picChg chg="add mod">
          <ac:chgData name="THU DU" userId="db4d925effa94065" providerId="LiveId" clId="{51B1CCC8-3813-4B6A-88A8-28B138FA43C1}" dt="2023-12-18T05:08:03.351" v="687" actId="1076"/>
          <ac:picMkLst>
            <pc:docMk/>
            <pc:sldMk cId="1260543560" sldId="363"/>
            <ac:picMk id="11" creationId="{C2236577-828E-9EEF-3198-9D4D9B74C9A7}"/>
          </ac:picMkLst>
        </pc:picChg>
        <pc:picChg chg="add mod">
          <ac:chgData name="THU DU" userId="db4d925effa94065" providerId="LiveId" clId="{51B1CCC8-3813-4B6A-88A8-28B138FA43C1}" dt="2023-12-18T05:07:56.757" v="686" actId="1076"/>
          <ac:picMkLst>
            <pc:docMk/>
            <pc:sldMk cId="1260543560" sldId="363"/>
            <ac:picMk id="14" creationId="{FDCDBC04-77A1-71BF-A1E2-38F2A2D22E38}"/>
          </ac:picMkLst>
        </pc:picChg>
        <pc:picChg chg="add mod">
          <ac:chgData name="THU DU" userId="db4d925effa94065" providerId="LiveId" clId="{51B1CCC8-3813-4B6A-88A8-28B138FA43C1}" dt="2023-12-18T05:07:53.326" v="685" actId="1076"/>
          <ac:picMkLst>
            <pc:docMk/>
            <pc:sldMk cId="1260543560" sldId="363"/>
            <ac:picMk id="15" creationId="{0BBCBC92-B547-19FB-DAC5-3CBD21D5977D}"/>
          </ac:picMkLst>
        </pc:picChg>
        <pc:picChg chg="del mod">
          <ac:chgData name="THU DU" userId="db4d925effa94065" providerId="LiveId" clId="{51B1CCC8-3813-4B6A-88A8-28B138FA43C1}" dt="2023-12-18T04:59:40.099" v="608" actId="478"/>
          <ac:picMkLst>
            <pc:docMk/>
            <pc:sldMk cId="1260543560" sldId="363"/>
            <ac:picMk id="23" creationId="{67858B5D-D590-9D62-6A56-17DC04A75F76}"/>
          </ac:picMkLst>
        </pc:picChg>
      </pc:sldChg>
      <pc:sldChg chg="addSp delSp modSp add mod delAnim modAnim modNotesTx">
        <pc:chgData name="THU DU" userId="db4d925effa94065" providerId="LiveId" clId="{51B1CCC8-3813-4B6A-88A8-28B138FA43C1}" dt="2023-12-18T05:13:58.265" v="772" actId="1076"/>
        <pc:sldMkLst>
          <pc:docMk/>
          <pc:sldMk cId="1040446762" sldId="364"/>
        </pc:sldMkLst>
        <pc:spChg chg="add mod">
          <ac:chgData name="THU DU" userId="db4d925effa94065" providerId="LiveId" clId="{51B1CCC8-3813-4B6A-88A8-28B138FA43C1}" dt="2023-12-18T05:13:29.995" v="765" actId="1076"/>
          <ac:spMkLst>
            <pc:docMk/>
            <pc:sldMk cId="1040446762" sldId="364"/>
            <ac:spMk id="3" creationId="{D2EACFD3-FB29-2D3E-2EE3-B1F5F4802BA6}"/>
          </ac:spMkLst>
        </pc:spChg>
        <pc:spChg chg="mod">
          <ac:chgData name="THU DU" userId="db4d925effa94065" providerId="LiveId" clId="{51B1CCC8-3813-4B6A-88A8-28B138FA43C1}" dt="2023-12-18T05:09:33.206" v="709" actId="20577"/>
          <ac:spMkLst>
            <pc:docMk/>
            <pc:sldMk cId="1040446762" sldId="364"/>
            <ac:spMk id="8" creationId="{00000000-0000-0000-0000-000000000000}"/>
          </ac:spMkLst>
        </pc:spChg>
        <pc:spChg chg="mod">
          <ac:chgData name="THU DU" userId="db4d925effa94065" providerId="LiveId" clId="{51B1CCC8-3813-4B6A-88A8-28B138FA43C1}" dt="2023-12-18T05:10:25.807" v="733" actId="20577"/>
          <ac:spMkLst>
            <pc:docMk/>
            <pc:sldMk cId="1040446762" sldId="364"/>
            <ac:spMk id="12" creationId="{00000000-0000-0000-0000-000000000000}"/>
          </ac:spMkLst>
        </pc:spChg>
        <pc:spChg chg="mod">
          <ac:chgData name="THU DU" userId="db4d925effa94065" providerId="LiveId" clId="{51B1CCC8-3813-4B6A-88A8-28B138FA43C1}" dt="2023-12-18T05:09:36.474" v="711" actId="20577"/>
          <ac:spMkLst>
            <pc:docMk/>
            <pc:sldMk cId="1040446762" sldId="364"/>
            <ac:spMk id="17" creationId="{00000000-0000-0000-0000-000000000000}"/>
          </ac:spMkLst>
        </pc:spChg>
        <pc:graphicFrameChg chg="del modGraphic">
          <ac:chgData name="THU DU" userId="db4d925effa94065" providerId="LiveId" clId="{51B1CCC8-3813-4B6A-88A8-28B138FA43C1}" dt="2023-12-18T05:09:44.505" v="714" actId="478"/>
          <ac:graphicFrameMkLst>
            <pc:docMk/>
            <pc:sldMk cId="1040446762" sldId="364"/>
            <ac:graphicFrameMk id="2" creationId="{14252D60-D299-66BF-742E-7631F9AC9D26}"/>
          </ac:graphicFrameMkLst>
        </pc:graphicFrameChg>
        <pc:picChg chg="del">
          <ac:chgData name="THU DU" userId="db4d925effa94065" providerId="LiveId" clId="{51B1CCC8-3813-4B6A-88A8-28B138FA43C1}" dt="2023-12-18T05:09:51.274" v="718" actId="478"/>
          <ac:picMkLst>
            <pc:docMk/>
            <pc:sldMk cId="1040446762" sldId="364"/>
            <ac:picMk id="5" creationId="{BE3670AD-A26D-8117-0A72-B0138CD67441}"/>
          </ac:picMkLst>
        </pc:picChg>
        <pc:picChg chg="del">
          <ac:chgData name="THU DU" userId="db4d925effa94065" providerId="LiveId" clId="{51B1CCC8-3813-4B6A-88A8-28B138FA43C1}" dt="2023-12-18T05:09:51.274" v="718" actId="478"/>
          <ac:picMkLst>
            <pc:docMk/>
            <pc:sldMk cId="1040446762" sldId="364"/>
            <ac:picMk id="6" creationId="{0A339CD6-840B-17A7-5C91-E922D6FE990E}"/>
          </ac:picMkLst>
        </pc:picChg>
        <pc:picChg chg="del">
          <ac:chgData name="THU DU" userId="db4d925effa94065" providerId="LiveId" clId="{51B1CCC8-3813-4B6A-88A8-28B138FA43C1}" dt="2023-12-18T05:09:49.839" v="717" actId="478"/>
          <ac:picMkLst>
            <pc:docMk/>
            <pc:sldMk cId="1040446762" sldId="364"/>
            <ac:picMk id="7" creationId="{D3822991-49EB-55BE-437D-36C2405DC99A}"/>
          </ac:picMkLst>
        </pc:picChg>
        <pc:picChg chg="del">
          <ac:chgData name="THU DU" userId="db4d925effa94065" providerId="LiveId" clId="{51B1CCC8-3813-4B6A-88A8-28B138FA43C1}" dt="2023-12-18T05:09:51.274" v="718" actId="478"/>
          <ac:picMkLst>
            <pc:docMk/>
            <pc:sldMk cId="1040446762" sldId="364"/>
            <ac:picMk id="9" creationId="{A7404DA2-BFBA-2343-FF60-1D784A566F1F}"/>
          </ac:picMkLst>
        </pc:picChg>
        <pc:picChg chg="del">
          <ac:chgData name="THU DU" userId="db4d925effa94065" providerId="LiveId" clId="{51B1CCC8-3813-4B6A-88A8-28B138FA43C1}" dt="2023-12-18T05:09:49.839" v="717" actId="478"/>
          <ac:picMkLst>
            <pc:docMk/>
            <pc:sldMk cId="1040446762" sldId="364"/>
            <ac:picMk id="10" creationId="{7CF15682-B4B7-300D-065E-7EA44F9DDDC4}"/>
          </ac:picMkLst>
        </pc:picChg>
        <pc:picChg chg="del">
          <ac:chgData name="THU DU" userId="db4d925effa94065" providerId="LiveId" clId="{51B1CCC8-3813-4B6A-88A8-28B138FA43C1}" dt="2023-12-18T05:09:49.839" v="717" actId="478"/>
          <ac:picMkLst>
            <pc:docMk/>
            <pc:sldMk cId="1040446762" sldId="364"/>
            <ac:picMk id="11" creationId="{C2236577-828E-9EEF-3198-9D4D9B74C9A7}"/>
          </ac:picMkLst>
        </pc:picChg>
        <pc:picChg chg="del mod">
          <ac:chgData name="THU DU" userId="db4d925effa94065" providerId="LiveId" clId="{51B1CCC8-3813-4B6A-88A8-28B138FA43C1}" dt="2023-12-18T05:09:53.750" v="720" actId="478"/>
          <ac:picMkLst>
            <pc:docMk/>
            <pc:sldMk cId="1040446762" sldId="364"/>
            <ac:picMk id="14" creationId="{FDCDBC04-77A1-71BF-A1E2-38F2A2D22E38}"/>
          </ac:picMkLst>
        </pc:picChg>
        <pc:picChg chg="del">
          <ac:chgData name="THU DU" userId="db4d925effa94065" providerId="LiveId" clId="{51B1CCC8-3813-4B6A-88A8-28B138FA43C1}" dt="2023-12-18T05:09:49.839" v="717" actId="478"/>
          <ac:picMkLst>
            <pc:docMk/>
            <pc:sldMk cId="1040446762" sldId="364"/>
            <ac:picMk id="15" creationId="{0BBCBC92-B547-19FB-DAC5-3CBD21D5977D}"/>
          </ac:picMkLst>
        </pc:picChg>
        <pc:picChg chg="add mod">
          <ac:chgData name="THU DU" userId="db4d925effa94065" providerId="LiveId" clId="{51B1CCC8-3813-4B6A-88A8-28B138FA43C1}" dt="2023-12-18T05:13:58.265" v="772" actId="1076"/>
          <ac:picMkLst>
            <pc:docMk/>
            <pc:sldMk cId="1040446762" sldId="364"/>
            <ac:picMk id="21" creationId="{9BC22C0E-9ED6-B141-094C-369D92D2A1B6}"/>
          </ac:picMkLst>
        </pc:picChg>
      </pc:sldChg>
      <pc:sldChg chg="delSp add del mod">
        <pc:chgData name="THU DU" userId="db4d925effa94065" providerId="LiveId" clId="{51B1CCC8-3813-4B6A-88A8-28B138FA43C1}" dt="2023-12-18T05:44:45.289" v="1286" actId="47"/>
        <pc:sldMkLst>
          <pc:docMk/>
          <pc:sldMk cId="2353658548" sldId="365"/>
        </pc:sldMkLst>
        <pc:picChg chg="del">
          <ac:chgData name="THU DU" userId="db4d925effa94065" providerId="LiveId" clId="{51B1CCC8-3813-4B6A-88A8-28B138FA43C1}" dt="2023-12-18T05:37:13.180" v="1063" actId="478"/>
          <ac:picMkLst>
            <pc:docMk/>
            <pc:sldMk cId="2353658548" sldId="365"/>
            <ac:picMk id="7" creationId="{59BE729D-764D-EE0E-B038-49214B2BB535}"/>
          </ac:picMkLst>
        </pc:picChg>
      </pc:sldChg>
      <pc:sldChg chg="delSp modSp add mod modNotesTx">
        <pc:chgData name="THU DU" userId="db4d925effa94065" providerId="LiveId" clId="{51B1CCC8-3813-4B6A-88A8-28B138FA43C1}" dt="2023-12-18T10:18:23.912" v="1326" actId="20577"/>
        <pc:sldMkLst>
          <pc:docMk/>
          <pc:sldMk cId="1976938343" sldId="366"/>
        </pc:sldMkLst>
        <pc:spChg chg="mod">
          <ac:chgData name="THU DU" userId="db4d925effa94065" providerId="LiveId" clId="{51B1CCC8-3813-4B6A-88A8-28B138FA43C1}" dt="2023-12-18T05:44:05.239" v="1281" actId="1076"/>
          <ac:spMkLst>
            <pc:docMk/>
            <pc:sldMk cId="1976938343" sldId="366"/>
            <ac:spMk id="12" creationId="{00000000-0000-0000-0000-000000000000}"/>
          </ac:spMkLst>
        </pc:spChg>
        <pc:spChg chg="mod">
          <ac:chgData name="THU DU" userId="db4d925effa94065" providerId="LiveId" clId="{51B1CCC8-3813-4B6A-88A8-28B138FA43C1}" dt="2023-12-18T10:18:23.912" v="1326" actId="20577"/>
          <ac:spMkLst>
            <pc:docMk/>
            <pc:sldMk cId="1976938343" sldId="366"/>
            <ac:spMk id="21" creationId="{00000000-0000-0000-0000-000000000000}"/>
          </ac:spMkLst>
        </pc:spChg>
        <pc:picChg chg="del">
          <ac:chgData name="THU DU" userId="db4d925effa94065" providerId="LiveId" clId="{51B1CCC8-3813-4B6A-88A8-28B138FA43C1}" dt="2023-12-18T05:37:34.932" v="1066" actId="478"/>
          <ac:picMkLst>
            <pc:docMk/>
            <pc:sldMk cId="1976938343" sldId="366"/>
            <ac:picMk id="7" creationId="{59BE729D-764D-EE0E-B038-49214B2BB53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A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C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D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C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838790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138437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 professional (n):  a person who has the type of job that needs a high level of education and training </a:t>
            </a:r>
          </a:p>
          <a:p>
            <a:pPr marL="228600" indent="-228600">
              <a:buAutoNum type="arabicPeriod"/>
            </a:pPr>
            <a:r>
              <a:rPr lang="en-US" dirty="0"/>
              <a:t>- workshop (n): a period of discussion and practical work on a particular subject, in which a group of people share their knowledge and experience</a:t>
            </a:r>
          </a:p>
          <a:p>
            <a:pPr marL="228600" indent="-228600">
              <a:buAutoNum type="arabicPeriod"/>
            </a:pPr>
            <a:r>
              <a:rPr lang="en-US" dirty="0"/>
              <a:t>- template (n) something that is used as a pattern for producing other similar things</a:t>
            </a:r>
          </a:p>
          <a:p>
            <a:pPr marL="228600" indent="-228600">
              <a:buAutoNum type="arabicPeriod"/>
            </a:pPr>
            <a:r>
              <a:rPr lang="en-US" dirty="0"/>
              <a:t>- priority (n) something that is very important and must be dealt with before other things</a:t>
            </a:r>
          </a:p>
          <a:p>
            <a:pPr marL="228600" indent="-228600">
              <a:buAutoNum type="arabicPeriod"/>
            </a:pPr>
            <a:r>
              <a:rPr lang="en-US" dirty="0"/>
              <a:t>- feedback (n) information or statements of opinion about something, such as a new product, that can tell you if it is successful or liked</a:t>
            </a:r>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extLst>
      <p:ext uri="{BB962C8B-B14F-4D97-AF65-F5344CB8AC3E}">
        <p14:creationId xmlns:p14="http://schemas.microsoft.com/office/powerpoint/2010/main" val="3438286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 professional (n):  a person who has the type of job that needs a high level of education and training </a:t>
            </a:r>
          </a:p>
          <a:p>
            <a:pPr marL="228600" indent="-228600">
              <a:buAutoNum type="arabicPeriod"/>
            </a:pPr>
            <a:r>
              <a:rPr lang="en-US" dirty="0"/>
              <a:t>- workshop (n): a period of discussion and practical work on a particular subject, in which a group of people share their knowledge and experience</a:t>
            </a:r>
          </a:p>
          <a:p>
            <a:pPr marL="228600" indent="-228600">
              <a:buAutoNum type="arabicPeriod"/>
            </a:pPr>
            <a:r>
              <a:rPr lang="en-US" dirty="0"/>
              <a:t>- template (n) something that is used as a pattern for producing other similar things</a:t>
            </a:r>
          </a:p>
          <a:p>
            <a:pPr marL="228600" indent="-228600">
              <a:buAutoNum type="arabicPeriod"/>
            </a:pPr>
            <a:r>
              <a:rPr lang="en-US" dirty="0"/>
              <a:t>- priority (n) something that is very important and must be dealt with before other things</a:t>
            </a:r>
          </a:p>
          <a:p>
            <a:pPr marL="228600" indent="-228600">
              <a:buAutoNum type="arabicPeriod"/>
            </a:pPr>
            <a:r>
              <a:rPr lang="en-US" dirty="0"/>
              <a:t>- feedback (n) information or statements of opinion about something, such as a new product, that can tell you if it is successful or liked</a:t>
            </a:r>
          </a:p>
        </p:txBody>
      </p:sp>
      <p:sp>
        <p:nvSpPr>
          <p:cNvPr id="4" name="Slide Number Placeholder 3"/>
          <p:cNvSpPr>
            <a:spLocks noGrp="1"/>
          </p:cNvSpPr>
          <p:nvPr>
            <p:ph type="sldNum" sz="quarter" idx="5"/>
          </p:nvPr>
        </p:nvSpPr>
        <p:spPr/>
        <p:txBody>
          <a:bodyPr/>
          <a:lstStyle/>
          <a:p>
            <a:fld id="{1B62FB90-C021-40C3-ACC1-60A35BBA1602}" type="slidenum">
              <a:rPr lang="en-US" smtClean="0"/>
              <a:t>30</a:t>
            </a:fld>
            <a:endParaRPr lang="en-US"/>
          </a:p>
        </p:txBody>
      </p:sp>
    </p:spTree>
    <p:extLst>
      <p:ext uri="{BB962C8B-B14F-4D97-AF65-F5344CB8AC3E}">
        <p14:creationId xmlns:p14="http://schemas.microsoft.com/office/powerpoint/2010/main" val="655291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 professional (n):  a person who has the type of job that needs a high level of education and training </a:t>
            </a:r>
          </a:p>
          <a:p>
            <a:pPr marL="228600" indent="-228600">
              <a:buAutoNum type="arabicPeriod"/>
            </a:pPr>
            <a:r>
              <a:rPr lang="en-US" dirty="0"/>
              <a:t>- workshop (n): a period of discussion and practical work on a particular subject, in which a group of people share their knowledge and experience</a:t>
            </a:r>
          </a:p>
          <a:p>
            <a:pPr marL="228600" indent="-228600">
              <a:buAutoNum type="arabicPeriod"/>
            </a:pPr>
            <a:r>
              <a:rPr lang="en-US" dirty="0"/>
              <a:t>- template (n) something that is used as a pattern for producing other similar things</a:t>
            </a:r>
          </a:p>
          <a:p>
            <a:pPr marL="228600" indent="-228600">
              <a:buAutoNum type="arabicPeriod"/>
            </a:pPr>
            <a:r>
              <a:rPr lang="en-US" dirty="0"/>
              <a:t>- priority (n) something that is very important and must be dealt with before other things</a:t>
            </a:r>
          </a:p>
          <a:p>
            <a:pPr marL="228600" indent="-228600">
              <a:buAutoNum type="arabicPeriod"/>
            </a:pPr>
            <a:r>
              <a:rPr lang="en-US" dirty="0"/>
              <a:t>- feedback (n) information or statements of opinion about something, such as a new product, that can tell you if it is successful or liked</a:t>
            </a:r>
          </a:p>
        </p:txBody>
      </p:sp>
      <p:sp>
        <p:nvSpPr>
          <p:cNvPr id="4" name="Slide Number Placeholder 3"/>
          <p:cNvSpPr>
            <a:spLocks noGrp="1"/>
          </p:cNvSpPr>
          <p:nvPr>
            <p:ph type="sldNum" sz="quarter" idx="5"/>
          </p:nvPr>
        </p:nvSpPr>
        <p:spPr/>
        <p:txBody>
          <a:bodyPr/>
          <a:lstStyle/>
          <a:p>
            <a:fld id="{1B62FB90-C021-40C3-ACC1-60A35BBA1602}" type="slidenum">
              <a:rPr lang="en-US" smtClean="0"/>
              <a:t>31</a:t>
            </a:fld>
            <a:endParaRPr lang="en-US"/>
          </a:p>
        </p:txBody>
      </p:sp>
    </p:spTree>
    <p:extLst>
      <p:ext uri="{BB962C8B-B14F-4D97-AF65-F5344CB8AC3E}">
        <p14:creationId xmlns:p14="http://schemas.microsoft.com/office/powerpoint/2010/main" val="2932763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 professional (n):  a person who has the type of job that needs a high level of education and training </a:t>
            </a:r>
          </a:p>
          <a:p>
            <a:pPr marL="228600" indent="-228600">
              <a:buAutoNum type="arabicPeriod"/>
            </a:pPr>
            <a:r>
              <a:rPr lang="en-US" dirty="0"/>
              <a:t>- workshop (n): a period of discussion and practical work on a particular subject, in which a group of people share their knowledge and experience</a:t>
            </a:r>
          </a:p>
          <a:p>
            <a:pPr marL="228600" indent="-228600">
              <a:buAutoNum type="arabicPeriod"/>
            </a:pPr>
            <a:r>
              <a:rPr lang="en-US" dirty="0"/>
              <a:t>- template (n) something that is used as a pattern for producing other similar things</a:t>
            </a:r>
          </a:p>
          <a:p>
            <a:pPr marL="228600" indent="-228600">
              <a:buAutoNum type="arabicPeriod"/>
            </a:pPr>
            <a:r>
              <a:rPr lang="en-US" dirty="0"/>
              <a:t>- priority (n) something that is very important and must be dealt with before other things</a:t>
            </a:r>
          </a:p>
          <a:p>
            <a:pPr marL="228600" indent="-228600">
              <a:buAutoNum type="arabicPeriod"/>
            </a:pPr>
            <a:r>
              <a:rPr lang="en-US" dirty="0"/>
              <a:t>- feedback (n) information or statements of opinion about something, such as a new product, that can tell you if it is successful or liked</a:t>
            </a:r>
          </a:p>
        </p:txBody>
      </p:sp>
      <p:sp>
        <p:nvSpPr>
          <p:cNvPr id="4" name="Slide Number Placeholder 3"/>
          <p:cNvSpPr>
            <a:spLocks noGrp="1"/>
          </p:cNvSpPr>
          <p:nvPr>
            <p:ph type="sldNum" sz="quarter" idx="5"/>
          </p:nvPr>
        </p:nvSpPr>
        <p:spPr/>
        <p:txBody>
          <a:bodyPr/>
          <a:lstStyle/>
          <a:p>
            <a:fld id="{1B62FB90-C021-40C3-ACC1-60A35BBA1602}" type="slidenum">
              <a:rPr lang="en-US" smtClean="0"/>
              <a:t>32</a:t>
            </a:fld>
            <a:endParaRPr lang="en-US"/>
          </a:p>
        </p:txBody>
      </p:sp>
    </p:spTree>
    <p:extLst>
      <p:ext uri="{BB962C8B-B14F-4D97-AF65-F5344CB8AC3E}">
        <p14:creationId xmlns:p14="http://schemas.microsoft.com/office/powerpoint/2010/main" val="2090610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16531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AutoNum type="arabicPeriod"/>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3076405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AutoNum type="arabicPeriod"/>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616860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AutoNum type="arabicPeriod"/>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237946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three years		</a:t>
            </a:r>
          </a:p>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famous parks	</a:t>
            </a:r>
          </a:p>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most beautiful</a:t>
            </a:r>
            <a:endParaRPr lang="en-US" sz="18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sail round		</a:t>
            </a:r>
          </a:p>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museum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1833934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060364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74151"/>
                </a:solidFill>
                <a:effectLst/>
              </a:rPr>
              <a:t>I feel proud of three things in my community. Firstly, the people here are very hospitable. </a:t>
            </a:r>
            <a:r>
              <a:rPr lang="en-US" sz="1200" dirty="0">
                <a:solidFill>
                  <a:srgbClr val="374151"/>
                </a:solidFill>
              </a:rPr>
              <a:t>T</a:t>
            </a:r>
            <a:r>
              <a:rPr lang="en-US" sz="1200" b="0" i="0" dirty="0">
                <a:solidFill>
                  <a:srgbClr val="374151"/>
                </a:solidFill>
                <a:effectLst/>
              </a:rPr>
              <a:t>hey are always willing to help each other, which makes me happy to be part of such a caring community. Moreover, we have a number of good schools that focus on helping children learn and grow as education is essential for our future. However, what really stands out is how our residents preserve customs and traditions. We celebrate festivals together and being part of these celebrations fills me with joy and pride. In conclusion, the kindness of the people, the emphasis on education, and the vibrant traditions make Hanoi a wonderful community.</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994715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3157494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3B526A92-8AAF-4BF0-85FE-B336BF0F8D2D}" type="datetimeFigureOut">
              <a:rPr lang="en-US" smtClean="0"/>
              <a:t>10/28/2024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818307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995508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367344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02397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80453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3B526A92-8AAF-4BF0-85FE-B336BF0F8D2D}" type="datetimeFigureOut">
              <a:rPr lang="en-US" smtClean="0"/>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10465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3B526A92-8AAF-4BF0-85FE-B336BF0F8D2D}" type="datetimeFigureOut">
              <a:rPr lang="en-US" smtClean="0"/>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803865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29139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83861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749823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371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8144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04042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10/28/2024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77664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10/28/2024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85453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745477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05594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86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B526A92-8AAF-4BF0-85FE-B336BF0F8D2D}" type="datetimeFigureOut">
              <a:rPr lang="en-US" smtClean="0"/>
              <a:t>10/28/2024</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71868637"/>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dribbble.com/shots/8353916-Group-Meetings-Discuss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timeshighereducation.com/student/news/depth-knowledge-most-important-quality-university-teacher-survey-finds" TargetMode="Externa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behance.net/gallery/38774987/Canva-Templates/modules/240161529" TargetMode="Externa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anujmagazine.blogspot.com/2015_07_01_archive.html" TargetMode="External"/><Relationship Id="rId4" Type="http://schemas.openxmlformats.org/officeDocument/2006/relationships/image" Target="../media/image9.jp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vecteezy.com/vector-art/2909418-businessman-get-feedback-from-other-people-cartoon-character-thin-line-style-vector" TargetMode="Externa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png"/><Relationship Id="rId7" Type="http://schemas.openxmlformats.org/officeDocument/2006/relationships/hyperlink" Target="https://anujmagazine.blogspot.com/2015_07_01_archive.html"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www.behance.net/gallery/38774987/Canva-Templates/modules/240161529" TargetMode="External"/><Relationship Id="rId4" Type="http://schemas.openxmlformats.org/officeDocument/2006/relationships/image" Target="../media/image8.png"/><Relationship Id="rId9" Type="http://schemas.openxmlformats.org/officeDocument/2006/relationships/hyperlink" Target="https://www.vecteezy.com/vector-art/2909418-businessman-get-feedback-from-other-people-cartoon-character-thin-line-style-vecto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8.xml"/><Relationship Id="rId7"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10.xml"/><Relationship Id="rId4" Type="http://schemas.openxmlformats.org/officeDocument/2006/relationships/slide" Target="slide11.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66814"/>
            <a:ext cx="109728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5" y="76200"/>
            <a:ext cx="120904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555841" y="774399"/>
            <a:ext cx="6096000" cy="784830"/>
          </a:xfrm>
          <a:prstGeom prst="rect">
            <a:avLst/>
          </a:prstGeom>
        </p:spPr>
        <p:txBody>
          <a:bodyPr>
            <a:spAutoFit/>
          </a:bodyPr>
          <a:lstStyle/>
          <a:p>
            <a:pPr lvl="0"/>
            <a:r>
              <a:rPr lang="en-US" sz="4500" b="1" dirty="0">
                <a:solidFill>
                  <a:srgbClr val="FFFF00"/>
                </a:solidFill>
                <a:latin typeface="Berlin Sans FB" panose="020E0602020502020306" pitchFamily="34" charset="0"/>
              </a:rPr>
              <a:t>Hello everyone !!!</a:t>
            </a:r>
          </a:p>
        </p:txBody>
      </p:sp>
    </p:spTree>
    <p:extLst>
      <p:ext uri="{BB962C8B-B14F-4D97-AF65-F5344CB8AC3E}">
        <p14:creationId xmlns:p14="http://schemas.microsoft.com/office/powerpoint/2010/main" val="4096020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870" r="33115"/>
          <a:stretch/>
        </p:blipFill>
        <p:spPr>
          <a:xfrm>
            <a:off x="2617941" y="1179380"/>
            <a:ext cx="6025018" cy="5371731"/>
          </a:xfrm>
          <a:prstGeom prst="rect">
            <a:avLst/>
          </a:prstGeom>
        </p:spPr>
      </p:pic>
      <p:sp>
        <p:nvSpPr>
          <p:cNvPr id="3" name="Rounded Rectangle 2"/>
          <p:cNvSpPr/>
          <p:nvPr/>
        </p:nvSpPr>
        <p:spPr>
          <a:xfrm>
            <a:off x="536165" y="155745"/>
            <a:ext cx="518383"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4" name="TextBox 3"/>
          <p:cNvSpPr txBox="1"/>
          <p:nvPr/>
        </p:nvSpPr>
        <p:spPr>
          <a:xfrm>
            <a:off x="588951" y="53105"/>
            <a:ext cx="409498" cy="707886"/>
          </a:xfrm>
          <a:prstGeom prst="rect">
            <a:avLst/>
          </a:prstGeom>
          <a:noFill/>
        </p:spPr>
        <p:txBody>
          <a:bodyPr wrap="square" rtlCol="0">
            <a:spAutoFit/>
          </a:bodyPr>
          <a:lstStyle/>
          <a:p>
            <a:pPr algn="ctr"/>
            <a:r>
              <a:rPr lang="vi-VN" sz="4000" b="1" dirty="0">
                <a:latin typeface="Myriad Pro" pitchFamily="34" charset="0"/>
              </a:rPr>
              <a:t>1</a:t>
            </a:r>
            <a:endParaRPr lang="en-US" sz="4000" b="1" dirty="0">
              <a:latin typeface="Myriad Pro" pitchFamily="34" charset="0"/>
            </a:endParaRPr>
          </a:p>
        </p:txBody>
      </p:sp>
      <p:sp>
        <p:nvSpPr>
          <p:cNvPr id="5" name="Rectangle 4"/>
          <p:cNvSpPr/>
          <p:nvPr/>
        </p:nvSpPr>
        <p:spPr>
          <a:xfrm>
            <a:off x="1127954" y="108911"/>
            <a:ext cx="11064046" cy="984885"/>
          </a:xfrm>
          <a:prstGeom prst="rect">
            <a:avLst/>
          </a:prstGeom>
        </p:spPr>
        <p:txBody>
          <a:bodyPr wrap="square">
            <a:spAutoFit/>
          </a:bodyPr>
          <a:lstStyle/>
          <a:p>
            <a:r>
              <a:rPr lang="en-US" sz="2900" dirty="0">
                <a:solidFill>
                  <a:schemeClr val="bg1"/>
                </a:solidFill>
                <a:latin typeface="Times New Roman" panose="02020603050405020304" pitchFamily="18" charset="0"/>
                <a:cs typeface="Times New Roman" panose="02020603050405020304" pitchFamily="18" charset="0"/>
              </a:rPr>
              <a:t>Read parts of the notices about different workshops for teens. Tick the appropriate box(</a:t>
            </a:r>
            <a:r>
              <a:rPr lang="en-US" sz="2900" dirty="0" err="1">
                <a:solidFill>
                  <a:schemeClr val="bg1"/>
                </a:solidFill>
                <a:latin typeface="Times New Roman" panose="02020603050405020304" pitchFamily="18" charset="0"/>
                <a:cs typeface="Times New Roman" panose="02020603050405020304" pitchFamily="18" charset="0"/>
              </a:rPr>
              <a:t>es</a:t>
            </a:r>
            <a:r>
              <a:rPr lang="en-US" sz="2900" dirty="0">
                <a:solidFill>
                  <a:schemeClr val="bg1"/>
                </a:solidFill>
                <a:latin typeface="Times New Roman" panose="02020603050405020304" pitchFamily="18" charset="0"/>
                <a:cs typeface="Times New Roman" panose="02020603050405020304" pitchFamily="18" charset="0"/>
              </a:rPr>
              <a:t>) to show which workshop has the following features</a:t>
            </a:r>
          </a:p>
        </p:txBody>
      </p:sp>
      <p:cxnSp>
        <p:nvCxnSpPr>
          <p:cNvPr id="6" name="Straight Connector 5"/>
          <p:cNvCxnSpPr/>
          <p:nvPr/>
        </p:nvCxnSpPr>
        <p:spPr>
          <a:xfrm>
            <a:off x="3126288" y="2131513"/>
            <a:ext cx="4226490" cy="2296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216058" y="2530258"/>
            <a:ext cx="4424819" cy="417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126288" y="2910215"/>
            <a:ext cx="3261986" cy="208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Right Arrow 11">
            <a:hlinkClick r:id="rId3" action="ppaction://hlinksldjump"/>
          </p:cNvPr>
          <p:cNvSpPr/>
          <p:nvPr/>
        </p:nvSpPr>
        <p:spPr>
          <a:xfrm>
            <a:off x="10002870" y="6369921"/>
            <a:ext cx="665613" cy="469726"/>
          </a:xfrm>
          <a:prstGeom prst="rightArrow">
            <a:avLst/>
          </a:prstGeom>
          <a:solidFill>
            <a:schemeClr val="accent3">
              <a:lumMod val="60000"/>
              <a:lumOff val="40000"/>
            </a:schemeClr>
          </a:solidFill>
          <a:ln w="25400" cap="flat" cmpd="sng" algn="ctr">
            <a:solidFill>
              <a:srgbClr val="4F81BD">
                <a:shade val="50000"/>
              </a:srgbClr>
            </a:solidFill>
            <a:prstDash val="solid"/>
          </a:ln>
          <a:effectLst/>
        </p:spPr>
        <p:txBody>
          <a:bodyPr rtlCol="0" anchor="ct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59957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6165" y="155745"/>
            <a:ext cx="518383"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4" name="TextBox 3"/>
          <p:cNvSpPr txBox="1"/>
          <p:nvPr/>
        </p:nvSpPr>
        <p:spPr>
          <a:xfrm>
            <a:off x="588951" y="53105"/>
            <a:ext cx="409498" cy="707886"/>
          </a:xfrm>
          <a:prstGeom prst="rect">
            <a:avLst/>
          </a:prstGeom>
          <a:noFill/>
        </p:spPr>
        <p:txBody>
          <a:bodyPr wrap="square" rtlCol="0">
            <a:spAutoFit/>
          </a:bodyPr>
          <a:lstStyle/>
          <a:p>
            <a:pPr algn="ctr"/>
            <a:r>
              <a:rPr lang="vi-VN" sz="4000" b="1" dirty="0">
                <a:latin typeface="Myriad Pro" pitchFamily="34" charset="0"/>
              </a:rPr>
              <a:t>1</a:t>
            </a:r>
            <a:endParaRPr lang="en-US" sz="4000" b="1" dirty="0">
              <a:latin typeface="Myriad Pro" pitchFamily="34" charset="0"/>
            </a:endParaRPr>
          </a:p>
        </p:txBody>
      </p:sp>
      <p:sp>
        <p:nvSpPr>
          <p:cNvPr id="5" name="Rectangle 4"/>
          <p:cNvSpPr/>
          <p:nvPr/>
        </p:nvSpPr>
        <p:spPr>
          <a:xfrm>
            <a:off x="1127954" y="108911"/>
            <a:ext cx="11064046" cy="984885"/>
          </a:xfrm>
          <a:prstGeom prst="rect">
            <a:avLst/>
          </a:prstGeom>
        </p:spPr>
        <p:txBody>
          <a:bodyPr wrap="square">
            <a:spAutoFit/>
          </a:bodyPr>
          <a:lstStyle/>
          <a:p>
            <a:r>
              <a:rPr lang="en-US" sz="2900" dirty="0">
                <a:solidFill>
                  <a:schemeClr val="bg1"/>
                </a:solidFill>
                <a:latin typeface="Times New Roman" panose="02020603050405020304" pitchFamily="18" charset="0"/>
                <a:cs typeface="Times New Roman" panose="02020603050405020304" pitchFamily="18" charset="0"/>
              </a:rPr>
              <a:t>Read parts of the notices about different workshops for teens. Tick the appropriate box(</a:t>
            </a:r>
            <a:r>
              <a:rPr lang="en-US" sz="2900" dirty="0" err="1">
                <a:solidFill>
                  <a:schemeClr val="bg1"/>
                </a:solidFill>
                <a:latin typeface="Times New Roman" panose="02020603050405020304" pitchFamily="18" charset="0"/>
                <a:cs typeface="Times New Roman" panose="02020603050405020304" pitchFamily="18" charset="0"/>
              </a:rPr>
              <a:t>es</a:t>
            </a:r>
            <a:r>
              <a:rPr lang="en-US" sz="2900" dirty="0">
                <a:solidFill>
                  <a:schemeClr val="bg1"/>
                </a:solidFill>
                <a:latin typeface="Times New Roman" panose="02020603050405020304" pitchFamily="18" charset="0"/>
                <a:cs typeface="Times New Roman" panose="02020603050405020304" pitchFamily="18" charset="0"/>
              </a:rPr>
              <a:t>) to show which workshop has the following features</a:t>
            </a:r>
          </a:p>
        </p:txBody>
      </p:sp>
      <p:pic>
        <p:nvPicPr>
          <p:cNvPr id="6" name="Picture 5"/>
          <p:cNvPicPr>
            <a:picLocks noChangeAspect="1"/>
          </p:cNvPicPr>
          <p:nvPr/>
        </p:nvPicPr>
        <p:blipFill rotWithShape="1">
          <a:blip r:embed="rId2"/>
          <a:srcRect l="66358"/>
          <a:stretch/>
        </p:blipFill>
        <p:spPr>
          <a:xfrm>
            <a:off x="3070581" y="1335718"/>
            <a:ext cx="5579734" cy="4912598"/>
          </a:xfrm>
          <a:prstGeom prst="rect">
            <a:avLst/>
          </a:prstGeom>
        </p:spPr>
      </p:pic>
      <p:cxnSp>
        <p:nvCxnSpPr>
          <p:cNvPr id="7" name="Straight Connector 6"/>
          <p:cNvCxnSpPr/>
          <p:nvPr/>
        </p:nvCxnSpPr>
        <p:spPr>
          <a:xfrm>
            <a:off x="3686444" y="5465806"/>
            <a:ext cx="4192427" cy="806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814470" y="5086373"/>
            <a:ext cx="2064401" cy="1172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86443" y="5833519"/>
            <a:ext cx="2973534" cy="806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ight Arrow 12">
            <a:hlinkClick r:id="rId3" action="ppaction://hlinksldjump"/>
          </p:cNvPr>
          <p:cNvSpPr/>
          <p:nvPr/>
        </p:nvSpPr>
        <p:spPr>
          <a:xfrm>
            <a:off x="10002870" y="6369921"/>
            <a:ext cx="665613" cy="469726"/>
          </a:xfrm>
          <a:prstGeom prst="rightArrow">
            <a:avLst/>
          </a:prstGeom>
          <a:solidFill>
            <a:schemeClr val="accent3">
              <a:lumMod val="60000"/>
              <a:lumOff val="40000"/>
            </a:schemeClr>
          </a:solidFill>
          <a:ln w="25400" cap="flat" cmpd="sng" algn="ctr">
            <a:solidFill>
              <a:srgbClr val="4F81BD">
                <a:shade val="50000"/>
              </a:srgbClr>
            </a:solidFill>
            <a:prstDash val="solid"/>
          </a:ln>
          <a:effectLst/>
        </p:spPr>
        <p:txBody>
          <a:bodyPr rtlCol="0" anchor="ct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901075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64603"/>
          <a:stretch/>
        </p:blipFill>
        <p:spPr>
          <a:xfrm>
            <a:off x="2354893" y="1215026"/>
            <a:ext cx="6125228" cy="5135670"/>
          </a:xfrm>
          <a:prstGeom prst="rect">
            <a:avLst/>
          </a:prstGeom>
        </p:spPr>
      </p:pic>
      <p:sp>
        <p:nvSpPr>
          <p:cNvPr id="3" name="Rounded Rectangle 2"/>
          <p:cNvSpPr/>
          <p:nvPr/>
        </p:nvSpPr>
        <p:spPr>
          <a:xfrm>
            <a:off x="536165" y="155745"/>
            <a:ext cx="518383"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4" name="TextBox 3"/>
          <p:cNvSpPr txBox="1"/>
          <p:nvPr/>
        </p:nvSpPr>
        <p:spPr>
          <a:xfrm>
            <a:off x="588951" y="53105"/>
            <a:ext cx="409498" cy="707886"/>
          </a:xfrm>
          <a:prstGeom prst="rect">
            <a:avLst/>
          </a:prstGeom>
          <a:noFill/>
        </p:spPr>
        <p:txBody>
          <a:bodyPr wrap="square" rtlCol="0">
            <a:spAutoFit/>
          </a:bodyPr>
          <a:lstStyle/>
          <a:p>
            <a:pPr algn="ctr"/>
            <a:r>
              <a:rPr lang="vi-VN" sz="4000" b="1" dirty="0">
                <a:latin typeface="Myriad Pro" pitchFamily="34" charset="0"/>
              </a:rPr>
              <a:t>1</a:t>
            </a:r>
            <a:endParaRPr lang="en-US" sz="4000" b="1" dirty="0">
              <a:latin typeface="Myriad Pro" pitchFamily="34" charset="0"/>
            </a:endParaRPr>
          </a:p>
        </p:txBody>
      </p:sp>
      <p:sp>
        <p:nvSpPr>
          <p:cNvPr id="5" name="Rectangle 4"/>
          <p:cNvSpPr/>
          <p:nvPr/>
        </p:nvSpPr>
        <p:spPr>
          <a:xfrm>
            <a:off x="1127954" y="108911"/>
            <a:ext cx="11064046" cy="984885"/>
          </a:xfrm>
          <a:prstGeom prst="rect">
            <a:avLst/>
          </a:prstGeom>
        </p:spPr>
        <p:txBody>
          <a:bodyPr wrap="square">
            <a:spAutoFit/>
          </a:bodyPr>
          <a:lstStyle/>
          <a:p>
            <a:r>
              <a:rPr lang="en-US" sz="2900" dirty="0">
                <a:solidFill>
                  <a:schemeClr val="bg1"/>
                </a:solidFill>
                <a:latin typeface="Times New Roman" panose="02020603050405020304" pitchFamily="18" charset="0"/>
                <a:cs typeface="Times New Roman" panose="02020603050405020304" pitchFamily="18" charset="0"/>
              </a:rPr>
              <a:t>Read parts of the notices about different workshops for teens. Tick the appropriate box(</a:t>
            </a:r>
            <a:r>
              <a:rPr lang="en-US" sz="2900" dirty="0" err="1">
                <a:solidFill>
                  <a:schemeClr val="bg1"/>
                </a:solidFill>
                <a:latin typeface="Times New Roman" panose="02020603050405020304" pitchFamily="18" charset="0"/>
                <a:cs typeface="Times New Roman" panose="02020603050405020304" pitchFamily="18" charset="0"/>
              </a:rPr>
              <a:t>es</a:t>
            </a:r>
            <a:r>
              <a:rPr lang="en-US" sz="2900" dirty="0">
                <a:solidFill>
                  <a:schemeClr val="bg1"/>
                </a:solidFill>
                <a:latin typeface="Times New Roman" panose="02020603050405020304" pitchFamily="18" charset="0"/>
                <a:cs typeface="Times New Roman" panose="02020603050405020304" pitchFamily="18" charset="0"/>
              </a:rPr>
              <a:t>) to show which workshop has the following features</a:t>
            </a:r>
          </a:p>
        </p:txBody>
      </p:sp>
      <p:cxnSp>
        <p:nvCxnSpPr>
          <p:cNvPr id="6" name="Straight Connector 5"/>
          <p:cNvCxnSpPr/>
          <p:nvPr/>
        </p:nvCxnSpPr>
        <p:spPr>
          <a:xfrm>
            <a:off x="3197929" y="5540962"/>
            <a:ext cx="4192427" cy="806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197929" y="4739296"/>
            <a:ext cx="470599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97929" y="5142216"/>
            <a:ext cx="470599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147825" y="5934206"/>
            <a:ext cx="1186180" cy="1043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ight Arrow 11">
            <a:hlinkClick r:id="rId3" action="ppaction://hlinksldjump"/>
          </p:cNvPr>
          <p:cNvSpPr/>
          <p:nvPr/>
        </p:nvSpPr>
        <p:spPr>
          <a:xfrm>
            <a:off x="10002870" y="6369921"/>
            <a:ext cx="665613" cy="469726"/>
          </a:xfrm>
          <a:prstGeom prst="rightArrow">
            <a:avLst/>
          </a:prstGeom>
          <a:solidFill>
            <a:schemeClr val="accent3">
              <a:lumMod val="60000"/>
              <a:lumOff val="40000"/>
            </a:schemeClr>
          </a:solidFill>
          <a:ln w="25400" cap="flat" cmpd="sng" algn="ctr">
            <a:solidFill>
              <a:srgbClr val="4F81BD">
                <a:shade val="50000"/>
              </a:srgbClr>
            </a:solidFill>
            <a:prstDash val="solid"/>
          </a:ln>
          <a:effectLst/>
        </p:spPr>
        <p:txBody>
          <a:bodyPr rtlCol="0" anchor="ct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997235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54285" y="670024"/>
            <a:ext cx="4685898" cy="923330"/>
          </a:xfrm>
          <a:prstGeom prst="rect">
            <a:avLst/>
          </a:prstGeom>
        </p:spPr>
        <p:txBody>
          <a:bodyPr wrap="none">
            <a:spAutoFit/>
          </a:bodyPr>
          <a:lstStyle/>
          <a:p>
            <a:pPr marL="685800" indent="-685800">
              <a:buFont typeface="Wingdings" panose="05000000000000000000" pitchFamily="2" charset="2"/>
              <a:buChar char="q"/>
            </a:pPr>
            <a:r>
              <a:rPr lang="en-US" sz="5400" b="1" dirty="0" smtClean="0">
                <a:solidFill>
                  <a:srgbClr val="C00000"/>
                </a:solidFill>
              </a:rPr>
              <a:t> </a:t>
            </a:r>
            <a:r>
              <a:rPr lang="en-US" sz="5400" b="1" dirty="0" smtClean="0">
                <a:solidFill>
                  <a:srgbClr val="77ADC0"/>
                </a:solidFill>
              </a:rPr>
              <a:t>SPEAKING</a:t>
            </a:r>
            <a:endParaRPr lang="en-US" sz="5400" b="1" dirty="0">
              <a:solidFill>
                <a:srgbClr val="77ADC0"/>
              </a:solidFill>
            </a:endParaRPr>
          </a:p>
        </p:txBody>
      </p:sp>
      <p:pic>
        <p:nvPicPr>
          <p:cNvPr id="3" name="Picture 2"/>
          <p:cNvPicPr>
            <a:picLocks noChangeAspect="1"/>
          </p:cNvPicPr>
          <p:nvPr/>
        </p:nvPicPr>
        <p:blipFill>
          <a:blip r:embed="rId2"/>
          <a:stretch>
            <a:fillRect/>
          </a:stretch>
        </p:blipFill>
        <p:spPr>
          <a:xfrm>
            <a:off x="4550595" y="2198670"/>
            <a:ext cx="3504343" cy="3482939"/>
          </a:xfrm>
          <a:prstGeom prst="rect">
            <a:avLst/>
          </a:prstGeom>
        </p:spPr>
      </p:pic>
      <p:pic>
        <p:nvPicPr>
          <p:cNvPr id="4" name="Picture 46" descr="1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9234" y="60424"/>
            <a:ext cx="160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01938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584" y="1623317"/>
            <a:ext cx="11222164" cy="2948683"/>
          </a:xfrm>
          <a:prstGeom prst="rect">
            <a:avLst/>
          </a:prstGeom>
          <a:solidFill>
            <a:schemeClr val="accent1">
              <a:lumMod val="40000"/>
              <a:lumOff val="60000"/>
            </a:schemeClr>
          </a:solidFill>
        </p:spPr>
        <p:txBody>
          <a:bodyPr wrap="square" rtlCol="0">
            <a:spAutoFit/>
          </a:bodyPr>
          <a:lstStyle/>
          <a:p>
            <a:endParaRPr lang="en-US" dirty="0"/>
          </a:p>
        </p:txBody>
      </p:sp>
      <p:sp>
        <p:nvSpPr>
          <p:cNvPr id="16" name="Rounded Rectangle 15"/>
          <p:cNvSpPr/>
          <p:nvPr/>
        </p:nvSpPr>
        <p:spPr>
          <a:xfrm>
            <a:off x="235764" y="22753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7" name="TextBox 16"/>
          <p:cNvSpPr txBox="1"/>
          <p:nvPr/>
        </p:nvSpPr>
        <p:spPr>
          <a:xfrm>
            <a:off x="288549" y="124891"/>
            <a:ext cx="397035" cy="707886"/>
          </a:xfrm>
          <a:prstGeom prst="rect">
            <a:avLst/>
          </a:prstGeom>
          <a:noFill/>
        </p:spPr>
        <p:txBody>
          <a:bodyPr wrap="square" rtlCol="0">
            <a:spAutoFit/>
          </a:bodyPr>
          <a:lstStyle/>
          <a:p>
            <a:pPr algn="ctr"/>
            <a:r>
              <a:rPr lang="en-US" sz="4000" b="1" dirty="0">
                <a:latin typeface="Myriad Pro" pitchFamily="34" charset="0"/>
              </a:rPr>
              <a:t>2</a:t>
            </a:r>
          </a:p>
        </p:txBody>
      </p:sp>
      <p:sp>
        <p:nvSpPr>
          <p:cNvPr id="3" name="Text Box 4">
            <a:extLst>
              <a:ext uri="{FF2B5EF4-FFF2-40B4-BE49-F238E27FC236}">
                <a16:creationId xmlns:a16="http://schemas.microsoft.com/office/drawing/2014/main" xmlns="" id="{D2EACFD3-FB29-2D3E-2EE3-B1F5F4802BA6}"/>
              </a:ext>
            </a:extLst>
          </p:cNvPr>
          <p:cNvSpPr txBox="1"/>
          <p:nvPr/>
        </p:nvSpPr>
        <p:spPr>
          <a:xfrm>
            <a:off x="891067" y="1839204"/>
            <a:ext cx="10544070" cy="2400657"/>
          </a:xfrm>
          <a:prstGeom prst="rect">
            <a:avLst/>
          </a:prstGeom>
          <a:noFill/>
        </p:spPr>
        <p:txBody>
          <a:bodyPr wrap="square" rtlCol="0" anchor="t">
            <a:spAutoFit/>
          </a:bodyPr>
          <a:lstStyle/>
          <a:p>
            <a:pPr algn="just"/>
            <a:r>
              <a:rPr lang="en-US" sz="3000" b="1" dirty="0">
                <a:solidFill>
                  <a:schemeClr val="bg2"/>
                </a:solidFill>
                <a:latin typeface="Times New Roman" panose="02020603050405020304" pitchFamily="18" charset="0"/>
                <a:cs typeface="Times New Roman" panose="02020603050405020304" pitchFamily="18" charset="0"/>
              </a:rPr>
              <a:t>1. </a:t>
            </a:r>
            <a:r>
              <a:rPr lang="en-US" sz="3000" dirty="0">
                <a:solidFill>
                  <a:schemeClr val="bg2"/>
                </a:solidFill>
                <a:latin typeface="Times New Roman" panose="02020603050405020304" pitchFamily="18" charset="0"/>
                <a:cs typeface="Times New Roman" panose="02020603050405020304" pitchFamily="18" charset="0"/>
              </a:rPr>
              <a:t>What kind of workshop would you like to have at your school? Why?</a:t>
            </a:r>
          </a:p>
          <a:p>
            <a:pPr algn="just"/>
            <a:r>
              <a:rPr lang="en-US" sz="3000" b="1" dirty="0">
                <a:solidFill>
                  <a:schemeClr val="bg2"/>
                </a:solidFill>
                <a:latin typeface="Times New Roman" panose="02020603050405020304" pitchFamily="18" charset="0"/>
                <a:cs typeface="Times New Roman" panose="02020603050405020304" pitchFamily="18" charset="0"/>
              </a:rPr>
              <a:t>2. </a:t>
            </a:r>
            <a:r>
              <a:rPr lang="en-US" sz="3000" dirty="0">
                <a:solidFill>
                  <a:schemeClr val="bg2"/>
                </a:solidFill>
                <a:latin typeface="Times New Roman" panose="02020603050405020304" pitchFamily="18" charset="0"/>
                <a:cs typeface="Times New Roman" panose="02020603050405020304" pitchFamily="18" charset="0"/>
              </a:rPr>
              <a:t>What can students do at the workshop?</a:t>
            </a:r>
          </a:p>
          <a:p>
            <a:pPr algn="just"/>
            <a:r>
              <a:rPr lang="en-US" sz="3000" b="1" dirty="0">
                <a:solidFill>
                  <a:schemeClr val="bg2"/>
                </a:solidFill>
                <a:latin typeface="Times New Roman" panose="02020603050405020304" pitchFamily="18" charset="0"/>
                <a:cs typeface="Times New Roman" panose="02020603050405020304" pitchFamily="18" charset="0"/>
              </a:rPr>
              <a:t>3. </a:t>
            </a:r>
            <a:r>
              <a:rPr lang="en-US" sz="3000" dirty="0">
                <a:solidFill>
                  <a:schemeClr val="bg2"/>
                </a:solidFill>
                <a:latin typeface="Times New Roman" panose="02020603050405020304" pitchFamily="18" charset="0"/>
                <a:cs typeface="Times New Roman" panose="02020603050405020304" pitchFamily="18" charset="0"/>
              </a:rPr>
              <a:t>What can they learn from the workshop?</a:t>
            </a:r>
          </a:p>
          <a:p>
            <a:pPr algn="just"/>
            <a:r>
              <a:rPr lang="en-US" sz="3000" b="1" dirty="0">
                <a:solidFill>
                  <a:schemeClr val="bg2"/>
                </a:solidFill>
                <a:latin typeface="Times New Roman" panose="02020603050405020304" pitchFamily="18" charset="0"/>
                <a:cs typeface="Times New Roman" panose="02020603050405020304" pitchFamily="18" charset="0"/>
              </a:rPr>
              <a:t>4.</a:t>
            </a:r>
            <a:r>
              <a:rPr lang="en-US" sz="3000" dirty="0">
                <a:solidFill>
                  <a:schemeClr val="bg2"/>
                </a:solidFill>
                <a:latin typeface="Times New Roman" panose="02020603050405020304" pitchFamily="18" charset="0"/>
                <a:cs typeface="Times New Roman" panose="02020603050405020304" pitchFamily="18" charset="0"/>
              </a:rPr>
              <a:t> Who do you think should be invited to lead the workshop?</a:t>
            </a:r>
          </a:p>
        </p:txBody>
      </p:sp>
      <p:pic>
        <p:nvPicPr>
          <p:cNvPr id="21" name="Picture 20" descr="A group of people sitting at a table with speech bubbles&#10;&#10;Description automatically generated">
            <a:extLst>
              <a:ext uri="{FF2B5EF4-FFF2-40B4-BE49-F238E27FC236}">
                <a16:creationId xmlns:a16="http://schemas.microsoft.com/office/drawing/2014/main" xmlns="" id="{9BC22C0E-9ED6-B141-094C-369D92D2A1B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4141014" y="4644049"/>
            <a:ext cx="3256379" cy="2070113"/>
          </a:xfrm>
          <a:prstGeom prst="rect">
            <a:avLst/>
          </a:prstGeom>
        </p:spPr>
      </p:pic>
      <p:sp>
        <p:nvSpPr>
          <p:cNvPr id="2" name="Rectangle 1"/>
          <p:cNvSpPr/>
          <p:nvPr/>
        </p:nvSpPr>
        <p:spPr>
          <a:xfrm>
            <a:off x="791155" y="14556"/>
            <a:ext cx="11239883" cy="1431161"/>
          </a:xfrm>
          <a:prstGeom prst="rect">
            <a:avLst/>
          </a:prstGeom>
        </p:spPr>
        <p:txBody>
          <a:bodyPr wrap="square">
            <a:spAutoFit/>
          </a:bodyPr>
          <a:lstStyle/>
          <a:p>
            <a:r>
              <a:rPr lang="en-US" sz="2900" dirty="0">
                <a:solidFill>
                  <a:schemeClr val="bg1"/>
                </a:solidFill>
                <a:latin typeface="Times New Roman" panose="02020603050405020304" pitchFamily="18" charset="0"/>
                <a:cs typeface="Times New Roman" panose="02020603050405020304" pitchFamily="18" charset="0"/>
              </a:rPr>
              <a:t>Work in groups. Discuss with your partners to decide what kind </a:t>
            </a:r>
            <a:r>
              <a:rPr lang="en-US" sz="2900" dirty="0" smtClean="0">
                <a:solidFill>
                  <a:schemeClr val="bg1"/>
                </a:solidFill>
                <a:latin typeface="Times New Roman" panose="02020603050405020304" pitchFamily="18" charset="0"/>
                <a:cs typeface="Times New Roman" panose="02020603050405020304" pitchFamily="18" charset="0"/>
              </a:rPr>
              <a:t>of workshop </a:t>
            </a:r>
            <a:r>
              <a:rPr lang="en-US" sz="2900" dirty="0">
                <a:solidFill>
                  <a:schemeClr val="bg1"/>
                </a:solidFill>
                <a:latin typeface="Times New Roman" panose="02020603050405020304" pitchFamily="18" charset="0"/>
                <a:cs typeface="Times New Roman" panose="02020603050405020304" pitchFamily="18" charset="0"/>
              </a:rPr>
              <a:t>you would like to have at your school. Use the following questions as cues. Take notes of your answers and report them to the class.</a:t>
            </a:r>
          </a:p>
        </p:txBody>
      </p:sp>
      <p:pic>
        <p:nvPicPr>
          <p:cNvPr id="14" name="Picture 46" descr="16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43477" y="5494962"/>
            <a:ext cx="160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446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35764" y="22753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7" name="TextBox 16"/>
          <p:cNvSpPr txBox="1"/>
          <p:nvPr/>
        </p:nvSpPr>
        <p:spPr>
          <a:xfrm>
            <a:off x="288549" y="124891"/>
            <a:ext cx="397035" cy="707886"/>
          </a:xfrm>
          <a:prstGeom prst="rect">
            <a:avLst/>
          </a:prstGeom>
          <a:noFill/>
        </p:spPr>
        <p:txBody>
          <a:bodyPr wrap="square" rtlCol="0">
            <a:spAutoFit/>
          </a:bodyPr>
          <a:lstStyle/>
          <a:p>
            <a:pPr algn="ctr"/>
            <a:r>
              <a:rPr lang="en-US" sz="4000" b="1" dirty="0">
                <a:latin typeface="Myriad Pro" pitchFamily="34" charset="0"/>
              </a:rPr>
              <a:t>2</a:t>
            </a:r>
          </a:p>
        </p:txBody>
      </p:sp>
      <p:sp>
        <p:nvSpPr>
          <p:cNvPr id="3" name="Text Box 4">
            <a:extLst>
              <a:ext uri="{FF2B5EF4-FFF2-40B4-BE49-F238E27FC236}">
                <a16:creationId xmlns:a16="http://schemas.microsoft.com/office/drawing/2014/main" xmlns="" id="{D2EACFD3-FB29-2D3E-2EE3-B1F5F4802BA6}"/>
              </a:ext>
            </a:extLst>
          </p:cNvPr>
          <p:cNvSpPr txBox="1"/>
          <p:nvPr/>
        </p:nvSpPr>
        <p:spPr>
          <a:xfrm>
            <a:off x="603391" y="1102081"/>
            <a:ext cx="11139971" cy="1877437"/>
          </a:xfrm>
          <a:prstGeom prst="rect">
            <a:avLst/>
          </a:prstGeom>
          <a:solidFill>
            <a:schemeClr val="tx1">
              <a:lumMod val="85000"/>
            </a:schemeClr>
          </a:solidFill>
        </p:spPr>
        <p:txBody>
          <a:bodyPr wrap="square" rtlCol="0" anchor="t">
            <a:spAutoFit/>
          </a:bodyPr>
          <a:lstStyle/>
          <a:p>
            <a:pPr algn="just"/>
            <a:r>
              <a:rPr lang="en-US" sz="2900" b="1" dirty="0">
                <a:solidFill>
                  <a:schemeClr val="bg2"/>
                </a:solidFill>
                <a:latin typeface="Times New Roman" panose="02020603050405020304" pitchFamily="18" charset="0"/>
                <a:cs typeface="Times New Roman" panose="02020603050405020304" pitchFamily="18" charset="0"/>
              </a:rPr>
              <a:t>1. </a:t>
            </a:r>
            <a:r>
              <a:rPr lang="en-US" sz="2900" dirty="0">
                <a:solidFill>
                  <a:schemeClr val="bg2"/>
                </a:solidFill>
                <a:latin typeface="Times New Roman" panose="02020603050405020304" pitchFamily="18" charset="0"/>
                <a:cs typeface="Times New Roman" panose="02020603050405020304" pitchFamily="18" charset="0"/>
              </a:rPr>
              <a:t>What kind of workshop would you like to have at your school? Why?</a:t>
            </a:r>
          </a:p>
          <a:p>
            <a:pPr algn="just"/>
            <a:r>
              <a:rPr lang="en-US" sz="2900" b="1" dirty="0">
                <a:solidFill>
                  <a:schemeClr val="bg2"/>
                </a:solidFill>
                <a:latin typeface="Times New Roman" panose="02020603050405020304" pitchFamily="18" charset="0"/>
                <a:cs typeface="Times New Roman" panose="02020603050405020304" pitchFamily="18" charset="0"/>
              </a:rPr>
              <a:t>2. </a:t>
            </a:r>
            <a:r>
              <a:rPr lang="en-US" sz="2900" dirty="0">
                <a:solidFill>
                  <a:schemeClr val="bg2"/>
                </a:solidFill>
                <a:latin typeface="Times New Roman" panose="02020603050405020304" pitchFamily="18" charset="0"/>
                <a:cs typeface="Times New Roman" panose="02020603050405020304" pitchFamily="18" charset="0"/>
              </a:rPr>
              <a:t>What can students do at the workshop?</a:t>
            </a:r>
          </a:p>
          <a:p>
            <a:pPr algn="just"/>
            <a:r>
              <a:rPr lang="en-US" sz="2900" b="1" dirty="0">
                <a:solidFill>
                  <a:schemeClr val="bg2"/>
                </a:solidFill>
                <a:latin typeface="Times New Roman" panose="02020603050405020304" pitchFamily="18" charset="0"/>
                <a:cs typeface="Times New Roman" panose="02020603050405020304" pitchFamily="18" charset="0"/>
              </a:rPr>
              <a:t>3. </a:t>
            </a:r>
            <a:r>
              <a:rPr lang="en-US" sz="2900" dirty="0">
                <a:solidFill>
                  <a:schemeClr val="bg2"/>
                </a:solidFill>
                <a:latin typeface="Times New Roman" panose="02020603050405020304" pitchFamily="18" charset="0"/>
                <a:cs typeface="Times New Roman" panose="02020603050405020304" pitchFamily="18" charset="0"/>
              </a:rPr>
              <a:t>What can they learn from the workshop?</a:t>
            </a:r>
          </a:p>
          <a:p>
            <a:pPr algn="just"/>
            <a:r>
              <a:rPr lang="en-US" sz="2900" b="1" dirty="0">
                <a:solidFill>
                  <a:schemeClr val="bg2"/>
                </a:solidFill>
                <a:latin typeface="Times New Roman" panose="02020603050405020304" pitchFamily="18" charset="0"/>
                <a:cs typeface="Times New Roman" panose="02020603050405020304" pitchFamily="18" charset="0"/>
              </a:rPr>
              <a:t>4.</a:t>
            </a:r>
            <a:r>
              <a:rPr lang="en-US" sz="2900" dirty="0">
                <a:solidFill>
                  <a:schemeClr val="bg2"/>
                </a:solidFill>
                <a:latin typeface="Times New Roman" panose="02020603050405020304" pitchFamily="18" charset="0"/>
                <a:cs typeface="Times New Roman" panose="02020603050405020304" pitchFamily="18" charset="0"/>
              </a:rPr>
              <a:t> Who do you think should be invited to lead the workshop?</a:t>
            </a:r>
          </a:p>
        </p:txBody>
      </p:sp>
      <p:sp>
        <p:nvSpPr>
          <p:cNvPr id="2" name="Rectangle 1"/>
          <p:cNvSpPr/>
          <p:nvPr/>
        </p:nvSpPr>
        <p:spPr>
          <a:xfrm>
            <a:off x="791155" y="14556"/>
            <a:ext cx="11239883" cy="984885"/>
          </a:xfrm>
          <a:prstGeom prst="rect">
            <a:avLst/>
          </a:prstGeom>
        </p:spPr>
        <p:txBody>
          <a:bodyPr wrap="square">
            <a:spAutoFit/>
          </a:bodyPr>
          <a:lstStyle/>
          <a:p>
            <a:r>
              <a:rPr lang="en-US" sz="2900" dirty="0">
                <a:solidFill>
                  <a:schemeClr val="bg1"/>
                </a:solidFill>
                <a:latin typeface="Times New Roman" panose="02020603050405020304" pitchFamily="18" charset="0"/>
                <a:cs typeface="Times New Roman" panose="02020603050405020304" pitchFamily="18" charset="0"/>
              </a:rPr>
              <a:t>Work in groups. Discuss with your partners to decide what kind </a:t>
            </a:r>
            <a:r>
              <a:rPr lang="en-US" sz="2900" dirty="0" smtClean="0">
                <a:solidFill>
                  <a:schemeClr val="bg1"/>
                </a:solidFill>
                <a:latin typeface="Times New Roman" panose="02020603050405020304" pitchFamily="18" charset="0"/>
                <a:cs typeface="Times New Roman" panose="02020603050405020304" pitchFamily="18" charset="0"/>
              </a:rPr>
              <a:t>of workshop </a:t>
            </a:r>
            <a:r>
              <a:rPr lang="en-US" sz="2900" dirty="0">
                <a:solidFill>
                  <a:schemeClr val="bg1"/>
                </a:solidFill>
                <a:latin typeface="Times New Roman" panose="02020603050405020304" pitchFamily="18" charset="0"/>
                <a:cs typeface="Times New Roman" panose="02020603050405020304" pitchFamily="18" charset="0"/>
              </a:rPr>
              <a:t>you would like to have at your school. </a:t>
            </a:r>
          </a:p>
        </p:txBody>
      </p:sp>
      <p:pic>
        <p:nvPicPr>
          <p:cNvPr id="14" name="Picture 46" descr="1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3477" y="5494962"/>
            <a:ext cx="160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72619" y="3351462"/>
            <a:ext cx="10195389" cy="3108543"/>
          </a:xfrm>
          <a:prstGeom prst="rect">
            <a:avLst/>
          </a:prstGeom>
          <a:solidFill>
            <a:srgbClr val="FEE3AF"/>
          </a:solidFill>
        </p:spPr>
        <p:txBody>
          <a:bodyPr wrap="square">
            <a:spAutoFit/>
          </a:bodyPr>
          <a:lstStyle/>
          <a:p>
            <a:pPr marL="457200" indent="-457200">
              <a:buFont typeface="Wingdings" panose="05000000000000000000" pitchFamily="2" charset="2"/>
              <a:buChar char="Ø"/>
            </a:pPr>
            <a:r>
              <a:rPr lang="en-US" sz="2800" b="1" i="1" dirty="0" smtClean="0">
                <a:solidFill>
                  <a:srgbClr val="C00000"/>
                </a:solidFill>
                <a:latin typeface="Times New Roman" panose="02020603050405020304" pitchFamily="18" charset="0"/>
                <a:cs typeface="Times New Roman" panose="02020603050405020304" pitchFamily="18" charset="0"/>
              </a:rPr>
              <a:t>1. </a:t>
            </a:r>
            <a:r>
              <a:rPr lang="en-US" sz="2800" i="1" dirty="0" smtClean="0">
                <a:solidFill>
                  <a:srgbClr val="0070C0"/>
                </a:solidFill>
                <a:latin typeface="Times New Roman" panose="02020603050405020304" pitchFamily="18" charset="0"/>
                <a:cs typeface="Times New Roman" panose="02020603050405020304" pitchFamily="18" charset="0"/>
              </a:rPr>
              <a:t>I </a:t>
            </a:r>
            <a:r>
              <a:rPr lang="en-US" sz="2800" i="1" dirty="0">
                <a:solidFill>
                  <a:srgbClr val="0070C0"/>
                </a:solidFill>
                <a:latin typeface="Times New Roman" panose="02020603050405020304" pitchFamily="18" charset="0"/>
                <a:cs typeface="Times New Roman" panose="02020603050405020304" pitchFamily="18" charset="0"/>
              </a:rPr>
              <a:t>would like to have an Art and Craft Workshop at my school. Because this workshop offers students a unique platform to express their creativity and imagination</a:t>
            </a:r>
            <a:r>
              <a:rPr lang="en-US" sz="2800" i="1" dirty="0" smtClean="0">
                <a:solidFill>
                  <a:srgbClr val="0070C0"/>
                </a:solidFill>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Ø"/>
            </a:pPr>
            <a:r>
              <a:rPr lang="en-US" sz="2800" b="1" i="1" dirty="0" smtClean="0">
                <a:solidFill>
                  <a:srgbClr val="C00000"/>
                </a:solidFill>
                <a:latin typeface="Times New Roman" panose="02020603050405020304" pitchFamily="18" charset="0"/>
                <a:cs typeface="Times New Roman" panose="02020603050405020304" pitchFamily="18" charset="0"/>
              </a:rPr>
              <a:t>2. </a:t>
            </a:r>
            <a:r>
              <a:rPr lang="en-US" sz="2800" i="1" dirty="0" smtClean="0">
                <a:solidFill>
                  <a:srgbClr val="0070C0"/>
                </a:solidFill>
                <a:latin typeface="Times New Roman" panose="02020603050405020304" pitchFamily="18" charset="0"/>
                <a:cs typeface="Times New Roman" panose="02020603050405020304" pitchFamily="18" charset="0"/>
              </a:rPr>
              <a:t>During </a:t>
            </a:r>
            <a:r>
              <a:rPr lang="en-US" sz="2800" i="1" dirty="0">
                <a:solidFill>
                  <a:srgbClr val="0070C0"/>
                </a:solidFill>
                <a:latin typeface="Times New Roman" panose="02020603050405020304" pitchFamily="18" charset="0"/>
                <a:cs typeface="Times New Roman" panose="02020603050405020304" pitchFamily="18" charset="0"/>
              </a:rPr>
              <a:t>the workshop, students can engage in hands-on artistic activities such as painting, drawing, sculpting, and crafting. They have the opportunity to experiment with different art techniques and materials, and collaborate on group </a:t>
            </a:r>
            <a:r>
              <a:rPr lang="en-US" sz="2800" i="1" dirty="0" smtClean="0">
                <a:solidFill>
                  <a:srgbClr val="0070C0"/>
                </a:solidFill>
                <a:latin typeface="Times New Roman" panose="02020603050405020304" pitchFamily="18" charset="0"/>
                <a:cs typeface="Times New Roman" panose="02020603050405020304" pitchFamily="18" charset="0"/>
              </a:rPr>
              <a:t>projects .</a:t>
            </a:r>
            <a:endParaRPr lang="en-US" sz="28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4139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35764" y="22753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7" name="TextBox 16"/>
          <p:cNvSpPr txBox="1"/>
          <p:nvPr/>
        </p:nvSpPr>
        <p:spPr>
          <a:xfrm>
            <a:off x="288549" y="124891"/>
            <a:ext cx="397035" cy="707886"/>
          </a:xfrm>
          <a:prstGeom prst="rect">
            <a:avLst/>
          </a:prstGeom>
          <a:noFill/>
        </p:spPr>
        <p:txBody>
          <a:bodyPr wrap="square" rtlCol="0">
            <a:spAutoFit/>
          </a:bodyPr>
          <a:lstStyle/>
          <a:p>
            <a:pPr algn="ctr"/>
            <a:r>
              <a:rPr lang="en-US" sz="4000" b="1" dirty="0">
                <a:latin typeface="Myriad Pro" pitchFamily="34" charset="0"/>
              </a:rPr>
              <a:t>2</a:t>
            </a:r>
          </a:p>
        </p:txBody>
      </p:sp>
      <p:sp>
        <p:nvSpPr>
          <p:cNvPr id="3" name="Text Box 4">
            <a:extLst>
              <a:ext uri="{FF2B5EF4-FFF2-40B4-BE49-F238E27FC236}">
                <a16:creationId xmlns:a16="http://schemas.microsoft.com/office/drawing/2014/main" xmlns="" id="{D2EACFD3-FB29-2D3E-2EE3-B1F5F4802BA6}"/>
              </a:ext>
            </a:extLst>
          </p:cNvPr>
          <p:cNvSpPr txBox="1"/>
          <p:nvPr/>
        </p:nvSpPr>
        <p:spPr>
          <a:xfrm>
            <a:off x="603391" y="1102081"/>
            <a:ext cx="11139971" cy="1877437"/>
          </a:xfrm>
          <a:prstGeom prst="rect">
            <a:avLst/>
          </a:prstGeom>
          <a:solidFill>
            <a:schemeClr val="tx1">
              <a:lumMod val="85000"/>
            </a:schemeClr>
          </a:solidFill>
        </p:spPr>
        <p:txBody>
          <a:bodyPr wrap="square" rtlCol="0" anchor="t">
            <a:spAutoFit/>
          </a:bodyPr>
          <a:lstStyle/>
          <a:p>
            <a:pPr algn="just"/>
            <a:r>
              <a:rPr lang="en-US" sz="2900" b="1" dirty="0">
                <a:solidFill>
                  <a:schemeClr val="bg2"/>
                </a:solidFill>
                <a:latin typeface="Times New Roman" panose="02020603050405020304" pitchFamily="18" charset="0"/>
                <a:cs typeface="Times New Roman" panose="02020603050405020304" pitchFamily="18" charset="0"/>
              </a:rPr>
              <a:t>1. </a:t>
            </a:r>
            <a:r>
              <a:rPr lang="en-US" sz="2900" dirty="0">
                <a:solidFill>
                  <a:schemeClr val="bg2"/>
                </a:solidFill>
                <a:latin typeface="Times New Roman" panose="02020603050405020304" pitchFamily="18" charset="0"/>
                <a:cs typeface="Times New Roman" panose="02020603050405020304" pitchFamily="18" charset="0"/>
              </a:rPr>
              <a:t>What kind of workshop would you like to have at your school? Why?</a:t>
            </a:r>
          </a:p>
          <a:p>
            <a:pPr algn="just"/>
            <a:r>
              <a:rPr lang="en-US" sz="2900" b="1" dirty="0">
                <a:solidFill>
                  <a:schemeClr val="bg2"/>
                </a:solidFill>
                <a:latin typeface="Times New Roman" panose="02020603050405020304" pitchFamily="18" charset="0"/>
                <a:cs typeface="Times New Roman" panose="02020603050405020304" pitchFamily="18" charset="0"/>
              </a:rPr>
              <a:t>2. </a:t>
            </a:r>
            <a:r>
              <a:rPr lang="en-US" sz="2900" dirty="0">
                <a:solidFill>
                  <a:schemeClr val="bg2"/>
                </a:solidFill>
                <a:latin typeface="Times New Roman" panose="02020603050405020304" pitchFamily="18" charset="0"/>
                <a:cs typeface="Times New Roman" panose="02020603050405020304" pitchFamily="18" charset="0"/>
              </a:rPr>
              <a:t>What can students do at the workshop?</a:t>
            </a:r>
          </a:p>
          <a:p>
            <a:pPr algn="just"/>
            <a:r>
              <a:rPr lang="en-US" sz="2900" b="1" dirty="0">
                <a:solidFill>
                  <a:schemeClr val="bg2"/>
                </a:solidFill>
                <a:latin typeface="Times New Roman" panose="02020603050405020304" pitchFamily="18" charset="0"/>
                <a:cs typeface="Times New Roman" panose="02020603050405020304" pitchFamily="18" charset="0"/>
              </a:rPr>
              <a:t>3. </a:t>
            </a:r>
            <a:r>
              <a:rPr lang="en-US" sz="2900" dirty="0">
                <a:solidFill>
                  <a:schemeClr val="bg2"/>
                </a:solidFill>
                <a:latin typeface="Times New Roman" panose="02020603050405020304" pitchFamily="18" charset="0"/>
                <a:cs typeface="Times New Roman" panose="02020603050405020304" pitchFamily="18" charset="0"/>
              </a:rPr>
              <a:t>What can they learn from the workshop?</a:t>
            </a:r>
          </a:p>
          <a:p>
            <a:pPr algn="just"/>
            <a:r>
              <a:rPr lang="en-US" sz="2900" b="1" dirty="0">
                <a:solidFill>
                  <a:schemeClr val="bg2"/>
                </a:solidFill>
                <a:latin typeface="Times New Roman" panose="02020603050405020304" pitchFamily="18" charset="0"/>
                <a:cs typeface="Times New Roman" panose="02020603050405020304" pitchFamily="18" charset="0"/>
              </a:rPr>
              <a:t>4.</a:t>
            </a:r>
            <a:r>
              <a:rPr lang="en-US" sz="2900" dirty="0">
                <a:solidFill>
                  <a:schemeClr val="bg2"/>
                </a:solidFill>
                <a:latin typeface="Times New Roman" panose="02020603050405020304" pitchFamily="18" charset="0"/>
                <a:cs typeface="Times New Roman" panose="02020603050405020304" pitchFamily="18" charset="0"/>
              </a:rPr>
              <a:t> Who do you think should be invited to lead the workshop?</a:t>
            </a:r>
          </a:p>
        </p:txBody>
      </p:sp>
      <p:sp>
        <p:nvSpPr>
          <p:cNvPr id="2" name="Rectangle 1"/>
          <p:cNvSpPr/>
          <p:nvPr/>
        </p:nvSpPr>
        <p:spPr>
          <a:xfrm>
            <a:off x="791155" y="14556"/>
            <a:ext cx="11239883" cy="984885"/>
          </a:xfrm>
          <a:prstGeom prst="rect">
            <a:avLst/>
          </a:prstGeom>
        </p:spPr>
        <p:txBody>
          <a:bodyPr wrap="square">
            <a:spAutoFit/>
          </a:bodyPr>
          <a:lstStyle/>
          <a:p>
            <a:r>
              <a:rPr lang="en-US" sz="2900" dirty="0">
                <a:solidFill>
                  <a:schemeClr val="bg1"/>
                </a:solidFill>
                <a:latin typeface="Times New Roman" panose="02020603050405020304" pitchFamily="18" charset="0"/>
                <a:cs typeface="Times New Roman" panose="02020603050405020304" pitchFamily="18" charset="0"/>
              </a:rPr>
              <a:t>Work in groups. Discuss with your partners to decide what kind </a:t>
            </a:r>
            <a:r>
              <a:rPr lang="en-US" sz="2900" dirty="0" smtClean="0">
                <a:solidFill>
                  <a:schemeClr val="bg1"/>
                </a:solidFill>
                <a:latin typeface="Times New Roman" panose="02020603050405020304" pitchFamily="18" charset="0"/>
                <a:cs typeface="Times New Roman" panose="02020603050405020304" pitchFamily="18" charset="0"/>
              </a:rPr>
              <a:t>of workshop </a:t>
            </a:r>
            <a:r>
              <a:rPr lang="en-US" sz="2900" dirty="0">
                <a:solidFill>
                  <a:schemeClr val="bg1"/>
                </a:solidFill>
                <a:latin typeface="Times New Roman" panose="02020603050405020304" pitchFamily="18" charset="0"/>
                <a:cs typeface="Times New Roman" panose="02020603050405020304" pitchFamily="18" charset="0"/>
              </a:rPr>
              <a:t>you would like to have at your school. </a:t>
            </a:r>
          </a:p>
        </p:txBody>
      </p:sp>
      <p:pic>
        <p:nvPicPr>
          <p:cNvPr id="14" name="Picture 46" descr="1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3477" y="5494962"/>
            <a:ext cx="160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91155" y="3248822"/>
            <a:ext cx="10752522" cy="2677656"/>
          </a:xfrm>
          <a:prstGeom prst="rect">
            <a:avLst/>
          </a:prstGeom>
          <a:solidFill>
            <a:srgbClr val="FEE3AF"/>
          </a:solidFill>
        </p:spPr>
        <p:txBody>
          <a:bodyPr wrap="square">
            <a:spAutoFit/>
          </a:bodyPr>
          <a:lstStyle/>
          <a:p>
            <a:pPr marL="457200" indent="-457200">
              <a:buFont typeface="Wingdings" panose="05000000000000000000" pitchFamily="2" charset="2"/>
              <a:buChar char="Ø"/>
            </a:pPr>
            <a:r>
              <a:rPr lang="en-US" sz="2800" b="1" i="1" dirty="0">
                <a:solidFill>
                  <a:srgbClr val="C00000"/>
                </a:solidFill>
                <a:latin typeface="Times New Roman" panose="02020603050405020304" pitchFamily="18" charset="0"/>
                <a:cs typeface="Times New Roman" panose="02020603050405020304" pitchFamily="18" charset="0"/>
              </a:rPr>
              <a:t>3. </a:t>
            </a:r>
            <a:r>
              <a:rPr lang="en-US" sz="2800" i="1" dirty="0">
                <a:solidFill>
                  <a:srgbClr val="0070C0"/>
                </a:solidFill>
                <a:latin typeface="Times New Roman" panose="02020603050405020304" pitchFamily="18" charset="0"/>
                <a:cs typeface="Times New Roman" panose="02020603050405020304" pitchFamily="18" charset="0"/>
              </a:rPr>
              <a:t>They can develop fundamental art skills (color theory, composition, and design principles) and creative ideas. They also can explore different art forms and enhance artistic thinking</a:t>
            </a:r>
            <a:r>
              <a:rPr lang="en-US" sz="2800" i="1" dirty="0" smtClean="0">
                <a:solidFill>
                  <a:srgbClr val="0070C0"/>
                </a:solidFill>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Ø"/>
            </a:pPr>
            <a:r>
              <a:rPr lang="en-US" sz="2800" b="1" i="1" dirty="0">
                <a:solidFill>
                  <a:srgbClr val="C00000"/>
                </a:solidFill>
                <a:latin typeface="Times New Roman" panose="02020603050405020304" pitchFamily="18" charset="0"/>
                <a:cs typeface="Times New Roman" panose="02020603050405020304" pitchFamily="18" charset="0"/>
              </a:rPr>
              <a:t>4. </a:t>
            </a:r>
            <a:r>
              <a:rPr lang="en-US" sz="2800" i="1" dirty="0">
                <a:solidFill>
                  <a:srgbClr val="0070C0"/>
                </a:solidFill>
                <a:latin typeface="Times New Roman" panose="02020603050405020304" pitchFamily="18" charset="0"/>
                <a:cs typeface="Times New Roman" panose="02020603050405020304" pitchFamily="18" charset="0"/>
              </a:rPr>
              <a:t>Professionals such as local artists, art teachers and artisans should be invited to lead the workshop to guide, give feedback and inspire </a:t>
            </a:r>
            <a:r>
              <a:rPr lang="en-US" sz="2800" i="1" dirty="0" smtClean="0">
                <a:solidFill>
                  <a:srgbClr val="0070C0"/>
                </a:solidFill>
                <a:latin typeface="Times New Roman" panose="02020603050405020304" pitchFamily="18" charset="0"/>
                <a:cs typeface="Times New Roman" panose="02020603050405020304" pitchFamily="18" charset="0"/>
              </a:rPr>
              <a:t>students</a:t>
            </a:r>
            <a:endParaRPr lang="en-US" sz="28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3913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44F0E677-EA76-4EE1-A7B1-B990108AC511}"/>
              </a:ext>
            </a:extLst>
          </p:cNvPr>
          <p:cNvSpPr txBox="1"/>
          <p:nvPr/>
        </p:nvSpPr>
        <p:spPr>
          <a:xfrm>
            <a:off x="1207235" y="904696"/>
            <a:ext cx="10382013" cy="4524315"/>
          </a:xfrm>
          <a:prstGeom prst="rect">
            <a:avLst/>
          </a:prstGeom>
          <a:solidFill>
            <a:schemeClr val="tx1">
              <a:lumMod val="85000"/>
            </a:schemeClr>
          </a:solidFill>
        </p:spPr>
        <p:txBody>
          <a:bodyPr wrap="square" rtlCol="0">
            <a:spAutoFit/>
          </a:bodyPr>
          <a:lstStyle/>
          <a:p>
            <a:r>
              <a:rPr lang="en-US" sz="3200" b="1" i="1" dirty="0">
                <a:solidFill>
                  <a:srgbClr val="C00000"/>
                </a:solidFill>
                <a:latin typeface="Times New Roman" panose="02020603050405020304" pitchFamily="18" charset="0"/>
                <a:cs typeface="Times New Roman" panose="02020603050405020304" pitchFamily="18" charset="0"/>
              </a:rPr>
              <a:t>Suggested answer: </a:t>
            </a:r>
          </a:p>
          <a:p>
            <a:r>
              <a:rPr lang="en-US" sz="3200" dirty="0">
                <a:latin typeface="Times New Roman" panose="02020603050405020304" pitchFamily="18" charset="0"/>
                <a:cs typeface="Times New Roman" panose="02020603050405020304" pitchFamily="18" charset="0"/>
              </a:rPr>
              <a:t> </a:t>
            </a:r>
            <a:r>
              <a:rPr lang="en-US" sz="3200" i="1" dirty="0">
                <a:solidFill>
                  <a:srgbClr val="0070C0"/>
                </a:solidFill>
                <a:latin typeface="Times New Roman" panose="02020603050405020304" pitchFamily="18" charset="0"/>
                <a:cs typeface="Times New Roman" panose="02020603050405020304" pitchFamily="18" charset="0"/>
              </a:rPr>
              <a:t>We would like to have a DIY workshop at our school because we want to know how to make new things from used items such as plastic bottles or old clothes. At the workshop, we can </a:t>
            </a:r>
            <a:r>
              <a:rPr lang="en-US" sz="3200" i="1" dirty="0" err="1">
                <a:solidFill>
                  <a:srgbClr val="0070C0"/>
                </a:solidFill>
                <a:latin typeface="Times New Roman" panose="02020603050405020304" pitchFamily="18" charset="0"/>
                <a:cs typeface="Times New Roman" panose="02020603050405020304" pitchFamily="18" charset="0"/>
              </a:rPr>
              <a:t>practise</a:t>
            </a:r>
            <a:r>
              <a:rPr lang="en-US" sz="3200" i="1" dirty="0">
                <a:solidFill>
                  <a:srgbClr val="0070C0"/>
                </a:solidFill>
                <a:latin typeface="Times New Roman" panose="02020603050405020304" pitchFamily="18" charset="0"/>
                <a:cs typeface="Times New Roman" panose="02020603050405020304" pitchFamily="18" charset="0"/>
              </a:rPr>
              <a:t> making useful things from these items. By doing this, we can learn about the green lifestyle and ways to save our environment. We think we should invite </a:t>
            </a:r>
            <a:r>
              <a:rPr lang="en-US" sz="3200" i="1" dirty="0" err="1" smtClean="0">
                <a:solidFill>
                  <a:srgbClr val="0070C0"/>
                </a:solidFill>
                <a:latin typeface="Times New Roman" panose="02020603050405020304" pitchFamily="18" charset="0"/>
                <a:cs typeface="Times New Roman" panose="02020603050405020304" pitchFamily="18" charset="0"/>
              </a:rPr>
              <a:t>Mrs</a:t>
            </a:r>
            <a:r>
              <a:rPr lang="en-US" sz="3200" i="1" dirty="0" smtClean="0">
                <a:solidFill>
                  <a:srgbClr val="0070C0"/>
                </a:solidFill>
                <a:latin typeface="Times New Roman" panose="02020603050405020304" pitchFamily="18" charset="0"/>
                <a:cs typeface="Times New Roman" panose="02020603050405020304" pitchFamily="18" charset="0"/>
              </a:rPr>
              <a:t> Thu Ba, </a:t>
            </a:r>
            <a:r>
              <a:rPr lang="en-US" sz="3200" i="1" dirty="0">
                <a:solidFill>
                  <a:srgbClr val="0070C0"/>
                </a:solidFill>
                <a:latin typeface="Times New Roman" panose="02020603050405020304" pitchFamily="18" charset="0"/>
                <a:cs typeface="Times New Roman" panose="02020603050405020304" pitchFamily="18" charset="0"/>
              </a:rPr>
              <a:t>our form teacher, to lead the workshop because she knows many creative ways to reuse old things.</a:t>
            </a:r>
          </a:p>
        </p:txBody>
      </p:sp>
      <p:sp>
        <p:nvSpPr>
          <p:cNvPr id="12" name="Rounded Rectangle 11"/>
          <p:cNvSpPr/>
          <p:nvPr/>
        </p:nvSpPr>
        <p:spPr>
          <a:xfrm>
            <a:off x="235764" y="22753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TextBox 12"/>
          <p:cNvSpPr txBox="1"/>
          <p:nvPr/>
        </p:nvSpPr>
        <p:spPr>
          <a:xfrm>
            <a:off x="288549" y="124891"/>
            <a:ext cx="397035" cy="707886"/>
          </a:xfrm>
          <a:prstGeom prst="rect">
            <a:avLst/>
          </a:prstGeom>
          <a:noFill/>
        </p:spPr>
        <p:txBody>
          <a:bodyPr wrap="square" rtlCol="0">
            <a:spAutoFit/>
          </a:bodyPr>
          <a:lstStyle/>
          <a:p>
            <a:pPr algn="ctr"/>
            <a:r>
              <a:rPr lang="en-US" sz="4000" b="1" dirty="0">
                <a:latin typeface="Myriad Pro" pitchFamily="34" charset="0"/>
              </a:rPr>
              <a:t>2</a:t>
            </a:r>
          </a:p>
        </p:txBody>
      </p:sp>
      <p:sp>
        <p:nvSpPr>
          <p:cNvPr id="14" name="Rectangle 13"/>
          <p:cNvSpPr/>
          <p:nvPr/>
        </p:nvSpPr>
        <p:spPr>
          <a:xfrm>
            <a:off x="791155" y="14556"/>
            <a:ext cx="11239883" cy="538609"/>
          </a:xfrm>
          <a:prstGeom prst="rect">
            <a:avLst/>
          </a:prstGeom>
        </p:spPr>
        <p:txBody>
          <a:bodyPr wrap="square">
            <a:spAutoFit/>
          </a:bodyPr>
          <a:lstStyle/>
          <a:p>
            <a:r>
              <a:rPr lang="en-US" sz="2900" dirty="0">
                <a:solidFill>
                  <a:schemeClr val="bg1"/>
                </a:solidFill>
                <a:latin typeface="Times New Roman" panose="02020603050405020304" pitchFamily="18" charset="0"/>
                <a:cs typeface="Times New Roman" panose="02020603050405020304" pitchFamily="18" charset="0"/>
              </a:rPr>
              <a:t>Work in </a:t>
            </a:r>
            <a:r>
              <a:rPr lang="en-US" sz="2900" dirty="0" smtClean="0">
                <a:solidFill>
                  <a:schemeClr val="bg1"/>
                </a:solidFill>
                <a:latin typeface="Times New Roman" panose="02020603050405020304" pitchFamily="18" charset="0"/>
                <a:cs typeface="Times New Roman" panose="02020603050405020304" pitchFamily="18" charset="0"/>
              </a:rPr>
              <a:t>groups. And </a:t>
            </a:r>
            <a:r>
              <a:rPr lang="en-US" sz="2900" dirty="0">
                <a:solidFill>
                  <a:schemeClr val="bg1"/>
                </a:solidFill>
                <a:latin typeface="Times New Roman" panose="02020603050405020304" pitchFamily="18" charset="0"/>
                <a:cs typeface="Times New Roman" panose="02020603050405020304" pitchFamily="18" charset="0"/>
              </a:rPr>
              <a:t>R</a:t>
            </a:r>
            <a:r>
              <a:rPr lang="en-US" sz="2900" dirty="0" smtClean="0">
                <a:solidFill>
                  <a:schemeClr val="bg1"/>
                </a:solidFill>
                <a:latin typeface="Times New Roman" panose="02020603050405020304" pitchFamily="18" charset="0"/>
                <a:cs typeface="Times New Roman" panose="02020603050405020304" pitchFamily="18" charset="0"/>
              </a:rPr>
              <a:t>eport </a:t>
            </a:r>
            <a:r>
              <a:rPr lang="en-US" sz="2900" dirty="0">
                <a:solidFill>
                  <a:schemeClr val="bg1"/>
                </a:solidFill>
                <a:latin typeface="Times New Roman" panose="02020603050405020304" pitchFamily="18" charset="0"/>
                <a:cs typeface="Times New Roman" panose="02020603050405020304" pitchFamily="18" charset="0"/>
              </a:rPr>
              <a:t>them to the class.</a:t>
            </a:r>
          </a:p>
        </p:txBody>
      </p:sp>
    </p:spTree>
    <p:extLst>
      <p:ext uri="{BB962C8B-B14F-4D97-AF65-F5344CB8AC3E}">
        <p14:creationId xmlns:p14="http://schemas.microsoft.com/office/powerpoint/2010/main" val="38086981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20028" y="321375"/>
            <a:ext cx="5339923" cy="923330"/>
          </a:xfrm>
          <a:prstGeom prst="rect">
            <a:avLst/>
          </a:prstGeom>
        </p:spPr>
        <p:txBody>
          <a:bodyPr wrap="none">
            <a:spAutoFit/>
          </a:bodyPr>
          <a:lstStyle/>
          <a:p>
            <a:pPr marL="685800" indent="-685800">
              <a:buFont typeface="Wingdings" panose="05000000000000000000" pitchFamily="2" charset="2"/>
              <a:buChar char="q"/>
            </a:pPr>
            <a:r>
              <a:rPr lang="en-US" sz="5400" b="1" dirty="0" smtClean="0">
                <a:solidFill>
                  <a:srgbClr val="C00000"/>
                </a:solidFill>
                <a:latin typeface="Arial Black" panose="020B0A04020102020204" pitchFamily="34" charset="0"/>
              </a:rPr>
              <a:t> </a:t>
            </a:r>
            <a:r>
              <a:rPr lang="en-US" sz="5400" b="1" dirty="0" smtClean="0">
                <a:solidFill>
                  <a:srgbClr val="77ADC0"/>
                </a:solidFill>
                <a:latin typeface="Arial Black" panose="020B0A04020102020204" pitchFamily="34" charset="0"/>
              </a:rPr>
              <a:t>LISTENING</a:t>
            </a:r>
            <a:endParaRPr lang="en-US" sz="5400" b="1" dirty="0">
              <a:solidFill>
                <a:srgbClr val="77ADC0"/>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4336036" y="2080034"/>
            <a:ext cx="3307905" cy="3385817"/>
          </a:xfrm>
          <a:prstGeom prst="rect">
            <a:avLst/>
          </a:prstGeom>
        </p:spPr>
      </p:pic>
      <p:pic>
        <p:nvPicPr>
          <p:cNvPr id="6" name="Picture 46" descr="1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445" y="5980051"/>
            <a:ext cx="1101242" cy="78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10399761" y="178855"/>
            <a:ext cx="1000135" cy="808002"/>
          </a:xfrm>
          <a:prstGeom prst="rect">
            <a:avLst/>
          </a:prstGeom>
        </p:spPr>
      </p:pic>
      <p:pic>
        <p:nvPicPr>
          <p:cNvPr id="8" name="Picture 7"/>
          <p:cNvPicPr>
            <a:picLocks noChangeAspect="1"/>
          </p:cNvPicPr>
          <p:nvPr/>
        </p:nvPicPr>
        <p:blipFill>
          <a:blip r:embed="rId5"/>
          <a:stretch>
            <a:fillRect/>
          </a:stretch>
        </p:blipFill>
        <p:spPr>
          <a:xfrm>
            <a:off x="944445" y="178855"/>
            <a:ext cx="876300" cy="876300"/>
          </a:xfrm>
          <a:prstGeom prst="rect">
            <a:avLst/>
          </a:prstGeom>
        </p:spPr>
      </p:pic>
    </p:spTree>
    <p:extLst>
      <p:ext uri="{BB962C8B-B14F-4D97-AF65-F5344CB8AC3E}">
        <p14:creationId xmlns:p14="http://schemas.microsoft.com/office/powerpoint/2010/main" val="394289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79274" y="10264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2059" y="0"/>
            <a:ext cx="397035" cy="707886"/>
          </a:xfrm>
          <a:prstGeom prst="rect">
            <a:avLst/>
          </a:prstGeom>
          <a:noFill/>
        </p:spPr>
        <p:txBody>
          <a:bodyPr wrap="square" rtlCol="0">
            <a:spAutoFit/>
          </a:bodyPr>
          <a:lstStyle/>
          <a:p>
            <a:pPr algn="ctr"/>
            <a:r>
              <a:rPr lang="en-US" sz="4000" b="1" dirty="0">
                <a:latin typeface="Myriad Pro" pitchFamily="34" charset="0"/>
              </a:rPr>
              <a:t>3</a:t>
            </a:r>
          </a:p>
        </p:txBody>
      </p:sp>
      <p:sp>
        <p:nvSpPr>
          <p:cNvPr id="21" name="Content Placeholder 2"/>
          <p:cNvSpPr>
            <a:spLocks noGrp="1"/>
          </p:cNvSpPr>
          <p:nvPr>
            <p:ph idx="1"/>
          </p:nvPr>
        </p:nvSpPr>
        <p:spPr>
          <a:xfrm>
            <a:off x="535811" y="1584874"/>
            <a:ext cx="11306057" cy="5451374"/>
          </a:xfrm>
        </p:spPr>
        <p:txBody>
          <a:bodyPr>
            <a:noAutofit/>
          </a:bodyPr>
          <a:lstStyle/>
          <a:p>
            <a:pPr marL="0" indent="0">
              <a:lnSpc>
                <a:spcPct val="100000"/>
              </a:lnSpc>
              <a:buNone/>
            </a:pPr>
            <a:r>
              <a:rPr lang="en-US" sz="3000" b="1" dirty="0">
                <a:solidFill>
                  <a:srgbClr val="C00000"/>
                </a:solidFill>
                <a:latin typeface="Times New Roman" panose="02020603050405020304" pitchFamily="18" charset="0"/>
                <a:cs typeface="Times New Roman" panose="02020603050405020304" pitchFamily="18" charset="0"/>
              </a:rPr>
              <a:t>1. </a:t>
            </a:r>
            <a:r>
              <a:rPr lang="en-US" sz="3000" dirty="0">
                <a:solidFill>
                  <a:schemeClr val="bg2"/>
                </a:solidFill>
                <a:latin typeface="Times New Roman" panose="02020603050405020304" pitchFamily="18" charset="0"/>
                <a:cs typeface="Times New Roman" panose="02020603050405020304" pitchFamily="18" charset="0"/>
              </a:rPr>
              <a:t>Demi used to live in London for ________________ with her parents.</a:t>
            </a:r>
          </a:p>
          <a:p>
            <a:pPr marL="0" indent="0">
              <a:lnSpc>
                <a:spcPct val="100000"/>
              </a:lnSpc>
              <a:buNone/>
            </a:pPr>
            <a:r>
              <a:rPr lang="en-US" sz="3000" b="1" dirty="0">
                <a:solidFill>
                  <a:srgbClr val="C00000"/>
                </a:solidFill>
                <a:latin typeface="Times New Roman" panose="02020603050405020304" pitchFamily="18" charset="0"/>
                <a:cs typeface="Times New Roman" panose="02020603050405020304" pitchFamily="18" charset="0"/>
              </a:rPr>
              <a:t>2. </a:t>
            </a:r>
            <a:r>
              <a:rPr lang="en-US" sz="3000" dirty="0">
                <a:solidFill>
                  <a:schemeClr val="bg2"/>
                </a:solidFill>
                <a:latin typeface="Times New Roman" panose="02020603050405020304" pitchFamily="18" charset="0"/>
                <a:cs typeface="Times New Roman" panose="02020603050405020304" pitchFamily="18" charset="0"/>
              </a:rPr>
              <a:t>At weekends, they usually visited attractions and ________________.</a:t>
            </a:r>
          </a:p>
          <a:p>
            <a:pPr marL="0" indent="0">
              <a:lnSpc>
                <a:spcPct val="100000"/>
              </a:lnSpc>
              <a:buNone/>
            </a:pPr>
            <a:r>
              <a:rPr lang="en-US" sz="3000" b="1" dirty="0">
                <a:solidFill>
                  <a:srgbClr val="C00000"/>
                </a:solidFill>
                <a:latin typeface="Times New Roman" panose="02020603050405020304" pitchFamily="18" charset="0"/>
                <a:cs typeface="Times New Roman" panose="02020603050405020304" pitchFamily="18" charset="0"/>
              </a:rPr>
              <a:t>3. </a:t>
            </a:r>
            <a:r>
              <a:rPr lang="en-US" sz="3000" dirty="0">
                <a:solidFill>
                  <a:schemeClr val="bg2"/>
                </a:solidFill>
                <a:latin typeface="Times New Roman" panose="02020603050405020304" pitchFamily="18" charset="0"/>
                <a:cs typeface="Times New Roman" panose="02020603050405020304" pitchFamily="18" charset="0"/>
              </a:rPr>
              <a:t>Now Demi lives in one of the ______________________ villages in the world.</a:t>
            </a:r>
          </a:p>
          <a:p>
            <a:pPr marL="0" indent="0">
              <a:lnSpc>
                <a:spcPct val="100000"/>
              </a:lnSpc>
              <a:buNone/>
            </a:pPr>
            <a:r>
              <a:rPr lang="en-US" sz="3000" b="1" dirty="0">
                <a:solidFill>
                  <a:srgbClr val="C00000"/>
                </a:solidFill>
                <a:latin typeface="Times New Roman" panose="02020603050405020304" pitchFamily="18" charset="0"/>
                <a:cs typeface="Times New Roman" panose="02020603050405020304" pitchFamily="18" charset="0"/>
              </a:rPr>
              <a:t>4. </a:t>
            </a:r>
            <a:r>
              <a:rPr lang="en-US" sz="3000" dirty="0">
                <a:solidFill>
                  <a:schemeClr val="bg2"/>
                </a:solidFill>
                <a:latin typeface="Times New Roman" panose="02020603050405020304" pitchFamily="18" charset="0"/>
                <a:cs typeface="Times New Roman" panose="02020603050405020304" pitchFamily="18" charset="0"/>
              </a:rPr>
              <a:t>In the village, people only _______________, walk, or cycle.</a:t>
            </a:r>
          </a:p>
          <a:p>
            <a:pPr marL="0" indent="0">
              <a:lnSpc>
                <a:spcPct val="100000"/>
              </a:lnSpc>
              <a:buNone/>
            </a:pPr>
            <a:r>
              <a:rPr lang="en-US" sz="3000" b="1" dirty="0">
                <a:solidFill>
                  <a:srgbClr val="C00000"/>
                </a:solidFill>
                <a:latin typeface="Times New Roman" panose="02020603050405020304" pitchFamily="18" charset="0"/>
                <a:cs typeface="Times New Roman" panose="02020603050405020304" pitchFamily="18" charset="0"/>
              </a:rPr>
              <a:t>5. </a:t>
            </a:r>
            <a:r>
              <a:rPr lang="en-US" sz="3000" dirty="0">
                <a:solidFill>
                  <a:schemeClr val="bg2"/>
                </a:solidFill>
                <a:latin typeface="Times New Roman" panose="02020603050405020304" pitchFamily="18" charset="0"/>
                <a:cs typeface="Times New Roman" panose="02020603050405020304" pitchFamily="18" charset="0"/>
              </a:rPr>
              <a:t>Her </a:t>
            </a:r>
            <a:r>
              <a:rPr lang="en-US" sz="3000" dirty="0" err="1">
                <a:solidFill>
                  <a:schemeClr val="bg2"/>
                </a:solidFill>
                <a:latin typeface="Times New Roman" panose="02020603050405020304" pitchFamily="18" charset="0"/>
                <a:cs typeface="Times New Roman" panose="02020603050405020304" pitchFamily="18" charset="0"/>
              </a:rPr>
              <a:t>favourite</a:t>
            </a:r>
            <a:r>
              <a:rPr lang="en-US" sz="3000" dirty="0">
                <a:solidFill>
                  <a:schemeClr val="bg2"/>
                </a:solidFill>
                <a:latin typeface="Times New Roman" panose="02020603050405020304" pitchFamily="18" charset="0"/>
                <a:cs typeface="Times New Roman" panose="02020603050405020304" pitchFamily="18" charset="0"/>
              </a:rPr>
              <a:t> place of interest is the ________________.</a:t>
            </a:r>
          </a:p>
        </p:txBody>
      </p:sp>
      <p:sp>
        <p:nvSpPr>
          <p:cNvPr id="18" name="TextBox 17"/>
          <p:cNvSpPr txBox="1"/>
          <p:nvPr/>
        </p:nvSpPr>
        <p:spPr>
          <a:xfrm>
            <a:off x="8613863" y="2169649"/>
            <a:ext cx="2959176"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famous parks</a:t>
            </a:r>
          </a:p>
        </p:txBody>
      </p:sp>
      <p:sp>
        <p:nvSpPr>
          <p:cNvPr id="2" name="TextBox 1">
            <a:extLst>
              <a:ext uri="{FF2B5EF4-FFF2-40B4-BE49-F238E27FC236}">
                <a16:creationId xmlns:a16="http://schemas.microsoft.com/office/drawing/2014/main" xmlns="" id="{79D54BCF-E844-B269-E9D8-4DC445C1CA30}"/>
              </a:ext>
            </a:extLst>
          </p:cNvPr>
          <p:cNvSpPr txBox="1"/>
          <p:nvPr/>
        </p:nvSpPr>
        <p:spPr>
          <a:xfrm>
            <a:off x="6158018" y="1587230"/>
            <a:ext cx="2455845"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three years</a:t>
            </a:r>
          </a:p>
        </p:txBody>
      </p:sp>
      <p:sp>
        <p:nvSpPr>
          <p:cNvPr id="4" name="TextBox 3">
            <a:extLst>
              <a:ext uri="{FF2B5EF4-FFF2-40B4-BE49-F238E27FC236}">
                <a16:creationId xmlns:a16="http://schemas.microsoft.com/office/drawing/2014/main" xmlns="" id="{39EB795C-3D2D-BE8E-C470-18D8CA41C972}"/>
              </a:ext>
            </a:extLst>
          </p:cNvPr>
          <p:cNvSpPr txBox="1"/>
          <p:nvPr/>
        </p:nvSpPr>
        <p:spPr>
          <a:xfrm>
            <a:off x="6947893" y="4310561"/>
            <a:ext cx="1665970"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museum </a:t>
            </a:r>
          </a:p>
        </p:txBody>
      </p:sp>
      <p:sp>
        <p:nvSpPr>
          <p:cNvPr id="3" name="TextBox 2">
            <a:extLst>
              <a:ext uri="{FF2B5EF4-FFF2-40B4-BE49-F238E27FC236}">
                <a16:creationId xmlns:a16="http://schemas.microsoft.com/office/drawing/2014/main" xmlns="" id="{D9763352-6B08-224E-4DB6-92C259FCBD15}"/>
              </a:ext>
            </a:extLst>
          </p:cNvPr>
          <p:cNvSpPr txBox="1"/>
          <p:nvPr/>
        </p:nvSpPr>
        <p:spPr>
          <a:xfrm>
            <a:off x="5377455" y="3769748"/>
            <a:ext cx="2174051"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sail round </a:t>
            </a:r>
          </a:p>
        </p:txBody>
      </p:sp>
      <p:sp>
        <p:nvSpPr>
          <p:cNvPr id="7" name="TextBox 6">
            <a:extLst>
              <a:ext uri="{FF2B5EF4-FFF2-40B4-BE49-F238E27FC236}">
                <a16:creationId xmlns:a16="http://schemas.microsoft.com/office/drawing/2014/main" xmlns="" id="{4F60AE31-4D1A-D8A9-23C7-F009B20A6FCF}"/>
              </a:ext>
            </a:extLst>
          </p:cNvPr>
          <p:cNvSpPr txBox="1"/>
          <p:nvPr/>
        </p:nvSpPr>
        <p:spPr>
          <a:xfrm>
            <a:off x="6085725" y="2729633"/>
            <a:ext cx="3677614"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most beautiful</a:t>
            </a:r>
          </a:p>
        </p:txBody>
      </p:sp>
      <p:pic>
        <p:nvPicPr>
          <p:cNvPr id="8" name="020 (1)">
            <a:hlinkClick r:id="" action="ppaction://media"/>
            <a:extLst>
              <a:ext uri="{FF2B5EF4-FFF2-40B4-BE49-F238E27FC236}">
                <a16:creationId xmlns:a16="http://schemas.microsoft.com/office/drawing/2014/main" xmlns="" id="{567BCAF5-93CD-B6A3-6755-56506037AC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5927" y="-711678"/>
            <a:ext cx="782532" cy="782532"/>
          </a:xfrm>
          <a:prstGeom prst="rect">
            <a:avLst/>
          </a:prstGeom>
        </p:spPr>
      </p:pic>
      <p:sp>
        <p:nvSpPr>
          <p:cNvPr id="5" name="Rectangle 4"/>
          <p:cNvSpPr/>
          <p:nvPr/>
        </p:nvSpPr>
        <p:spPr>
          <a:xfrm>
            <a:off x="1250023" y="70827"/>
            <a:ext cx="10308404" cy="1384995"/>
          </a:xfrm>
          <a:prstGeom prst="rect">
            <a:avLst/>
          </a:prstGeom>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Listen to Demi, a student from the Netherlands, talking about her life in the city and in the countryside. Fill in each blank with no more than TWO words.</a:t>
            </a:r>
          </a:p>
        </p:txBody>
      </p:sp>
    </p:spTree>
    <p:extLst>
      <p:ext uri="{BB962C8B-B14F-4D97-AF65-F5344CB8AC3E}">
        <p14:creationId xmlns:p14="http://schemas.microsoft.com/office/powerpoint/2010/main" val="27209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39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8"/>
                </p:tgtEl>
              </p:cMediaNode>
            </p:audio>
          </p:childTnLst>
        </p:cTn>
      </p:par>
    </p:tnLst>
    <p:bldLst>
      <p:bldP spid="18" grpId="0"/>
      <p:bldP spid="2" grpId="0"/>
      <p:bldP spid="4" grpId="0"/>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1562" y="697791"/>
            <a:ext cx="10546915" cy="701582"/>
          </a:xfrm>
          <a:prstGeom prst="rect">
            <a:avLst/>
          </a:prstGeom>
          <a:solidFill>
            <a:schemeClr val="accent6">
              <a:lumMod val="20000"/>
              <a:lumOff val="80000"/>
            </a:schemeClr>
          </a:solidFill>
        </p:spPr>
        <p:txBody>
          <a:bodyPr wrap="square" rtlCol="0">
            <a:spAutoFit/>
          </a:bodyPr>
          <a:lstStyle/>
          <a:p>
            <a:endParaRPr lang="en-US" dirty="0"/>
          </a:p>
        </p:txBody>
      </p:sp>
      <p:sp>
        <p:nvSpPr>
          <p:cNvPr id="5" name="TextBox 4"/>
          <p:cNvSpPr txBox="1"/>
          <p:nvPr/>
        </p:nvSpPr>
        <p:spPr>
          <a:xfrm>
            <a:off x="4729855" y="39831"/>
            <a:ext cx="2879655" cy="646331"/>
          </a:xfrm>
          <a:prstGeom prst="rect">
            <a:avLst/>
          </a:prstGeom>
          <a:solidFill>
            <a:schemeClr val="accent2">
              <a:lumMod val="20000"/>
              <a:lumOff val="80000"/>
            </a:schemeClr>
          </a:solidFill>
        </p:spPr>
        <p:txBody>
          <a:bodyPr wrap="square" rtlCol="0">
            <a:spAutoFit/>
          </a:bodyPr>
          <a:lstStyle/>
          <a:p>
            <a:r>
              <a:rPr lang="en-US" sz="3600" b="1" dirty="0" smtClean="0">
                <a:solidFill>
                  <a:srgbClr val="6D9FB1"/>
                </a:solidFill>
                <a:latin typeface="Bahnschrift" panose="020B0502040204020203" pitchFamily="34" charset="0"/>
              </a:rPr>
              <a:t>* MATCHING</a:t>
            </a:r>
            <a:endParaRPr lang="en-US" sz="3600" b="1" dirty="0">
              <a:solidFill>
                <a:srgbClr val="6D9FB1"/>
              </a:solidFill>
              <a:latin typeface="Bahnschrift" panose="020B0502040204020203" pitchFamily="34" charset="0"/>
            </a:endParaRPr>
          </a:p>
        </p:txBody>
      </p:sp>
      <p:sp>
        <p:nvSpPr>
          <p:cNvPr id="6" name="Rectangle 5"/>
          <p:cNvSpPr/>
          <p:nvPr/>
        </p:nvSpPr>
        <p:spPr>
          <a:xfrm>
            <a:off x="382781" y="1399373"/>
            <a:ext cx="9753172" cy="954107"/>
          </a:xfrm>
          <a:prstGeom prst="rect">
            <a:avLst/>
          </a:prstGeom>
        </p:spPr>
        <p:txBody>
          <a:bodyPr wrap="square">
            <a:spAutoFit/>
          </a:bodyPr>
          <a:lstStyle/>
          <a:p>
            <a:pPr lvl="0"/>
            <a:r>
              <a:rPr lang="en-US" sz="2800" b="1" dirty="0" smtClean="0">
                <a:solidFill>
                  <a:srgbClr val="C00000"/>
                </a:solidFill>
                <a:latin typeface="Times New Roman" panose="02020603050405020304" pitchFamily="18" charset="0"/>
                <a:cs typeface="Times New Roman" panose="02020603050405020304" pitchFamily="18" charset="0"/>
              </a:rPr>
              <a:t>A. </a:t>
            </a:r>
            <a:r>
              <a:rPr lang="en-US" sz="2800" dirty="0" smtClean="0">
                <a:solidFill>
                  <a:prstClr val="black"/>
                </a:solidFill>
                <a:latin typeface="Times New Roman" panose="02020603050405020304" pitchFamily="18" charset="0"/>
                <a:cs typeface="Times New Roman" panose="02020603050405020304" pitchFamily="18" charset="0"/>
              </a:rPr>
              <a:t>a </a:t>
            </a:r>
            <a:r>
              <a:rPr lang="en-US" sz="2800" dirty="0">
                <a:solidFill>
                  <a:prstClr val="black"/>
                </a:solidFill>
                <a:latin typeface="Times New Roman" panose="02020603050405020304" pitchFamily="18" charset="0"/>
                <a:cs typeface="Times New Roman" panose="02020603050405020304" pitchFamily="18" charset="0"/>
              </a:rPr>
              <a:t>person who has the type of job that </a:t>
            </a:r>
            <a:r>
              <a:rPr lang="en-US" sz="2800" dirty="0" smtClean="0">
                <a:solidFill>
                  <a:prstClr val="black"/>
                </a:solidFill>
                <a:latin typeface="Times New Roman" panose="02020603050405020304" pitchFamily="18" charset="0"/>
                <a:cs typeface="Times New Roman" panose="02020603050405020304" pitchFamily="18" charset="0"/>
              </a:rPr>
              <a:t>needs </a:t>
            </a:r>
            <a:r>
              <a:rPr lang="en-US" sz="2800" dirty="0">
                <a:solidFill>
                  <a:prstClr val="black"/>
                </a:solidFill>
                <a:latin typeface="Times New Roman" panose="02020603050405020304" pitchFamily="18" charset="0"/>
                <a:cs typeface="Times New Roman" panose="02020603050405020304" pitchFamily="18" charset="0"/>
              </a:rPr>
              <a:t>a high level of education and training </a:t>
            </a:r>
          </a:p>
        </p:txBody>
      </p:sp>
      <p:sp>
        <p:nvSpPr>
          <p:cNvPr id="7" name="Rectangle 6"/>
          <p:cNvSpPr/>
          <p:nvPr/>
        </p:nvSpPr>
        <p:spPr>
          <a:xfrm>
            <a:off x="382781" y="2249445"/>
            <a:ext cx="9753172" cy="1384995"/>
          </a:xfrm>
          <a:prstGeom prst="rect">
            <a:avLst/>
          </a:prstGeom>
        </p:spPr>
        <p:txBody>
          <a:bodyPr wrap="square">
            <a:spAutoFit/>
          </a:bodyPr>
          <a:lstStyle/>
          <a:p>
            <a:pPr lvl="0"/>
            <a:r>
              <a:rPr lang="en-US" sz="2800" b="1" dirty="0" smtClean="0">
                <a:solidFill>
                  <a:srgbClr val="C00000"/>
                </a:solidFill>
                <a:latin typeface="Times New Roman" panose="02020603050405020304" pitchFamily="18" charset="0"/>
                <a:cs typeface="Times New Roman" panose="02020603050405020304" pitchFamily="18" charset="0"/>
              </a:rPr>
              <a:t>B. </a:t>
            </a:r>
            <a:r>
              <a:rPr lang="en-US" sz="2800" dirty="0" smtClean="0">
                <a:solidFill>
                  <a:prstClr val="black"/>
                </a:solidFill>
                <a:latin typeface="Times New Roman" panose="02020603050405020304" pitchFamily="18" charset="0"/>
                <a:cs typeface="Times New Roman" panose="02020603050405020304" pitchFamily="18" charset="0"/>
              </a:rPr>
              <a:t>a </a:t>
            </a:r>
            <a:r>
              <a:rPr lang="en-US" sz="2800" dirty="0">
                <a:solidFill>
                  <a:prstClr val="black"/>
                </a:solidFill>
                <a:latin typeface="Times New Roman" panose="02020603050405020304" pitchFamily="18" charset="0"/>
                <a:cs typeface="Times New Roman" panose="02020603050405020304" pitchFamily="18" charset="0"/>
              </a:rPr>
              <a:t>period of discussion and practical work on a particular subject, in which a group of people share their knowledge and experience</a:t>
            </a:r>
          </a:p>
        </p:txBody>
      </p:sp>
      <p:sp>
        <p:nvSpPr>
          <p:cNvPr id="8" name="Rectangle 7"/>
          <p:cNvSpPr/>
          <p:nvPr/>
        </p:nvSpPr>
        <p:spPr>
          <a:xfrm>
            <a:off x="382780" y="3527634"/>
            <a:ext cx="9370808" cy="954107"/>
          </a:xfrm>
          <a:prstGeom prst="rect">
            <a:avLst/>
          </a:prstGeom>
        </p:spPr>
        <p:txBody>
          <a:bodyPr wrap="square">
            <a:spAutoFit/>
          </a:bodyPr>
          <a:lstStyle/>
          <a:p>
            <a:pPr lvl="0"/>
            <a:r>
              <a:rPr lang="en-US" sz="2800" b="1" dirty="0" smtClean="0">
                <a:solidFill>
                  <a:srgbClr val="C00000"/>
                </a:solidFill>
                <a:latin typeface="Times New Roman" panose="02020603050405020304" pitchFamily="18" charset="0"/>
                <a:cs typeface="Times New Roman" panose="02020603050405020304" pitchFamily="18" charset="0"/>
              </a:rPr>
              <a:t>C</a:t>
            </a:r>
            <a:r>
              <a:rPr lang="en-US" sz="2800" dirty="0" smtClean="0">
                <a:solidFill>
                  <a:prstClr val="black"/>
                </a:solidFill>
                <a:latin typeface="Times New Roman" panose="02020603050405020304" pitchFamily="18" charset="0"/>
                <a:cs typeface="Times New Roman" panose="02020603050405020304" pitchFamily="18" charset="0"/>
              </a:rPr>
              <a:t>. something </a:t>
            </a:r>
            <a:r>
              <a:rPr lang="en-US" sz="2800" dirty="0">
                <a:solidFill>
                  <a:prstClr val="black"/>
                </a:solidFill>
                <a:latin typeface="Times New Roman" panose="02020603050405020304" pitchFamily="18" charset="0"/>
                <a:cs typeface="Times New Roman" panose="02020603050405020304" pitchFamily="18" charset="0"/>
              </a:rPr>
              <a:t>that is used as a </a:t>
            </a:r>
            <a:r>
              <a:rPr lang="en-US" sz="2800" dirty="0" smtClean="0">
                <a:solidFill>
                  <a:prstClr val="black"/>
                </a:solidFill>
                <a:latin typeface="Times New Roman" panose="02020603050405020304" pitchFamily="18" charset="0"/>
                <a:cs typeface="Times New Roman" panose="02020603050405020304" pitchFamily="18" charset="0"/>
              </a:rPr>
              <a:t>pattern  for </a:t>
            </a:r>
            <a:r>
              <a:rPr lang="en-US" sz="2800" dirty="0">
                <a:solidFill>
                  <a:prstClr val="black"/>
                </a:solidFill>
                <a:latin typeface="Times New Roman" panose="02020603050405020304" pitchFamily="18" charset="0"/>
                <a:cs typeface="Times New Roman" panose="02020603050405020304" pitchFamily="18" charset="0"/>
              </a:rPr>
              <a:t>producing other similar things</a:t>
            </a:r>
          </a:p>
        </p:txBody>
      </p:sp>
      <p:sp>
        <p:nvSpPr>
          <p:cNvPr id="9" name="Rectangle 8"/>
          <p:cNvSpPr/>
          <p:nvPr/>
        </p:nvSpPr>
        <p:spPr>
          <a:xfrm>
            <a:off x="382779" y="4435575"/>
            <a:ext cx="8784400" cy="954107"/>
          </a:xfrm>
          <a:prstGeom prst="rect">
            <a:avLst/>
          </a:prstGeom>
        </p:spPr>
        <p:txBody>
          <a:bodyPr wrap="square">
            <a:spAutoFit/>
          </a:bodyPr>
          <a:lstStyle/>
          <a:p>
            <a:pPr lvl="0"/>
            <a:r>
              <a:rPr lang="en-US" sz="2800" b="1" dirty="0" smtClean="0">
                <a:solidFill>
                  <a:srgbClr val="C00000"/>
                </a:solidFill>
                <a:latin typeface="Times New Roman" panose="02020603050405020304" pitchFamily="18" charset="0"/>
                <a:cs typeface="Times New Roman" panose="02020603050405020304" pitchFamily="18" charset="0"/>
              </a:rPr>
              <a:t>D. </a:t>
            </a:r>
            <a:r>
              <a:rPr lang="en-US" sz="2800" dirty="0" smtClean="0">
                <a:solidFill>
                  <a:prstClr val="black"/>
                </a:solidFill>
                <a:latin typeface="Times New Roman" panose="02020603050405020304" pitchFamily="18" charset="0"/>
                <a:cs typeface="Times New Roman" panose="02020603050405020304" pitchFamily="18" charset="0"/>
              </a:rPr>
              <a:t>something </a:t>
            </a:r>
            <a:r>
              <a:rPr lang="en-US" sz="2800" dirty="0">
                <a:solidFill>
                  <a:prstClr val="black"/>
                </a:solidFill>
                <a:latin typeface="Times New Roman" panose="02020603050405020304" pitchFamily="18" charset="0"/>
                <a:cs typeface="Times New Roman" panose="02020603050405020304" pitchFamily="18" charset="0"/>
              </a:rPr>
              <a:t>that is very important and </a:t>
            </a:r>
            <a:r>
              <a:rPr lang="en-US" sz="2800" dirty="0" smtClean="0">
                <a:solidFill>
                  <a:prstClr val="black"/>
                </a:solidFill>
                <a:latin typeface="Times New Roman" panose="02020603050405020304" pitchFamily="18" charset="0"/>
                <a:cs typeface="Times New Roman" panose="02020603050405020304" pitchFamily="18" charset="0"/>
              </a:rPr>
              <a:t>must </a:t>
            </a:r>
            <a:r>
              <a:rPr lang="en-US" sz="2800" dirty="0">
                <a:solidFill>
                  <a:prstClr val="black"/>
                </a:solidFill>
                <a:latin typeface="Times New Roman" panose="02020603050405020304" pitchFamily="18" charset="0"/>
                <a:cs typeface="Times New Roman" panose="02020603050405020304" pitchFamily="18" charset="0"/>
              </a:rPr>
              <a:t>be dealt with before other things</a:t>
            </a:r>
          </a:p>
        </p:txBody>
      </p:sp>
      <p:sp>
        <p:nvSpPr>
          <p:cNvPr id="10" name="Rectangle 9"/>
          <p:cNvSpPr/>
          <p:nvPr/>
        </p:nvSpPr>
        <p:spPr>
          <a:xfrm>
            <a:off x="382779" y="5480046"/>
            <a:ext cx="10333105" cy="954107"/>
          </a:xfrm>
          <a:prstGeom prst="rect">
            <a:avLst/>
          </a:prstGeom>
        </p:spPr>
        <p:txBody>
          <a:bodyPr wrap="square">
            <a:spAutoFit/>
          </a:bodyPr>
          <a:lstStyle/>
          <a:p>
            <a:pPr lvl="0"/>
            <a:r>
              <a:rPr lang="en-US" sz="2800" b="1" dirty="0" smtClean="0">
                <a:solidFill>
                  <a:srgbClr val="C00000"/>
                </a:solidFill>
                <a:latin typeface="Times New Roman" panose="02020603050405020304" pitchFamily="18" charset="0"/>
                <a:cs typeface="Times New Roman" panose="02020603050405020304" pitchFamily="18" charset="0"/>
              </a:rPr>
              <a:t>E.  </a:t>
            </a:r>
            <a:r>
              <a:rPr lang="en-US" sz="2800" dirty="0">
                <a:solidFill>
                  <a:prstClr val="black"/>
                </a:solidFill>
                <a:latin typeface="Times New Roman" panose="02020603050405020304" pitchFamily="18" charset="0"/>
                <a:cs typeface="Times New Roman" panose="02020603050405020304" pitchFamily="18" charset="0"/>
              </a:rPr>
              <a:t>information or statements of opinion about something, such as a new product, that can tell you if it is successful or liked</a:t>
            </a:r>
          </a:p>
        </p:txBody>
      </p:sp>
      <p:sp>
        <p:nvSpPr>
          <p:cNvPr id="11" name="Rectangle 10"/>
          <p:cNvSpPr/>
          <p:nvPr/>
        </p:nvSpPr>
        <p:spPr>
          <a:xfrm>
            <a:off x="7089707" y="805536"/>
            <a:ext cx="1981633" cy="523220"/>
          </a:xfrm>
          <a:prstGeom prst="rect">
            <a:avLst/>
          </a:prstGeom>
        </p:spPr>
        <p:txBody>
          <a:bodyPr wrap="none">
            <a:spAutoFit/>
          </a:bodyPr>
          <a:lstStyle/>
          <a:p>
            <a:r>
              <a:rPr lang="en-US" sz="2800" b="1" dirty="0">
                <a:solidFill>
                  <a:srgbClr val="0070C0"/>
                </a:solidFill>
              </a:rPr>
              <a:t>workshop </a:t>
            </a:r>
            <a:endParaRPr lang="en-US" dirty="0"/>
          </a:p>
        </p:txBody>
      </p:sp>
      <p:sp>
        <p:nvSpPr>
          <p:cNvPr id="12" name="Rectangle 11"/>
          <p:cNvSpPr/>
          <p:nvPr/>
        </p:nvSpPr>
        <p:spPr>
          <a:xfrm>
            <a:off x="4667249" y="879370"/>
            <a:ext cx="2422458" cy="523220"/>
          </a:xfrm>
          <a:prstGeom prst="rect">
            <a:avLst/>
          </a:prstGeom>
        </p:spPr>
        <p:txBody>
          <a:bodyPr wrap="none">
            <a:spAutoFit/>
          </a:bodyPr>
          <a:lstStyle/>
          <a:p>
            <a:r>
              <a:rPr lang="en-US" sz="2800" b="1" dirty="0">
                <a:solidFill>
                  <a:srgbClr val="0070C0"/>
                </a:solidFill>
              </a:rPr>
              <a:t>professional </a:t>
            </a:r>
            <a:endParaRPr lang="en-US" dirty="0"/>
          </a:p>
        </p:txBody>
      </p:sp>
      <p:sp>
        <p:nvSpPr>
          <p:cNvPr id="13" name="Rectangle 12"/>
          <p:cNvSpPr/>
          <p:nvPr/>
        </p:nvSpPr>
        <p:spPr>
          <a:xfrm>
            <a:off x="1015374" y="858660"/>
            <a:ext cx="1664238" cy="523220"/>
          </a:xfrm>
          <a:prstGeom prst="rect">
            <a:avLst/>
          </a:prstGeom>
        </p:spPr>
        <p:txBody>
          <a:bodyPr wrap="none">
            <a:spAutoFit/>
          </a:bodyPr>
          <a:lstStyle/>
          <a:p>
            <a:r>
              <a:rPr lang="en-US" sz="2800" b="1" dirty="0">
                <a:solidFill>
                  <a:srgbClr val="0070C0"/>
                </a:solidFill>
              </a:rPr>
              <a:t>template</a:t>
            </a:r>
            <a:endParaRPr lang="en-US" dirty="0"/>
          </a:p>
        </p:txBody>
      </p:sp>
      <p:sp>
        <p:nvSpPr>
          <p:cNvPr id="14" name="Rectangle 13"/>
          <p:cNvSpPr/>
          <p:nvPr/>
        </p:nvSpPr>
        <p:spPr>
          <a:xfrm>
            <a:off x="9046673" y="818284"/>
            <a:ext cx="1845377" cy="523220"/>
          </a:xfrm>
          <a:prstGeom prst="rect">
            <a:avLst/>
          </a:prstGeom>
        </p:spPr>
        <p:txBody>
          <a:bodyPr wrap="none">
            <a:spAutoFit/>
          </a:bodyPr>
          <a:lstStyle/>
          <a:p>
            <a:r>
              <a:rPr lang="en-US" sz="2800" b="1" dirty="0">
                <a:solidFill>
                  <a:srgbClr val="0070C0"/>
                </a:solidFill>
              </a:rPr>
              <a:t>feedback </a:t>
            </a:r>
            <a:endParaRPr lang="en-US" dirty="0"/>
          </a:p>
        </p:txBody>
      </p:sp>
      <p:sp>
        <p:nvSpPr>
          <p:cNvPr id="15" name="Rectangle 14"/>
          <p:cNvSpPr/>
          <p:nvPr/>
        </p:nvSpPr>
        <p:spPr>
          <a:xfrm>
            <a:off x="3033242" y="858660"/>
            <a:ext cx="1521570" cy="523220"/>
          </a:xfrm>
          <a:prstGeom prst="rect">
            <a:avLst/>
          </a:prstGeom>
        </p:spPr>
        <p:txBody>
          <a:bodyPr wrap="none">
            <a:spAutoFit/>
          </a:bodyPr>
          <a:lstStyle/>
          <a:p>
            <a:pPr lvl="0"/>
            <a:r>
              <a:rPr lang="en-US" sz="2800" b="1" dirty="0">
                <a:solidFill>
                  <a:srgbClr val="0070C0"/>
                </a:solidFill>
              </a:rPr>
              <a:t>priority </a:t>
            </a:r>
          </a:p>
        </p:txBody>
      </p:sp>
    </p:spTree>
    <p:extLst>
      <p:ext uri="{BB962C8B-B14F-4D97-AF65-F5344CB8AC3E}">
        <p14:creationId xmlns:p14="http://schemas.microsoft.com/office/powerpoint/2010/main" val="371024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3.7037E-6 L 0.38333 0.09283 " pathEditMode="relative" rAng="0" ptsTypes="AA">
                                      <p:cBhvr>
                                        <p:cTn id="6" dur="2000" fill="hold"/>
                                        <p:tgtEl>
                                          <p:spTgt spid="12"/>
                                        </p:tgtEl>
                                        <p:attrNameLst>
                                          <p:attrName>ppt_x</p:attrName>
                                          <p:attrName>ppt_y</p:attrName>
                                        </p:attrNameLst>
                                      </p:cBhvr>
                                      <p:rCtr x="19167" y="463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16667E-7 4.44444E-6 L 0.21615 0.24189 " pathEditMode="relative" rAng="0" ptsTypes="AA">
                                      <p:cBhvr>
                                        <p:cTn id="10" dur="2000" fill="hold"/>
                                        <p:tgtEl>
                                          <p:spTgt spid="11"/>
                                        </p:tgtEl>
                                        <p:attrNameLst>
                                          <p:attrName>ppt_x</p:attrName>
                                          <p:attrName>ppt_y</p:attrName>
                                        </p:attrNameLst>
                                      </p:cBhvr>
                                      <p:rCtr x="10807" y="1208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4.44444E-6 L 0.703 0.41227 " pathEditMode="relative" rAng="0" ptsTypes="AA">
                                      <p:cBhvr>
                                        <p:cTn id="14" dur="2000" fill="hold"/>
                                        <p:tgtEl>
                                          <p:spTgt spid="13"/>
                                        </p:tgtEl>
                                        <p:attrNameLst>
                                          <p:attrName>ppt_x</p:attrName>
                                          <p:attrName>ppt_y</p:attrName>
                                        </p:attrNameLst>
                                      </p:cBhvr>
                                      <p:rCtr x="35143" y="2060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6 -4.44444E-6 L 0.5388 0.53912 " pathEditMode="relative" rAng="0" ptsTypes="AA">
                                      <p:cBhvr>
                                        <p:cTn id="18" dur="2000" fill="hold"/>
                                        <p:tgtEl>
                                          <p:spTgt spid="15"/>
                                        </p:tgtEl>
                                        <p:attrNameLst>
                                          <p:attrName>ppt_x</p:attrName>
                                          <p:attrName>ppt_y</p:attrName>
                                        </p:attrNameLst>
                                      </p:cBhvr>
                                      <p:rCtr x="26940" y="2694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66667E-6 2.59259E-6 L 0.03229 0.75648 " pathEditMode="relative" rAng="0" ptsTypes="AA">
                                      <p:cBhvr>
                                        <p:cTn id="22" dur="2000" fill="hold"/>
                                        <p:tgtEl>
                                          <p:spTgt spid="14"/>
                                        </p:tgtEl>
                                        <p:attrNameLst>
                                          <p:attrName>ppt_x</p:attrName>
                                          <p:attrName>ppt_y</p:attrName>
                                        </p:attrNameLst>
                                      </p:cBhvr>
                                      <p:rCtr x="1615" y="378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5495" y="905457"/>
            <a:ext cx="10572109" cy="4893647"/>
          </a:xfrm>
          <a:prstGeom prst="rect">
            <a:avLst/>
          </a:prstGeom>
        </p:spPr>
        <p:txBody>
          <a:bodyPr wrap="square">
            <a:spAutoFit/>
          </a:bodyPr>
          <a:lstStyle/>
          <a:p>
            <a:r>
              <a:rPr lang="en-US" sz="2600" i="1" dirty="0">
                <a:solidFill>
                  <a:schemeClr val="bg1"/>
                </a:solidFill>
                <a:latin typeface="Times New Roman" panose="02020603050405020304" pitchFamily="18" charset="0"/>
                <a:cs typeface="Times New Roman" panose="02020603050405020304" pitchFamily="18" charset="0"/>
              </a:rPr>
              <a:t>Hello, I'm Demi, a student from the Netherlands. I used to live with my parents in London for three years before we moved back to </a:t>
            </a:r>
            <a:r>
              <a:rPr lang="en-US" sz="2600" i="1" dirty="0" err="1">
                <a:solidFill>
                  <a:schemeClr val="bg1"/>
                </a:solidFill>
                <a:latin typeface="Times New Roman" panose="02020603050405020304" pitchFamily="18" charset="0"/>
                <a:cs typeface="Times New Roman" panose="02020603050405020304" pitchFamily="18" charset="0"/>
              </a:rPr>
              <a:t>Giethoorn</a:t>
            </a:r>
            <a:r>
              <a:rPr lang="en-US" sz="2600" i="1" dirty="0">
                <a:solidFill>
                  <a:schemeClr val="bg1"/>
                </a:solidFill>
                <a:latin typeface="Times New Roman" panose="02020603050405020304" pitchFamily="18" charset="0"/>
                <a:cs typeface="Times New Roman" panose="02020603050405020304" pitchFamily="18" charset="0"/>
              </a:rPr>
              <a:t> Village in the Netherlands. Our life in London was quite interesting. There are many attractions such as the London Eye, Buckingham Palace, etc., so at weekends we could visit them. We also went to famous parks like Hyde Park to enjoy the nature. However, in this city, we experienced traffic jams and air pollution. Then we moved back to our </a:t>
            </a:r>
            <a:r>
              <a:rPr lang="en-US" sz="2600" i="1" dirty="0" err="1">
                <a:solidFill>
                  <a:schemeClr val="bg1"/>
                </a:solidFill>
                <a:latin typeface="Times New Roman" panose="02020603050405020304" pitchFamily="18" charset="0"/>
                <a:cs typeface="Times New Roman" panose="02020603050405020304" pitchFamily="18" charset="0"/>
              </a:rPr>
              <a:t>Giethoorn</a:t>
            </a:r>
            <a:r>
              <a:rPr lang="en-US" sz="2600" i="1" dirty="0">
                <a:solidFill>
                  <a:schemeClr val="bg1"/>
                </a:solidFill>
                <a:latin typeface="Times New Roman" panose="02020603050405020304" pitchFamily="18" charset="0"/>
                <a:cs typeface="Times New Roman" panose="02020603050405020304" pitchFamily="18" charset="0"/>
              </a:rPr>
              <a:t> Village. At first, I was a little bit sad but now I really love the life here. We live in one of the most beautiful villages in the world. Our village is special because we can only sail around, walk, or cycle. The place I like best is the museum because there I can learn how people lived more than 100 years ago. I also love the fresh air and the people here</a:t>
            </a:r>
            <a:r>
              <a:rPr lang="en-US" sz="2600" i="1" dirty="0" smtClean="0">
                <a:solidFill>
                  <a:schemeClr val="bg1"/>
                </a:solidFill>
                <a:latin typeface="Times New Roman" panose="02020603050405020304" pitchFamily="18" charset="0"/>
                <a:cs typeface="Times New Roman" panose="02020603050405020304" pitchFamily="18" charset="0"/>
              </a:rPr>
              <a:t>. </a:t>
            </a:r>
            <a:endParaRPr lang="en-US" sz="2600" i="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5296354" y="78709"/>
            <a:ext cx="2518638" cy="522259"/>
          </a:xfrm>
          <a:prstGeom prst="rect">
            <a:avLst/>
          </a:prstGeom>
          <a:solidFill>
            <a:schemeClr val="accent3">
              <a:lumMod val="20000"/>
              <a:lumOff val="80000"/>
            </a:schemeClr>
          </a:solidFill>
        </p:spPr>
        <p:txBody>
          <a:bodyPr wrap="none">
            <a:spAutoFit/>
          </a:bodyPr>
          <a:lstStyle/>
          <a:p>
            <a:pPr marL="170180" indent="-171450">
              <a:lnSpc>
                <a:spcPct val="107000"/>
              </a:lnSpc>
              <a:buFont typeface="Wingdings" panose="05000000000000000000" pitchFamily="2" charset="2"/>
              <a:buChar char="v"/>
            </a:pPr>
            <a:r>
              <a:rPr lang="en-US" sz="2800" b="1" i="1" dirty="0">
                <a:solidFill>
                  <a:srgbClr val="C00000"/>
                </a:solidFill>
                <a:latin typeface="Times New Roman" panose="02020603050405020304" pitchFamily="18" charset="0"/>
                <a:ea typeface="Times New Roman" panose="02020603050405020304" pitchFamily="18" charset="0"/>
              </a:rPr>
              <a:t>Audio script: </a:t>
            </a:r>
            <a:endParaRPr lang="en-US" sz="2800" dirty="0">
              <a:solidFill>
                <a:srgbClr val="C00000"/>
              </a:solidFill>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0985388" y="44560"/>
            <a:ext cx="1000135" cy="808002"/>
          </a:xfrm>
          <a:prstGeom prst="rect">
            <a:avLst/>
          </a:prstGeom>
        </p:spPr>
      </p:pic>
      <p:pic>
        <p:nvPicPr>
          <p:cNvPr id="7" name="Picture 6"/>
          <p:cNvPicPr>
            <a:picLocks noChangeAspect="1"/>
          </p:cNvPicPr>
          <p:nvPr/>
        </p:nvPicPr>
        <p:blipFill>
          <a:blip r:embed="rId3"/>
          <a:stretch>
            <a:fillRect/>
          </a:stretch>
        </p:blipFill>
        <p:spPr>
          <a:xfrm>
            <a:off x="0" y="10411"/>
            <a:ext cx="876300" cy="876300"/>
          </a:xfrm>
          <a:prstGeom prst="rect">
            <a:avLst/>
          </a:prstGeom>
        </p:spPr>
      </p:pic>
    </p:spTree>
    <p:extLst>
      <p:ext uri="{BB962C8B-B14F-4D97-AF65-F5344CB8AC3E}">
        <p14:creationId xmlns:p14="http://schemas.microsoft.com/office/powerpoint/2010/main" val="41977901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05655" y="700424"/>
            <a:ext cx="4532010" cy="923330"/>
          </a:xfrm>
          <a:prstGeom prst="rect">
            <a:avLst/>
          </a:prstGeom>
        </p:spPr>
        <p:txBody>
          <a:bodyPr wrap="none">
            <a:spAutoFit/>
          </a:bodyPr>
          <a:lstStyle/>
          <a:p>
            <a:pPr marL="685800" indent="-685800">
              <a:buFont typeface="Wingdings" panose="05000000000000000000" pitchFamily="2" charset="2"/>
              <a:buChar char="q"/>
            </a:pPr>
            <a:r>
              <a:rPr lang="en-US" sz="5400" b="1" dirty="0" smtClean="0">
                <a:solidFill>
                  <a:srgbClr val="C00000"/>
                </a:solidFill>
                <a:latin typeface="Arial Black" panose="020B0A04020102020204" pitchFamily="34" charset="0"/>
              </a:rPr>
              <a:t> </a:t>
            </a:r>
            <a:r>
              <a:rPr lang="en-US" sz="5400" b="1" dirty="0" smtClean="0">
                <a:solidFill>
                  <a:srgbClr val="77ADC0"/>
                </a:solidFill>
                <a:latin typeface="Arial Black" panose="020B0A04020102020204" pitchFamily="34" charset="0"/>
              </a:rPr>
              <a:t>WRITING</a:t>
            </a:r>
            <a:endParaRPr lang="en-US" sz="5400" b="1" dirty="0">
              <a:solidFill>
                <a:srgbClr val="77ADC0"/>
              </a:solidFill>
              <a:latin typeface="Arial Black" panose="020B0A04020102020204" pitchFamily="34" charset="0"/>
            </a:endParaRPr>
          </a:p>
        </p:txBody>
      </p:sp>
      <p:pic>
        <p:nvPicPr>
          <p:cNvPr id="4" name="Picture 24" descr="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84" y="0"/>
            <a:ext cx="1581256" cy="108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3595858" y="2211424"/>
            <a:ext cx="4761186" cy="2921875"/>
          </a:xfrm>
          <a:prstGeom prst="rect">
            <a:avLst/>
          </a:prstGeom>
        </p:spPr>
      </p:pic>
      <p:pic>
        <p:nvPicPr>
          <p:cNvPr id="7" name="Picture 6"/>
          <p:cNvPicPr>
            <a:picLocks noChangeAspect="1"/>
          </p:cNvPicPr>
          <p:nvPr/>
        </p:nvPicPr>
        <p:blipFill rotWithShape="1">
          <a:blip r:embed="rId4"/>
          <a:srcRect l="76683" t="34043" r="-784" b="3545"/>
          <a:stretch/>
        </p:blipFill>
        <p:spPr>
          <a:xfrm>
            <a:off x="10683412" y="120985"/>
            <a:ext cx="936660" cy="959187"/>
          </a:xfrm>
          <a:prstGeom prst="rect">
            <a:avLst/>
          </a:prstGeom>
        </p:spPr>
      </p:pic>
    </p:spTree>
    <p:extLst>
      <p:ext uri="{BB962C8B-B14F-4D97-AF65-F5344CB8AC3E}">
        <p14:creationId xmlns:p14="http://schemas.microsoft.com/office/powerpoint/2010/main" val="12176481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523982" y="1500838"/>
            <a:ext cx="11394040" cy="1585943"/>
          </a:xfrm>
          <a:prstGeom prst="snip2DiagRect">
            <a:avLst/>
          </a:prstGeom>
          <a:solidFill>
            <a:srgbClr val="FEE3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783585" y="21848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836370" y="115843"/>
            <a:ext cx="397035" cy="707886"/>
          </a:xfrm>
          <a:prstGeom prst="rect">
            <a:avLst/>
          </a:prstGeom>
          <a:noFill/>
        </p:spPr>
        <p:txBody>
          <a:bodyPr wrap="square" rtlCol="0">
            <a:spAutoFit/>
          </a:bodyPr>
          <a:lstStyle/>
          <a:p>
            <a:pPr algn="ctr"/>
            <a:r>
              <a:rPr lang="en-US" sz="4000" b="1" dirty="0">
                <a:latin typeface="Myriad Pro" pitchFamily="34" charset="0"/>
              </a:rPr>
              <a:t>4</a:t>
            </a:r>
          </a:p>
        </p:txBody>
      </p:sp>
      <p:sp>
        <p:nvSpPr>
          <p:cNvPr id="21" name="Content Placeholder 2"/>
          <p:cNvSpPr>
            <a:spLocks noGrp="1"/>
          </p:cNvSpPr>
          <p:nvPr>
            <p:ph idx="1"/>
          </p:nvPr>
        </p:nvSpPr>
        <p:spPr>
          <a:xfrm>
            <a:off x="691773" y="1644071"/>
            <a:ext cx="11352981" cy="1299476"/>
          </a:xfrm>
          <a:noFill/>
        </p:spPr>
        <p:style>
          <a:lnRef idx="1">
            <a:schemeClr val="accent2"/>
          </a:lnRef>
          <a:fillRef idx="2">
            <a:schemeClr val="accent2"/>
          </a:fillRef>
          <a:effectRef idx="1">
            <a:schemeClr val="accent2"/>
          </a:effectRef>
          <a:fontRef idx="minor">
            <a:schemeClr val="dk1"/>
          </a:fontRef>
        </p:style>
        <p:txBody>
          <a:bodyPr>
            <a:noAutofit/>
          </a:bodyPr>
          <a:lstStyle/>
          <a:p>
            <a:pPr marL="0" indent="0">
              <a:lnSpc>
                <a:spcPct val="100000"/>
              </a:lnSpc>
              <a:buNone/>
            </a:pPr>
            <a:r>
              <a:rPr lang="en-US" sz="3000" dirty="0">
                <a:solidFill>
                  <a:schemeClr val="bg1"/>
                </a:solidFill>
                <a:latin typeface="Times New Roman" panose="02020603050405020304" pitchFamily="18" charset="0"/>
                <a:cs typeface="Times New Roman" panose="02020603050405020304" pitchFamily="18" charset="0"/>
              </a:rPr>
              <a:t>1. </a:t>
            </a:r>
            <a:r>
              <a:rPr lang="en-US" sz="3000" dirty="0" smtClean="0">
                <a:solidFill>
                  <a:schemeClr val="bg1"/>
                </a:solidFill>
                <a:latin typeface="Times New Roman" panose="02020603050405020304" pitchFamily="18" charset="0"/>
                <a:cs typeface="Times New Roman" panose="02020603050405020304" pitchFamily="18" charset="0"/>
              </a:rPr>
              <a:t>What </a:t>
            </a:r>
            <a:r>
              <a:rPr lang="en-US" sz="3000" dirty="0">
                <a:solidFill>
                  <a:schemeClr val="bg1"/>
                </a:solidFill>
                <a:latin typeface="Times New Roman" panose="02020603050405020304" pitchFamily="18" charset="0"/>
                <a:cs typeface="Times New Roman" panose="02020603050405020304" pitchFamily="18" charset="0"/>
              </a:rPr>
              <a:t>are the three things that make you proud of your community?</a:t>
            </a:r>
          </a:p>
          <a:p>
            <a:pPr marL="0" indent="0">
              <a:lnSpc>
                <a:spcPct val="100000"/>
              </a:lnSpc>
              <a:buNone/>
            </a:pPr>
            <a:r>
              <a:rPr lang="en-US" sz="3000" dirty="0">
                <a:solidFill>
                  <a:schemeClr val="bg1"/>
                </a:solidFill>
                <a:latin typeface="Times New Roman" panose="02020603050405020304" pitchFamily="18" charset="0"/>
                <a:cs typeface="Times New Roman" panose="02020603050405020304" pitchFamily="18" charset="0"/>
              </a:rPr>
              <a:t>2. Why does each of them make you feel proud?</a:t>
            </a:r>
          </a:p>
        </p:txBody>
      </p:sp>
      <p:pic>
        <p:nvPicPr>
          <p:cNvPr id="2" name="Picture 1">
            <a:extLst>
              <a:ext uri="{FF2B5EF4-FFF2-40B4-BE49-F238E27FC236}">
                <a16:creationId xmlns:a16="http://schemas.microsoft.com/office/drawing/2014/main" xmlns="" id="{FCD25865-C789-44A2-B135-07CF33D18269}"/>
              </a:ext>
            </a:extLst>
          </p:cNvPr>
          <p:cNvPicPr>
            <a:picLocks noChangeAspect="1"/>
          </p:cNvPicPr>
          <p:nvPr/>
        </p:nvPicPr>
        <p:blipFill>
          <a:blip r:embed="rId3"/>
          <a:stretch>
            <a:fillRect/>
          </a:stretch>
        </p:blipFill>
        <p:spPr>
          <a:xfrm>
            <a:off x="3298840" y="3086781"/>
            <a:ext cx="6433337" cy="3543569"/>
          </a:xfrm>
          <a:prstGeom prst="rect">
            <a:avLst/>
          </a:prstGeom>
        </p:spPr>
      </p:pic>
      <p:sp>
        <p:nvSpPr>
          <p:cNvPr id="3" name="Rectangle 2"/>
          <p:cNvSpPr/>
          <p:nvPr/>
        </p:nvSpPr>
        <p:spPr>
          <a:xfrm>
            <a:off x="1527423" y="115843"/>
            <a:ext cx="9681683" cy="1384995"/>
          </a:xfrm>
          <a:prstGeom prst="rect">
            <a:avLst/>
          </a:prstGeom>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Write a paragraph (about 100 words) about three things that make </a:t>
            </a:r>
            <a:r>
              <a:rPr lang="en-US" sz="2800" dirty="0" smtClean="0">
                <a:solidFill>
                  <a:schemeClr val="bg1"/>
                </a:solidFill>
                <a:latin typeface="Times New Roman" panose="02020603050405020304" pitchFamily="18" charset="0"/>
                <a:cs typeface="Times New Roman" panose="02020603050405020304" pitchFamily="18" charset="0"/>
              </a:rPr>
              <a:t>you proud </a:t>
            </a:r>
            <a:r>
              <a:rPr lang="en-US" sz="2800" dirty="0">
                <a:solidFill>
                  <a:schemeClr val="bg1"/>
                </a:solidFill>
                <a:latin typeface="Times New Roman" panose="02020603050405020304" pitchFamily="18" charset="0"/>
                <a:cs typeface="Times New Roman" panose="02020603050405020304" pitchFamily="18" charset="0"/>
              </a:rPr>
              <a:t>of your community. You may use the following questions as cues.</a:t>
            </a:r>
          </a:p>
        </p:txBody>
      </p:sp>
    </p:spTree>
    <p:extLst>
      <p:ext uri="{BB962C8B-B14F-4D97-AF65-F5344CB8AC3E}">
        <p14:creationId xmlns:p14="http://schemas.microsoft.com/office/powerpoint/2010/main" val="40016102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p:cNvSpPr>
            <a:spLocks noGrp="1"/>
          </p:cNvSpPr>
          <p:nvPr>
            <p:ph idx="1"/>
          </p:nvPr>
        </p:nvSpPr>
        <p:spPr>
          <a:xfrm>
            <a:off x="402186" y="1500838"/>
            <a:ext cx="11789814" cy="4910236"/>
          </a:xfrm>
        </p:spPr>
        <p:txBody>
          <a:bodyPr>
            <a:noAutofit/>
          </a:bodyPr>
          <a:lstStyle/>
          <a:p>
            <a:pPr marL="0" indent="0">
              <a:lnSpc>
                <a:spcPct val="100000"/>
              </a:lnSpc>
              <a:spcBef>
                <a:spcPts val="0"/>
              </a:spcBef>
              <a:buNone/>
            </a:pPr>
            <a:r>
              <a:rPr lang="en-US" sz="3000" b="1" i="1" dirty="0" smtClean="0">
                <a:solidFill>
                  <a:srgbClr val="C00000"/>
                </a:solidFill>
                <a:effectLst/>
                <a:latin typeface="Times New Roman" panose="02020603050405020304" pitchFamily="18" charset="0"/>
                <a:cs typeface="Times New Roman" panose="02020603050405020304" pitchFamily="18" charset="0"/>
              </a:rPr>
              <a:t>* Suggested </a:t>
            </a:r>
            <a:r>
              <a:rPr lang="en-US" sz="3000" b="1" i="1" dirty="0">
                <a:solidFill>
                  <a:srgbClr val="C00000"/>
                </a:solidFill>
                <a:effectLst/>
                <a:latin typeface="Times New Roman" panose="02020603050405020304" pitchFamily="18" charset="0"/>
                <a:cs typeface="Times New Roman" panose="02020603050405020304" pitchFamily="18" charset="0"/>
              </a:rPr>
              <a:t>answer: </a:t>
            </a:r>
          </a:p>
          <a:p>
            <a:pPr marL="0" indent="0">
              <a:lnSpc>
                <a:spcPct val="100000"/>
              </a:lnSpc>
              <a:spcBef>
                <a:spcPts val="0"/>
              </a:spcBef>
              <a:buNone/>
            </a:pPr>
            <a:r>
              <a:rPr lang="en-US" sz="3000" b="0" i="0" dirty="0">
                <a:solidFill>
                  <a:schemeClr val="bg1"/>
                </a:solidFill>
                <a:effectLst/>
                <a:latin typeface="Times New Roman" panose="02020603050405020304" pitchFamily="18" charset="0"/>
                <a:cs typeface="Times New Roman" panose="02020603050405020304" pitchFamily="18" charset="0"/>
              </a:rPr>
              <a:t>I feel proud of three things in my community</a:t>
            </a:r>
            <a:r>
              <a:rPr lang="en-US" sz="3000" b="0" i="1" dirty="0">
                <a:solidFill>
                  <a:schemeClr val="bg1"/>
                </a:solidFill>
                <a:effectLst/>
                <a:latin typeface="Times New Roman" panose="02020603050405020304" pitchFamily="18" charset="0"/>
                <a:cs typeface="Times New Roman" panose="02020603050405020304" pitchFamily="18" charset="0"/>
              </a:rPr>
              <a:t>. Firstly, </a:t>
            </a:r>
            <a:r>
              <a:rPr lang="en-US" sz="3000" b="0" i="0" dirty="0">
                <a:solidFill>
                  <a:schemeClr val="bg1"/>
                </a:solidFill>
                <a:effectLst/>
                <a:latin typeface="Times New Roman" panose="02020603050405020304" pitchFamily="18" charset="0"/>
                <a:cs typeface="Times New Roman" panose="02020603050405020304" pitchFamily="18" charset="0"/>
              </a:rPr>
              <a:t>it is spacious. There are not many people living in my community, and the streets and roads are wide. Therefore, I do not feel confined here. </a:t>
            </a:r>
            <a:r>
              <a:rPr lang="en-US" sz="3000" b="0" i="1" dirty="0">
                <a:solidFill>
                  <a:schemeClr val="bg1"/>
                </a:solidFill>
                <a:effectLst/>
                <a:latin typeface="Times New Roman" panose="02020603050405020304" pitchFamily="18" charset="0"/>
                <a:cs typeface="Times New Roman" panose="02020603050405020304" pitchFamily="18" charset="0"/>
              </a:rPr>
              <a:t>Secondly, </a:t>
            </a:r>
            <a:r>
              <a:rPr lang="en-US" sz="3000" b="0" i="0" dirty="0">
                <a:solidFill>
                  <a:schemeClr val="bg1"/>
                </a:solidFill>
                <a:effectLst/>
                <a:latin typeface="Times New Roman" panose="02020603050405020304" pitchFamily="18" charset="0"/>
                <a:cs typeface="Times New Roman" panose="02020603050405020304" pitchFamily="18" charset="0"/>
              </a:rPr>
              <a:t>my community has enough facilities for its people. Near my house there are two small parks with sport facilities for people of all ages. Also, there are good schools, hospitals and supermarkets nearby. </a:t>
            </a:r>
            <a:r>
              <a:rPr lang="en-US" sz="3000" b="0" i="1" dirty="0">
                <a:solidFill>
                  <a:schemeClr val="bg1"/>
                </a:solidFill>
                <a:effectLst/>
                <a:latin typeface="Times New Roman" panose="02020603050405020304" pitchFamily="18" charset="0"/>
                <a:cs typeface="Times New Roman" panose="02020603050405020304" pitchFamily="18" charset="0"/>
              </a:rPr>
              <a:t>Thirdly, </a:t>
            </a:r>
            <a:r>
              <a:rPr lang="en-US" sz="3000" b="0" i="0" dirty="0">
                <a:solidFill>
                  <a:schemeClr val="bg1"/>
                </a:solidFill>
                <a:effectLst/>
                <a:latin typeface="Times New Roman" panose="02020603050405020304" pitchFamily="18" charset="0"/>
                <a:cs typeface="Times New Roman" panose="02020603050405020304" pitchFamily="18" charset="0"/>
              </a:rPr>
              <a:t>the people here are very friendly and helpful. </a:t>
            </a:r>
            <a:r>
              <a:rPr lang="en-US" sz="3000" b="0" i="0" dirty="0" err="1">
                <a:solidFill>
                  <a:schemeClr val="bg1"/>
                </a:solidFill>
                <a:effectLst/>
                <a:latin typeface="Times New Roman" panose="02020603050405020304" pitchFamily="18" charset="0"/>
                <a:cs typeface="Times New Roman" panose="02020603050405020304" pitchFamily="18" charset="0"/>
              </a:rPr>
              <a:t>Neighbours</a:t>
            </a:r>
            <a:r>
              <a:rPr lang="en-US" sz="3000" b="0" i="0" dirty="0">
                <a:solidFill>
                  <a:schemeClr val="bg1"/>
                </a:solidFill>
                <a:effectLst/>
                <a:latin typeface="Times New Roman" panose="02020603050405020304" pitchFamily="18" charset="0"/>
                <a:cs typeface="Times New Roman" panose="02020603050405020304" pitchFamily="18" charset="0"/>
              </a:rPr>
              <a:t> greet each other whenever they meet. They are also willing to help each other in difficult situations. </a:t>
            </a:r>
            <a:r>
              <a:rPr lang="en-US" sz="3000" b="0" i="1" dirty="0">
                <a:solidFill>
                  <a:schemeClr val="bg1"/>
                </a:solidFill>
                <a:effectLst/>
                <a:latin typeface="Times New Roman" panose="02020603050405020304" pitchFamily="18" charset="0"/>
                <a:cs typeface="Times New Roman" panose="02020603050405020304" pitchFamily="18" charset="0"/>
              </a:rPr>
              <a:t>In short, </a:t>
            </a:r>
            <a:r>
              <a:rPr lang="en-US" sz="3000" b="0" i="0" dirty="0">
                <a:solidFill>
                  <a:schemeClr val="bg1"/>
                </a:solidFill>
                <a:effectLst/>
                <a:latin typeface="Times New Roman" panose="02020603050405020304" pitchFamily="18" charset="0"/>
                <a:cs typeface="Times New Roman" panose="02020603050405020304" pitchFamily="18" charset="0"/>
              </a:rPr>
              <a:t>I am proud of and love living in my community. </a:t>
            </a:r>
          </a:p>
        </p:txBody>
      </p:sp>
      <p:sp>
        <p:nvSpPr>
          <p:cNvPr id="13" name="Rounded Rectangle 12"/>
          <p:cNvSpPr/>
          <p:nvPr/>
        </p:nvSpPr>
        <p:spPr>
          <a:xfrm>
            <a:off x="783585" y="21848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TextBox 13"/>
          <p:cNvSpPr txBox="1"/>
          <p:nvPr/>
        </p:nvSpPr>
        <p:spPr>
          <a:xfrm>
            <a:off x="836370" y="115843"/>
            <a:ext cx="397035" cy="707886"/>
          </a:xfrm>
          <a:prstGeom prst="rect">
            <a:avLst/>
          </a:prstGeom>
          <a:noFill/>
        </p:spPr>
        <p:txBody>
          <a:bodyPr wrap="square" rtlCol="0">
            <a:spAutoFit/>
          </a:bodyPr>
          <a:lstStyle/>
          <a:p>
            <a:pPr algn="ctr"/>
            <a:r>
              <a:rPr lang="en-US" sz="4000" b="1" dirty="0">
                <a:latin typeface="Myriad Pro" pitchFamily="34" charset="0"/>
              </a:rPr>
              <a:t>4</a:t>
            </a:r>
          </a:p>
        </p:txBody>
      </p:sp>
      <p:sp>
        <p:nvSpPr>
          <p:cNvPr id="18" name="Rectangle 17"/>
          <p:cNvSpPr/>
          <p:nvPr/>
        </p:nvSpPr>
        <p:spPr>
          <a:xfrm>
            <a:off x="1527423" y="115843"/>
            <a:ext cx="9681683" cy="1384995"/>
          </a:xfrm>
          <a:prstGeom prst="rect">
            <a:avLst/>
          </a:prstGeom>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Write a paragraph (about 100 words) about three things that make </a:t>
            </a:r>
            <a:r>
              <a:rPr lang="en-US" sz="2800" dirty="0" smtClean="0">
                <a:solidFill>
                  <a:schemeClr val="bg1"/>
                </a:solidFill>
                <a:latin typeface="Times New Roman" panose="02020603050405020304" pitchFamily="18" charset="0"/>
                <a:cs typeface="Times New Roman" panose="02020603050405020304" pitchFamily="18" charset="0"/>
              </a:rPr>
              <a:t>you proud </a:t>
            </a:r>
            <a:r>
              <a:rPr lang="en-US" sz="2800" dirty="0">
                <a:solidFill>
                  <a:schemeClr val="bg1"/>
                </a:solidFill>
                <a:latin typeface="Times New Roman" panose="02020603050405020304" pitchFamily="18" charset="0"/>
                <a:cs typeface="Times New Roman" panose="02020603050405020304" pitchFamily="18" charset="0"/>
              </a:rPr>
              <a:t>of your community. You may use the following questions as cues.</a:t>
            </a:r>
          </a:p>
        </p:txBody>
      </p:sp>
    </p:spTree>
    <p:extLst>
      <p:ext uri="{BB962C8B-B14F-4D97-AF65-F5344CB8AC3E}">
        <p14:creationId xmlns:p14="http://schemas.microsoft.com/office/powerpoint/2010/main" val="1976938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ame Side Corner Rectangle 1"/>
          <p:cNvSpPr/>
          <p:nvPr/>
        </p:nvSpPr>
        <p:spPr>
          <a:xfrm>
            <a:off x="3503488" y="113016"/>
            <a:ext cx="5435029" cy="720432"/>
          </a:xfrm>
          <a:prstGeom prst="snip2SameRect">
            <a:avLst/>
          </a:prstGeom>
          <a:solidFill>
            <a:srgbClr val="008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682329" y="187117"/>
            <a:ext cx="4886317" cy="646331"/>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effectLst>
                  <a:glow rad="88900">
                    <a:schemeClr val="bg1"/>
                  </a:glow>
                </a:effectLst>
                <a:latin typeface="Arial" panose="020B0604020202020204" pitchFamily="34" charset="0"/>
                <a:cs typeface="Arial" panose="020B0604020202020204" pitchFamily="34" charset="0"/>
              </a:rPr>
              <a:t>CONSOLIDATION</a:t>
            </a:r>
          </a:p>
        </p:txBody>
      </p:sp>
      <p:sp>
        <p:nvSpPr>
          <p:cNvPr id="9" name="TextBox 8">
            <a:extLst>
              <a:ext uri="{FF2B5EF4-FFF2-40B4-BE49-F238E27FC236}">
                <a16:creationId xmlns:a16="http://schemas.microsoft.com/office/drawing/2014/main" xmlns="" id="{3985D3B7-A40A-4421-9C5F-777653C71BC7}"/>
              </a:ext>
            </a:extLst>
          </p:cNvPr>
          <p:cNvSpPr txBox="1"/>
          <p:nvPr/>
        </p:nvSpPr>
        <p:spPr>
          <a:xfrm>
            <a:off x="641836" y="1690632"/>
            <a:ext cx="11445622" cy="3785652"/>
          </a:xfrm>
          <a:prstGeom prst="rect">
            <a:avLst/>
          </a:prstGeom>
          <a:noFill/>
        </p:spPr>
        <p:txBody>
          <a:bodyPr wrap="square" rtlCol="0">
            <a:spAutoFit/>
          </a:bodyPr>
          <a:lstStyle/>
          <a:p>
            <a:pPr marL="571500" indent="-571500">
              <a:lnSpc>
                <a:spcPct val="150000"/>
              </a:lnSpc>
              <a:buFont typeface="Wingdings" panose="05000000000000000000" pitchFamily="2" charset="2"/>
              <a:buChar char="ü"/>
            </a:pPr>
            <a:r>
              <a:rPr lang="en-US" sz="3200" dirty="0" smtClean="0">
                <a:solidFill>
                  <a:schemeClr val="bg1"/>
                </a:solidFill>
                <a:latin typeface="Times New Roman" panose="02020603050405020304" pitchFamily="18" charset="0"/>
                <a:cs typeface="Times New Roman" panose="02020603050405020304" pitchFamily="18" charset="0"/>
                <a:sym typeface="+mn-ea"/>
              </a:rPr>
              <a:t>Read </a:t>
            </a:r>
            <a:r>
              <a:rPr lang="en-US" sz="3200" dirty="0">
                <a:solidFill>
                  <a:schemeClr val="bg1"/>
                </a:solidFill>
                <a:latin typeface="Times New Roman" panose="02020603050405020304" pitchFamily="18" charset="0"/>
                <a:cs typeface="Times New Roman" panose="02020603050405020304" pitchFamily="18" charset="0"/>
                <a:sym typeface="+mn-ea"/>
              </a:rPr>
              <a:t>for specific information;</a:t>
            </a:r>
            <a:endParaRPr lang="en-US" sz="3200" dirty="0">
              <a:solidFill>
                <a:schemeClr val="bg1"/>
              </a:solidFill>
              <a:latin typeface="Times New Roman" panose="02020603050405020304" pitchFamily="18" charset="0"/>
              <a:cs typeface="Times New Roman" panose="02020603050405020304" pitchFamily="18" charset="0"/>
            </a:endParaRPr>
          </a:p>
          <a:p>
            <a:pPr marL="571500" indent="-571500">
              <a:lnSpc>
                <a:spcPct val="150000"/>
              </a:lnSpc>
              <a:buFont typeface="Wingdings" panose="05000000000000000000" pitchFamily="2" charset="2"/>
              <a:buChar char="ü"/>
            </a:pPr>
            <a:r>
              <a:rPr lang="en-US" sz="3200" dirty="0">
                <a:solidFill>
                  <a:schemeClr val="bg1"/>
                </a:solidFill>
                <a:latin typeface="Times New Roman" panose="02020603050405020304" pitchFamily="18" charset="0"/>
                <a:cs typeface="Times New Roman" panose="02020603050405020304" pitchFamily="18" charset="0"/>
                <a:sym typeface="+mn-ea"/>
              </a:rPr>
              <a:t>Ask and answer about kinds of workshops;</a:t>
            </a:r>
            <a:endParaRPr lang="en-US" sz="3200" dirty="0">
              <a:solidFill>
                <a:schemeClr val="bg1"/>
              </a:solidFill>
              <a:latin typeface="Times New Roman" panose="02020603050405020304" pitchFamily="18" charset="0"/>
              <a:cs typeface="Times New Roman" panose="02020603050405020304" pitchFamily="18" charset="0"/>
            </a:endParaRPr>
          </a:p>
          <a:p>
            <a:pPr marL="571500" indent="-571500">
              <a:lnSpc>
                <a:spcPct val="150000"/>
              </a:lnSpc>
              <a:buFont typeface="Wingdings" panose="05000000000000000000" pitchFamily="2" charset="2"/>
              <a:buChar char="ü"/>
            </a:pPr>
            <a:r>
              <a:rPr lang="en-US" sz="3200" dirty="0">
                <a:solidFill>
                  <a:schemeClr val="bg1"/>
                </a:solidFill>
                <a:latin typeface="Times New Roman" panose="02020603050405020304" pitchFamily="18" charset="0"/>
                <a:cs typeface="Times New Roman" panose="02020603050405020304" pitchFamily="18" charset="0"/>
                <a:sym typeface="+mn-ea"/>
              </a:rPr>
              <a:t>Listen for specific information;</a:t>
            </a:r>
            <a:endParaRPr lang="en-US" sz="3200" dirty="0">
              <a:solidFill>
                <a:schemeClr val="bg1"/>
              </a:solidFill>
              <a:latin typeface="Times New Roman" panose="02020603050405020304" pitchFamily="18" charset="0"/>
              <a:cs typeface="Times New Roman" panose="02020603050405020304" pitchFamily="18" charset="0"/>
            </a:endParaRPr>
          </a:p>
          <a:p>
            <a:pPr marL="571500" indent="-571500">
              <a:lnSpc>
                <a:spcPct val="150000"/>
              </a:lnSpc>
              <a:buFont typeface="Wingdings" panose="05000000000000000000" pitchFamily="2" charset="2"/>
              <a:buChar char="ü"/>
            </a:pPr>
            <a:r>
              <a:rPr lang="en-US" sz="3200" dirty="0">
                <a:solidFill>
                  <a:schemeClr val="bg1"/>
                </a:solidFill>
                <a:latin typeface="Times New Roman" panose="02020603050405020304" pitchFamily="18" charset="0"/>
                <a:cs typeface="Times New Roman" panose="02020603050405020304" pitchFamily="18" charset="0"/>
                <a:sym typeface="+mn-ea"/>
              </a:rPr>
              <a:t>Write a paragraph about three things that make them proud of their community.</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2050" name="Picture 2" descr="Recruiting Action Plan Wrap-Up – firecrackers">
            <a:extLst>
              <a:ext uri="{FF2B5EF4-FFF2-40B4-BE49-F238E27FC236}">
                <a16:creationId xmlns:a16="http://schemas.microsoft.com/office/drawing/2014/main" xmlns="" id="{FE7FA83B-BF66-4478-AC2F-3619125C5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6502" y="618998"/>
            <a:ext cx="2446311" cy="15943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12106" y="907549"/>
            <a:ext cx="6644768" cy="742511"/>
          </a:xfrm>
          <a:prstGeom prst="rect">
            <a:avLst/>
          </a:prstGeom>
        </p:spPr>
        <p:txBody>
          <a:bodyPr wrap="none">
            <a:spAutoFit/>
          </a:bodyPr>
          <a:lstStyle/>
          <a:p>
            <a:pPr marL="457200" lvl="0" indent="-457200">
              <a:lnSpc>
                <a:spcPct val="150000"/>
              </a:lnSpc>
              <a:buFont typeface="Wingdings" panose="05000000000000000000" pitchFamily="2" charset="2"/>
              <a:buChar char="Ø"/>
            </a:pPr>
            <a:r>
              <a:rPr lang="en-US" sz="3200" b="1" i="1" dirty="0">
                <a:solidFill>
                  <a:prstClr val="black"/>
                </a:solidFill>
                <a:latin typeface="Times New Roman" panose="02020603050405020304" pitchFamily="18" charset="0"/>
                <a:cs typeface="Times New Roman" panose="02020603050405020304" pitchFamily="18" charset="0"/>
              </a:rPr>
              <a:t>What have we learnt in this lesson?</a:t>
            </a:r>
          </a:p>
        </p:txBody>
      </p:sp>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1049" y="2005234"/>
            <a:ext cx="8149852" cy="1654748"/>
          </a:xfrm>
          <a:prstGeom prst="rect">
            <a:avLst/>
          </a:prstGeom>
          <a:noFill/>
        </p:spPr>
        <p:txBody>
          <a:bodyPr wrap="square" rtlCol="0">
            <a:spAutoFit/>
          </a:bodyPr>
          <a:lstStyle/>
          <a:p>
            <a:pPr marL="571500" indent="-571500">
              <a:lnSpc>
                <a:spcPct val="150000"/>
              </a:lnSpc>
              <a:buFont typeface="Wingdings" panose="05000000000000000000" pitchFamily="2" charset="2"/>
              <a:buChar char="ü"/>
            </a:pPr>
            <a:r>
              <a:rPr lang="en-US" sz="3600" dirty="0">
                <a:solidFill>
                  <a:schemeClr val="bg1"/>
                </a:solidFill>
                <a:latin typeface="Times New Roman" panose="02020603050405020304" pitchFamily="18" charset="0"/>
                <a:cs typeface="Times New Roman" panose="02020603050405020304" pitchFamily="18" charset="0"/>
              </a:rPr>
              <a:t>Do the exercises in the workbook</a:t>
            </a:r>
            <a:r>
              <a:rPr lang="en-US" sz="3600" dirty="0" smtClean="0">
                <a:solidFill>
                  <a:schemeClr val="bg1"/>
                </a:solidFill>
                <a:latin typeface="Times New Roman" panose="02020603050405020304" pitchFamily="18" charset="0"/>
                <a:cs typeface="Times New Roman" panose="02020603050405020304" pitchFamily="18" charset="0"/>
              </a:rPr>
              <a:t>.</a:t>
            </a:r>
          </a:p>
          <a:p>
            <a:pPr marL="571500" indent="-571500">
              <a:lnSpc>
                <a:spcPct val="150000"/>
              </a:lnSpc>
              <a:buFont typeface="Wingdings" panose="05000000000000000000" pitchFamily="2" charset="2"/>
              <a:buChar char="ü"/>
            </a:pP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smtClean="0">
                <a:solidFill>
                  <a:srgbClr val="202124"/>
                </a:solidFill>
                <a:latin typeface="Times New Roman" panose="02020603050405020304" pitchFamily="18" charset="0"/>
                <a:cs typeface="Times New Roman" panose="02020603050405020304" pitchFamily="18" charset="0"/>
              </a:rPr>
              <a:t>P</a:t>
            </a:r>
            <a:r>
              <a:rPr lang="en-US" altLang="en-US" sz="3600" dirty="0" smtClean="0">
                <a:solidFill>
                  <a:srgbClr val="202124"/>
                </a:solidFill>
                <a:latin typeface="Times New Roman" panose="02020603050405020304" pitchFamily="18" charset="0"/>
                <a:cs typeface="Times New Roman" panose="02020603050405020304" pitchFamily="18" charset="0"/>
              </a:rPr>
              <a:t>repare </a:t>
            </a:r>
            <a:r>
              <a:rPr lang="en-US" altLang="en-US" sz="3600" dirty="0">
                <a:solidFill>
                  <a:srgbClr val="202124"/>
                </a:solidFill>
                <a:latin typeface="Times New Roman" panose="02020603050405020304" pitchFamily="18" charset="0"/>
                <a:cs typeface="Times New Roman" panose="02020603050405020304" pitchFamily="18" charset="0"/>
              </a:rPr>
              <a:t>to review for the test </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4" name="Down Arrow Callout 3"/>
          <p:cNvSpPr/>
          <p:nvPr/>
        </p:nvSpPr>
        <p:spPr>
          <a:xfrm>
            <a:off x="3349374" y="137797"/>
            <a:ext cx="5366853" cy="1606772"/>
          </a:xfrm>
          <a:prstGeom prst="downArrowCallout">
            <a:avLst/>
          </a:prstGeom>
          <a:solidFill>
            <a:srgbClr val="008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118271" y="137797"/>
            <a:ext cx="4135619" cy="923330"/>
          </a:xfrm>
          <a:prstGeom prst="rect">
            <a:avLst/>
          </a:prstGeom>
        </p:spPr>
        <p:txBody>
          <a:bodyPr wrap="none">
            <a:spAutoFit/>
          </a:bodyPr>
          <a:lstStyle/>
          <a:p>
            <a:r>
              <a:rPr lang="en-US" sz="5400" b="1" dirty="0">
                <a:latin typeface="Snap ITC" panose="04040A07060A02020202" pitchFamily="82" charset="0"/>
              </a:rPr>
              <a:t>Homework</a:t>
            </a:r>
          </a:p>
        </p:txBody>
      </p:sp>
      <p:pic>
        <p:nvPicPr>
          <p:cNvPr id="10" name="Picture 9"/>
          <p:cNvPicPr>
            <a:picLocks noChangeAspect="1"/>
          </p:cNvPicPr>
          <p:nvPr/>
        </p:nvPicPr>
        <p:blipFill>
          <a:blip r:embed="rId3"/>
          <a:stretch>
            <a:fillRect/>
          </a:stretch>
        </p:blipFill>
        <p:spPr>
          <a:xfrm>
            <a:off x="9062181" y="2203325"/>
            <a:ext cx="2143125" cy="2143125"/>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105" y="649559"/>
            <a:ext cx="4648200" cy="277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333777" y="3304031"/>
            <a:ext cx="9114270" cy="2400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7" tIns="45714" rIns="91427" bIns="45714">
            <a:spAutoFit/>
          </a:bodyPr>
          <a:lstStyle/>
          <a:p>
            <a:pPr algn="ctr" eaLnBrk="1" hangingPunct="1">
              <a:spcBef>
                <a:spcPct val="50000"/>
              </a:spcBef>
            </a:pPr>
            <a:r>
              <a:rPr lang="en-US" sz="6000" dirty="0" smtClean="0">
                <a:solidFill>
                  <a:schemeClr val="accent4">
                    <a:lumMod val="75000"/>
                  </a:schemeClr>
                </a:solidFill>
                <a:latin typeface="Snap ITC" panose="04040A07060A02020202" pitchFamily="82" charset="0"/>
              </a:rPr>
              <a:t>Goodbye</a:t>
            </a:r>
          </a:p>
          <a:p>
            <a:pPr algn="ctr" eaLnBrk="1" hangingPunct="1">
              <a:spcBef>
                <a:spcPct val="50000"/>
              </a:spcBef>
            </a:pPr>
            <a:r>
              <a:rPr lang="en-US" sz="6000" dirty="0" smtClean="0">
                <a:solidFill>
                  <a:schemeClr val="accent4">
                    <a:lumMod val="75000"/>
                  </a:schemeClr>
                </a:solidFill>
                <a:latin typeface="Snap ITC" panose="04040A07060A02020202" pitchFamily="82" charset="0"/>
              </a:rPr>
              <a:t>SEE YOU  AGAIN </a:t>
            </a:r>
            <a:endParaRPr lang="en-US" sz="6000" dirty="0">
              <a:solidFill>
                <a:schemeClr val="accent4">
                  <a:lumMod val="75000"/>
                </a:schemeClr>
              </a:solidFill>
              <a:latin typeface="Snap ITC" panose="04040A07060A02020202" pitchFamily="82" charset="0"/>
            </a:endParaRPr>
          </a:p>
        </p:txBody>
      </p:sp>
    </p:spTree>
    <p:extLst>
      <p:ext uri="{BB962C8B-B14F-4D97-AF65-F5344CB8AC3E}">
        <p14:creationId xmlns:p14="http://schemas.microsoft.com/office/powerpoint/2010/main" val="492380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xmlns=""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xmlns=""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xmlns=""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xmlns="" id="{EDA6432C-0FEF-7923-1DEA-2BE4AED61115}"/>
              </a:ext>
            </a:extLst>
          </p:cNvPr>
          <p:cNvSpPr txBox="1"/>
          <p:nvPr/>
        </p:nvSpPr>
        <p:spPr>
          <a:xfrm>
            <a:off x="164954" y="1216451"/>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BOARD RACE</a:t>
            </a:r>
          </a:p>
        </p:txBody>
      </p:sp>
      <p:pic>
        <p:nvPicPr>
          <p:cNvPr id="5" name="Picture 4">
            <a:extLst>
              <a:ext uri="{FF2B5EF4-FFF2-40B4-BE49-F238E27FC236}">
                <a16:creationId xmlns:a16="http://schemas.microsoft.com/office/drawing/2014/main" xmlns="" id="{8EFC3180-1147-1F76-32DE-93430310AD57}"/>
              </a:ext>
            </a:extLst>
          </p:cNvPr>
          <p:cNvPicPr>
            <a:picLocks noChangeAspect="1"/>
          </p:cNvPicPr>
          <p:nvPr/>
        </p:nvPicPr>
        <p:blipFill>
          <a:blip r:embed="rId3"/>
          <a:stretch>
            <a:fillRect/>
          </a:stretch>
        </p:blipFill>
        <p:spPr>
          <a:xfrm>
            <a:off x="174912" y="2250582"/>
            <a:ext cx="4385512" cy="2484888"/>
          </a:xfrm>
          <a:prstGeom prst="rect">
            <a:avLst/>
          </a:prstGeom>
        </p:spPr>
      </p:pic>
      <p:sp>
        <p:nvSpPr>
          <p:cNvPr id="10" name="TextBox 9">
            <a:extLst>
              <a:ext uri="{FF2B5EF4-FFF2-40B4-BE49-F238E27FC236}">
                <a16:creationId xmlns:a16="http://schemas.microsoft.com/office/drawing/2014/main" xmlns="" id="{EB2700E0-47F6-80C0-AA94-69F1DC89A29C}"/>
              </a:ext>
            </a:extLst>
          </p:cNvPr>
          <p:cNvSpPr txBox="1"/>
          <p:nvPr/>
        </p:nvSpPr>
        <p:spPr>
          <a:xfrm>
            <a:off x="4772758" y="2074845"/>
            <a:ext cx="7335520" cy="4770537"/>
          </a:xfrm>
          <a:prstGeom prst="rect">
            <a:avLst/>
          </a:prstGeom>
          <a:noFill/>
        </p:spPr>
        <p:txBody>
          <a:bodyPr wrap="square" rtlCol="0">
            <a:spAutoFit/>
          </a:bodyPr>
          <a:lstStyle/>
          <a:p>
            <a:r>
              <a:rPr lang="en-US" sz="3200" dirty="0"/>
              <a:t>- </a:t>
            </a:r>
            <a:r>
              <a:rPr lang="en-US" sz="3000" dirty="0"/>
              <a:t>Work in teams.</a:t>
            </a:r>
          </a:p>
          <a:p>
            <a:r>
              <a:rPr lang="en-US" sz="3000" dirty="0"/>
              <a:t>- One students from each team comes to the board.</a:t>
            </a:r>
          </a:p>
          <a:p>
            <a:r>
              <a:rPr lang="en-US" sz="3000" dirty="0"/>
              <a:t>- Teacher asks a question. </a:t>
            </a:r>
          </a:p>
          <a:p>
            <a:r>
              <a:rPr lang="en-US" sz="3000" dirty="0"/>
              <a:t>- The first person to write the correct answer on the board wins a point for their team. (The students at the board only get one try.)</a:t>
            </a:r>
          </a:p>
          <a:p>
            <a:r>
              <a:rPr lang="en-US" sz="3000" dirty="0"/>
              <a:t>- If they all miss the question, teacher takes the answer from the first person in the audience who raises their han</a:t>
            </a:r>
            <a:r>
              <a:rPr lang="en-US" sz="3200" dirty="0"/>
              <a:t>d. </a:t>
            </a:r>
          </a:p>
        </p:txBody>
      </p:sp>
    </p:spTree>
    <p:extLst>
      <p:ext uri="{BB962C8B-B14F-4D97-AF65-F5344CB8AC3E}">
        <p14:creationId xmlns:p14="http://schemas.microsoft.com/office/powerpoint/2010/main" val="52295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xmlns=""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xmlns=""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xmlns=""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xmlns="" id="{EDA6432C-0FEF-7923-1DEA-2BE4AED61115}"/>
              </a:ext>
            </a:extLst>
          </p:cNvPr>
          <p:cNvSpPr txBox="1"/>
          <p:nvPr/>
        </p:nvSpPr>
        <p:spPr>
          <a:xfrm>
            <a:off x="173088" y="3860982"/>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PROFESSIONAL</a:t>
            </a:r>
          </a:p>
        </p:txBody>
      </p:sp>
      <p:pic>
        <p:nvPicPr>
          <p:cNvPr id="5" name="Picture 4">
            <a:extLst>
              <a:ext uri="{FF2B5EF4-FFF2-40B4-BE49-F238E27FC236}">
                <a16:creationId xmlns:a16="http://schemas.microsoft.com/office/drawing/2014/main" xmlns="" id="{8EFC3180-1147-1F76-32DE-93430310AD57}"/>
              </a:ext>
            </a:extLst>
          </p:cNvPr>
          <p:cNvPicPr>
            <a:picLocks noChangeAspect="1"/>
          </p:cNvPicPr>
          <p:nvPr/>
        </p:nvPicPr>
        <p:blipFill>
          <a:blip r:embed="rId3"/>
          <a:stretch>
            <a:fillRect/>
          </a:stretch>
        </p:blipFill>
        <p:spPr>
          <a:xfrm>
            <a:off x="173088" y="1192997"/>
            <a:ext cx="3104321" cy="1758949"/>
          </a:xfrm>
          <a:prstGeom prst="rect">
            <a:avLst/>
          </a:prstGeom>
          <a:ln>
            <a:noFill/>
          </a:ln>
          <a:effectLst>
            <a:softEdge rad="112500"/>
          </a:effectLst>
        </p:spPr>
      </p:pic>
      <p:sp>
        <p:nvSpPr>
          <p:cNvPr id="10" name="TextBox 9">
            <a:extLst>
              <a:ext uri="{FF2B5EF4-FFF2-40B4-BE49-F238E27FC236}">
                <a16:creationId xmlns:a16="http://schemas.microsoft.com/office/drawing/2014/main" xmlns="" id="{EB2700E0-47F6-80C0-AA94-69F1DC89A29C}"/>
              </a:ext>
            </a:extLst>
          </p:cNvPr>
          <p:cNvSpPr txBox="1"/>
          <p:nvPr/>
        </p:nvSpPr>
        <p:spPr>
          <a:xfrm>
            <a:off x="4090180" y="1146386"/>
            <a:ext cx="7606033" cy="2154436"/>
          </a:xfrm>
          <a:prstGeom prst="rect">
            <a:avLst/>
          </a:prstGeom>
          <a:noFill/>
        </p:spPr>
        <p:txBody>
          <a:bodyPr wrap="square" rtlCol="0">
            <a:spAutoFit/>
          </a:bodyPr>
          <a:lstStyle/>
          <a:p>
            <a:r>
              <a:rPr lang="en-US" sz="3400" dirty="0">
                <a:solidFill>
                  <a:srgbClr val="0070C0"/>
                </a:solidFill>
              </a:rPr>
              <a:t>a person who has the type of job that needs a high level of education and training </a:t>
            </a:r>
          </a:p>
          <a:p>
            <a:r>
              <a:rPr lang="en-US" sz="3200" dirty="0"/>
              <a:t> </a:t>
            </a:r>
          </a:p>
        </p:txBody>
      </p:sp>
      <p:pic>
        <p:nvPicPr>
          <p:cNvPr id="17" name="Picture 16" descr="A person standing at a podium&#10;&#10;Description automatically generated">
            <a:extLst>
              <a:ext uri="{FF2B5EF4-FFF2-40B4-BE49-F238E27FC236}">
                <a16:creationId xmlns:a16="http://schemas.microsoft.com/office/drawing/2014/main" xmlns="" id="{3AB958DB-7D15-513F-B328-AE3A90EC42C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322742" y="2951946"/>
            <a:ext cx="5690286" cy="3793524"/>
          </a:xfrm>
          <a:prstGeom prst="rect">
            <a:avLst/>
          </a:prstGeom>
          <a:ln>
            <a:noFill/>
          </a:ln>
          <a:effectLst>
            <a:softEdge rad="112500"/>
          </a:effectLst>
        </p:spPr>
      </p:pic>
    </p:spTree>
    <p:extLst>
      <p:ext uri="{BB962C8B-B14F-4D97-AF65-F5344CB8AC3E}">
        <p14:creationId xmlns:p14="http://schemas.microsoft.com/office/powerpoint/2010/main" val="255846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8B37530-E3BA-441A-8719-A048823209B9}"/>
              </a:ext>
            </a:extLst>
          </p:cNvPr>
          <p:cNvGrpSpPr/>
          <p:nvPr/>
        </p:nvGrpSpPr>
        <p:grpSpPr>
          <a:xfrm>
            <a:off x="-1172" y="-7620"/>
            <a:ext cx="12192000" cy="1083309"/>
            <a:chOff x="7620" y="-7620"/>
            <a:chExt cx="12192000" cy="1083309"/>
          </a:xfrm>
        </p:grpSpPr>
        <p:sp>
          <p:nvSpPr>
            <p:cNvPr id="5" name="Round Single Corner Rectangle 31">
              <a:extLst>
                <a:ext uri="{FF2B5EF4-FFF2-40B4-BE49-F238E27FC236}">
                  <a16:creationId xmlns:a16="http://schemas.microsoft.com/office/drawing/2014/main" xmlns="" id="{117A5412-EBE3-40BF-974D-B21938B94727}"/>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xmlns="" id="{56E7B912-53B7-46AF-8881-3ACDD68EEE8C}"/>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33">
              <a:extLst>
                <a:ext uri="{FF2B5EF4-FFF2-40B4-BE49-F238E27FC236}">
                  <a16:creationId xmlns:a16="http://schemas.microsoft.com/office/drawing/2014/main" xmlns="" id="{8A45ACBA-54BC-489E-A30D-813F3223F934}"/>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xmlns="" id="{2929DF9B-204A-4978-9D68-11D459301C2D}"/>
              </a:ext>
            </a:extLst>
          </p:cNvPr>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10" name="Picture 9">
            <a:extLst>
              <a:ext uri="{FF2B5EF4-FFF2-40B4-BE49-F238E27FC236}">
                <a16:creationId xmlns:a16="http://schemas.microsoft.com/office/drawing/2014/main" xmlns="" id="{70F683A8-5CB8-475E-B662-7483A229B40C}"/>
              </a:ext>
            </a:extLst>
          </p:cNvPr>
          <p:cNvPicPr>
            <a:picLocks noChangeAspect="1"/>
          </p:cNvPicPr>
          <p:nvPr/>
        </p:nvPicPr>
        <p:blipFill>
          <a:blip r:embed="rId2"/>
          <a:stretch>
            <a:fillRect/>
          </a:stretch>
        </p:blipFill>
        <p:spPr>
          <a:xfrm>
            <a:off x="173088" y="1192997"/>
            <a:ext cx="3104321" cy="1758949"/>
          </a:xfrm>
          <a:prstGeom prst="rect">
            <a:avLst/>
          </a:prstGeom>
          <a:ln>
            <a:noFill/>
          </a:ln>
          <a:effectLst>
            <a:softEdge rad="112500"/>
          </a:effectLst>
        </p:spPr>
      </p:pic>
      <p:sp>
        <p:nvSpPr>
          <p:cNvPr id="12" name="TextBox 11">
            <a:extLst>
              <a:ext uri="{FF2B5EF4-FFF2-40B4-BE49-F238E27FC236}">
                <a16:creationId xmlns:a16="http://schemas.microsoft.com/office/drawing/2014/main" xmlns="" id="{B264F29A-4A3C-4275-A806-C9BE28D8ED82}"/>
              </a:ext>
            </a:extLst>
          </p:cNvPr>
          <p:cNvSpPr txBox="1"/>
          <p:nvPr/>
        </p:nvSpPr>
        <p:spPr>
          <a:xfrm>
            <a:off x="410867" y="3906055"/>
            <a:ext cx="4395470" cy="1323439"/>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WORKSHOP</a:t>
            </a:r>
          </a:p>
          <a:p>
            <a:pPr algn="ctr"/>
            <a:endParaRPr lang="en-US" sz="4000" b="1" dirty="0">
              <a:effectLst>
                <a:glow rad="88900">
                  <a:schemeClr val="bg1"/>
                </a:glo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A3E347E9-EA80-45B2-B460-FFE5A82C0CFA}"/>
              </a:ext>
            </a:extLst>
          </p:cNvPr>
          <p:cNvSpPr txBox="1"/>
          <p:nvPr/>
        </p:nvSpPr>
        <p:spPr>
          <a:xfrm>
            <a:off x="3571197" y="1146386"/>
            <a:ext cx="8101820" cy="2185214"/>
          </a:xfrm>
          <a:prstGeom prst="rect">
            <a:avLst/>
          </a:prstGeom>
          <a:noFill/>
        </p:spPr>
        <p:txBody>
          <a:bodyPr wrap="square" rtlCol="0">
            <a:spAutoFit/>
          </a:bodyPr>
          <a:lstStyle/>
          <a:p>
            <a:r>
              <a:rPr lang="en-US" sz="3400" dirty="0">
                <a:solidFill>
                  <a:srgbClr val="0070C0"/>
                </a:solidFill>
              </a:rPr>
              <a:t>a period of discussion and practical work on a particular subject, in which a group of people share their knowledge and experience</a:t>
            </a:r>
          </a:p>
        </p:txBody>
      </p:sp>
      <p:pic>
        <p:nvPicPr>
          <p:cNvPr id="14" name="Picture 13">
            <a:extLst>
              <a:ext uri="{FF2B5EF4-FFF2-40B4-BE49-F238E27FC236}">
                <a16:creationId xmlns:a16="http://schemas.microsoft.com/office/drawing/2014/main" xmlns="" id="{761EA8C7-08BD-4697-A271-8B4A9D68E0F2}"/>
              </a:ext>
            </a:extLst>
          </p:cNvPr>
          <p:cNvPicPr>
            <a:picLocks noChangeAspect="1"/>
          </p:cNvPicPr>
          <p:nvPr/>
        </p:nvPicPr>
        <p:blipFill>
          <a:blip r:embed="rId3"/>
          <a:stretch>
            <a:fillRect/>
          </a:stretch>
        </p:blipFill>
        <p:spPr>
          <a:xfrm>
            <a:off x="6042035" y="3402296"/>
            <a:ext cx="5496030" cy="2719555"/>
          </a:xfrm>
          <a:prstGeom prst="rect">
            <a:avLst/>
          </a:prstGeom>
        </p:spPr>
      </p:pic>
    </p:spTree>
    <p:extLst>
      <p:ext uri="{BB962C8B-B14F-4D97-AF65-F5344CB8AC3E}">
        <p14:creationId xmlns:p14="http://schemas.microsoft.com/office/powerpoint/2010/main" val="36184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043084" y="2286000"/>
            <a:ext cx="3353210" cy="785974"/>
          </a:xfrm>
          <a:prstGeom prst="homePlate">
            <a:avLst/>
          </a:prstGeom>
          <a:solidFill>
            <a:srgbClr val="6D9FB1"/>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4500" dirty="0">
                <a:solidFill>
                  <a:srgbClr val="FFFF00"/>
                </a:solidFill>
                <a:latin typeface="Amazone" pitchFamily="66" charset="0"/>
              </a:rPr>
              <a:t>Lesson </a:t>
            </a:r>
            <a:r>
              <a:rPr lang="en-US" sz="4500" dirty="0" smtClean="0">
                <a:solidFill>
                  <a:srgbClr val="FFFF00"/>
                </a:solidFill>
                <a:latin typeface="Amazone" pitchFamily="66" charset="0"/>
              </a:rPr>
              <a:t>2</a:t>
            </a:r>
            <a:endParaRPr lang="en-US" sz="4500" dirty="0">
              <a:solidFill>
                <a:srgbClr val="FFFF00"/>
              </a:solidFill>
              <a:latin typeface="Amazone" pitchFamily="66" charset="0"/>
            </a:endParaRPr>
          </a:p>
        </p:txBody>
      </p:sp>
      <p:sp>
        <p:nvSpPr>
          <p:cNvPr id="2" name="Rounded Rectangle 1"/>
          <p:cNvSpPr/>
          <p:nvPr/>
        </p:nvSpPr>
        <p:spPr>
          <a:xfrm>
            <a:off x="3217607" y="102737"/>
            <a:ext cx="6553200" cy="958645"/>
          </a:xfrm>
          <a:prstGeom prst="roundRect">
            <a:avLst/>
          </a:prstGeom>
          <a:solidFill>
            <a:schemeClr val="accent2">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4400" dirty="0" smtClean="0">
                <a:solidFill>
                  <a:srgbClr val="FF0000"/>
                </a:solidFill>
                <a:effectLst>
                  <a:outerShdw blurRad="50000" dist="30000" dir="5400000" algn="tl" rotWithShape="0">
                    <a:srgbClr val="000000">
                      <a:alpha val="30000"/>
                    </a:srgbClr>
                  </a:outerShdw>
                </a:effectLst>
                <a:latin typeface="Times New Roman" pitchFamily="18" charset="0"/>
                <a:cs typeface="Times New Roman" pitchFamily="18" charset="0"/>
              </a:rPr>
              <a:t> </a:t>
            </a:r>
            <a:r>
              <a:rPr lang="en-US" sz="4400" b="1" dirty="0">
                <a:solidFill>
                  <a:srgbClr val="FF0000"/>
                </a:solidFill>
                <a:effectLst>
                  <a:outerShdw blurRad="50000" dist="30000" dir="5400000" algn="tl" rotWithShape="0">
                    <a:srgbClr val="000000">
                      <a:alpha val="30000"/>
                    </a:srgbClr>
                  </a:outerShdw>
                </a:effectLst>
                <a:latin typeface="Times New Roman" pitchFamily="18" charset="0"/>
                <a:cs typeface="Times New Roman" pitchFamily="18" charset="0"/>
              </a:rPr>
              <a:t>REVIEW 1</a:t>
            </a:r>
            <a:endParaRPr lang="en-US" sz="4400" dirty="0">
              <a:solidFill>
                <a:srgbClr val="FF0000"/>
              </a:solidFill>
            </a:endParaRPr>
          </a:p>
        </p:txBody>
      </p:sp>
      <p:sp>
        <p:nvSpPr>
          <p:cNvPr id="3078"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8AB7A650-FEED-4334-80FB-776568359293}" type="slidenum">
              <a:rPr lang="en-US" smtClean="0"/>
              <a:pPr/>
              <a:t>3</a:t>
            </a:fld>
            <a:endParaRPr lang="en-US" smtClean="0"/>
          </a:p>
        </p:txBody>
      </p:sp>
      <p:sp>
        <p:nvSpPr>
          <p:cNvPr id="4" name="Rounded Rectangle 3"/>
          <p:cNvSpPr/>
          <p:nvPr/>
        </p:nvSpPr>
        <p:spPr bwMode="auto">
          <a:xfrm>
            <a:off x="6494207" y="2285999"/>
            <a:ext cx="3129116" cy="868168"/>
          </a:xfrm>
          <a:prstGeom prst="roundRect">
            <a:avLst/>
          </a:prstGeom>
          <a:solidFill>
            <a:srgbClr val="6D9FB1"/>
          </a:solidFill>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4500" b="1" i="1" dirty="0">
                <a:solidFill>
                  <a:srgbClr val="FFFF00"/>
                </a:solidFill>
                <a:latin typeface="Amazone" pitchFamily="66" charset="0"/>
              </a:rPr>
              <a:t> </a:t>
            </a:r>
            <a:r>
              <a:rPr lang="en-US" sz="4500" b="1" i="1" dirty="0" smtClean="0">
                <a:solidFill>
                  <a:srgbClr val="FFFF00"/>
                </a:solidFill>
                <a:latin typeface="Amazone" pitchFamily="66" charset="0"/>
              </a:rPr>
              <a:t>Skills</a:t>
            </a:r>
            <a:endParaRPr lang="en-US" sz="4500" b="1" i="1" dirty="0">
              <a:solidFill>
                <a:srgbClr val="FFFF00"/>
              </a:solidFill>
              <a:latin typeface="Amazone" pitchFamily="66" charset="0"/>
            </a:endParaRPr>
          </a:p>
        </p:txBody>
      </p:sp>
      <p:sp>
        <p:nvSpPr>
          <p:cNvPr id="6" name="TextBox 5"/>
          <p:cNvSpPr txBox="1"/>
          <p:nvPr/>
        </p:nvSpPr>
        <p:spPr>
          <a:xfrm>
            <a:off x="4414185" y="1381551"/>
            <a:ext cx="3964217" cy="707886"/>
          </a:xfrm>
          <a:prstGeom prst="rect">
            <a:avLst/>
          </a:prstGeom>
          <a:noFill/>
        </p:spPr>
        <p:txBody>
          <a:bodyPr wrap="square" rtlCol="0">
            <a:spAutoFit/>
          </a:bodyPr>
          <a:lstStyle/>
          <a:p>
            <a:r>
              <a:rPr lang="en-US" sz="4000" b="1" dirty="0">
                <a:solidFill>
                  <a:schemeClr val="bg1"/>
                </a:solidFill>
                <a:latin typeface="Myriad Pro" pitchFamily="34" charset="0"/>
              </a:rPr>
              <a:t>UNITS 1 – 2 – 3 </a:t>
            </a:r>
          </a:p>
        </p:txBody>
      </p:sp>
      <p:pic>
        <p:nvPicPr>
          <p:cNvPr id="7" name="Hình ảnh 2">
            <a:extLst>
              <a:ext uri="{FF2B5EF4-FFF2-40B4-BE49-F238E27FC236}">
                <a16:creationId xmlns:a16="http://schemas.microsoft.com/office/drawing/2014/main" xmlns="" id="{853616C9-F2E3-D6C4-105D-F1C2DE1B6E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7453" y="3688421"/>
            <a:ext cx="3577679" cy="2779577"/>
          </a:xfrm>
          <a:prstGeom prst="rect">
            <a:avLst/>
          </a:prstGeom>
        </p:spPr>
      </p:pic>
    </p:spTree>
    <p:extLst>
      <p:ext uri="{BB962C8B-B14F-4D97-AF65-F5344CB8AC3E}">
        <p14:creationId xmlns:p14="http://schemas.microsoft.com/office/powerpoint/2010/main" val="7099846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xmlns=""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xmlns=""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xmlns=""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xmlns="" id="{EDA6432C-0FEF-7923-1DEA-2BE4AED61115}"/>
              </a:ext>
            </a:extLst>
          </p:cNvPr>
          <p:cNvSpPr txBox="1"/>
          <p:nvPr/>
        </p:nvSpPr>
        <p:spPr>
          <a:xfrm>
            <a:off x="173088" y="3906055"/>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TEMPLATE</a:t>
            </a:r>
          </a:p>
        </p:txBody>
      </p:sp>
      <p:pic>
        <p:nvPicPr>
          <p:cNvPr id="5" name="Picture 4">
            <a:extLst>
              <a:ext uri="{FF2B5EF4-FFF2-40B4-BE49-F238E27FC236}">
                <a16:creationId xmlns:a16="http://schemas.microsoft.com/office/drawing/2014/main" xmlns="" id="{8EFC3180-1147-1F76-32DE-93430310AD57}"/>
              </a:ext>
            </a:extLst>
          </p:cNvPr>
          <p:cNvPicPr>
            <a:picLocks noChangeAspect="1"/>
          </p:cNvPicPr>
          <p:nvPr/>
        </p:nvPicPr>
        <p:blipFill>
          <a:blip r:embed="rId3"/>
          <a:stretch>
            <a:fillRect/>
          </a:stretch>
        </p:blipFill>
        <p:spPr>
          <a:xfrm>
            <a:off x="173088" y="1192997"/>
            <a:ext cx="3104321" cy="1758949"/>
          </a:xfrm>
          <a:prstGeom prst="rect">
            <a:avLst/>
          </a:prstGeom>
          <a:ln>
            <a:noFill/>
          </a:ln>
          <a:effectLst>
            <a:softEdge rad="112500"/>
          </a:effectLst>
        </p:spPr>
      </p:pic>
      <p:sp>
        <p:nvSpPr>
          <p:cNvPr id="10" name="TextBox 9">
            <a:extLst>
              <a:ext uri="{FF2B5EF4-FFF2-40B4-BE49-F238E27FC236}">
                <a16:creationId xmlns:a16="http://schemas.microsoft.com/office/drawing/2014/main" xmlns="" id="{EB2700E0-47F6-80C0-AA94-69F1DC89A29C}"/>
              </a:ext>
            </a:extLst>
          </p:cNvPr>
          <p:cNvSpPr txBox="1"/>
          <p:nvPr/>
        </p:nvSpPr>
        <p:spPr>
          <a:xfrm>
            <a:off x="3571197" y="1146386"/>
            <a:ext cx="8101820" cy="1138773"/>
          </a:xfrm>
          <a:prstGeom prst="rect">
            <a:avLst/>
          </a:prstGeom>
          <a:noFill/>
        </p:spPr>
        <p:txBody>
          <a:bodyPr wrap="square" rtlCol="0">
            <a:spAutoFit/>
          </a:bodyPr>
          <a:lstStyle/>
          <a:p>
            <a:r>
              <a:rPr lang="en-US" sz="3400" dirty="0">
                <a:solidFill>
                  <a:srgbClr val="0070C0"/>
                </a:solidFill>
              </a:rPr>
              <a:t>something that is used as a pattern for producing other similar things</a:t>
            </a:r>
            <a:endParaRPr lang="en-US" sz="3200" dirty="0"/>
          </a:p>
        </p:txBody>
      </p:sp>
      <p:pic>
        <p:nvPicPr>
          <p:cNvPr id="21" name="Picture 20" descr="A collection of square cards&#10;&#10;Description automatically generated">
            <a:extLst>
              <a:ext uri="{FF2B5EF4-FFF2-40B4-BE49-F238E27FC236}">
                <a16:creationId xmlns:a16="http://schemas.microsoft.com/office/drawing/2014/main" xmlns="" id="{069AC56C-5007-BB7B-A14E-371C6560CDE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7173330" y="2285159"/>
            <a:ext cx="4395470" cy="4388144"/>
          </a:xfrm>
          <a:prstGeom prst="rect">
            <a:avLst/>
          </a:prstGeom>
        </p:spPr>
      </p:pic>
    </p:spTree>
    <p:extLst>
      <p:ext uri="{BB962C8B-B14F-4D97-AF65-F5344CB8AC3E}">
        <p14:creationId xmlns:p14="http://schemas.microsoft.com/office/powerpoint/2010/main" val="95253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xmlns=""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xmlns=""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xmlns=""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xmlns="" id="{EDA6432C-0FEF-7923-1DEA-2BE4AED61115}"/>
              </a:ext>
            </a:extLst>
          </p:cNvPr>
          <p:cNvSpPr txBox="1"/>
          <p:nvPr/>
        </p:nvSpPr>
        <p:spPr>
          <a:xfrm>
            <a:off x="173088" y="3906055"/>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PRIORITY</a:t>
            </a:r>
          </a:p>
        </p:txBody>
      </p:sp>
      <p:pic>
        <p:nvPicPr>
          <p:cNvPr id="5" name="Picture 4">
            <a:extLst>
              <a:ext uri="{FF2B5EF4-FFF2-40B4-BE49-F238E27FC236}">
                <a16:creationId xmlns:a16="http://schemas.microsoft.com/office/drawing/2014/main" xmlns="" id="{8EFC3180-1147-1F76-32DE-93430310AD57}"/>
              </a:ext>
            </a:extLst>
          </p:cNvPr>
          <p:cNvPicPr>
            <a:picLocks noChangeAspect="1"/>
          </p:cNvPicPr>
          <p:nvPr/>
        </p:nvPicPr>
        <p:blipFill>
          <a:blip r:embed="rId3"/>
          <a:stretch>
            <a:fillRect/>
          </a:stretch>
        </p:blipFill>
        <p:spPr>
          <a:xfrm>
            <a:off x="173088" y="1192997"/>
            <a:ext cx="3104321" cy="1758949"/>
          </a:xfrm>
          <a:prstGeom prst="rect">
            <a:avLst/>
          </a:prstGeom>
          <a:ln>
            <a:noFill/>
          </a:ln>
          <a:effectLst>
            <a:softEdge rad="112500"/>
          </a:effectLst>
        </p:spPr>
      </p:pic>
      <p:sp>
        <p:nvSpPr>
          <p:cNvPr id="10" name="TextBox 9">
            <a:extLst>
              <a:ext uri="{FF2B5EF4-FFF2-40B4-BE49-F238E27FC236}">
                <a16:creationId xmlns:a16="http://schemas.microsoft.com/office/drawing/2014/main" xmlns="" id="{EB2700E0-47F6-80C0-AA94-69F1DC89A29C}"/>
              </a:ext>
            </a:extLst>
          </p:cNvPr>
          <p:cNvSpPr txBox="1"/>
          <p:nvPr/>
        </p:nvSpPr>
        <p:spPr>
          <a:xfrm>
            <a:off x="4090180" y="1146386"/>
            <a:ext cx="7606033" cy="1631216"/>
          </a:xfrm>
          <a:prstGeom prst="rect">
            <a:avLst/>
          </a:prstGeom>
          <a:noFill/>
        </p:spPr>
        <p:txBody>
          <a:bodyPr wrap="square" rtlCol="0">
            <a:spAutoFit/>
          </a:bodyPr>
          <a:lstStyle/>
          <a:p>
            <a:r>
              <a:rPr lang="en-US" sz="3400" dirty="0">
                <a:solidFill>
                  <a:srgbClr val="0070C0"/>
                </a:solidFill>
              </a:rPr>
              <a:t>something that is very important and must be dealt with before other things</a:t>
            </a:r>
          </a:p>
          <a:p>
            <a:r>
              <a:rPr lang="en-US" sz="3200" dirty="0"/>
              <a:t> </a:t>
            </a:r>
          </a:p>
        </p:txBody>
      </p:sp>
      <p:pic>
        <p:nvPicPr>
          <p:cNvPr id="7" name="Picture 6" descr="A hand writing a check box&#10;&#10;Description automatically generated">
            <a:extLst>
              <a:ext uri="{FF2B5EF4-FFF2-40B4-BE49-F238E27FC236}">
                <a16:creationId xmlns:a16="http://schemas.microsoft.com/office/drawing/2014/main" xmlns="" id="{6B043838-019C-84B1-326D-FC4C41EE243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5763409" y="2777602"/>
            <a:ext cx="5156200" cy="3759200"/>
          </a:xfrm>
          <a:prstGeom prst="rect">
            <a:avLst/>
          </a:prstGeom>
        </p:spPr>
      </p:pic>
    </p:spTree>
    <p:extLst>
      <p:ext uri="{BB962C8B-B14F-4D97-AF65-F5344CB8AC3E}">
        <p14:creationId xmlns:p14="http://schemas.microsoft.com/office/powerpoint/2010/main" val="255660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xmlns=""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xmlns=""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xmlns=""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xmlns="" id="{EDA6432C-0FEF-7923-1DEA-2BE4AED61115}"/>
              </a:ext>
            </a:extLst>
          </p:cNvPr>
          <p:cNvSpPr txBox="1"/>
          <p:nvPr/>
        </p:nvSpPr>
        <p:spPr>
          <a:xfrm>
            <a:off x="173088" y="3906055"/>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FEEDBACK</a:t>
            </a:r>
          </a:p>
        </p:txBody>
      </p:sp>
      <p:pic>
        <p:nvPicPr>
          <p:cNvPr id="5" name="Picture 4">
            <a:extLst>
              <a:ext uri="{FF2B5EF4-FFF2-40B4-BE49-F238E27FC236}">
                <a16:creationId xmlns:a16="http://schemas.microsoft.com/office/drawing/2014/main" xmlns="" id="{8EFC3180-1147-1F76-32DE-93430310AD57}"/>
              </a:ext>
            </a:extLst>
          </p:cNvPr>
          <p:cNvPicPr>
            <a:picLocks noChangeAspect="1"/>
          </p:cNvPicPr>
          <p:nvPr/>
        </p:nvPicPr>
        <p:blipFill>
          <a:blip r:embed="rId3"/>
          <a:stretch>
            <a:fillRect/>
          </a:stretch>
        </p:blipFill>
        <p:spPr>
          <a:xfrm>
            <a:off x="173088" y="1192997"/>
            <a:ext cx="3104321" cy="1758949"/>
          </a:xfrm>
          <a:prstGeom prst="rect">
            <a:avLst/>
          </a:prstGeom>
          <a:ln>
            <a:noFill/>
          </a:ln>
          <a:effectLst>
            <a:softEdge rad="112500"/>
          </a:effectLst>
        </p:spPr>
      </p:pic>
      <p:sp>
        <p:nvSpPr>
          <p:cNvPr id="10" name="TextBox 9">
            <a:extLst>
              <a:ext uri="{FF2B5EF4-FFF2-40B4-BE49-F238E27FC236}">
                <a16:creationId xmlns:a16="http://schemas.microsoft.com/office/drawing/2014/main" xmlns="" id="{EB2700E0-47F6-80C0-AA94-69F1DC89A29C}"/>
              </a:ext>
            </a:extLst>
          </p:cNvPr>
          <p:cNvSpPr txBox="1"/>
          <p:nvPr/>
        </p:nvSpPr>
        <p:spPr>
          <a:xfrm>
            <a:off x="4090180" y="1146386"/>
            <a:ext cx="7606033" cy="1661993"/>
          </a:xfrm>
          <a:prstGeom prst="rect">
            <a:avLst/>
          </a:prstGeom>
          <a:noFill/>
        </p:spPr>
        <p:txBody>
          <a:bodyPr wrap="square" rtlCol="0">
            <a:spAutoFit/>
          </a:bodyPr>
          <a:lstStyle/>
          <a:p>
            <a:r>
              <a:rPr lang="en-US" sz="3400" dirty="0">
                <a:solidFill>
                  <a:srgbClr val="0070C0"/>
                </a:solidFill>
              </a:rPr>
              <a:t>information or statements of opinion about something, such as a new product, that can tell you if it is successful or liked</a:t>
            </a:r>
            <a:endParaRPr lang="en-US" sz="3200" dirty="0"/>
          </a:p>
        </p:txBody>
      </p:sp>
      <p:pic>
        <p:nvPicPr>
          <p:cNvPr id="11" name="Picture 10" descr="A cartoon of a person surrounded by hands&#10;&#10;Description automatically generated">
            <a:extLst>
              <a:ext uri="{FF2B5EF4-FFF2-40B4-BE49-F238E27FC236}">
                <a16:creationId xmlns:a16="http://schemas.microsoft.com/office/drawing/2014/main" xmlns="" id="{9FBA8ABD-B5E0-27CD-C3CE-5DB960CC7B4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7487520" y="2951946"/>
            <a:ext cx="3682988" cy="3682988"/>
          </a:xfrm>
          <a:prstGeom prst="rect">
            <a:avLst/>
          </a:prstGeom>
        </p:spPr>
      </p:pic>
    </p:spTree>
    <p:extLst>
      <p:ext uri="{BB962C8B-B14F-4D97-AF65-F5344CB8AC3E}">
        <p14:creationId xmlns:p14="http://schemas.microsoft.com/office/powerpoint/2010/main" val="388963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6351" y="941665"/>
            <a:ext cx="3951534" cy="553998"/>
          </a:xfrm>
          <a:prstGeom prst="rect">
            <a:avLst/>
          </a:prstGeom>
        </p:spPr>
        <p:txBody>
          <a:bodyPr wrap="square">
            <a:spAutoFit/>
          </a:bodyPr>
          <a:lstStyle/>
          <a:p>
            <a:pPr marL="228600" lvl="0" indent="-228600">
              <a:buFontTx/>
              <a:buAutoNum type="arabicPeriod"/>
            </a:pPr>
            <a:r>
              <a:rPr lang="en-US" sz="3000" b="1" dirty="0" smtClean="0">
                <a:solidFill>
                  <a:srgbClr val="0070C0"/>
                </a:solidFill>
              </a:rPr>
              <a:t> professional (</a:t>
            </a:r>
            <a:r>
              <a:rPr lang="en-US" sz="3000" b="1" dirty="0" err="1" smtClean="0">
                <a:solidFill>
                  <a:srgbClr val="0070C0"/>
                </a:solidFill>
              </a:rPr>
              <a:t>adj</a:t>
            </a:r>
            <a:r>
              <a:rPr lang="en-US" sz="3000" b="1" dirty="0" smtClean="0">
                <a:solidFill>
                  <a:srgbClr val="0070C0"/>
                </a:solidFill>
              </a:rPr>
              <a:t>)</a:t>
            </a:r>
          </a:p>
        </p:txBody>
      </p:sp>
      <p:pic>
        <p:nvPicPr>
          <p:cNvPr id="5" name="Picture 4"/>
          <p:cNvPicPr>
            <a:picLocks noChangeAspect="1"/>
          </p:cNvPicPr>
          <p:nvPr/>
        </p:nvPicPr>
        <p:blipFill>
          <a:blip r:embed="rId2"/>
          <a:stretch>
            <a:fillRect/>
          </a:stretch>
        </p:blipFill>
        <p:spPr>
          <a:xfrm>
            <a:off x="6810703" y="219078"/>
            <a:ext cx="5022720" cy="3209922"/>
          </a:xfrm>
          <a:prstGeom prst="rect">
            <a:avLst/>
          </a:prstGeom>
        </p:spPr>
      </p:pic>
      <p:sp>
        <p:nvSpPr>
          <p:cNvPr id="6" name="TextBox 5"/>
          <p:cNvSpPr txBox="1"/>
          <p:nvPr/>
        </p:nvSpPr>
        <p:spPr>
          <a:xfrm>
            <a:off x="1345324" y="144781"/>
            <a:ext cx="2957956" cy="584775"/>
          </a:xfrm>
          <a:prstGeom prst="rect">
            <a:avLst/>
          </a:prstGeom>
          <a:solidFill>
            <a:srgbClr val="6D9FB1"/>
          </a:solidFill>
        </p:spPr>
        <p:txBody>
          <a:bodyPr wrap="square" rtlCol="0">
            <a:spAutoFit/>
          </a:bodyPr>
          <a:lstStyle/>
          <a:p>
            <a:r>
              <a:rPr lang="en-US" sz="3200" b="1" dirty="0" smtClean="0">
                <a:solidFill>
                  <a:srgbClr val="FFFF00"/>
                </a:solidFill>
                <a:latin typeface="Times New Roman" panose="02020603050405020304" pitchFamily="18" charset="0"/>
                <a:cs typeface="Times New Roman" panose="02020603050405020304" pitchFamily="18" charset="0"/>
              </a:rPr>
              <a:t>* Vocabulary</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069757" y="1619787"/>
            <a:ext cx="3244799" cy="553998"/>
          </a:xfrm>
          <a:prstGeom prst="rect">
            <a:avLst/>
          </a:prstGeom>
        </p:spPr>
        <p:txBody>
          <a:bodyPr wrap="none">
            <a:spAutoFit/>
          </a:bodyPr>
          <a:lstStyle/>
          <a:p>
            <a:pPr lvl="0"/>
            <a:r>
              <a:rPr lang="en-US" sz="3000" b="1" dirty="0" smtClean="0">
                <a:solidFill>
                  <a:srgbClr val="0070C0"/>
                </a:solidFill>
              </a:rPr>
              <a:t>2. workshop </a:t>
            </a:r>
            <a:r>
              <a:rPr lang="en-US" sz="3000" b="1" dirty="0">
                <a:solidFill>
                  <a:srgbClr val="0070C0"/>
                </a:solidFill>
              </a:rPr>
              <a:t>(n) </a:t>
            </a:r>
          </a:p>
        </p:txBody>
      </p:sp>
      <p:sp>
        <p:nvSpPr>
          <p:cNvPr id="8" name="Rectangle 7"/>
          <p:cNvSpPr/>
          <p:nvPr/>
        </p:nvSpPr>
        <p:spPr>
          <a:xfrm>
            <a:off x="1079784" y="2297909"/>
            <a:ext cx="2900153" cy="553998"/>
          </a:xfrm>
          <a:prstGeom prst="rect">
            <a:avLst/>
          </a:prstGeom>
        </p:spPr>
        <p:txBody>
          <a:bodyPr wrap="none">
            <a:spAutoFit/>
          </a:bodyPr>
          <a:lstStyle/>
          <a:p>
            <a:pPr lvl="0"/>
            <a:r>
              <a:rPr lang="en-US" sz="3000" b="1" dirty="0" smtClean="0">
                <a:solidFill>
                  <a:srgbClr val="0070C0"/>
                </a:solidFill>
              </a:rPr>
              <a:t>3. template </a:t>
            </a:r>
            <a:r>
              <a:rPr lang="en-US" sz="3000" b="1" dirty="0">
                <a:solidFill>
                  <a:srgbClr val="0070C0"/>
                </a:solidFill>
              </a:rPr>
              <a:t>(n) </a:t>
            </a:r>
          </a:p>
        </p:txBody>
      </p:sp>
      <p:sp>
        <p:nvSpPr>
          <p:cNvPr id="9" name="Rectangle 8"/>
          <p:cNvSpPr/>
          <p:nvPr/>
        </p:nvSpPr>
        <p:spPr>
          <a:xfrm>
            <a:off x="1046351" y="2936649"/>
            <a:ext cx="2645276" cy="553998"/>
          </a:xfrm>
          <a:prstGeom prst="rect">
            <a:avLst/>
          </a:prstGeom>
        </p:spPr>
        <p:txBody>
          <a:bodyPr wrap="none">
            <a:spAutoFit/>
          </a:bodyPr>
          <a:lstStyle/>
          <a:p>
            <a:pPr lvl="0"/>
            <a:r>
              <a:rPr lang="en-US" sz="3000" b="1" dirty="0" smtClean="0">
                <a:solidFill>
                  <a:srgbClr val="0070C0"/>
                </a:solidFill>
              </a:rPr>
              <a:t>4. priority </a:t>
            </a:r>
            <a:r>
              <a:rPr lang="en-US" sz="3000" b="1" dirty="0">
                <a:solidFill>
                  <a:srgbClr val="0070C0"/>
                </a:solidFill>
              </a:rPr>
              <a:t>(n) </a:t>
            </a:r>
          </a:p>
        </p:txBody>
      </p:sp>
      <p:sp>
        <p:nvSpPr>
          <p:cNvPr id="10" name="Rectangle 9"/>
          <p:cNvSpPr/>
          <p:nvPr/>
        </p:nvSpPr>
        <p:spPr>
          <a:xfrm>
            <a:off x="1046351" y="3665665"/>
            <a:ext cx="2877711" cy="553998"/>
          </a:xfrm>
          <a:prstGeom prst="rect">
            <a:avLst/>
          </a:prstGeom>
        </p:spPr>
        <p:txBody>
          <a:bodyPr wrap="none">
            <a:spAutoFit/>
          </a:bodyPr>
          <a:lstStyle/>
          <a:p>
            <a:pPr lvl="0"/>
            <a:r>
              <a:rPr lang="en-US" sz="3000" b="1" dirty="0" smtClean="0">
                <a:solidFill>
                  <a:srgbClr val="0070C0"/>
                </a:solidFill>
              </a:rPr>
              <a:t>5. feedback </a:t>
            </a:r>
            <a:r>
              <a:rPr lang="en-US" sz="3000" b="1" dirty="0">
                <a:solidFill>
                  <a:srgbClr val="0070C0"/>
                </a:solidFill>
              </a:rPr>
              <a:t>(n)</a:t>
            </a:r>
          </a:p>
        </p:txBody>
      </p:sp>
      <p:sp>
        <p:nvSpPr>
          <p:cNvPr id="12" name="Rectangle 11"/>
          <p:cNvSpPr/>
          <p:nvPr/>
        </p:nvSpPr>
        <p:spPr>
          <a:xfrm>
            <a:off x="4876800" y="951988"/>
            <a:ext cx="3830449" cy="553998"/>
          </a:xfrm>
          <a:prstGeom prst="rect">
            <a:avLst/>
          </a:prstGeom>
        </p:spPr>
        <p:txBody>
          <a:bodyPr wrap="square">
            <a:spAutoFit/>
          </a:bodyPr>
          <a:lstStyle/>
          <a:p>
            <a:pPr lvl="0"/>
            <a:r>
              <a:rPr lang="en-US" sz="3000" b="1" dirty="0" err="1" smtClean="0">
                <a:solidFill>
                  <a:srgbClr val="0070C0"/>
                </a:solidFill>
              </a:rPr>
              <a:t>Chuyên</a:t>
            </a:r>
            <a:r>
              <a:rPr lang="en-US" sz="3000" b="1" dirty="0" smtClean="0">
                <a:solidFill>
                  <a:srgbClr val="0070C0"/>
                </a:solidFill>
              </a:rPr>
              <a:t> </a:t>
            </a:r>
            <a:r>
              <a:rPr lang="en-US" sz="3000" b="1" dirty="0" err="1" smtClean="0">
                <a:solidFill>
                  <a:srgbClr val="0070C0"/>
                </a:solidFill>
              </a:rPr>
              <a:t>nghiệp</a:t>
            </a:r>
            <a:endParaRPr lang="en-US" sz="3000" b="1" dirty="0" smtClean="0">
              <a:solidFill>
                <a:srgbClr val="0070C0"/>
              </a:solidFill>
            </a:endParaRPr>
          </a:p>
        </p:txBody>
      </p:sp>
      <p:sp>
        <p:nvSpPr>
          <p:cNvPr id="14" name="Rectangle 13"/>
          <p:cNvSpPr/>
          <p:nvPr/>
        </p:nvSpPr>
        <p:spPr>
          <a:xfrm>
            <a:off x="4551101" y="1594212"/>
            <a:ext cx="3830449" cy="553998"/>
          </a:xfrm>
          <a:prstGeom prst="rect">
            <a:avLst/>
          </a:prstGeom>
        </p:spPr>
        <p:txBody>
          <a:bodyPr wrap="square">
            <a:spAutoFit/>
          </a:bodyPr>
          <a:lstStyle/>
          <a:p>
            <a:pPr lvl="0"/>
            <a:r>
              <a:rPr lang="en-US" sz="3000" b="1" dirty="0" err="1" smtClean="0">
                <a:solidFill>
                  <a:srgbClr val="0070C0"/>
                </a:solidFill>
              </a:rPr>
              <a:t>Xưởng</a:t>
            </a:r>
            <a:r>
              <a:rPr lang="en-US" sz="3000" b="1" dirty="0" smtClean="0">
                <a:solidFill>
                  <a:srgbClr val="0070C0"/>
                </a:solidFill>
              </a:rPr>
              <a:t>, </a:t>
            </a:r>
            <a:r>
              <a:rPr lang="en-US" sz="3000" b="1" dirty="0" err="1" smtClean="0">
                <a:solidFill>
                  <a:srgbClr val="0070C0"/>
                </a:solidFill>
              </a:rPr>
              <a:t>hội</a:t>
            </a:r>
            <a:r>
              <a:rPr lang="en-US" sz="3000" b="1" dirty="0" smtClean="0">
                <a:solidFill>
                  <a:srgbClr val="0070C0"/>
                </a:solidFill>
              </a:rPr>
              <a:t> </a:t>
            </a:r>
            <a:r>
              <a:rPr lang="en-US" sz="3000" b="1" dirty="0" err="1" smtClean="0">
                <a:solidFill>
                  <a:srgbClr val="0070C0"/>
                </a:solidFill>
              </a:rPr>
              <a:t>thảo</a:t>
            </a:r>
            <a:endParaRPr lang="en-US" sz="3000" b="1" dirty="0" smtClean="0">
              <a:solidFill>
                <a:srgbClr val="0070C0"/>
              </a:solidFill>
            </a:endParaRPr>
          </a:p>
        </p:txBody>
      </p:sp>
      <p:sp>
        <p:nvSpPr>
          <p:cNvPr id="15" name="Rectangle 14"/>
          <p:cNvSpPr/>
          <p:nvPr/>
        </p:nvSpPr>
        <p:spPr>
          <a:xfrm>
            <a:off x="4451673" y="2337445"/>
            <a:ext cx="3830449" cy="553998"/>
          </a:xfrm>
          <a:prstGeom prst="rect">
            <a:avLst/>
          </a:prstGeom>
        </p:spPr>
        <p:txBody>
          <a:bodyPr wrap="square">
            <a:spAutoFit/>
          </a:bodyPr>
          <a:lstStyle/>
          <a:p>
            <a:pPr lvl="0"/>
            <a:r>
              <a:rPr lang="en-US" sz="3000" b="1" dirty="0" err="1" smtClean="0">
                <a:solidFill>
                  <a:srgbClr val="0070C0"/>
                </a:solidFill>
              </a:rPr>
              <a:t>Bản</a:t>
            </a:r>
            <a:r>
              <a:rPr lang="en-US" sz="3000" b="1" dirty="0" smtClean="0">
                <a:solidFill>
                  <a:srgbClr val="0070C0"/>
                </a:solidFill>
              </a:rPr>
              <a:t> </a:t>
            </a:r>
            <a:r>
              <a:rPr lang="en-US" sz="3000" b="1" dirty="0" err="1" smtClean="0">
                <a:solidFill>
                  <a:srgbClr val="0070C0"/>
                </a:solidFill>
              </a:rPr>
              <a:t>mẫu</a:t>
            </a:r>
            <a:endParaRPr lang="en-US" sz="3000" b="1" dirty="0" smtClean="0">
              <a:solidFill>
                <a:srgbClr val="0070C0"/>
              </a:solidFill>
            </a:endParaRPr>
          </a:p>
        </p:txBody>
      </p:sp>
      <p:sp>
        <p:nvSpPr>
          <p:cNvPr id="16" name="Rectangle 15"/>
          <p:cNvSpPr/>
          <p:nvPr/>
        </p:nvSpPr>
        <p:spPr>
          <a:xfrm>
            <a:off x="4188261" y="2987204"/>
            <a:ext cx="3830449" cy="553998"/>
          </a:xfrm>
          <a:prstGeom prst="rect">
            <a:avLst/>
          </a:prstGeom>
        </p:spPr>
        <p:txBody>
          <a:bodyPr wrap="square">
            <a:spAutoFit/>
          </a:bodyPr>
          <a:lstStyle/>
          <a:p>
            <a:pPr lvl="0"/>
            <a:r>
              <a:rPr lang="vi-VN" sz="3000" b="1" dirty="0" smtClean="0">
                <a:solidFill>
                  <a:srgbClr val="0070C0"/>
                </a:solidFill>
              </a:rPr>
              <a:t>Ư</a:t>
            </a:r>
            <a:r>
              <a:rPr lang="en-US" sz="3000" b="1" dirty="0" smtClean="0">
                <a:solidFill>
                  <a:srgbClr val="0070C0"/>
                </a:solidFill>
              </a:rPr>
              <a:t>u </a:t>
            </a:r>
            <a:r>
              <a:rPr lang="en-US" sz="3000" b="1" dirty="0" err="1" smtClean="0">
                <a:solidFill>
                  <a:srgbClr val="0070C0"/>
                </a:solidFill>
              </a:rPr>
              <a:t>tiên</a:t>
            </a:r>
            <a:endParaRPr lang="en-US" sz="3000" b="1" dirty="0" smtClean="0">
              <a:solidFill>
                <a:srgbClr val="0070C0"/>
              </a:solidFill>
            </a:endParaRPr>
          </a:p>
        </p:txBody>
      </p:sp>
      <p:sp>
        <p:nvSpPr>
          <p:cNvPr id="17" name="Rectangle 16"/>
          <p:cNvSpPr/>
          <p:nvPr/>
        </p:nvSpPr>
        <p:spPr>
          <a:xfrm>
            <a:off x="4303280" y="3665326"/>
            <a:ext cx="3830449" cy="553998"/>
          </a:xfrm>
          <a:prstGeom prst="rect">
            <a:avLst/>
          </a:prstGeom>
        </p:spPr>
        <p:txBody>
          <a:bodyPr wrap="square">
            <a:spAutoFit/>
          </a:bodyPr>
          <a:lstStyle/>
          <a:p>
            <a:pPr lvl="0"/>
            <a:r>
              <a:rPr lang="en-US" sz="3000" b="1" dirty="0" err="1" smtClean="0">
                <a:solidFill>
                  <a:srgbClr val="0070C0"/>
                </a:solidFill>
              </a:rPr>
              <a:t>Nhận</a:t>
            </a:r>
            <a:r>
              <a:rPr lang="en-US" sz="3000" b="1" dirty="0" smtClean="0">
                <a:solidFill>
                  <a:srgbClr val="0070C0"/>
                </a:solidFill>
              </a:rPr>
              <a:t> </a:t>
            </a:r>
            <a:r>
              <a:rPr lang="en-US" sz="3000" b="1" dirty="0" err="1" smtClean="0">
                <a:solidFill>
                  <a:srgbClr val="0070C0"/>
                </a:solidFill>
              </a:rPr>
              <a:t>xét</a:t>
            </a:r>
            <a:endParaRPr lang="en-US" sz="3000" b="1" dirty="0" smtClean="0">
              <a:solidFill>
                <a:srgbClr val="0070C0"/>
              </a:solidFill>
            </a:endParaRPr>
          </a:p>
        </p:txBody>
      </p:sp>
      <p:pic>
        <p:nvPicPr>
          <p:cNvPr id="18" name="Picture 17">
            <a:extLst>
              <a:ext uri="{FF2B5EF4-FFF2-40B4-BE49-F238E27FC236}">
                <a16:creationId xmlns:a16="http://schemas.microsoft.com/office/drawing/2014/main" xmlns="" id="{761EA8C7-08BD-4697-A271-8B4A9D68E0F2}"/>
              </a:ext>
            </a:extLst>
          </p:cNvPr>
          <p:cNvPicPr>
            <a:picLocks noChangeAspect="1"/>
          </p:cNvPicPr>
          <p:nvPr/>
        </p:nvPicPr>
        <p:blipFill>
          <a:blip r:embed="rId3"/>
          <a:stretch>
            <a:fillRect/>
          </a:stretch>
        </p:blipFill>
        <p:spPr>
          <a:xfrm>
            <a:off x="6869428" y="1604535"/>
            <a:ext cx="5123145" cy="3048608"/>
          </a:xfrm>
          <a:prstGeom prst="rect">
            <a:avLst/>
          </a:prstGeom>
        </p:spPr>
      </p:pic>
      <p:pic>
        <p:nvPicPr>
          <p:cNvPr id="19" name="Picture 18" descr="A collection of square cards&#10;&#10;Description automatically generated">
            <a:extLst>
              <a:ext uri="{FF2B5EF4-FFF2-40B4-BE49-F238E27FC236}">
                <a16:creationId xmlns:a16="http://schemas.microsoft.com/office/drawing/2014/main" xmlns="" id="{069AC56C-5007-BB7B-A14E-371C6560CDE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7410226" y="2030753"/>
            <a:ext cx="4395470" cy="4388144"/>
          </a:xfrm>
          <a:prstGeom prst="rect">
            <a:avLst/>
          </a:prstGeom>
        </p:spPr>
      </p:pic>
      <p:pic>
        <p:nvPicPr>
          <p:cNvPr id="20" name="Picture 19" descr="A hand writing a check box&#10;&#10;Description automatically generated">
            <a:extLst>
              <a:ext uri="{FF2B5EF4-FFF2-40B4-BE49-F238E27FC236}">
                <a16:creationId xmlns:a16="http://schemas.microsoft.com/office/drawing/2014/main" xmlns="" id="{6B043838-019C-84B1-326D-FC4C41EE243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6920189" y="2063064"/>
            <a:ext cx="5156200" cy="3759200"/>
          </a:xfrm>
          <a:prstGeom prst="rect">
            <a:avLst/>
          </a:prstGeom>
        </p:spPr>
      </p:pic>
      <p:pic>
        <p:nvPicPr>
          <p:cNvPr id="21" name="Picture 20" descr="A cartoon of a person surrounded by hands&#10;&#10;Description automatically generated">
            <a:extLst>
              <a:ext uri="{FF2B5EF4-FFF2-40B4-BE49-F238E27FC236}">
                <a16:creationId xmlns:a16="http://schemas.microsoft.com/office/drawing/2014/main" xmlns="" id="{9FBA8ABD-B5E0-27CD-C3CE-5DB960CC7B40}"/>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7410226" y="2377830"/>
            <a:ext cx="3682988" cy="3682988"/>
          </a:xfrm>
          <a:prstGeom prst="rect">
            <a:avLst/>
          </a:prstGeom>
        </p:spPr>
      </p:pic>
    </p:spTree>
    <p:extLst>
      <p:ext uri="{BB962C8B-B14F-4D97-AF65-F5344CB8AC3E}">
        <p14:creationId xmlns:p14="http://schemas.microsoft.com/office/powerpoint/2010/main" val="22374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3" presetClass="exit" presetSubtype="10" fill="hold" nodeType="withEffect">
                                  <p:stCondLst>
                                    <p:cond delay="0"/>
                                  </p:stCondLst>
                                  <p:childTnLst>
                                    <p:animEffect transition="out" filter="blinds(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par>
                          <p:cTn id="26" fill="hold">
                            <p:stCondLst>
                              <p:cond delay="500"/>
                            </p:stCondLst>
                            <p:childTnLst>
                              <p:par>
                                <p:cTn id="27" presetID="10" presetClass="exit" presetSubtype="0" fill="hold" nodeType="after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75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par>
                          <p:cTn id="40" fill="hold">
                            <p:stCondLst>
                              <p:cond delay="500"/>
                            </p:stCondLst>
                            <p:childTnLst>
                              <p:par>
                                <p:cTn id="41" presetID="16" presetClass="exit" presetSubtype="21" fill="hold" nodeType="afterEffect">
                                  <p:stCondLst>
                                    <p:cond delay="0"/>
                                  </p:stCondLst>
                                  <p:childTnLst>
                                    <p:animEffect transition="out" filter="barn(inVertical)">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heel(1)">
                                      <p:cBhvr>
                                        <p:cTn id="48" dur="125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par>
                          <p:cTn id="54" fill="hold">
                            <p:stCondLst>
                              <p:cond delay="500"/>
                            </p:stCondLst>
                            <p:childTnLst>
                              <p:par>
                                <p:cTn id="55" presetID="12" presetClass="exit" presetSubtype="4" fill="hold" nodeType="afterEffect">
                                  <p:stCondLst>
                                    <p:cond delay="0"/>
                                  </p:stCondLst>
                                  <p:childTnLst>
                                    <p:anim calcmode="lin" valueType="num">
                                      <p:cBhvr additive="base">
                                        <p:cTn id="56" dur="500"/>
                                        <p:tgtEl>
                                          <p:spTgt spid="20"/>
                                        </p:tgtEl>
                                        <p:attrNameLst>
                                          <p:attrName>ppt_y</p:attrName>
                                        </p:attrNameLst>
                                      </p:cBhvr>
                                      <p:tavLst>
                                        <p:tav tm="0">
                                          <p:val>
                                            <p:strVal val="#ppt_y"/>
                                          </p:val>
                                        </p:tav>
                                        <p:tav tm="100000">
                                          <p:val>
                                            <p:strVal val="#ppt_y+#ppt_h*1.125000"/>
                                          </p:val>
                                        </p:tav>
                                      </p:tavLst>
                                    </p:anim>
                                    <p:animEffect transition="out" filter="wipe(down)">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down)">
                                      <p:cBhvr>
                                        <p:cTn id="63" dur="10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arn(inVertical)">
                                      <p:cBhvr>
                                        <p:cTn id="68" dur="500"/>
                                        <p:tgtEl>
                                          <p:spTgt spid="17"/>
                                        </p:tgtEl>
                                      </p:cBhvr>
                                    </p:animEffect>
                                  </p:childTnLst>
                                </p:cTn>
                              </p:par>
                            </p:childTnLst>
                          </p:cTn>
                        </p:par>
                        <p:par>
                          <p:cTn id="69" fill="hold">
                            <p:stCondLst>
                              <p:cond delay="500"/>
                            </p:stCondLst>
                            <p:childTnLst>
                              <p:par>
                                <p:cTn id="70" presetID="18" presetClass="exit" presetSubtype="12" fill="hold" nodeType="afterEffect">
                                  <p:stCondLst>
                                    <p:cond delay="0"/>
                                  </p:stCondLst>
                                  <p:childTnLst>
                                    <p:animEffect transition="out" filter="strips(downLeft)">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05655" y="793314"/>
            <a:ext cx="4224233" cy="923330"/>
          </a:xfrm>
          <a:prstGeom prst="rect">
            <a:avLst/>
          </a:prstGeom>
        </p:spPr>
        <p:txBody>
          <a:bodyPr wrap="none">
            <a:spAutoFit/>
          </a:bodyPr>
          <a:lstStyle/>
          <a:p>
            <a:pPr marL="685800" indent="-685800">
              <a:buFont typeface="Wingdings" panose="05000000000000000000" pitchFamily="2" charset="2"/>
              <a:buChar char="q"/>
            </a:pPr>
            <a:r>
              <a:rPr lang="en-US" sz="5400" b="1" dirty="0" smtClean="0">
                <a:solidFill>
                  <a:srgbClr val="C00000"/>
                </a:solidFill>
              </a:rPr>
              <a:t> </a:t>
            </a:r>
            <a:r>
              <a:rPr lang="en-US" sz="5400" b="1" dirty="0" smtClean="0">
                <a:solidFill>
                  <a:srgbClr val="77ADC0"/>
                </a:solidFill>
              </a:rPr>
              <a:t>READING</a:t>
            </a:r>
            <a:endParaRPr lang="en-US" sz="5400" b="1" dirty="0">
              <a:solidFill>
                <a:srgbClr val="77ADC0"/>
              </a:solidFill>
            </a:endParaRPr>
          </a:p>
        </p:txBody>
      </p:sp>
      <p:pic>
        <p:nvPicPr>
          <p:cNvPr id="2" name="Picture 1"/>
          <p:cNvPicPr>
            <a:picLocks noChangeAspect="1"/>
          </p:cNvPicPr>
          <p:nvPr/>
        </p:nvPicPr>
        <p:blipFill>
          <a:blip r:embed="rId2"/>
          <a:stretch>
            <a:fillRect/>
          </a:stretch>
        </p:blipFill>
        <p:spPr>
          <a:xfrm>
            <a:off x="4465045" y="2614291"/>
            <a:ext cx="3105451" cy="2594707"/>
          </a:xfrm>
          <a:prstGeom prst="rect">
            <a:avLst/>
          </a:prstGeom>
        </p:spPr>
      </p:pic>
      <p:pic>
        <p:nvPicPr>
          <p:cNvPr id="4" name="Picture 24" descr="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826" y="147905"/>
            <a:ext cx="10668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317" y="75986"/>
            <a:ext cx="10668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71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80411" y="308758"/>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3196" y="206118"/>
            <a:ext cx="397035" cy="707886"/>
          </a:xfrm>
          <a:prstGeom prst="rect">
            <a:avLst/>
          </a:prstGeom>
          <a:noFill/>
        </p:spPr>
        <p:txBody>
          <a:bodyPr wrap="square" rtlCol="0">
            <a:spAutoFit/>
          </a:bodyPr>
          <a:lstStyle/>
          <a:p>
            <a:pPr algn="ctr"/>
            <a:r>
              <a:rPr lang="vi-VN" sz="4000" b="1" dirty="0">
                <a:latin typeface="Myriad Pro" pitchFamily="34" charset="0"/>
              </a:rPr>
              <a:t>1</a:t>
            </a:r>
            <a:endParaRPr lang="en-US" sz="4000" b="1" dirty="0">
              <a:latin typeface="Myriad Pro" pitchFamily="34" charset="0"/>
            </a:endParaRPr>
          </a:p>
        </p:txBody>
      </p:sp>
      <p:pic>
        <p:nvPicPr>
          <p:cNvPr id="2" name="Picture 1">
            <a:extLst>
              <a:ext uri="{FF2B5EF4-FFF2-40B4-BE49-F238E27FC236}">
                <a16:creationId xmlns:a16="http://schemas.microsoft.com/office/drawing/2014/main" xmlns="" id="{2275FB43-727B-47EC-8292-943016BA9101}"/>
              </a:ext>
            </a:extLst>
          </p:cNvPr>
          <p:cNvPicPr>
            <a:picLocks noChangeAspect="1"/>
          </p:cNvPicPr>
          <p:nvPr/>
        </p:nvPicPr>
        <p:blipFill>
          <a:blip r:embed="rId5"/>
          <a:stretch>
            <a:fillRect/>
          </a:stretch>
        </p:blipFill>
        <p:spPr>
          <a:xfrm>
            <a:off x="300625" y="1841891"/>
            <a:ext cx="11891375" cy="4496279"/>
          </a:xfrm>
          <a:prstGeom prst="rect">
            <a:avLst/>
          </a:prstGeom>
        </p:spPr>
      </p:pic>
      <p:sp>
        <p:nvSpPr>
          <p:cNvPr id="4" name="Rectangle 3"/>
          <p:cNvSpPr/>
          <p:nvPr/>
        </p:nvSpPr>
        <p:spPr>
          <a:xfrm>
            <a:off x="1072199" y="261924"/>
            <a:ext cx="10727319" cy="1477328"/>
          </a:xfrm>
          <a:prstGeom prst="rect">
            <a:avLst/>
          </a:prstGeom>
        </p:spPr>
        <p:txBody>
          <a:bodyPr wrap="square">
            <a:spAutoFit/>
          </a:bodyPr>
          <a:lstStyle/>
          <a:p>
            <a:r>
              <a:rPr lang="en-US" sz="2900" dirty="0">
                <a:solidFill>
                  <a:schemeClr val="bg1"/>
                </a:solidFill>
                <a:latin typeface="Times New Roman" panose="02020603050405020304" pitchFamily="18" charset="0"/>
                <a:cs typeface="Times New Roman" panose="02020603050405020304" pitchFamily="18" charset="0"/>
              </a:rPr>
              <a:t>Read parts of the notices about different workshops for teens. Tick the appropriate box(</a:t>
            </a:r>
            <a:r>
              <a:rPr lang="en-US" sz="2900" dirty="0" err="1">
                <a:solidFill>
                  <a:schemeClr val="bg1"/>
                </a:solidFill>
                <a:latin typeface="Times New Roman" panose="02020603050405020304" pitchFamily="18" charset="0"/>
                <a:cs typeface="Times New Roman" panose="02020603050405020304" pitchFamily="18" charset="0"/>
              </a:rPr>
              <a:t>es</a:t>
            </a:r>
            <a:r>
              <a:rPr lang="en-US" sz="2900" dirty="0">
                <a:solidFill>
                  <a:schemeClr val="bg1"/>
                </a:solidFill>
                <a:latin typeface="Times New Roman" panose="02020603050405020304" pitchFamily="18" charset="0"/>
                <a:cs typeface="Times New Roman" panose="02020603050405020304" pitchFamily="18" charset="0"/>
              </a:rPr>
              <a:t>) to show which workshop has the following features</a:t>
            </a:r>
          </a:p>
        </p:txBody>
      </p:sp>
      <p:pic>
        <p:nvPicPr>
          <p:cNvPr id="5" name="Review 1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8680" y="811364"/>
            <a:ext cx="406400" cy="406400"/>
          </a:xfrm>
          <a:prstGeom prst="rect">
            <a:avLst/>
          </a:prstGeom>
        </p:spPr>
      </p:pic>
    </p:spTree>
    <p:extLst>
      <p:ext uri="{BB962C8B-B14F-4D97-AF65-F5344CB8AC3E}">
        <p14:creationId xmlns:p14="http://schemas.microsoft.com/office/powerpoint/2010/main" val="1529224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6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14252D60-D299-66BF-742E-7631F9AC9D26}"/>
              </a:ext>
            </a:extLst>
          </p:cNvPr>
          <p:cNvGraphicFramePr>
            <a:graphicFrameLocks noGrp="1"/>
          </p:cNvGraphicFramePr>
          <p:nvPr>
            <p:extLst>
              <p:ext uri="{D42A27DB-BD31-4B8C-83A1-F6EECF244321}">
                <p14:modId xmlns:p14="http://schemas.microsoft.com/office/powerpoint/2010/main" val="4258590533"/>
              </p:ext>
            </p:extLst>
          </p:nvPr>
        </p:nvGraphicFramePr>
        <p:xfrm>
          <a:off x="546912" y="1409607"/>
          <a:ext cx="10958279" cy="4405375"/>
        </p:xfrm>
        <a:graphic>
          <a:graphicData uri="http://schemas.openxmlformats.org/drawingml/2006/table">
            <a:tbl>
              <a:tblPr firstRow="1" bandRow="1">
                <a:tableStyleId>{C4B1156A-380E-4F78-BDF5-A606A8083BF9}</a:tableStyleId>
              </a:tblPr>
              <a:tblGrid>
                <a:gridCol w="7793743">
                  <a:extLst>
                    <a:ext uri="{9D8B030D-6E8A-4147-A177-3AD203B41FA5}">
                      <a16:colId xmlns:a16="http://schemas.microsoft.com/office/drawing/2014/main" xmlns="" val="525851008"/>
                    </a:ext>
                  </a:extLst>
                </a:gridCol>
                <a:gridCol w="1116496">
                  <a:extLst>
                    <a:ext uri="{9D8B030D-6E8A-4147-A177-3AD203B41FA5}">
                      <a16:colId xmlns:a16="http://schemas.microsoft.com/office/drawing/2014/main" xmlns="" val="4224381310"/>
                    </a:ext>
                  </a:extLst>
                </a:gridCol>
                <a:gridCol w="977030">
                  <a:extLst>
                    <a:ext uri="{9D8B030D-6E8A-4147-A177-3AD203B41FA5}">
                      <a16:colId xmlns:a16="http://schemas.microsoft.com/office/drawing/2014/main" xmlns="" val="3412865839"/>
                    </a:ext>
                  </a:extLst>
                </a:gridCol>
                <a:gridCol w="1071010">
                  <a:extLst>
                    <a:ext uri="{9D8B030D-6E8A-4147-A177-3AD203B41FA5}">
                      <a16:colId xmlns:a16="http://schemas.microsoft.com/office/drawing/2014/main" xmlns="" val="3376892471"/>
                    </a:ext>
                  </a:extLst>
                </a:gridCol>
              </a:tblGrid>
              <a:tr h="624276">
                <a:tc>
                  <a:txBody>
                    <a:bodyPr/>
                    <a:lstStyle/>
                    <a:p>
                      <a:endParaRPr lang="en-US" sz="2500" dirty="0">
                        <a:latin typeface="+mn-lt"/>
                      </a:endParaRPr>
                    </a:p>
                  </a:txBody>
                  <a:tcPr>
                    <a:solidFill>
                      <a:schemeClr val="accent6">
                        <a:lumMod val="20000"/>
                        <a:lumOff val="80000"/>
                      </a:schemeClr>
                    </a:solidFill>
                  </a:tcPr>
                </a:tc>
                <a:tc>
                  <a:txBody>
                    <a:bodyPr/>
                    <a:lstStyle/>
                    <a:p>
                      <a:pPr algn="ctr"/>
                      <a:r>
                        <a:rPr lang="en-US" sz="2800" dirty="0">
                          <a:solidFill>
                            <a:srgbClr val="0070C0"/>
                          </a:solidFill>
                          <a:latin typeface="Arial Black" panose="020B0A04020102020204" pitchFamily="34" charset="0"/>
                        </a:rPr>
                        <a:t>A</a:t>
                      </a:r>
                    </a:p>
                  </a:txBody>
                  <a:tcPr anchor="ctr">
                    <a:solidFill>
                      <a:schemeClr val="accent6">
                        <a:lumMod val="20000"/>
                        <a:lumOff val="80000"/>
                      </a:schemeClr>
                    </a:solidFill>
                  </a:tcPr>
                </a:tc>
                <a:tc>
                  <a:txBody>
                    <a:bodyPr/>
                    <a:lstStyle/>
                    <a:p>
                      <a:pPr algn="ctr"/>
                      <a:r>
                        <a:rPr lang="en-US" sz="2800" dirty="0">
                          <a:solidFill>
                            <a:srgbClr val="0070C0"/>
                          </a:solidFill>
                          <a:latin typeface="Arial Black" panose="020B0A04020102020204" pitchFamily="34" charset="0"/>
                        </a:rPr>
                        <a:t>B</a:t>
                      </a:r>
                    </a:p>
                  </a:txBody>
                  <a:tcPr anchor="ctr">
                    <a:solidFill>
                      <a:schemeClr val="accent6">
                        <a:lumMod val="20000"/>
                        <a:lumOff val="80000"/>
                      </a:schemeClr>
                    </a:solidFill>
                  </a:tcPr>
                </a:tc>
                <a:tc>
                  <a:txBody>
                    <a:bodyPr/>
                    <a:lstStyle/>
                    <a:p>
                      <a:pPr algn="ctr"/>
                      <a:r>
                        <a:rPr lang="en-US" sz="2800" dirty="0">
                          <a:solidFill>
                            <a:srgbClr val="0070C0"/>
                          </a:solidFill>
                          <a:latin typeface="Arial Black" panose="020B0A04020102020204" pitchFamily="34" charset="0"/>
                        </a:rPr>
                        <a:t>C</a:t>
                      </a:r>
                    </a:p>
                  </a:txBody>
                  <a:tcPr anchor="ctr">
                    <a:solidFill>
                      <a:schemeClr val="accent6">
                        <a:lumMod val="20000"/>
                        <a:lumOff val="80000"/>
                      </a:schemeClr>
                    </a:solidFill>
                  </a:tcPr>
                </a:tc>
                <a:extLst>
                  <a:ext uri="{0D108BD9-81ED-4DB2-BD59-A6C34878D82A}">
                    <a16:rowId xmlns:a16="http://schemas.microsoft.com/office/drawing/2014/main" xmlns="" val="628320036"/>
                  </a:ext>
                </a:extLst>
              </a:tr>
              <a:tr h="753694">
                <a:tc>
                  <a:txBody>
                    <a:bodyPr/>
                    <a:lstStyle/>
                    <a:p>
                      <a:r>
                        <a:rPr lang="en-US" sz="2700" b="1" dirty="0">
                          <a:solidFill>
                            <a:srgbClr val="F16649"/>
                          </a:solidFill>
                          <a:latin typeface="+mn-lt"/>
                        </a:rPr>
                        <a:t>1. </a:t>
                      </a:r>
                      <a:r>
                        <a:rPr lang="en-US" sz="2700" b="1" dirty="0">
                          <a:latin typeface="+mn-lt"/>
                        </a:rPr>
                        <a:t>Teens will </a:t>
                      </a:r>
                      <a:r>
                        <a:rPr lang="en-US" sz="2700" b="1" dirty="0" err="1">
                          <a:latin typeface="+mn-lt"/>
                        </a:rPr>
                        <a:t>practise</a:t>
                      </a:r>
                      <a:r>
                        <a:rPr lang="en-US" sz="2700" b="1" dirty="0">
                          <a:latin typeface="+mn-lt"/>
                        </a:rPr>
                        <a:t> doing things, using the new skills.</a:t>
                      </a:r>
                    </a:p>
                  </a:txBody>
                  <a:tcPr>
                    <a:solidFill>
                      <a:schemeClr val="accent6">
                        <a:lumMod val="20000"/>
                        <a:lumOff val="80000"/>
                      </a:schemeClr>
                    </a:solidFill>
                  </a:tcPr>
                </a:tc>
                <a:tc>
                  <a:txBody>
                    <a:bodyPr/>
                    <a:lstStyle/>
                    <a:p>
                      <a:pPr algn="ctr"/>
                      <a:endParaRPr lang="en-US" sz="2500" dirty="0">
                        <a:latin typeface="+mn-lt"/>
                      </a:endParaRPr>
                    </a:p>
                  </a:txBody>
                  <a:tcPr anchor="ctr">
                    <a:solidFill>
                      <a:schemeClr val="accent6">
                        <a:lumMod val="20000"/>
                        <a:lumOff val="80000"/>
                      </a:schemeClr>
                    </a:solidFill>
                  </a:tcPr>
                </a:tc>
                <a:tc>
                  <a:txBody>
                    <a:bodyPr/>
                    <a:lstStyle/>
                    <a:p>
                      <a:pPr algn="ctr"/>
                      <a:endParaRPr lang="en-US" sz="2500" dirty="0">
                        <a:latin typeface="+mn-lt"/>
                      </a:endParaRPr>
                    </a:p>
                  </a:txBody>
                  <a:tcPr anchor="ctr">
                    <a:solidFill>
                      <a:schemeClr val="accent6">
                        <a:lumMod val="20000"/>
                        <a:lumOff val="80000"/>
                      </a:schemeClr>
                    </a:solidFill>
                  </a:tcPr>
                </a:tc>
                <a:tc>
                  <a:txBody>
                    <a:bodyPr/>
                    <a:lstStyle/>
                    <a:p>
                      <a:pPr algn="ctr"/>
                      <a:endParaRPr lang="en-US" sz="2500">
                        <a:latin typeface="+mn-lt"/>
                      </a:endParaRPr>
                    </a:p>
                  </a:txBody>
                  <a:tcPr anchor="ctr">
                    <a:solidFill>
                      <a:schemeClr val="accent6">
                        <a:lumMod val="20000"/>
                        <a:lumOff val="80000"/>
                      </a:schemeClr>
                    </a:solidFill>
                  </a:tcPr>
                </a:tc>
                <a:extLst>
                  <a:ext uri="{0D108BD9-81ED-4DB2-BD59-A6C34878D82A}">
                    <a16:rowId xmlns:a16="http://schemas.microsoft.com/office/drawing/2014/main" xmlns="" val="3209598346"/>
                  </a:ext>
                </a:extLst>
              </a:tr>
              <a:tr h="705372">
                <a:tc>
                  <a:txBody>
                    <a:bodyPr/>
                    <a:lstStyle/>
                    <a:p>
                      <a:r>
                        <a:rPr lang="en-US" sz="2700" b="1" dirty="0">
                          <a:solidFill>
                            <a:srgbClr val="F16649"/>
                          </a:solidFill>
                          <a:latin typeface="+mn-lt"/>
                        </a:rPr>
                        <a:t>2. </a:t>
                      </a:r>
                      <a:r>
                        <a:rPr lang="en-US" sz="2700" b="1" dirty="0">
                          <a:latin typeface="+mn-lt"/>
                        </a:rPr>
                        <a:t>Teens can work with professional people.</a:t>
                      </a:r>
                    </a:p>
                  </a:txBody>
                  <a:tcPr>
                    <a:solidFill>
                      <a:schemeClr val="accent6">
                        <a:lumMod val="20000"/>
                        <a:lumOff val="80000"/>
                      </a:schemeClr>
                    </a:solidFill>
                  </a:tcPr>
                </a:tc>
                <a:tc>
                  <a:txBody>
                    <a:bodyPr/>
                    <a:lstStyle/>
                    <a:p>
                      <a:pPr algn="ctr"/>
                      <a:endParaRPr lang="en-US" sz="2500" dirty="0">
                        <a:latin typeface="+mn-lt"/>
                      </a:endParaRPr>
                    </a:p>
                  </a:txBody>
                  <a:tcPr anchor="ctr">
                    <a:solidFill>
                      <a:schemeClr val="accent6">
                        <a:lumMod val="20000"/>
                        <a:lumOff val="80000"/>
                      </a:schemeClr>
                    </a:solidFill>
                  </a:tcPr>
                </a:tc>
                <a:tc>
                  <a:txBody>
                    <a:bodyPr/>
                    <a:lstStyle/>
                    <a:p>
                      <a:pPr algn="ctr"/>
                      <a:endParaRPr lang="en-US" sz="2500" dirty="0">
                        <a:latin typeface="+mn-lt"/>
                      </a:endParaRPr>
                    </a:p>
                  </a:txBody>
                  <a:tcPr anchor="ctr">
                    <a:solidFill>
                      <a:schemeClr val="accent6">
                        <a:lumMod val="20000"/>
                        <a:lumOff val="80000"/>
                      </a:schemeClr>
                    </a:solidFill>
                  </a:tcPr>
                </a:tc>
                <a:tc>
                  <a:txBody>
                    <a:bodyPr/>
                    <a:lstStyle/>
                    <a:p>
                      <a:pPr algn="ctr"/>
                      <a:r>
                        <a:rPr lang="en-US" sz="2500" dirty="0" smtClean="0">
                          <a:solidFill>
                            <a:srgbClr val="FF0000"/>
                          </a:solidFill>
                          <a:latin typeface="+mn-lt"/>
                        </a:rPr>
                        <a:t>X</a:t>
                      </a:r>
                      <a:endParaRPr lang="en-US" sz="2500" dirty="0">
                        <a:solidFill>
                          <a:srgbClr val="FF0000"/>
                        </a:solidFill>
                        <a:latin typeface="+mn-lt"/>
                      </a:endParaRPr>
                    </a:p>
                  </a:txBody>
                  <a:tcPr anchor="ctr">
                    <a:solidFill>
                      <a:schemeClr val="accent6">
                        <a:lumMod val="20000"/>
                        <a:lumOff val="80000"/>
                      </a:schemeClr>
                    </a:solidFill>
                  </a:tcPr>
                </a:tc>
                <a:extLst>
                  <a:ext uri="{0D108BD9-81ED-4DB2-BD59-A6C34878D82A}">
                    <a16:rowId xmlns:a16="http://schemas.microsoft.com/office/drawing/2014/main" xmlns="" val="529143400"/>
                  </a:ext>
                </a:extLst>
              </a:tr>
              <a:tr h="622651">
                <a:tc>
                  <a:txBody>
                    <a:bodyPr/>
                    <a:lstStyle/>
                    <a:p>
                      <a:r>
                        <a:rPr lang="en-US" sz="2700" b="1" dirty="0">
                          <a:solidFill>
                            <a:srgbClr val="F16649"/>
                          </a:solidFill>
                          <a:latin typeface="+mn-lt"/>
                        </a:rPr>
                        <a:t>3. </a:t>
                      </a:r>
                      <a:r>
                        <a:rPr lang="en-US" sz="2700" b="1" dirty="0">
                          <a:latin typeface="+mn-lt"/>
                        </a:rPr>
                        <a:t>It deals with teens’ daily problems.</a:t>
                      </a:r>
                    </a:p>
                  </a:txBody>
                  <a:tcPr>
                    <a:solidFill>
                      <a:schemeClr val="accent6">
                        <a:lumMod val="20000"/>
                        <a:lumOff val="80000"/>
                      </a:schemeClr>
                    </a:solidFill>
                  </a:tcPr>
                </a:tc>
                <a:tc>
                  <a:txBody>
                    <a:bodyPr/>
                    <a:lstStyle/>
                    <a:p>
                      <a:pPr algn="ctr"/>
                      <a:endParaRPr lang="en-US" sz="2500" dirty="0">
                        <a:latin typeface="+mn-lt"/>
                      </a:endParaRPr>
                    </a:p>
                  </a:txBody>
                  <a:tcPr anchor="ctr">
                    <a:solidFill>
                      <a:schemeClr val="accent6">
                        <a:lumMod val="20000"/>
                        <a:lumOff val="80000"/>
                      </a:schemeClr>
                    </a:solidFill>
                  </a:tcPr>
                </a:tc>
                <a:tc>
                  <a:txBody>
                    <a:bodyPr/>
                    <a:lstStyle/>
                    <a:p>
                      <a:pPr algn="ctr"/>
                      <a:endParaRPr lang="en-US" sz="2500" dirty="0">
                        <a:latin typeface="+mn-lt"/>
                      </a:endParaRPr>
                    </a:p>
                  </a:txBody>
                  <a:tcPr anchor="ctr">
                    <a:solidFill>
                      <a:schemeClr val="accent6">
                        <a:lumMod val="20000"/>
                        <a:lumOff val="80000"/>
                      </a:schemeClr>
                    </a:solidFill>
                  </a:tcPr>
                </a:tc>
                <a:tc>
                  <a:txBody>
                    <a:bodyPr/>
                    <a:lstStyle/>
                    <a:p>
                      <a:pPr algn="ctr"/>
                      <a:endParaRPr lang="en-US" sz="2500" dirty="0">
                        <a:latin typeface="+mn-lt"/>
                      </a:endParaRPr>
                    </a:p>
                  </a:txBody>
                  <a:tcPr anchor="ctr">
                    <a:solidFill>
                      <a:schemeClr val="accent6">
                        <a:lumMod val="20000"/>
                        <a:lumOff val="80000"/>
                      </a:schemeClr>
                    </a:solidFill>
                  </a:tcPr>
                </a:tc>
                <a:extLst>
                  <a:ext uri="{0D108BD9-81ED-4DB2-BD59-A6C34878D82A}">
                    <a16:rowId xmlns:a16="http://schemas.microsoft.com/office/drawing/2014/main" xmlns="" val="378460346"/>
                  </a:ext>
                </a:extLst>
              </a:tr>
              <a:tr h="624276">
                <a:tc>
                  <a:txBody>
                    <a:bodyPr/>
                    <a:lstStyle/>
                    <a:p>
                      <a:r>
                        <a:rPr lang="en-US" sz="2700" b="1" dirty="0">
                          <a:solidFill>
                            <a:srgbClr val="F16649"/>
                          </a:solidFill>
                          <a:latin typeface="+mn-lt"/>
                        </a:rPr>
                        <a:t>4. </a:t>
                      </a:r>
                      <a:r>
                        <a:rPr lang="en-US" sz="2700" b="1" dirty="0">
                          <a:latin typeface="+mn-lt"/>
                        </a:rPr>
                        <a:t>Teens can improve their skills based on the feedback from professionals.</a:t>
                      </a:r>
                    </a:p>
                  </a:txBody>
                  <a:tcPr>
                    <a:solidFill>
                      <a:schemeClr val="accent6">
                        <a:lumMod val="20000"/>
                        <a:lumOff val="80000"/>
                      </a:schemeClr>
                    </a:solidFill>
                  </a:tcPr>
                </a:tc>
                <a:tc>
                  <a:txBody>
                    <a:bodyPr/>
                    <a:lstStyle/>
                    <a:p>
                      <a:pPr algn="ctr"/>
                      <a:endParaRPr lang="en-US" sz="2500" dirty="0">
                        <a:latin typeface="+mn-lt"/>
                      </a:endParaRPr>
                    </a:p>
                  </a:txBody>
                  <a:tcPr anchor="ctr">
                    <a:solidFill>
                      <a:schemeClr val="accent6">
                        <a:lumMod val="20000"/>
                        <a:lumOff val="80000"/>
                      </a:schemeClr>
                    </a:solidFill>
                  </a:tcPr>
                </a:tc>
                <a:tc>
                  <a:txBody>
                    <a:bodyPr/>
                    <a:lstStyle/>
                    <a:p>
                      <a:pPr algn="ctr"/>
                      <a:endParaRPr lang="en-US" sz="2500" dirty="0">
                        <a:latin typeface="+mn-lt"/>
                      </a:endParaRPr>
                    </a:p>
                  </a:txBody>
                  <a:tcPr anchor="ctr">
                    <a:solidFill>
                      <a:schemeClr val="accent6">
                        <a:lumMod val="20000"/>
                        <a:lumOff val="80000"/>
                      </a:schemeClr>
                    </a:solidFill>
                  </a:tcPr>
                </a:tc>
                <a:tc>
                  <a:txBody>
                    <a:bodyPr/>
                    <a:lstStyle/>
                    <a:p>
                      <a:pPr algn="ctr"/>
                      <a:endParaRPr lang="en-US" sz="2500" dirty="0">
                        <a:latin typeface="+mn-lt"/>
                      </a:endParaRPr>
                    </a:p>
                  </a:txBody>
                  <a:tcPr anchor="ctr">
                    <a:solidFill>
                      <a:schemeClr val="accent6">
                        <a:lumMod val="20000"/>
                        <a:lumOff val="80000"/>
                      </a:schemeClr>
                    </a:solidFill>
                  </a:tcPr>
                </a:tc>
                <a:extLst>
                  <a:ext uri="{0D108BD9-81ED-4DB2-BD59-A6C34878D82A}">
                    <a16:rowId xmlns:a16="http://schemas.microsoft.com/office/drawing/2014/main" xmlns="" val="3553511459"/>
                  </a:ext>
                </a:extLst>
              </a:tr>
              <a:tr h="624276">
                <a:tc>
                  <a:txBody>
                    <a:bodyPr/>
                    <a:lstStyle/>
                    <a:p>
                      <a:r>
                        <a:rPr lang="en-US" sz="2700" b="1" dirty="0">
                          <a:solidFill>
                            <a:srgbClr val="F16649"/>
                          </a:solidFill>
                          <a:latin typeface="+mn-lt"/>
                        </a:rPr>
                        <a:t>5. </a:t>
                      </a:r>
                      <a:r>
                        <a:rPr lang="en-US" sz="2700" b="1" dirty="0">
                          <a:latin typeface="+mn-lt"/>
                        </a:rPr>
                        <a:t>Teens will present their product.</a:t>
                      </a:r>
                    </a:p>
                  </a:txBody>
                  <a:tcPr>
                    <a:solidFill>
                      <a:schemeClr val="accent6">
                        <a:lumMod val="20000"/>
                        <a:lumOff val="80000"/>
                      </a:schemeClr>
                    </a:solidFill>
                  </a:tcPr>
                </a:tc>
                <a:tc>
                  <a:txBody>
                    <a:bodyPr/>
                    <a:lstStyle/>
                    <a:p>
                      <a:pPr algn="ctr"/>
                      <a:endParaRPr lang="en-US" sz="2500">
                        <a:latin typeface="+mn-lt"/>
                      </a:endParaRPr>
                    </a:p>
                  </a:txBody>
                  <a:tcPr anchor="ctr">
                    <a:solidFill>
                      <a:schemeClr val="accent6">
                        <a:lumMod val="20000"/>
                        <a:lumOff val="80000"/>
                      </a:schemeClr>
                    </a:solidFill>
                  </a:tcPr>
                </a:tc>
                <a:tc>
                  <a:txBody>
                    <a:bodyPr/>
                    <a:lstStyle/>
                    <a:p>
                      <a:pPr algn="ctr"/>
                      <a:endParaRPr lang="en-US" sz="2500" dirty="0">
                        <a:latin typeface="+mn-lt"/>
                      </a:endParaRPr>
                    </a:p>
                  </a:txBody>
                  <a:tcPr anchor="ctr">
                    <a:solidFill>
                      <a:schemeClr val="accent6">
                        <a:lumMod val="20000"/>
                        <a:lumOff val="80000"/>
                      </a:schemeClr>
                    </a:solidFill>
                  </a:tcPr>
                </a:tc>
                <a:tc>
                  <a:txBody>
                    <a:bodyPr/>
                    <a:lstStyle/>
                    <a:p>
                      <a:pPr algn="ctr"/>
                      <a:endParaRPr lang="en-US" sz="2500" dirty="0">
                        <a:latin typeface="+mn-lt"/>
                      </a:endParaRPr>
                    </a:p>
                  </a:txBody>
                  <a:tcPr anchor="ctr">
                    <a:solidFill>
                      <a:schemeClr val="accent6">
                        <a:lumMod val="20000"/>
                        <a:lumOff val="80000"/>
                      </a:schemeClr>
                    </a:solidFill>
                  </a:tcPr>
                </a:tc>
                <a:extLst>
                  <a:ext uri="{0D108BD9-81ED-4DB2-BD59-A6C34878D82A}">
                    <a16:rowId xmlns:a16="http://schemas.microsoft.com/office/drawing/2014/main" xmlns="" val="3070329887"/>
                  </a:ext>
                </a:extLst>
              </a:tr>
            </a:tbl>
          </a:graphicData>
        </a:graphic>
      </p:graphicFrame>
      <p:sp>
        <p:nvSpPr>
          <p:cNvPr id="21" name="Rounded Rectangle 20"/>
          <p:cNvSpPr/>
          <p:nvPr/>
        </p:nvSpPr>
        <p:spPr>
          <a:xfrm>
            <a:off x="480411" y="308758"/>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22" name="TextBox 21"/>
          <p:cNvSpPr txBox="1"/>
          <p:nvPr/>
        </p:nvSpPr>
        <p:spPr>
          <a:xfrm>
            <a:off x="533196" y="206118"/>
            <a:ext cx="397035" cy="707886"/>
          </a:xfrm>
          <a:prstGeom prst="rect">
            <a:avLst/>
          </a:prstGeom>
          <a:noFill/>
        </p:spPr>
        <p:txBody>
          <a:bodyPr wrap="square" rtlCol="0">
            <a:spAutoFit/>
          </a:bodyPr>
          <a:lstStyle/>
          <a:p>
            <a:pPr algn="ctr"/>
            <a:r>
              <a:rPr lang="vi-VN" sz="4000" b="1" dirty="0">
                <a:latin typeface="Myriad Pro" pitchFamily="34" charset="0"/>
              </a:rPr>
              <a:t>1</a:t>
            </a:r>
            <a:endParaRPr lang="en-US" sz="4000" b="1" dirty="0">
              <a:latin typeface="Myriad Pro" pitchFamily="34" charset="0"/>
            </a:endParaRPr>
          </a:p>
        </p:txBody>
      </p:sp>
      <p:sp>
        <p:nvSpPr>
          <p:cNvPr id="23" name="Rectangle 22"/>
          <p:cNvSpPr/>
          <p:nvPr/>
        </p:nvSpPr>
        <p:spPr>
          <a:xfrm>
            <a:off x="1160390" y="32357"/>
            <a:ext cx="10727319" cy="1477328"/>
          </a:xfrm>
          <a:prstGeom prst="rect">
            <a:avLst/>
          </a:prstGeom>
        </p:spPr>
        <p:txBody>
          <a:bodyPr wrap="square">
            <a:spAutoFit/>
          </a:bodyPr>
          <a:lstStyle/>
          <a:p>
            <a:r>
              <a:rPr lang="en-US" sz="2900" dirty="0">
                <a:solidFill>
                  <a:schemeClr val="bg1"/>
                </a:solidFill>
                <a:latin typeface="Times New Roman" panose="02020603050405020304" pitchFamily="18" charset="0"/>
                <a:cs typeface="Times New Roman" panose="02020603050405020304" pitchFamily="18" charset="0"/>
              </a:rPr>
              <a:t>Read parts of the notices about different workshops for teens. Tick the appropriate box(</a:t>
            </a:r>
            <a:r>
              <a:rPr lang="en-US" sz="2900" dirty="0" err="1">
                <a:solidFill>
                  <a:schemeClr val="bg1"/>
                </a:solidFill>
                <a:latin typeface="Times New Roman" panose="02020603050405020304" pitchFamily="18" charset="0"/>
                <a:cs typeface="Times New Roman" panose="02020603050405020304" pitchFamily="18" charset="0"/>
              </a:rPr>
              <a:t>es</a:t>
            </a:r>
            <a:r>
              <a:rPr lang="en-US" sz="2900" dirty="0">
                <a:solidFill>
                  <a:schemeClr val="bg1"/>
                </a:solidFill>
                <a:latin typeface="Times New Roman" panose="02020603050405020304" pitchFamily="18" charset="0"/>
                <a:cs typeface="Times New Roman" panose="02020603050405020304" pitchFamily="18" charset="0"/>
              </a:rPr>
              <a:t>) to show which workshop has the following features</a:t>
            </a:r>
          </a:p>
        </p:txBody>
      </p:sp>
      <p:sp>
        <p:nvSpPr>
          <p:cNvPr id="16" name="TextBox 15"/>
          <p:cNvSpPr txBox="1"/>
          <p:nvPr/>
        </p:nvSpPr>
        <p:spPr>
          <a:xfrm>
            <a:off x="8518523" y="2076339"/>
            <a:ext cx="728084" cy="923330"/>
          </a:xfrm>
          <a:prstGeom prst="rect">
            <a:avLst/>
          </a:prstGeom>
          <a:noFill/>
        </p:spPr>
        <p:txBody>
          <a:bodyPr wrap="none" rtlCol="0">
            <a:spAutoFit/>
          </a:bodyPr>
          <a:lstStyle/>
          <a:p>
            <a:pPr defTabSz="914267"/>
            <a:r>
              <a:rPr lang="en-US" sz="5400" dirty="0" smtClean="0">
                <a:solidFill>
                  <a:srgbClr val="FF0000"/>
                </a:solidFill>
                <a:latin typeface="Calibri"/>
                <a:sym typeface="Wingdings" panose="05000000000000000000" pitchFamily="2" charset="2"/>
              </a:rPr>
              <a:t></a:t>
            </a:r>
            <a:endParaRPr lang="en-US" sz="5400" dirty="0">
              <a:solidFill>
                <a:srgbClr val="FF0000"/>
              </a:solidFill>
              <a:latin typeface="Calibri"/>
            </a:endParaRPr>
          </a:p>
        </p:txBody>
      </p:sp>
      <p:sp>
        <p:nvSpPr>
          <p:cNvPr id="17" name="TextBox 16"/>
          <p:cNvSpPr txBox="1"/>
          <p:nvPr/>
        </p:nvSpPr>
        <p:spPr>
          <a:xfrm>
            <a:off x="10699756" y="2065596"/>
            <a:ext cx="728084" cy="923330"/>
          </a:xfrm>
          <a:prstGeom prst="rect">
            <a:avLst/>
          </a:prstGeom>
          <a:noFill/>
        </p:spPr>
        <p:txBody>
          <a:bodyPr wrap="none" rtlCol="0">
            <a:spAutoFit/>
          </a:bodyPr>
          <a:lstStyle/>
          <a:p>
            <a:pPr defTabSz="914267"/>
            <a:r>
              <a:rPr lang="en-US" sz="5400" dirty="0">
                <a:solidFill>
                  <a:srgbClr val="FF0000"/>
                </a:solidFill>
                <a:latin typeface="Calibri"/>
                <a:sym typeface="Wingdings" panose="05000000000000000000" pitchFamily="2" charset="2"/>
              </a:rPr>
              <a:t></a:t>
            </a:r>
            <a:endParaRPr lang="en-US" sz="5400" dirty="0">
              <a:solidFill>
                <a:srgbClr val="FF0000"/>
              </a:solidFill>
              <a:latin typeface="Calibri"/>
            </a:endParaRPr>
          </a:p>
        </p:txBody>
      </p:sp>
      <p:sp>
        <p:nvSpPr>
          <p:cNvPr id="20" name="TextBox 19"/>
          <p:cNvSpPr txBox="1"/>
          <p:nvPr/>
        </p:nvSpPr>
        <p:spPr>
          <a:xfrm>
            <a:off x="8471940" y="2867373"/>
            <a:ext cx="728084" cy="923330"/>
          </a:xfrm>
          <a:prstGeom prst="rect">
            <a:avLst/>
          </a:prstGeom>
          <a:noFill/>
        </p:spPr>
        <p:txBody>
          <a:bodyPr wrap="none" rtlCol="0">
            <a:spAutoFit/>
          </a:bodyPr>
          <a:lstStyle/>
          <a:p>
            <a:pPr defTabSz="914267"/>
            <a:r>
              <a:rPr lang="en-US" sz="5400" dirty="0">
                <a:solidFill>
                  <a:srgbClr val="FF0000"/>
                </a:solidFill>
                <a:latin typeface="Calibri"/>
                <a:sym typeface="Wingdings" panose="05000000000000000000" pitchFamily="2" charset="2"/>
              </a:rPr>
              <a:t></a:t>
            </a:r>
            <a:endParaRPr lang="en-US" sz="5400" dirty="0">
              <a:solidFill>
                <a:srgbClr val="FF0000"/>
              </a:solidFill>
              <a:latin typeface="Calibri"/>
            </a:endParaRPr>
          </a:p>
        </p:txBody>
      </p:sp>
      <p:sp>
        <p:nvSpPr>
          <p:cNvPr id="24" name="TextBox 23"/>
          <p:cNvSpPr txBox="1"/>
          <p:nvPr/>
        </p:nvSpPr>
        <p:spPr>
          <a:xfrm>
            <a:off x="9436542" y="3451925"/>
            <a:ext cx="728084" cy="923330"/>
          </a:xfrm>
          <a:prstGeom prst="rect">
            <a:avLst/>
          </a:prstGeom>
          <a:noFill/>
        </p:spPr>
        <p:txBody>
          <a:bodyPr wrap="none" rtlCol="0">
            <a:spAutoFit/>
          </a:bodyPr>
          <a:lstStyle/>
          <a:p>
            <a:pPr defTabSz="914267"/>
            <a:r>
              <a:rPr lang="en-US" sz="5400" dirty="0">
                <a:solidFill>
                  <a:srgbClr val="FF0000"/>
                </a:solidFill>
                <a:latin typeface="Calibri"/>
                <a:sym typeface="Wingdings" panose="05000000000000000000" pitchFamily="2" charset="2"/>
              </a:rPr>
              <a:t></a:t>
            </a:r>
            <a:endParaRPr lang="en-US" sz="5400" dirty="0">
              <a:solidFill>
                <a:srgbClr val="FF0000"/>
              </a:solidFill>
              <a:latin typeface="Calibri"/>
            </a:endParaRPr>
          </a:p>
        </p:txBody>
      </p:sp>
      <p:sp>
        <p:nvSpPr>
          <p:cNvPr id="25" name="TextBox 24"/>
          <p:cNvSpPr txBox="1"/>
          <p:nvPr/>
        </p:nvSpPr>
        <p:spPr>
          <a:xfrm>
            <a:off x="8632044" y="5035657"/>
            <a:ext cx="728084" cy="923330"/>
          </a:xfrm>
          <a:prstGeom prst="rect">
            <a:avLst/>
          </a:prstGeom>
          <a:noFill/>
        </p:spPr>
        <p:txBody>
          <a:bodyPr wrap="none" rtlCol="0">
            <a:spAutoFit/>
          </a:bodyPr>
          <a:lstStyle/>
          <a:p>
            <a:pPr defTabSz="914267"/>
            <a:r>
              <a:rPr lang="en-US" sz="5400" dirty="0">
                <a:solidFill>
                  <a:srgbClr val="FF0000"/>
                </a:solidFill>
                <a:latin typeface="Calibri"/>
                <a:sym typeface="Wingdings" panose="05000000000000000000" pitchFamily="2" charset="2"/>
              </a:rPr>
              <a:t></a:t>
            </a:r>
            <a:endParaRPr lang="en-US" sz="5400" dirty="0">
              <a:solidFill>
                <a:srgbClr val="FF0000"/>
              </a:solidFill>
              <a:latin typeface="Calibri"/>
            </a:endParaRPr>
          </a:p>
        </p:txBody>
      </p:sp>
      <p:sp>
        <p:nvSpPr>
          <p:cNvPr id="26" name="TextBox 25"/>
          <p:cNvSpPr txBox="1"/>
          <p:nvPr/>
        </p:nvSpPr>
        <p:spPr>
          <a:xfrm>
            <a:off x="10699756" y="4300028"/>
            <a:ext cx="728084" cy="923330"/>
          </a:xfrm>
          <a:prstGeom prst="rect">
            <a:avLst/>
          </a:prstGeom>
          <a:noFill/>
        </p:spPr>
        <p:txBody>
          <a:bodyPr wrap="none" rtlCol="0">
            <a:spAutoFit/>
          </a:bodyPr>
          <a:lstStyle/>
          <a:p>
            <a:pPr defTabSz="914267"/>
            <a:r>
              <a:rPr lang="en-US" sz="5400" dirty="0">
                <a:solidFill>
                  <a:srgbClr val="FF0000"/>
                </a:solidFill>
                <a:latin typeface="Calibri"/>
                <a:sym typeface="Wingdings" panose="05000000000000000000" pitchFamily="2" charset="2"/>
              </a:rPr>
              <a:t></a:t>
            </a:r>
            <a:endParaRPr lang="en-US" sz="5400" dirty="0">
              <a:solidFill>
                <a:srgbClr val="FF0000"/>
              </a:solidFill>
              <a:latin typeface="Calibri"/>
            </a:endParaRPr>
          </a:p>
        </p:txBody>
      </p:sp>
      <p:sp>
        <p:nvSpPr>
          <p:cNvPr id="27" name="Oval 26">
            <a:hlinkClick r:id="rId3" action="ppaction://hlinksldjump"/>
            <a:extLst>
              <a:ext uri="{FF2B5EF4-FFF2-40B4-BE49-F238E27FC236}">
                <a16:creationId xmlns:a16="http://schemas.microsoft.com/office/drawing/2014/main" xmlns="" id="{AADD3D59-1A58-4F2F-BA01-E09D5F5C2CDA}"/>
              </a:ext>
            </a:extLst>
          </p:cNvPr>
          <p:cNvSpPr/>
          <p:nvPr/>
        </p:nvSpPr>
        <p:spPr>
          <a:xfrm>
            <a:off x="11559289" y="2217107"/>
            <a:ext cx="406520" cy="388308"/>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B050"/>
                </a:solidFill>
                <a:latin typeface="Arial" panose="020B0604020202020204" pitchFamily="34" charset="0"/>
                <a:cs typeface="Arial" panose="020B0604020202020204" pitchFamily="34" charset="0"/>
              </a:rPr>
              <a:t>?</a:t>
            </a:r>
          </a:p>
        </p:txBody>
      </p:sp>
      <p:sp>
        <p:nvSpPr>
          <p:cNvPr id="28" name="Oval 27">
            <a:hlinkClick r:id="rId4" action="ppaction://hlinksldjump"/>
            <a:extLst>
              <a:ext uri="{FF2B5EF4-FFF2-40B4-BE49-F238E27FC236}">
                <a16:creationId xmlns:a16="http://schemas.microsoft.com/office/drawing/2014/main" xmlns="" id="{AADD3D59-1A58-4F2F-BA01-E09D5F5C2CDA}"/>
              </a:ext>
            </a:extLst>
          </p:cNvPr>
          <p:cNvSpPr/>
          <p:nvPr/>
        </p:nvSpPr>
        <p:spPr>
          <a:xfrm>
            <a:off x="11584955" y="4567539"/>
            <a:ext cx="406520" cy="388308"/>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B050"/>
                </a:solidFill>
                <a:latin typeface="Arial" panose="020B0604020202020204" pitchFamily="34" charset="0"/>
                <a:cs typeface="Arial" panose="020B0604020202020204" pitchFamily="34" charset="0"/>
              </a:rPr>
              <a:t>?</a:t>
            </a:r>
          </a:p>
        </p:txBody>
      </p:sp>
      <p:sp>
        <p:nvSpPr>
          <p:cNvPr id="29" name="Oval 28">
            <a:hlinkClick r:id="rId5" action="ppaction://hlinksldjump"/>
            <a:extLst>
              <a:ext uri="{FF2B5EF4-FFF2-40B4-BE49-F238E27FC236}">
                <a16:creationId xmlns:a16="http://schemas.microsoft.com/office/drawing/2014/main" xmlns="" id="{AADD3D59-1A58-4F2F-BA01-E09D5F5C2CDA}"/>
              </a:ext>
            </a:extLst>
          </p:cNvPr>
          <p:cNvSpPr/>
          <p:nvPr/>
        </p:nvSpPr>
        <p:spPr>
          <a:xfrm>
            <a:off x="11584955" y="3790703"/>
            <a:ext cx="406520" cy="388308"/>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B050"/>
                </a:solidFill>
                <a:latin typeface="Arial" panose="020B0604020202020204" pitchFamily="34" charset="0"/>
                <a:cs typeface="Arial" panose="020B0604020202020204" pitchFamily="34" charset="0"/>
              </a:rPr>
              <a:t>?</a:t>
            </a:r>
          </a:p>
        </p:txBody>
      </p:sp>
      <p:sp>
        <p:nvSpPr>
          <p:cNvPr id="30" name="Oval 29">
            <a:hlinkClick r:id="rId6" action="ppaction://hlinksldjump"/>
            <a:extLst>
              <a:ext uri="{FF2B5EF4-FFF2-40B4-BE49-F238E27FC236}">
                <a16:creationId xmlns:a16="http://schemas.microsoft.com/office/drawing/2014/main" xmlns="" id="{AADD3D59-1A58-4F2F-BA01-E09D5F5C2CDA}"/>
              </a:ext>
            </a:extLst>
          </p:cNvPr>
          <p:cNvSpPr/>
          <p:nvPr/>
        </p:nvSpPr>
        <p:spPr>
          <a:xfrm>
            <a:off x="11604264" y="3078517"/>
            <a:ext cx="406520" cy="388308"/>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B050"/>
                </a:solidFill>
                <a:latin typeface="Arial" panose="020B0604020202020204" pitchFamily="34" charset="0"/>
                <a:cs typeface="Arial" panose="020B0604020202020204" pitchFamily="34" charset="0"/>
              </a:rPr>
              <a:t>?</a:t>
            </a:r>
          </a:p>
        </p:txBody>
      </p:sp>
      <p:sp>
        <p:nvSpPr>
          <p:cNvPr id="31" name="Oval 30">
            <a:hlinkClick r:id="rId7" action="ppaction://hlinksldjump"/>
            <a:extLst>
              <a:ext uri="{FF2B5EF4-FFF2-40B4-BE49-F238E27FC236}">
                <a16:creationId xmlns:a16="http://schemas.microsoft.com/office/drawing/2014/main" xmlns="" id="{AADD3D59-1A58-4F2F-BA01-E09D5F5C2CDA}"/>
              </a:ext>
            </a:extLst>
          </p:cNvPr>
          <p:cNvSpPr/>
          <p:nvPr/>
        </p:nvSpPr>
        <p:spPr>
          <a:xfrm>
            <a:off x="11568578" y="5303471"/>
            <a:ext cx="406520" cy="388308"/>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B050"/>
                </a:solidFill>
                <a:latin typeface="Arial" panose="020B0604020202020204" pitchFamily="34" charset="0"/>
                <a:cs typeface="Arial" panose="020B0604020202020204" pitchFamily="34" charset="0"/>
              </a:rPr>
              <a:t>?</a:t>
            </a:r>
          </a:p>
        </p:txBody>
      </p:sp>
      <p:pic>
        <p:nvPicPr>
          <p:cNvPr id="3" name="Picture 2">
            <a:hlinkClick r:id="rId8" action="ppaction://hlinksldjump"/>
          </p:cNvPr>
          <p:cNvPicPr>
            <a:picLocks noChangeAspect="1"/>
          </p:cNvPicPr>
          <p:nvPr/>
        </p:nvPicPr>
        <p:blipFill>
          <a:blip r:embed="rId9"/>
          <a:stretch>
            <a:fillRect/>
          </a:stretch>
        </p:blipFill>
        <p:spPr>
          <a:xfrm>
            <a:off x="10579637" y="6370474"/>
            <a:ext cx="695004" cy="530398"/>
          </a:xfrm>
          <a:prstGeom prst="rect">
            <a:avLst/>
          </a:prstGeom>
        </p:spPr>
      </p:pic>
    </p:spTree>
    <p:extLst>
      <p:ext uri="{BB962C8B-B14F-4D97-AF65-F5344CB8AC3E}">
        <p14:creationId xmlns:p14="http://schemas.microsoft.com/office/powerpoint/2010/main" val="283108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6358"/>
          <a:stretch/>
        </p:blipFill>
        <p:spPr>
          <a:xfrm>
            <a:off x="6114405" y="1360770"/>
            <a:ext cx="5579734" cy="4912598"/>
          </a:xfrm>
          <a:prstGeom prst="rect">
            <a:avLst/>
          </a:prstGeom>
        </p:spPr>
      </p:pic>
      <p:pic>
        <p:nvPicPr>
          <p:cNvPr id="6" name="Picture 5"/>
          <p:cNvPicPr>
            <a:picLocks noChangeAspect="1"/>
          </p:cNvPicPr>
          <p:nvPr/>
        </p:nvPicPr>
        <p:blipFill rotWithShape="1">
          <a:blip r:embed="rId2"/>
          <a:srcRect r="64603"/>
          <a:stretch/>
        </p:blipFill>
        <p:spPr>
          <a:xfrm>
            <a:off x="588951" y="1360770"/>
            <a:ext cx="5312511" cy="4912597"/>
          </a:xfrm>
          <a:prstGeom prst="rect">
            <a:avLst/>
          </a:prstGeom>
        </p:spPr>
      </p:pic>
      <p:cxnSp>
        <p:nvCxnSpPr>
          <p:cNvPr id="14" name="Straight Connector 13"/>
          <p:cNvCxnSpPr/>
          <p:nvPr/>
        </p:nvCxnSpPr>
        <p:spPr>
          <a:xfrm>
            <a:off x="1291885" y="2962168"/>
            <a:ext cx="4083485" cy="1252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91885" y="3340037"/>
            <a:ext cx="3782860" cy="1043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91885" y="3705380"/>
            <a:ext cx="1691014" cy="1043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05216" y="3340037"/>
            <a:ext cx="363046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339852" y="2974694"/>
            <a:ext cx="45928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705216" y="3705380"/>
            <a:ext cx="3782860" cy="1043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705216" y="4359863"/>
            <a:ext cx="1691014" cy="1043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705216" y="4000261"/>
            <a:ext cx="3782860" cy="1043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536165" y="155745"/>
            <a:ext cx="518383"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29" name="TextBox 28"/>
          <p:cNvSpPr txBox="1"/>
          <p:nvPr/>
        </p:nvSpPr>
        <p:spPr>
          <a:xfrm>
            <a:off x="588951" y="53105"/>
            <a:ext cx="409498" cy="707886"/>
          </a:xfrm>
          <a:prstGeom prst="rect">
            <a:avLst/>
          </a:prstGeom>
          <a:noFill/>
        </p:spPr>
        <p:txBody>
          <a:bodyPr wrap="square" rtlCol="0">
            <a:spAutoFit/>
          </a:bodyPr>
          <a:lstStyle/>
          <a:p>
            <a:pPr algn="ctr"/>
            <a:r>
              <a:rPr lang="vi-VN" sz="4000" b="1" dirty="0">
                <a:latin typeface="Myriad Pro" pitchFamily="34" charset="0"/>
              </a:rPr>
              <a:t>1</a:t>
            </a:r>
            <a:endParaRPr lang="en-US" sz="4000" b="1" dirty="0">
              <a:latin typeface="Myriad Pro" pitchFamily="34" charset="0"/>
            </a:endParaRPr>
          </a:p>
        </p:txBody>
      </p:sp>
      <p:sp>
        <p:nvSpPr>
          <p:cNvPr id="30" name="Rectangle 29"/>
          <p:cNvSpPr/>
          <p:nvPr/>
        </p:nvSpPr>
        <p:spPr>
          <a:xfrm>
            <a:off x="1127954" y="108911"/>
            <a:ext cx="11064046" cy="984885"/>
          </a:xfrm>
          <a:prstGeom prst="rect">
            <a:avLst/>
          </a:prstGeom>
        </p:spPr>
        <p:txBody>
          <a:bodyPr wrap="square">
            <a:spAutoFit/>
          </a:bodyPr>
          <a:lstStyle/>
          <a:p>
            <a:r>
              <a:rPr lang="en-US" sz="2900" dirty="0">
                <a:solidFill>
                  <a:schemeClr val="bg1"/>
                </a:solidFill>
                <a:latin typeface="Times New Roman" panose="02020603050405020304" pitchFamily="18" charset="0"/>
                <a:cs typeface="Times New Roman" panose="02020603050405020304" pitchFamily="18" charset="0"/>
              </a:rPr>
              <a:t>Read parts of the notices about different workshops for teens. Tick the appropriate box(</a:t>
            </a:r>
            <a:r>
              <a:rPr lang="en-US" sz="2900" dirty="0" err="1">
                <a:solidFill>
                  <a:schemeClr val="bg1"/>
                </a:solidFill>
                <a:latin typeface="Times New Roman" panose="02020603050405020304" pitchFamily="18" charset="0"/>
                <a:cs typeface="Times New Roman" panose="02020603050405020304" pitchFamily="18" charset="0"/>
              </a:rPr>
              <a:t>es</a:t>
            </a:r>
            <a:r>
              <a:rPr lang="en-US" sz="2900" dirty="0">
                <a:solidFill>
                  <a:schemeClr val="bg1"/>
                </a:solidFill>
                <a:latin typeface="Times New Roman" panose="02020603050405020304" pitchFamily="18" charset="0"/>
                <a:cs typeface="Times New Roman" panose="02020603050405020304" pitchFamily="18" charset="0"/>
              </a:rPr>
              <a:t>) to show which workshop has the following features</a:t>
            </a:r>
          </a:p>
        </p:txBody>
      </p:sp>
      <p:sp>
        <p:nvSpPr>
          <p:cNvPr id="32" name="Right Arrow 31">
            <a:hlinkClick r:id="rId3" action="ppaction://hlinksldjump"/>
          </p:cNvPr>
          <p:cNvSpPr/>
          <p:nvPr/>
        </p:nvSpPr>
        <p:spPr>
          <a:xfrm>
            <a:off x="10002870" y="6369921"/>
            <a:ext cx="665613" cy="469726"/>
          </a:xfrm>
          <a:prstGeom prst="rightArrow">
            <a:avLst/>
          </a:prstGeom>
          <a:solidFill>
            <a:schemeClr val="accent3">
              <a:lumMod val="60000"/>
              <a:lumOff val="40000"/>
            </a:schemeClr>
          </a:solidFill>
          <a:ln w="25400" cap="flat" cmpd="sng" algn="ctr">
            <a:solidFill>
              <a:srgbClr val="4F81BD">
                <a:shade val="50000"/>
              </a:srgbClr>
            </a:solidFill>
            <a:prstDash val="solid"/>
          </a:ln>
          <a:effectLst/>
        </p:spPr>
        <p:txBody>
          <a:bodyPr rtlCol="0" anchor="ct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62617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64603"/>
          <a:stretch/>
        </p:blipFill>
        <p:spPr>
          <a:xfrm>
            <a:off x="3031299" y="1315233"/>
            <a:ext cx="6526060" cy="5423770"/>
          </a:xfrm>
          <a:prstGeom prst="rect">
            <a:avLst/>
          </a:prstGeom>
        </p:spPr>
      </p:pic>
      <p:cxnSp>
        <p:nvCxnSpPr>
          <p:cNvPr id="5" name="Straight Connector 4"/>
          <p:cNvCxnSpPr/>
          <p:nvPr/>
        </p:nvCxnSpPr>
        <p:spPr>
          <a:xfrm>
            <a:off x="3872629" y="5075129"/>
            <a:ext cx="5008324" cy="2296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872629" y="5450910"/>
            <a:ext cx="4144029" cy="2296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536165" y="155745"/>
            <a:ext cx="518383"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0" name="TextBox 9"/>
          <p:cNvSpPr txBox="1"/>
          <p:nvPr/>
        </p:nvSpPr>
        <p:spPr>
          <a:xfrm>
            <a:off x="588951" y="53105"/>
            <a:ext cx="409498" cy="707886"/>
          </a:xfrm>
          <a:prstGeom prst="rect">
            <a:avLst/>
          </a:prstGeom>
          <a:noFill/>
        </p:spPr>
        <p:txBody>
          <a:bodyPr wrap="square" rtlCol="0">
            <a:spAutoFit/>
          </a:bodyPr>
          <a:lstStyle/>
          <a:p>
            <a:pPr algn="ctr"/>
            <a:r>
              <a:rPr lang="vi-VN" sz="4000" b="1" dirty="0">
                <a:latin typeface="Myriad Pro" pitchFamily="34" charset="0"/>
              </a:rPr>
              <a:t>1</a:t>
            </a:r>
            <a:endParaRPr lang="en-US" sz="4000" b="1" dirty="0">
              <a:latin typeface="Myriad Pro" pitchFamily="34" charset="0"/>
            </a:endParaRPr>
          </a:p>
        </p:txBody>
      </p:sp>
      <p:sp>
        <p:nvSpPr>
          <p:cNvPr id="11" name="Rectangle 10"/>
          <p:cNvSpPr/>
          <p:nvPr/>
        </p:nvSpPr>
        <p:spPr>
          <a:xfrm>
            <a:off x="1127954" y="108911"/>
            <a:ext cx="11064046" cy="984885"/>
          </a:xfrm>
          <a:prstGeom prst="rect">
            <a:avLst/>
          </a:prstGeom>
        </p:spPr>
        <p:txBody>
          <a:bodyPr wrap="square">
            <a:spAutoFit/>
          </a:bodyPr>
          <a:lstStyle/>
          <a:p>
            <a:r>
              <a:rPr lang="en-US" sz="2900" dirty="0">
                <a:solidFill>
                  <a:schemeClr val="bg1"/>
                </a:solidFill>
                <a:latin typeface="Times New Roman" panose="02020603050405020304" pitchFamily="18" charset="0"/>
                <a:cs typeface="Times New Roman" panose="02020603050405020304" pitchFamily="18" charset="0"/>
              </a:rPr>
              <a:t>Read parts of the notices about different workshops for teens. Tick the appropriate box(</a:t>
            </a:r>
            <a:r>
              <a:rPr lang="en-US" sz="2900" dirty="0" err="1">
                <a:solidFill>
                  <a:schemeClr val="bg1"/>
                </a:solidFill>
                <a:latin typeface="Times New Roman" panose="02020603050405020304" pitchFamily="18" charset="0"/>
                <a:cs typeface="Times New Roman" panose="02020603050405020304" pitchFamily="18" charset="0"/>
              </a:rPr>
              <a:t>es</a:t>
            </a:r>
            <a:r>
              <a:rPr lang="en-US" sz="2900" dirty="0">
                <a:solidFill>
                  <a:schemeClr val="bg1"/>
                </a:solidFill>
                <a:latin typeface="Times New Roman" panose="02020603050405020304" pitchFamily="18" charset="0"/>
                <a:cs typeface="Times New Roman" panose="02020603050405020304" pitchFamily="18" charset="0"/>
              </a:rPr>
              <a:t>) to show which workshop has the following features</a:t>
            </a:r>
          </a:p>
        </p:txBody>
      </p:sp>
      <p:sp>
        <p:nvSpPr>
          <p:cNvPr id="12" name="Right Arrow 11">
            <a:hlinkClick r:id="rId3" action="ppaction://hlinksldjump"/>
          </p:cNvPr>
          <p:cNvSpPr/>
          <p:nvPr/>
        </p:nvSpPr>
        <p:spPr>
          <a:xfrm>
            <a:off x="10002870" y="6369921"/>
            <a:ext cx="665613" cy="469726"/>
          </a:xfrm>
          <a:prstGeom prst="rightArrow">
            <a:avLst/>
          </a:prstGeom>
          <a:solidFill>
            <a:schemeClr val="accent3">
              <a:lumMod val="60000"/>
              <a:lumOff val="40000"/>
            </a:schemeClr>
          </a:solidFill>
          <a:ln w="25400" cap="flat" cmpd="sng" algn="ctr">
            <a:solidFill>
              <a:srgbClr val="4F81BD">
                <a:shade val="50000"/>
              </a:srgbClr>
            </a:solidFill>
            <a:prstDash val="solid"/>
          </a:ln>
          <a:effectLst/>
        </p:spPr>
        <p:txBody>
          <a:bodyPr rtlCol="0" anchor="ctr"/>
          <a:lstStyle/>
          <a:p>
            <a:pPr marL="0" marR="0" lvl="0" indent="0" algn="ctr" defTabSz="914267"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591584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5858</TotalTime>
  <Words>2249</Words>
  <Application>Microsoft Office PowerPoint</Application>
  <PresentationFormat>Custom</PresentationFormat>
  <Paragraphs>195</Paragraphs>
  <Slides>32</Slides>
  <Notes>15</Notes>
  <HiddenSlides>0</HiddenSlides>
  <MMClips>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Circuit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Windows User</cp:lastModifiedBy>
  <cp:revision>241</cp:revision>
  <dcterms:created xsi:type="dcterms:W3CDTF">2020-12-09T02:04:09Z</dcterms:created>
  <dcterms:modified xsi:type="dcterms:W3CDTF">2024-10-28T04:02:06Z</dcterms:modified>
</cp:coreProperties>
</file>