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360" r:id="rId2"/>
    <p:sldId id="359" r:id="rId3"/>
    <p:sldId id="361" r:id="rId4"/>
    <p:sldId id="364" r:id="rId5"/>
    <p:sldId id="365" r:id="rId6"/>
    <p:sldId id="366" r:id="rId7"/>
    <p:sldId id="367" r:id="rId8"/>
    <p:sldId id="363" r:id="rId9"/>
    <p:sldId id="368" r:id="rId10"/>
    <p:sldId id="276" r:id="rId11"/>
    <p:sldId id="370" r:id="rId12"/>
    <p:sldId id="355" r:id="rId13"/>
    <p:sldId id="354" r:id="rId14"/>
    <p:sldId id="348" r:id="rId15"/>
    <p:sldId id="371" r:id="rId16"/>
    <p:sldId id="356" r:id="rId17"/>
    <p:sldId id="357" r:id="rId18"/>
    <p:sldId id="358" r:id="rId19"/>
    <p:sldId id="314" r:id="rId20"/>
    <p:sldId id="330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DC0"/>
    <a:srgbClr val="000000"/>
    <a:srgbClr val="6D9FB1"/>
    <a:srgbClr val="99FF33"/>
    <a:srgbClr val="F16649"/>
    <a:srgbClr val="F26648"/>
    <a:srgbClr val="F7931D"/>
    <a:srgbClr val="FBC864"/>
    <a:srgbClr val="F8B417"/>
    <a:srgbClr val="FEE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A36E-1717-42E0-A5EE-E9DD297C3129}" v="594" dt="2023-12-18T05:59:56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979" autoAdjust="0"/>
  </p:normalViewPr>
  <p:slideViewPr>
    <p:cSldViewPr snapToGrid="0" showGuides="1">
      <p:cViewPr varScale="1">
        <p:scale>
          <a:sx n="65" d="100"/>
          <a:sy n="65" d="100"/>
        </p:scale>
        <p:origin x="84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5681A36E-1717-42E0-A5EE-E9DD297C3129}"/>
    <pc:docChg chg="undo custSel addSld delSld modSld sldOrd">
      <pc:chgData name="THU DU" userId="db4d925effa94065" providerId="LiveId" clId="{5681A36E-1717-42E0-A5EE-E9DD297C3129}" dt="2023-12-18T08:59:24.286" v="1441" actId="20577"/>
      <pc:docMkLst>
        <pc:docMk/>
      </pc:docMkLst>
      <pc:sldChg chg="addSp delSp modSp mod">
        <pc:chgData name="THU DU" userId="db4d925effa94065" providerId="LiveId" clId="{5681A36E-1717-42E0-A5EE-E9DD297C3129}" dt="2023-12-15T02:21:51.641" v="53" actId="1076"/>
        <pc:sldMkLst>
          <pc:docMk/>
          <pc:sldMk cId="252621157" sldId="256"/>
        </pc:sldMkLst>
        <pc:spChg chg="mod">
          <ac:chgData name="THU DU" userId="db4d925effa94065" providerId="LiveId" clId="{5681A36E-1717-42E0-A5EE-E9DD297C3129}" dt="2023-12-15T02:21:18.977" v="14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1:40.691" v="50" actId="20577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5681A36E-1717-42E0-A5EE-E9DD297C3129}" dt="2023-12-15T02:21:16.459" v="12" actId="14100"/>
          <ac:spMkLst>
            <pc:docMk/>
            <pc:sldMk cId="252621157" sldId="256"/>
            <ac:spMk id="40" creationId="{00000000-0000-0000-0000-000000000000}"/>
          </ac:spMkLst>
        </pc:spChg>
        <pc:spChg chg="mod">
          <ac:chgData name="THU DU" userId="db4d925effa94065" providerId="LiveId" clId="{5681A36E-1717-42E0-A5EE-E9DD297C3129}" dt="2023-12-15T02:21:31.746" v="36" actId="5793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HU DU" userId="db4d925effa94065" providerId="LiveId" clId="{5681A36E-1717-42E0-A5EE-E9DD297C3129}" dt="2023-12-15T02:21:45.061" v="51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5681A36E-1717-42E0-A5EE-E9DD297C3129}" dt="2023-12-15T02:21:51.641" v="53" actId="1076"/>
          <ac:picMkLst>
            <pc:docMk/>
            <pc:sldMk cId="252621157" sldId="256"/>
            <ac:picMk id="2" creationId="{853616C9-F2E3-D6C4-105D-F1C2DE1B6E4F}"/>
          </ac:picMkLst>
        </pc:picChg>
      </pc:sldChg>
      <pc:sldChg chg="addSp delSp modSp mod delAnim modAnim modNotesTx">
        <pc:chgData name="THU DU" userId="db4d925effa94065" providerId="LiveId" clId="{5681A36E-1717-42E0-A5EE-E9DD297C3129}" dt="2023-12-16T07:09:17.071" v="947" actId="14100"/>
        <pc:sldMkLst>
          <pc:docMk/>
          <pc:sldMk cId="1529224504" sldId="276"/>
        </pc:sldMkLst>
        <pc:spChg chg="add mod">
          <ac:chgData name="THU DU" userId="db4d925effa94065" providerId="LiveId" clId="{5681A36E-1717-42E0-A5EE-E9DD297C3129}" dt="2023-12-16T06:58:11.783" v="771" actId="1076"/>
          <ac:spMkLst>
            <pc:docMk/>
            <pc:sldMk cId="1529224504" sldId="276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6:57:52.804" v="768" actId="1076"/>
          <ac:spMkLst>
            <pc:docMk/>
            <pc:sldMk cId="1529224504" sldId="276"/>
            <ac:spMk id="4" creationId="{18B4382D-8827-6DFD-F4D6-F24B8C292C2B}"/>
          </ac:spMkLst>
        </pc:spChg>
        <pc:spChg chg="add mod">
          <ac:chgData name="THU DU" userId="db4d925effa94065" providerId="LiveId" clId="{5681A36E-1717-42E0-A5EE-E9DD297C3129}" dt="2023-12-16T06:57:47.111" v="767" actId="1076"/>
          <ac:spMkLst>
            <pc:docMk/>
            <pc:sldMk cId="1529224504" sldId="276"/>
            <ac:spMk id="5" creationId="{F2A5180E-E22C-E539-BBCC-C9AF7EA7D5C7}"/>
          </ac:spMkLst>
        </pc:spChg>
        <pc:spChg chg="add mod">
          <ac:chgData name="THU DU" userId="db4d925effa94065" providerId="LiveId" clId="{5681A36E-1717-42E0-A5EE-E9DD297C3129}" dt="2023-12-16T06:57:41.858" v="766" actId="1076"/>
          <ac:spMkLst>
            <pc:docMk/>
            <pc:sldMk cId="1529224504" sldId="276"/>
            <ac:spMk id="6" creationId="{20D905C7-B53D-DA90-6671-729FFBC4BB1E}"/>
          </ac:spMkLst>
        </pc:spChg>
        <pc:spChg chg="add mod">
          <ac:chgData name="THU DU" userId="db4d925effa94065" providerId="LiveId" clId="{5681A36E-1717-42E0-A5EE-E9DD297C3129}" dt="2023-12-16T06:58:03.008" v="770" actId="1076"/>
          <ac:spMkLst>
            <pc:docMk/>
            <pc:sldMk cId="1529224504" sldId="276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49:20.719" v="64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09.916" v="946" actId="20577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9:17.071" v="947" actId="14100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 DU" userId="db4d925effa94065" providerId="LiveId" clId="{5681A36E-1717-42E0-A5EE-E9DD297C3129}" dt="2023-12-16T06:49:26.349" v="645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ord">
        <pc:chgData name="THU DU" userId="db4d925effa94065" providerId="LiveId" clId="{5681A36E-1717-42E0-A5EE-E9DD297C3129}" dt="2023-12-15T02:32:54.861" v="236"/>
        <pc:sldMkLst>
          <pc:docMk/>
          <pc:sldMk cId="3404845292" sldId="279"/>
        </pc:sldMkLst>
        <pc:spChg chg="mod">
          <ac:chgData name="THU DU" userId="db4d925effa94065" providerId="LiveId" clId="{5681A36E-1717-42E0-A5EE-E9DD297C3129}" dt="2023-12-15T02:27:40.973" v="226" actId="1076"/>
          <ac:spMkLst>
            <pc:docMk/>
            <pc:sldMk cId="3404845292" sldId="279"/>
            <ac:spMk id="15" creationId="{3620506D-D0FB-4364-9BF0-303257236434}"/>
          </ac:spMkLst>
        </pc:spChg>
      </pc:sldChg>
      <pc:sldChg chg="del">
        <pc:chgData name="THU DU" userId="db4d925effa94065" providerId="LiveId" clId="{5681A36E-1717-42E0-A5EE-E9DD297C3129}" dt="2023-12-16T06:49:10.999" v="627" actId="47"/>
        <pc:sldMkLst>
          <pc:docMk/>
          <pc:sldMk cId="1769986107" sldId="283"/>
        </pc:sldMkLst>
      </pc:sldChg>
      <pc:sldChg chg="del">
        <pc:chgData name="THU DU" userId="db4d925effa94065" providerId="LiveId" clId="{5681A36E-1717-42E0-A5EE-E9DD297C3129}" dt="2023-12-16T07:23:29.671" v="1280" actId="47"/>
        <pc:sldMkLst>
          <pc:docMk/>
          <pc:sldMk cId="3633158301" sldId="298"/>
        </pc:sldMkLst>
      </pc:sldChg>
      <pc:sldChg chg="modSp mod">
        <pc:chgData name="THU DU" userId="db4d925effa94065" providerId="LiveId" clId="{5681A36E-1717-42E0-A5EE-E9DD297C3129}" dt="2023-12-18T08:59:24.286" v="1441" actId="20577"/>
        <pc:sldMkLst>
          <pc:docMk/>
          <pc:sldMk cId="658201877" sldId="302"/>
        </pc:sldMkLst>
        <pc:spChg chg="mod">
          <ac:chgData name="THU DU" userId="db4d925effa94065" providerId="LiveId" clId="{5681A36E-1717-42E0-A5EE-E9DD297C3129}" dt="2023-12-15T02:26:25.173" v="207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5T02:26:15.791" v="205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5T02:26:29.674" v="209" actId="14100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5T02:22:36.101" v="11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5681A36E-1717-42E0-A5EE-E9DD297C3129}" dt="2023-12-18T05:56:17.021" v="14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5681A36E-1717-42E0-A5EE-E9DD297C3129}" dt="2023-12-18T08:59:24.286" v="1441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5681A36E-1717-42E0-A5EE-E9DD297C3129}" dt="2023-12-15T02:26:10.672" v="204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5681A36E-1717-42E0-A5EE-E9DD297C3129}" dt="2023-12-15T02:27:18.213" v="221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5.173" v="207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5681A36E-1717-42E0-A5EE-E9DD297C3129}" dt="2023-12-15T02:26:29.674" v="209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5681A36E-1717-42E0-A5EE-E9DD297C3129}" dt="2023-12-16T07:27:15.537" v="1415" actId="47"/>
        <pc:sldMkLst>
          <pc:docMk/>
          <pc:sldMk cId="626516812" sldId="313"/>
        </pc:sldMkLst>
      </pc:sldChg>
      <pc:sldChg chg="addSp modSp mod modAnim">
        <pc:chgData name="THU DU" userId="db4d925effa94065" providerId="LiveId" clId="{5681A36E-1717-42E0-A5EE-E9DD297C3129}" dt="2023-12-16T07:27:37.764" v="1434" actId="20577"/>
        <pc:sldMkLst>
          <pc:docMk/>
          <pc:sldMk cId="2275727840" sldId="314"/>
        </pc:sldMkLst>
        <pc:spChg chg="add mod">
          <ac:chgData name="THU DU" userId="db4d925effa94065" providerId="LiveId" clId="{5681A36E-1717-42E0-A5EE-E9DD297C3129}" dt="2023-12-16T07:27:26.321" v="1417" actId="571"/>
          <ac:spMkLst>
            <pc:docMk/>
            <pc:sldMk cId="2275727840" sldId="314"/>
            <ac:spMk id="2" creationId="{BB6FA017-E218-22F4-88A9-7A9A531411A9}"/>
          </ac:spMkLst>
        </pc:spChg>
        <pc:spChg chg="mod">
          <ac:chgData name="THU DU" userId="db4d925effa94065" providerId="LiveId" clId="{5681A36E-1717-42E0-A5EE-E9DD297C3129}" dt="2023-12-16T07:27:37.764" v="1434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del">
        <pc:chgData name="THU DU" userId="db4d925effa94065" providerId="LiveId" clId="{5681A36E-1717-42E0-A5EE-E9DD297C3129}" dt="2023-12-16T06:49:09.265" v="625" actId="47"/>
        <pc:sldMkLst>
          <pc:docMk/>
          <pc:sldMk cId="2817977460" sldId="316"/>
        </pc:sldMkLst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2141101352" sldId="325"/>
        </pc:sldMkLst>
      </pc:sldChg>
      <pc:sldChg chg="del">
        <pc:chgData name="THU DU" userId="db4d925effa94065" providerId="LiveId" clId="{5681A36E-1717-42E0-A5EE-E9DD297C3129}" dt="2023-12-16T07:08:30.548" v="941" actId="47"/>
        <pc:sldMkLst>
          <pc:docMk/>
          <pc:sldMk cId="2138508035" sldId="327"/>
        </pc:sldMkLst>
      </pc:sldChg>
      <pc:sldChg chg="modSp mod">
        <pc:chgData name="THU DU" userId="db4d925effa94065" providerId="LiveId" clId="{5681A36E-1717-42E0-A5EE-E9DD297C3129}" dt="2023-12-16T07:27:49.747" v="1435"/>
        <pc:sldMkLst>
          <pc:docMk/>
          <pc:sldMk cId="387957963" sldId="330"/>
        </pc:sldMkLst>
        <pc:spChg chg="mod">
          <ac:chgData name="THU DU" userId="db4d925effa94065" providerId="LiveId" clId="{5681A36E-1717-42E0-A5EE-E9DD297C3129}" dt="2023-12-16T07:27:49.747" v="1435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ord delAnim modAnim modNotesTx">
        <pc:chgData name="THU DU" userId="db4d925effa94065" providerId="LiveId" clId="{5681A36E-1717-42E0-A5EE-E9DD297C3129}" dt="2023-12-16T06:22:04.906" v="415"/>
        <pc:sldMkLst>
          <pc:docMk/>
          <pc:sldMk cId="1898126263" sldId="331"/>
        </pc:sldMkLst>
        <pc:spChg chg="mod">
          <ac:chgData name="THU DU" userId="db4d925effa94065" providerId="LiveId" clId="{5681A36E-1717-42E0-A5EE-E9DD297C3129}" dt="2023-12-16T06:21:59.268" v="413" actId="20577"/>
          <ac:spMkLst>
            <pc:docMk/>
            <pc:sldMk cId="1898126263" sldId="331"/>
            <ac:spMk id="2" creationId="{C08C442B-59CF-50BB-BD63-3F819C0172BA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4" creationId="{6DF789EB-3C4C-4460-258C-91CB7EF8D8C8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6" creationId="{82E3E189-06D1-E003-964C-BB550D0E648B}"/>
          </ac:spMkLst>
        </pc:spChg>
        <pc:spChg chg="mod ord">
          <ac:chgData name="THU DU" userId="db4d925effa94065" providerId="LiveId" clId="{5681A36E-1717-42E0-A5EE-E9DD297C3129}" dt="2023-12-15T02:50:01.210" v="407" actId="1076"/>
          <ac:spMkLst>
            <pc:docMk/>
            <pc:sldMk cId="1898126263" sldId="331"/>
            <ac:spMk id="8" creationId="{EDA6432C-0FEF-7923-1DEA-2BE4AED61115}"/>
          </ac:spMkLst>
        </pc:spChg>
        <pc:spChg chg="mod">
          <ac:chgData name="THU DU" userId="db4d925effa94065" providerId="LiveId" clId="{5681A36E-1717-42E0-A5EE-E9DD297C3129}" dt="2023-12-15T02:27:46.496" v="227"/>
          <ac:spMkLst>
            <pc:docMk/>
            <pc:sldMk cId="1898126263" sldId="331"/>
            <ac:spMk id="9" creationId="{027FB84D-03CA-CDED-EF00-24F22E3EC37D}"/>
          </ac:spMkLst>
        </pc:spChg>
        <pc:spChg chg="mod">
          <ac:chgData name="THU DU" userId="db4d925effa94065" providerId="LiveId" clId="{5681A36E-1717-42E0-A5EE-E9DD297C3129}" dt="2023-12-15T02:27:32.922" v="223" actId="1076"/>
          <ac:spMkLst>
            <pc:docMk/>
            <pc:sldMk cId="1898126263" sldId="331"/>
            <ac:spMk id="15" creationId="{00000000-0000-0000-0000-000000000000}"/>
          </ac:spMkLst>
        </pc:spChg>
        <pc:grpChg chg="add mod ord">
          <ac:chgData name="THU DU" userId="db4d925effa94065" providerId="LiveId" clId="{5681A36E-1717-42E0-A5EE-E9DD297C3129}" dt="2023-12-15T02:27:49.828" v="228" actId="167"/>
          <ac:grpSpMkLst>
            <pc:docMk/>
            <pc:sldMk cId="1898126263" sldId="331"/>
            <ac:grpSpMk id="3" creationId="{40E3258A-7F14-D8EC-E132-0CFCD4D19478}"/>
          </ac:grpSpMkLst>
        </pc:grpChg>
        <pc:grpChg chg="del mod">
          <ac:chgData name="THU DU" userId="db4d925effa94065" providerId="LiveId" clId="{5681A36E-1717-42E0-A5EE-E9DD297C3129}" dt="2023-12-15T02:27:37.193" v="225" actId="478"/>
          <ac:grpSpMkLst>
            <pc:docMk/>
            <pc:sldMk cId="1898126263" sldId="331"/>
            <ac:grpSpMk id="19" creationId="{00000000-0000-0000-0000-000000000000}"/>
          </ac:grpSpMkLst>
        </pc:grpChg>
        <pc:picChg chg="del mod">
          <ac:chgData name="THU DU" userId="db4d925effa94065" providerId="LiveId" clId="{5681A36E-1717-42E0-A5EE-E9DD297C3129}" dt="2023-12-15T02:33:14.774" v="259" actId="478"/>
          <ac:picMkLst>
            <pc:docMk/>
            <pc:sldMk cId="1898126263" sldId="331"/>
            <ac:picMk id="5" creationId="{74C7E6EC-3677-1BB5-68FA-6DA876B3FD2A}"/>
          </ac:picMkLst>
        </pc:picChg>
        <pc:picChg chg="del mod">
          <ac:chgData name="THU DU" userId="db4d925effa94065" providerId="LiveId" clId="{5681A36E-1717-42E0-A5EE-E9DD297C3129}" dt="2023-12-15T02:33:15.886" v="262" actId="478"/>
          <ac:picMkLst>
            <pc:docMk/>
            <pc:sldMk cId="1898126263" sldId="331"/>
            <ac:picMk id="7" creationId="{362309C6-1C72-C987-7CC0-14BE285242D8}"/>
          </ac:picMkLst>
        </pc:picChg>
        <pc:picChg chg="add mod modCrop">
          <ac:chgData name="THU DU" userId="db4d925effa94065" providerId="LiveId" clId="{5681A36E-1717-42E0-A5EE-E9DD297C3129}" dt="2023-12-15T02:48:46.918" v="332" actId="1076"/>
          <ac:picMkLst>
            <pc:docMk/>
            <pc:sldMk cId="1898126263" sldId="331"/>
            <ac:picMk id="11" creationId="{F36FBA7F-C0C6-A7D7-5428-CACAA8B0B998}"/>
          </ac:picMkLst>
        </pc:picChg>
        <pc:picChg chg="add mod modCrop">
          <ac:chgData name="THU DU" userId="db4d925effa94065" providerId="LiveId" clId="{5681A36E-1717-42E0-A5EE-E9DD297C3129}" dt="2023-12-15T02:48:32.203" v="330" actId="1076"/>
          <ac:picMkLst>
            <pc:docMk/>
            <pc:sldMk cId="1898126263" sldId="331"/>
            <ac:picMk id="13" creationId="{D834CA13-B99A-63B4-695F-10E276BCF52F}"/>
          </ac:picMkLst>
        </pc:picChg>
        <pc:picChg chg="add del mod modCrop">
          <ac:chgData name="THU DU" userId="db4d925effa94065" providerId="LiveId" clId="{5681A36E-1717-42E0-A5EE-E9DD297C3129}" dt="2023-12-15T02:40:50.670" v="285" actId="478"/>
          <ac:picMkLst>
            <pc:docMk/>
            <pc:sldMk cId="1898126263" sldId="331"/>
            <ac:picMk id="16" creationId="{2DBF1F6B-554D-CDAE-64F2-5FCFECFBDE9A}"/>
          </ac:picMkLst>
        </pc:picChg>
        <pc:picChg chg="add del mod modCrop">
          <ac:chgData name="THU DU" userId="db4d925effa94065" providerId="LiveId" clId="{5681A36E-1717-42E0-A5EE-E9DD297C3129}" dt="2023-12-15T02:44:20.664" v="303" actId="478"/>
          <ac:picMkLst>
            <pc:docMk/>
            <pc:sldMk cId="1898126263" sldId="331"/>
            <ac:picMk id="18" creationId="{64110D2F-EE45-9271-4CCB-74F04C75674A}"/>
          </ac:picMkLst>
        </pc:picChg>
        <pc:picChg chg="add mod ord">
          <ac:chgData name="THU DU" userId="db4d925effa94065" providerId="LiveId" clId="{5681A36E-1717-42E0-A5EE-E9DD297C3129}" dt="2023-12-15T02:49:29.967" v="403" actId="1076"/>
          <ac:picMkLst>
            <pc:docMk/>
            <pc:sldMk cId="1898126263" sldId="331"/>
            <ac:picMk id="24" creationId="{5210490F-4251-5C3D-F937-6C042A3816B9}"/>
          </ac:picMkLst>
        </pc:picChg>
        <pc:picChg chg="del mod">
          <ac:chgData name="THU DU" userId="db4d925effa94065" providerId="LiveId" clId="{5681A36E-1717-42E0-A5EE-E9DD297C3129}" dt="2023-12-15T02:33:15.337" v="261" actId="478"/>
          <ac:picMkLst>
            <pc:docMk/>
            <pc:sldMk cId="1898126263" sldId="331"/>
            <ac:picMk id="1026" creationId="{9864DEED-3A26-B04B-CC3A-F2CBAF45508C}"/>
          </ac:picMkLst>
        </pc:picChg>
      </pc:sldChg>
      <pc:sldChg chg="del">
        <pc:chgData name="THU DU" userId="db4d925effa94065" providerId="LiveId" clId="{5681A36E-1717-42E0-A5EE-E9DD297C3129}" dt="2023-12-16T06:49:10.058" v="626" actId="47"/>
        <pc:sldMkLst>
          <pc:docMk/>
          <pc:sldMk cId="3014149149" sldId="347"/>
        </pc:sldMkLst>
      </pc:sldChg>
      <pc:sldChg chg="addSp delSp modSp mod ord delAnim modAnim modNotesTx">
        <pc:chgData name="THU DU" userId="db4d925effa94065" providerId="LiveId" clId="{5681A36E-1717-42E0-A5EE-E9DD297C3129}" dt="2023-12-16T07:16:17.692" v="1152"/>
        <pc:sldMkLst>
          <pc:docMk/>
          <pc:sldMk cId="2720924874" sldId="348"/>
        </pc:sldMkLst>
        <pc:spChg chg="add mod">
          <ac:chgData name="THU DU" userId="db4d925effa94065" providerId="LiveId" clId="{5681A36E-1717-42E0-A5EE-E9DD297C3129}" dt="2023-12-16T07:15:20.280" v="1110" actId="1076"/>
          <ac:spMkLst>
            <pc:docMk/>
            <pc:sldMk cId="2720924874" sldId="348"/>
            <ac:spMk id="2" creationId="{79D54BCF-E844-B269-E9D8-4DC445C1CA30}"/>
          </ac:spMkLst>
        </pc:spChg>
        <pc:spChg chg="del">
          <ac:chgData name="THU DU" userId="db4d925effa94065" providerId="LiveId" clId="{5681A36E-1717-42E0-A5EE-E9DD297C3129}" dt="2023-12-16T07:10:35.940" v="972" actId="478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5681A36E-1717-42E0-A5EE-E9DD297C3129}" dt="2023-12-16T07:14:42.549" v="1084" actId="1076"/>
          <ac:spMkLst>
            <pc:docMk/>
            <pc:sldMk cId="2720924874" sldId="348"/>
            <ac:spMk id="4" creationId="{39EB795C-3D2D-BE8E-C470-18D8CA41C972}"/>
          </ac:spMkLst>
        </pc:spChg>
        <pc:spChg chg="add mod">
          <ac:chgData name="THU DU" userId="db4d925effa94065" providerId="LiveId" clId="{5681A36E-1717-42E0-A5EE-E9DD297C3129}" dt="2023-12-16T07:15:02.268" v="1100" actId="1076"/>
          <ac:spMkLst>
            <pc:docMk/>
            <pc:sldMk cId="2720924874" sldId="348"/>
            <ac:spMk id="5" creationId="{9538C855-E87B-9650-612A-318FB85E25D8}"/>
          </ac:spMkLst>
        </pc:spChg>
        <pc:spChg chg="add mod">
          <ac:chgData name="THU DU" userId="db4d925effa94065" providerId="LiveId" clId="{5681A36E-1717-42E0-A5EE-E9DD297C3129}" dt="2023-12-16T07:15:57.508" v="1146" actId="1076"/>
          <ac:spMkLst>
            <pc:docMk/>
            <pc:sldMk cId="2720924874" sldId="34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10:15.706" v="970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10:38.345" v="974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15:31.406" v="1123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5681A36E-1717-42E0-A5EE-E9DD297C3129}" dt="2023-12-16T07:10:54.742" v="977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14:38.358" v="1083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5681A36E-1717-42E0-A5EE-E9DD297C3129}" dt="2023-12-16T07:10:57.227" v="978" actId="478"/>
          <ac:spMkLst>
            <pc:docMk/>
            <pc:sldMk cId="2720924874" sldId="348"/>
            <ac:spMk id="23" creationId="{00000000-0000-0000-0000-000000000000}"/>
          </ac:spMkLst>
        </pc:spChg>
        <pc:grpChg chg="mod">
          <ac:chgData name="THU DU" userId="db4d925effa94065" providerId="LiveId" clId="{5681A36E-1717-42E0-A5EE-E9DD297C3129}" dt="2023-12-16T07:15:52.531" v="1145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del">
        <pc:chgData name="THU DU" userId="db4d925effa94065" providerId="LiveId" clId="{5681A36E-1717-42E0-A5EE-E9DD297C3129}" dt="2023-12-16T07:23:15.717" v="1278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5681A36E-1717-42E0-A5EE-E9DD297C3129}" dt="2023-12-18T05:59:56.302" v="1437" actId="20577"/>
        <pc:sldMkLst>
          <pc:docMk/>
          <pc:sldMk cId="454268506" sldId="351"/>
        </pc:sldMkLst>
        <pc:spChg chg="mod">
          <ac:chgData name="THU DU" userId="db4d925effa94065" providerId="LiveId" clId="{5681A36E-1717-42E0-A5EE-E9DD297C3129}" dt="2023-12-16T06:46:29.585" v="605" actId="1076"/>
          <ac:spMkLst>
            <pc:docMk/>
            <pc:sldMk cId="454268506" sldId="351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8T05:59:56.302" v="1437" actId="20577"/>
          <ac:spMkLst>
            <pc:docMk/>
            <pc:sldMk cId="454268506" sldId="351"/>
            <ac:spMk id="8" creationId="{EDA6432C-0FEF-7923-1DEA-2BE4AED61115}"/>
          </ac:spMkLst>
        </pc:spChg>
        <pc:picChg chg="add mod">
          <ac:chgData name="THU DU" userId="db4d925effa94065" providerId="LiveId" clId="{5681A36E-1717-42E0-A5EE-E9DD297C3129}" dt="2023-12-16T06:48:09.273" v="616" actId="1076"/>
          <ac:picMkLst>
            <pc:docMk/>
            <pc:sldMk cId="454268506" sldId="351"/>
            <ac:picMk id="7" creationId="{C5CCB620-3556-D514-4FC9-FAE60C5C69E3}"/>
          </ac:picMkLst>
        </pc:picChg>
        <pc:picChg chg="del">
          <ac:chgData name="THU DU" userId="db4d925effa94065" providerId="LiveId" clId="{5681A36E-1717-42E0-A5EE-E9DD297C3129}" dt="2023-12-16T06:22:56.106" v="457" actId="478"/>
          <ac:picMkLst>
            <pc:docMk/>
            <pc:sldMk cId="454268506" sldId="351"/>
            <ac:picMk id="11" creationId="{F36FBA7F-C0C6-A7D7-5428-CACAA8B0B998}"/>
          </ac:picMkLst>
        </pc:picChg>
        <pc:picChg chg="add mod">
          <ac:chgData name="THU DU" userId="db4d925effa94065" providerId="LiveId" clId="{5681A36E-1717-42E0-A5EE-E9DD297C3129}" dt="2023-12-16T06:48:06.157" v="615" actId="1076"/>
          <ac:picMkLst>
            <pc:docMk/>
            <pc:sldMk cId="454268506" sldId="351"/>
            <ac:picMk id="12" creationId="{4496A3BE-E070-D523-D9FE-97E70B12C938}"/>
          </ac:picMkLst>
        </pc:picChg>
        <pc:picChg chg="del">
          <ac:chgData name="THU DU" userId="db4d925effa94065" providerId="LiveId" clId="{5681A36E-1717-42E0-A5EE-E9DD297C3129}" dt="2023-12-16T06:22:54.714" v="456" actId="478"/>
          <ac:picMkLst>
            <pc:docMk/>
            <pc:sldMk cId="454268506" sldId="351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46:46.398" v="609" actId="478"/>
          <ac:picMkLst>
            <pc:docMk/>
            <pc:sldMk cId="454268506" sldId="351"/>
            <ac:picMk id="16" creationId="{87AD246D-A08A-67F0-79CC-1FC09A3866A6}"/>
          </ac:picMkLst>
        </pc:picChg>
        <pc:picChg chg="add mod">
          <ac:chgData name="THU DU" userId="db4d925effa94065" providerId="LiveId" clId="{5681A36E-1717-42E0-A5EE-E9DD297C3129}" dt="2023-12-16T06:47:59.739" v="612" actId="27614"/>
          <ac:picMkLst>
            <pc:docMk/>
            <pc:sldMk cId="454268506" sldId="351"/>
            <ac:picMk id="18" creationId="{3C6155E7-6DDC-D539-512E-390B5AEC699E}"/>
          </ac:picMkLst>
        </pc:picChg>
        <pc:picChg chg="del">
          <ac:chgData name="THU DU" userId="db4d925effa94065" providerId="LiveId" clId="{5681A36E-1717-42E0-A5EE-E9DD297C3129}" dt="2023-12-16T06:22:53.526" v="455" actId="478"/>
          <ac:picMkLst>
            <pc:docMk/>
            <pc:sldMk cId="454268506" sldId="351"/>
            <ac:picMk id="24" creationId="{5210490F-4251-5C3D-F937-6C042A3816B9}"/>
          </ac:picMkLst>
        </pc:picChg>
      </pc:sldChg>
      <pc:sldChg chg="add del">
        <pc:chgData name="THU DU" userId="db4d925effa94065" providerId="LiveId" clId="{5681A36E-1717-42E0-A5EE-E9DD297C3129}" dt="2023-12-16T06:38:29.265" v="567" actId="47"/>
        <pc:sldMkLst>
          <pc:docMk/>
          <pc:sldMk cId="3580323512" sldId="352"/>
        </pc:sldMkLst>
      </pc:sldChg>
      <pc:sldChg chg="addSp delSp modSp add mod delAnim modAnim modNotesTx">
        <pc:chgData name="THU DU" userId="db4d925effa94065" providerId="LiveId" clId="{5681A36E-1717-42E0-A5EE-E9DD297C3129}" dt="2023-12-16T06:38:03.755" v="566" actId="1076"/>
        <pc:sldMkLst>
          <pc:docMk/>
          <pc:sldMk cId="2420600969" sldId="353"/>
        </pc:sldMkLst>
        <pc:spChg chg="mod">
          <ac:chgData name="THU DU" userId="db4d925effa94065" providerId="LiveId" clId="{5681A36E-1717-42E0-A5EE-E9DD297C3129}" dt="2023-12-16T06:34:46.485" v="513" actId="1076"/>
          <ac:spMkLst>
            <pc:docMk/>
            <pc:sldMk cId="2420600969" sldId="353"/>
            <ac:spMk id="2" creationId="{C08C442B-59CF-50BB-BD63-3F819C0172BA}"/>
          </ac:spMkLst>
        </pc:spChg>
        <pc:spChg chg="mod ord">
          <ac:chgData name="THU DU" userId="db4d925effa94065" providerId="LiveId" clId="{5681A36E-1717-42E0-A5EE-E9DD297C3129}" dt="2023-12-16T06:37:48.635" v="559" actId="1076"/>
          <ac:spMkLst>
            <pc:docMk/>
            <pc:sldMk cId="2420600969" sldId="353"/>
            <ac:spMk id="8" creationId="{EDA6432C-0FEF-7923-1DEA-2BE4AED61115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4" creationId="{FE3CEEE3-6F6C-162A-7FE6-679C04DF7291}"/>
          </ac:spMkLst>
        </pc:spChg>
        <pc:spChg chg="add del mod">
          <ac:chgData name="THU DU" userId="db4d925effa94065" providerId="LiveId" clId="{5681A36E-1717-42E0-A5EE-E9DD297C3129}" dt="2023-12-16T06:33:27.784" v="500" actId="478"/>
          <ac:spMkLst>
            <pc:docMk/>
            <pc:sldMk cId="2420600969" sldId="353"/>
            <ac:spMk id="18" creationId="{456BBE10-36AD-D099-4324-38F8108733A3}"/>
          </ac:spMkLst>
        </pc:spChg>
        <pc:spChg chg="add del mod">
          <ac:chgData name="THU DU" userId="db4d925effa94065" providerId="LiveId" clId="{5681A36E-1717-42E0-A5EE-E9DD297C3129}" dt="2023-12-16T06:37:57.803" v="563" actId="478"/>
          <ac:spMkLst>
            <pc:docMk/>
            <pc:sldMk cId="2420600969" sldId="353"/>
            <ac:spMk id="21" creationId="{9026EBD5-6BEB-D965-35B5-6BBB2F0E67B8}"/>
          </ac:spMkLst>
        </pc:spChg>
        <pc:grpChg chg="mod">
          <ac:chgData name="THU DU" userId="db4d925effa94065" providerId="LiveId" clId="{5681A36E-1717-42E0-A5EE-E9DD297C3129}" dt="2023-12-16T06:34:43.910" v="512" actId="1076"/>
          <ac:grpSpMkLst>
            <pc:docMk/>
            <pc:sldMk cId="2420600969" sldId="353"/>
            <ac:grpSpMk id="3" creationId="{40E3258A-7F14-D8EC-E132-0CFCD4D19478}"/>
          </ac:grpSpMkLst>
        </pc:grpChg>
        <pc:picChg chg="add mod">
          <ac:chgData name="THU DU" userId="db4d925effa94065" providerId="LiveId" clId="{5681A36E-1717-42E0-A5EE-E9DD297C3129}" dt="2023-12-16T06:37:53.015" v="561" actId="1076"/>
          <ac:picMkLst>
            <pc:docMk/>
            <pc:sldMk cId="2420600969" sldId="353"/>
            <ac:picMk id="7" creationId="{F81597D0-EA61-3219-F3B8-79E84CEE065D}"/>
          </ac:picMkLst>
        </pc:picChg>
        <pc:picChg chg="del">
          <ac:chgData name="THU DU" userId="db4d925effa94065" providerId="LiveId" clId="{5681A36E-1717-42E0-A5EE-E9DD297C3129}" dt="2023-12-16T06:29:02.071" v="479" actId="478"/>
          <ac:picMkLst>
            <pc:docMk/>
            <pc:sldMk cId="2420600969" sldId="353"/>
            <ac:picMk id="11" creationId="{F36FBA7F-C0C6-A7D7-5428-CACAA8B0B998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2" creationId="{28B77051-5FFD-85C8-DD18-FC0CD184C11B}"/>
          </ac:picMkLst>
        </pc:picChg>
        <pc:picChg chg="del">
          <ac:chgData name="THU DU" userId="db4d925effa94065" providerId="LiveId" clId="{5681A36E-1717-42E0-A5EE-E9DD297C3129}" dt="2023-12-16T06:29:03.332" v="480" actId="478"/>
          <ac:picMkLst>
            <pc:docMk/>
            <pc:sldMk cId="2420600969" sldId="353"/>
            <ac:picMk id="13" creationId="{D834CA13-B99A-63B4-695F-10E276BCF52F}"/>
          </ac:picMkLst>
        </pc:picChg>
        <pc:picChg chg="add del mod">
          <ac:chgData name="THU DU" userId="db4d925effa94065" providerId="LiveId" clId="{5681A36E-1717-42E0-A5EE-E9DD297C3129}" dt="2023-12-16T06:33:27.784" v="500" actId="478"/>
          <ac:picMkLst>
            <pc:docMk/>
            <pc:sldMk cId="2420600969" sldId="353"/>
            <ac:picMk id="17" creationId="{68FC8F39-9480-9B8C-02FD-FFEFCB82ADCA}"/>
          </ac:picMkLst>
        </pc:picChg>
        <pc:picChg chg="add mod">
          <ac:chgData name="THU DU" userId="db4d925effa94065" providerId="LiveId" clId="{5681A36E-1717-42E0-A5EE-E9DD297C3129}" dt="2023-12-16T06:36:49.111" v="545" actId="1076"/>
          <ac:picMkLst>
            <pc:docMk/>
            <pc:sldMk cId="2420600969" sldId="353"/>
            <ac:picMk id="20" creationId="{19BE16EF-5367-35C5-5BA7-0838F239658D}"/>
          </ac:picMkLst>
        </pc:picChg>
        <pc:picChg chg="add mod">
          <ac:chgData name="THU DU" userId="db4d925effa94065" providerId="LiveId" clId="{5681A36E-1717-42E0-A5EE-E9DD297C3129}" dt="2023-12-16T06:38:03.755" v="566" actId="1076"/>
          <ac:picMkLst>
            <pc:docMk/>
            <pc:sldMk cId="2420600969" sldId="353"/>
            <ac:picMk id="23" creationId="{5B9498B1-FC1D-A34B-ADFE-2073D16D4E5D}"/>
          </ac:picMkLst>
        </pc:picChg>
        <pc:picChg chg="del mod">
          <ac:chgData name="THU DU" userId="db4d925effa94065" providerId="LiveId" clId="{5681A36E-1717-42E0-A5EE-E9DD297C3129}" dt="2023-12-16T06:29:04.490" v="481" actId="478"/>
          <ac:picMkLst>
            <pc:docMk/>
            <pc:sldMk cId="2420600969" sldId="353"/>
            <ac:picMk id="24" creationId="{5210490F-4251-5C3D-F937-6C042A3816B9}"/>
          </ac:picMkLst>
        </pc:picChg>
      </pc:sldChg>
      <pc:sldChg chg="addSp delSp modSp add mod delAnim modAnim modNotesTx">
        <pc:chgData name="THU DU" userId="db4d925effa94065" providerId="LiveId" clId="{5681A36E-1717-42E0-A5EE-E9DD297C3129}" dt="2023-12-16T07:09:51.587" v="954" actId="1076"/>
        <pc:sldMkLst>
          <pc:docMk/>
          <pc:sldMk cId="599509978" sldId="354"/>
        </pc:sldMkLst>
        <pc:spChg chg="del">
          <ac:chgData name="THU DU" userId="db4d925effa94065" providerId="LiveId" clId="{5681A36E-1717-42E0-A5EE-E9DD297C3129}" dt="2023-12-16T07:00:24.077" v="800" actId="478"/>
          <ac:spMkLst>
            <pc:docMk/>
            <pc:sldMk cId="599509978" sldId="354"/>
            <ac:spMk id="2" creationId="{43C2CA37-AFDC-20F4-52B1-51F5E7F8C85B}"/>
          </ac:spMkLst>
        </pc:spChg>
        <pc:spChg chg="add mod">
          <ac:chgData name="THU DU" userId="db4d925effa94065" providerId="LiveId" clId="{5681A36E-1717-42E0-A5EE-E9DD297C3129}" dt="2023-12-16T07:07:58.265" v="938" actId="1076"/>
          <ac:spMkLst>
            <pc:docMk/>
            <pc:sldMk cId="599509978" sldId="354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00:20.895" v="798" actId="478"/>
          <ac:spMkLst>
            <pc:docMk/>
            <pc:sldMk cId="599509978" sldId="354"/>
            <ac:spMk id="4" creationId="{18B4382D-8827-6DFD-F4D6-F24B8C292C2B}"/>
          </ac:spMkLst>
        </pc:spChg>
        <pc:spChg chg="mod">
          <ac:chgData name="THU DU" userId="db4d925effa94065" providerId="LiveId" clId="{5681A36E-1717-42E0-A5EE-E9DD297C3129}" dt="2023-12-16T07:08:02.393" v="939" actId="1076"/>
          <ac:spMkLst>
            <pc:docMk/>
            <pc:sldMk cId="599509978" sldId="354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7:49.578" v="937" actId="1076"/>
          <ac:spMkLst>
            <pc:docMk/>
            <pc:sldMk cId="599509978" sldId="354"/>
            <ac:spMk id="6" creationId="{20D905C7-B53D-DA90-6671-729FFBC4BB1E}"/>
          </ac:spMkLst>
        </pc:spChg>
        <pc:spChg chg="del">
          <ac:chgData name="THU DU" userId="db4d925effa94065" providerId="LiveId" clId="{5681A36E-1717-42E0-A5EE-E9DD297C3129}" dt="2023-12-16T07:00:22.533" v="799" actId="478"/>
          <ac:spMkLst>
            <pc:docMk/>
            <pc:sldMk cId="599509978" sldId="354"/>
            <ac:spMk id="7" creationId="{2E00EF7D-2E95-0CB2-B2A1-07310FECFBED}"/>
          </ac:spMkLst>
        </pc:spChg>
        <pc:spChg chg="mod">
          <ac:chgData name="THU DU" userId="db4d925effa94065" providerId="LiveId" clId="{5681A36E-1717-42E0-A5EE-E9DD297C3129}" dt="2023-12-16T06:59:28.885" v="789" actId="20577"/>
          <ac:spMkLst>
            <pc:docMk/>
            <pc:sldMk cId="599509978" sldId="354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09:51.587" v="954" actId="1076"/>
          <ac:spMkLst>
            <pc:docMk/>
            <pc:sldMk cId="599509978" sldId="354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00:12.351" v="795" actId="14100"/>
          <ac:spMkLst>
            <pc:docMk/>
            <pc:sldMk cId="599509978" sldId="354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09:45.406" v="952" actId="1076"/>
          <ac:spMkLst>
            <pc:docMk/>
            <pc:sldMk cId="599509978" sldId="354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07:30.422" v="932" actId="1076"/>
          <ac:spMkLst>
            <pc:docMk/>
            <pc:sldMk cId="599509978" sldId="354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07:43.040" v="936" actId="1076"/>
          <ac:grpSpMkLst>
            <pc:docMk/>
            <pc:sldMk cId="599509978" sldId="354"/>
            <ac:grpSpMk id="13" creationId="{00000000-0000-0000-0000-000000000000}"/>
          </ac:grpSpMkLst>
        </pc:grpChg>
      </pc:sldChg>
      <pc:sldChg chg="modSp add mod ord modNotesTx">
        <pc:chgData name="THU DU" userId="db4d925effa94065" providerId="LiveId" clId="{5681A36E-1717-42E0-A5EE-E9DD297C3129}" dt="2023-12-16T07:08:54.842" v="943" actId="1076"/>
        <pc:sldMkLst>
          <pc:docMk/>
          <pc:sldMk cId="3053889266" sldId="355"/>
        </pc:sldMkLst>
        <pc:spChg chg="mod">
          <ac:chgData name="THU DU" userId="db4d925effa94065" providerId="LiveId" clId="{5681A36E-1717-42E0-A5EE-E9DD297C3129}" dt="2023-12-16T07:07:20.250" v="931" actId="1076"/>
          <ac:spMkLst>
            <pc:docMk/>
            <pc:sldMk cId="3053889266" sldId="355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08:54.842" v="943" actId="1076"/>
          <ac:spMkLst>
            <pc:docMk/>
            <pc:sldMk cId="3053889266" sldId="355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08:49.431" v="942" actId="113"/>
          <ac:spMkLst>
            <pc:docMk/>
            <pc:sldMk cId="3053889266" sldId="355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07:13.681" v="928" actId="1076"/>
          <ac:grpSpMkLst>
            <pc:docMk/>
            <pc:sldMk cId="3053889266" sldId="355"/>
            <ac:grpSpMk id="13" creationId="{00000000-0000-0000-0000-000000000000}"/>
          </ac:grpSpMkLst>
        </pc:grpChg>
      </pc:sldChg>
      <pc:sldChg chg="addSp modSp add mod modNotesTx">
        <pc:chgData name="THU DU" userId="db4d925effa94065" providerId="LiveId" clId="{5681A36E-1717-42E0-A5EE-E9DD297C3129}" dt="2023-12-16T07:20:37.443" v="1229" actId="1076"/>
        <pc:sldMkLst>
          <pc:docMk/>
          <pc:sldMk cId="3661122351" sldId="356"/>
        </pc:sldMkLst>
        <pc:spChg chg="add 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" creationId="{C684B1FC-110C-C54C-615A-8B1851724266}"/>
          </ac:spMkLst>
        </pc:spChg>
        <pc:spChg chg="mod">
          <ac:chgData name="THU DU" userId="db4d925effa94065" providerId="LiveId" clId="{5681A36E-1717-42E0-A5EE-E9DD297C3129}" dt="2023-12-16T07:20:29.375" v="1228" actId="1076"/>
          <ac:spMkLst>
            <pc:docMk/>
            <pc:sldMk cId="3661122351" sldId="356"/>
            <ac:spMk id="3" creationId="{CB566109-C7DF-A86F-9E97-BC014FFCACA2}"/>
          </ac:spMkLst>
        </pc:spChg>
        <pc:spChg chg="mod">
          <ac:chgData name="THU DU" userId="db4d925effa94065" providerId="LiveId" clId="{5681A36E-1717-42E0-A5EE-E9DD297C3129}" dt="2023-12-16T07:20:37.443" v="1229" actId="1076"/>
          <ac:spMkLst>
            <pc:docMk/>
            <pc:sldMk cId="3661122351" sldId="356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0:19.037" v="1225" actId="1076"/>
          <ac:spMkLst>
            <pc:docMk/>
            <pc:sldMk cId="3661122351" sldId="356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17:15.223" v="1164" actId="20577"/>
          <ac:spMkLst>
            <pc:docMk/>
            <pc:sldMk cId="3661122351" sldId="356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19:51.060" v="1217" actId="207"/>
          <ac:spMkLst>
            <pc:docMk/>
            <pc:sldMk cId="3661122351" sldId="356"/>
            <ac:spMk id="11" creationId="{4B762BA3-5846-49A1-A041-93C20AA09C52}"/>
          </ac:spMkLst>
        </pc:spChg>
        <pc:spChg chg="mod">
          <ac:chgData name="THU DU" userId="db4d925effa94065" providerId="LiveId" clId="{5681A36E-1717-42E0-A5EE-E9DD297C3129}" dt="2023-12-16T07:17:07.820" v="1155" actId="20577"/>
          <ac:spMkLst>
            <pc:docMk/>
            <pc:sldMk cId="3661122351" sldId="356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19" creationId="{00000000-0000-0000-0000-000000000000}"/>
          </ac:spMkLst>
        </pc:spChg>
        <pc:spChg chg="mod">
          <ac:chgData name="THU DU" userId="db4d925effa94065" providerId="LiveId" clId="{5681A36E-1717-42E0-A5EE-E9DD297C3129}" dt="2023-12-16T07:20:14.854" v="1224" actId="571"/>
          <ac:spMkLst>
            <pc:docMk/>
            <pc:sldMk cId="3661122351" sldId="356"/>
            <ac:spMk id="20" creationId="{00000000-0000-0000-0000-000000000000}"/>
          </ac:spMkLst>
        </pc:spChg>
        <pc:grpChg chg="mod">
          <ac:chgData name="THU DU" userId="db4d925effa94065" providerId="LiveId" clId="{5681A36E-1717-42E0-A5EE-E9DD297C3129}" dt="2023-12-16T07:20:23.943" v="1227" actId="1076"/>
          <ac:grpSpMkLst>
            <pc:docMk/>
            <pc:sldMk cId="3661122351" sldId="356"/>
            <ac:grpSpMk id="13" creationId="{00000000-0000-0000-0000-000000000000}"/>
          </ac:grpSpMkLst>
        </pc:grpChg>
      </pc:sldChg>
      <pc:sldChg chg="delSp modSp add mod delAnim">
        <pc:chgData name="THU DU" userId="db4d925effa94065" providerId="LiveId" clId="{5681A36E-1717-42E0-A5EE-E9DD297C3129}" dt="2023-12-16T07:22:49.922" v="1277" actId="1076"/>
        <pc:sldMkLst>
          <pc:docMk/>
          <pc:sldMk cId="3488870520" sldId="357"/>
        </pc:sldMkLst>
        <pc:spChg chg="mod">
          <ac:chgData name="THU DU" userId="db4d925effa94065" providerId="LiveId" clId="{5681A36E-1717-42E0-A5EE-E9DD297C3129}" dt="2023-12-16T07:22:49.922" v="1277" actId="1076"/>
          <ac:spMkLst>
            <pc:docMk/>
            <pc:sldMk cId="3488870520" sldId="357"/>
            <ac:spMk id="3" creationId="{CB566109-C7DF-A86F-9E97-BC014FFCACA2}"/>
          </ac:spMkLst>
        </pc:spChg>
        <pc:spChg chg="del">
          <ac:chgData name="THU DU" userId="db4d925effa94065" providerId="LiveId" clId="{5681A36E-1717-42E0-A5EE-E9DD297C3129}" dt="2023-12-16T07:20:49.240" v="1231" actId="478"/>
          <ac:spMkLst>
            <pc:docMk/>
            <pc:sldMk cId="3488870520" sldId="357"/>
            <ac:spMk id="5" creationId="{F2A5180E-E22C-E539-BBCC-C9AF7EA7D5C7}"/>
          </ac:spMkLst>
        </pc:spChg>
        <pc:spChg chg="mod">
          <ac:chgData name="THU DU" userId="db4d925effa94065" providerId="LiveId" clId="{5681A36E-1717-42E0-A5EE-E9DD297C3129}" dt="2023-12-16T07:22:44.153" v="1276" actId="1076"/>
          <ac:spMkLst>
            <pc:docMk/>
            <pc:sldMk cId="3488870520" sldId="357"/>
            <ac:spMk id="6" creationId="{20D905C7-B53D-DA90-6671-729FFBC4BB1E}"/>
          </ac:spMkLst>
        </pc:spChg>
        <pc:spChg chg="mod">
          <ac:chgData name="THU DU" userId="db4d925effa94065" providerId="LiveId" clId="{5681A36E-1717-42E0-A5EE-E9DD297C3129}" dt="2023-12-16T07:22:39.414" v="1275" actId="1076"/>
          <ac:spMkLst>
            <pc:docMk/>
            <pc:sldMk cId="3488870520" sldId="357"/>
            <ac:spMk id="8" creationId="{00000000-0000-0000-0000-000000000000}"/>
          </ac:spMkLst>
        </pc:spChg>
        <pc:spChg chg="mod">
          <ac:chgData name="THU DU" userId="db4d925effa94065" providerId="LiveId" clId="{5681A36E-1717-42E0-A5EE-E9DD297C3129}" dt="2023-12-16T07:22:33.017" v="1272" actId="207"/>
          <ac:spMkLst>
            <pc:docMk/>
            <pc:sldMk cId="3488870520" sldId="357"/>
            <ac:spMk id="11" creationId="{4B762BA3-5846-49A1-A041-93C20AA09C52}"/>
          </ac:spMkLst>
        </pc:spChg>
        <pc:grpChg chg="mod">
          <ac:chgData name="THU DU" userId="db4d925effa94065" providerId="LiveId" clId="{5681A36E-1717-42E0-A5EE-E9DD297C3129}" dt="2023-12-16T07:22:38.808" v="1274" actId="1076"/>
          <ac:grpSpMkLst>
            <pc:docMk/>
            <pc:sldMk cId="3488870520" sldId="357"/>
            <ac:grpSpMk id="13" creationId="{00000000-0000-0000-0000-000000000000}"/>
          </ac:grpSpMkLst>
        </pc:grpChg>
      </pc:sldChg>
      <pc:sldChg chg="modSp add mod modAnim modNotesTx">
        <pc:chgData name="THU DU" userId="db4d925effa94065" providerId="LiveId" clId="{5681A36E-1717-42E0-A5EE-E9DD297C3129}" dt="2023-12-16T07:26:51.385" v="1414" actId="20577"/>
        <pc:sldMkLst>
          <pc:docMk/>
          <pc:sldMk cId="4001610242" sldId="358"/>
        </pc:sldMkLst>
        <pc:spChg chg="mod">
          <ac:chgData name="THU DU" userId="db4d925effa94065" providerId="LiveId" clId="{5681A36E-1717-42E0-A5EE-E9DD297C3129}" dt="2023-12-16T07:26:24.926" v="1373" actId="1076"/>
          <ac:spMkLst>
            <pc:docMk/>
            <pc:sldMk cId="4001610242" sldId="358"/>
            <ac:spMk id="2" creationId="{79D54BCF-E844-B269-E9D8-4DC445C1CA30}"/>
          </ac:spMkLst>
        </pc:spChg>
        <pc:spChg chg="mod">
          <ac:chgData name="THU DU" userId="db4d925effa94065" providerId="LiveId" clId="{5681A36E-1717-42E0-A5EE-E9DD297C3129}" dt="2023-12-16T07:25:56.641" v="1341" actId="1076"/>
          <ac:spMkLst>
            <pc:docMk/>
            <pc:sldMk cId="4001610242" sldId="358"/>
            <ac:spMk id="4" creationId="{39EB795C-3D2D-BE8E-C470-18D8CA41C972}"/>
          </ac:spMkLst>
        </pc:spChg>
        <pc:spChg chg="mod">
          <ac:chgData name="THU DU" userId="db4d925effa94065" providerId="LiveId" clId="{5681A36E-1717-42E0-A5EE-E9DD297C3129}" dt="2023-12-16T07:26:10.548" v="1363" actId="1076"/>
          <ac:spMkLst>
            <pc:docMk/>
            <pc:sldMk cId="4001610242" sldId="358"/>
            <ac:spMk id="5" creationId="{9538C855-E87B-9650-612A-318FB85E25D8}"/>
          </ac:spMkLst>
        </pc:spChg>
        <pc:spChg chg="mod">
          <ac:chgData name="THU DU" userId="db4d925effa94065" providerId="LiveId" clId="{5681A36E-1717-42E0-A5EE-E9DD297C3129}" dt="2023-12-16T07:26:51.385" v="1414" actId="20577"/>
          <ac:spMkLst>
            <pc:docMk/>
            <pc:sldMk cId="4001610242" sldId="358"/>
            <ac:spMk id="6" creationId="{67BED66B-F516-2F0A-FDD8-4FD7C6F4A3E3}"/>
          </ac:spMkLst>
        </pc:spChg>
        <pc:spChg chg="mod">
          <ac:chgData name="THU DU" userId="db4d925effa94065" providerId="LiveId" clId="{5681A36E-1717-42E0-A5EE-E9DD297C3129}" dt="2023-12-16T07:23:42.997" v="1289" actId="20577"/>
          <ac:spMkLst>
            <pc:docMk/>
            <pc:sldMk cId="4001610242" sldId="358"/>
            <ac:spMk id="11" creationId="{00000000-0000-0000-0000-000000000000}"/>
          </ac:spMkLst>
        </pc:spChg>
        <pc:spChg chg="mod">
          <ac:chgData name="THU DU" userId="db4d925effa94065" providerId="LiveId" clId="{5681A36E-1717-42E0-A5EE-E9DD297C3129}" dt="2023-12-16T07:23:57.659" v="1292" actId="20577"/>
          <ac:spMkLst>
            <pc:docMk/>
            <pc:sldMk cId="4001610242" sldId="358"/>
            <ac:spMk id="12" creationId="{00000000-0000-0000-0000-000000000000}"/>
          </ac:spMkLst>
        </pc:spChg>
        <pc:spChg chg="mod">
          <ac:chgData name="THU DU" userId="db4d925effa94065" providerId="LiveId" clId="{5681A36E-1717-42E0-A5EE-E9DD297C3129}" dt="2023-12-16T07:23:38.269" v="1282" actId="20577"/>
          <ac:spMkLst>
            <pc:docMk/>
            <pc:sldMk cId="4001610242" sldId="358"/>
            <ac:spMk id="17" creationId="{00000000-0000-0000-0000-000000000000}"/>
          </ac:spMkLst>
        </pc:spChg>
        <pc:spChg chg="mod">
          <ac:chgData name="THU DU" userId="db4d925effa94065" providerId="LiveId" clId="{5681A36E-1717-42E0-A5EE-E9DD297C3129}" dt="2023-12-16T07:26:38.199" v="1383" actId="1076"/>
          <ac:spMkLst>
            <pc:docMk/>
            <pc:sldMk cId="4001610242" sldId="358"/>
            <ac:spMk id="18" creationId="{00000000-0000-0000-0000-000000000000}"/>
          </ac:spMkLst>
        </pc:spChg>
        <pc:spChg chg="mod">
          <ac:chgData name="THU DU" userId="db4d925effa94065" providerId="LiveId" clId="{5681A36E-1717-42E0-A5EE-E9DD297C3129}" dt="2023-12-16T07:25:44.099" v="1330" actId="14100"/>
          <ac:spMkLst>
            <pc:docMk/>
            <pc:sldMk cId="4001610242" sldId="358"/>
            <ac:spMk id="21" creationId="{00000000-0000-0000-0000-000000000000}"/>
          </ac:spMkLst>
        </pc:spChg>
        <pc:grpChg chg="mod">
          <ac:chgData name="THU DU" userId="db4d925effa94065" providerId="LiveId" clId="{5681A36E-1717-42E0-A5EE-E9DD297C3129}" dt="2023-12-16T07:25:52.322" v="1340" actId="1076"/>
          <ac:grpSpMkLst>
            <pc:docMk/>
            <pc:sldMk cId="4001610242" sldId="358"/>
            <ac:grpSpMk id="1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0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4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3BF4C-4AAE-4E69-877B-52B30CAF8A60}" type="slidenum">
              <a:rPr lang="en-US" b="0" i="0" smtClean="0"/>
              <a:pPr/>
              <a:t>3</a:t>
            </a:fld>
            <a:endParaRPr lang="en-US" b="0" i="0" smtClean="0"/>
          </a:p>
        </p:txBody>
      </p:sp>
    </p:spTree>
    <p:extLst>
      <p:ext uri="{BB962C8B-B14F-4D97-AF65-F5344CB8AC3E}">
        <p14:creationId xmlns:p14="http://schemas.microsoft.com/office/powerpoint/2010/main" val="408400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23BF4C-4AAE-4E69-877B-52B30CAF8A60}" type="slidenum">
              <a:rPr lang="en-US" b="0" i="0" smtClean="0"/>
              <a:pPr/>
              <a:t>4</a:t>
            </a:fld>
            <a:endParaRPr lang="en-US" b="0" i="0" smtClean="0"/>
          </a:p>
        </p:txBody>
      </p:sp>
    </p:spTree>
    <p:extLst>
      <p:ext uri="{BB962C8B-B14F-4D97-AF65-F5344CB8AC3E}">
        <p14:creationId xmlns:p14="http://schemas.microsoft.com/office/powerpoint/2010/main" val="51998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well-balanced life, </a:t>
            </a:r>
          </a:p>
          <a:p>
            <a:pPr marL="228600" indent="-228600">
              <a:buAutoNum type="arabicPeriod"/>
            </a:pPr>
            <a:r>
              <a:rPr lang="en-US" dirty="0"/>
              <a:t>optimistic, </a:t>
            </a:r>
          </a:p>
          <a:p>
            <a:pPr marL="228600" indent="-228600">
              <a:buAutoNum type="arabicPeriod"/>
            </a:pPr>
            <a:r>
              <a:rPr lang="en-US" dirty="0"/>
              <a:t>a good night's sleep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Speciality</a:t>
            </a:r>
            <a:r>
              <a:rPr lang="en-US" dirty="0"/>
              <a:t>/specialty</a:t>
            </a:r>
          </a:p>
          <a:p>
            <a:pPr marL="228600" indent="-228600">
              <a:buAutoNum type="arabicPeriod"/>
            </a:pPr>
            <a:r>
              <a:rPr lang="en-US" dirty="0"/>
              <a:t>Artisan</a:t>
            </a:r>
          </a:p>
          <a:p>
            <a:pPr marL="228600" indent="-228600">
              <a:buAutoNum type="arabicPeriod"/>
            </a:pPr>
            <a:r>
              <a:rPr lang="en-US" dirty="0"/>
              <a:t>Tourist attraction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concrete jungle,</a:t>
            </a:r>
          </a:p>
          <a:p>
            <a:pPr marL="228600" indent="-228600">
              <a:buAutoNum type="arabicPeriod"/>
            </a:pPr>
            <a:r>
              <a:rPr lang="en-US" dirty="0"/>
              <a:t>traffic congestion, </a:t>
            </a:r>
          </a:p>
          <a:p>
            <a:pPr marL="228600" indent="-228600">
              <a:buAutoNum type="arabicPeriod"/>
            </a:pPr>
            <a:r>
              <a:rPr lang="en-US" dirty="0"/>
              <a:t>entertainment </a:t>
            </a:r>
            <a:r>
              <a:rPr lang="en-US" dirty="0" err="1"/>
              <a:t>centre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		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42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924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30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0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3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9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kbest.com/png-images/qiantu-drawing-cartoon-teenager-playing-basketball_2717886.html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allbusinessify.com/how-to-have-a-positive-mindset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markecreativemerchandise.com/marke_blog/employee-wellness-incentives-and-rewards-for-a-healthy-work-life-balanc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g"/><Relationship Id="rId7" Type="http://schemas.openxmlformats.org/officeDocument/2006/relationships/hyperlink" Target="https://www.pinterest.com/pin/62283382344149916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s://fr.dreamstime.com/illustration-stock-vietnam-tourisme-voyage-image43055977" TargetMode="External"/><Relationship Id="rId9" Type="http://schemas.openxmlformats.org/officeDocument/2006/relationships/hyperlink" Target="https://dribbble.com/shots/5555586-Artisan-illustra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atshot.in/pune/looking-for-some-fun-here-are-our-top-5-picks-of-gaming-arcades-in-the-city-c-9787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s-sollen-wir-tun.de/ressourcen-der-erde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greenswrm.com/welcome-to-the-concrete-jungl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16649"/>
                </a:solidFill>
                <a:latin typeface="Berlin Sans FB Demi" panose="020E0802020502020306" pitchFamily="34" charset="0"/>
              </a:rPr>
              <a:t>Good morning class!!!</a:t>
            </a:r>
            <a:endParaRPr lang="en-US" sz="7200" b="1" dirty="0">
              <a:solidFill>
                <a:srgbClr val="F1664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90591" y="0"/>
            <a:ext cx="5714595" cy="553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121903" tIns="60952" rIns="121903" bIns="60952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Song </a:t>
            </a:r>
            <a:r>
              <a:rPr lang="en-GB" sz="2800" b="1" dirty="0" err="1">
                <a:solidFill>
                  <a:srgbClr val="0070C0"/>
                </a:solidFill>
                <a:latin typeface="Snap ITC" panose="04040A07060A02020202" pitchFamily="82" charset="0"/>
              </a:rPr>
              <a:t>Ve</a:t>
            </a:r>
            <a:r>
              <a:rPr lang="en-GB" sz="2800" b="1" dirty="0">
                <a:solidFill>
                  <a:srgbClr val="0070C0"/>
                </a:solidFill>
                <a:latin typeface="Snap ITC" panose="04040A07060A02020202" pitchFamily="82" charset="0"/>
              </a:rPr>
              <a:t> secondary school.</a:t>
            </a:r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957" y="6182345"/>
            <a:ext cx="22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Mrs Thu Ba</a:t>
            </a:r>
            <a:endParaRPr lang="en-US" sz="3200" b="1" i="1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724839" y="553644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3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4303" y="340072"/>
            <a:ext cx="109705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in which the underlined part is pronounced differently.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8912" y="3503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697" y="247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73915" y="1702185"/>
            <a:ext cx="105429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adays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andicraft 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onour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266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rry 	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garb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 	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ragraph 	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attr</a:t>
            </a:r>
            <a:r>
              <a:rPr lang="en-US" sz="3200" u="sng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C2CA37-AFDC-20F4-52B1-51F5E7F8C85B}"/>
              </a:ext>
            </a:extLst>
          </p:cNvPr>
          <p:cNvSpPr/>
          <p:nvPr/>
        </p:nvSpPr>
        <p:spPr>
          <a:xfrm>
            <a:off x="3382528" y="4174289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4382D-8827-6DFD-F4D6-F24B8C292C2B}"/>
              </a:ext>
            </a:extLst>
          </p:cNvPr>
          <p:cNvSpPr/>
          <p:nvPr/>
        </p:nvSpPr>
        <p:spPr>
          <a:xfrm>
            <a:off x="8904844" y="2974376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113351" y="234105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1059049" y="1789436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0EF7D-2E95-0CB2-B2A1-07310FECFBED}"/>
              </a:ext>
            </a:extLst>
          </p:cNvPr>
          <p:cNvSpPr/>
          <p:nvPr/>
        </p:nvSpPr>
        <p:spPr>
          <a:xfrm>
            <a:off x="6113351" y="354511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3639" y="2163096"/>
            <a:ext cx="617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6D9FB1"/>
                </a:solidFill>
                <a:latin typeface="Algerian" panose="04020705040A02060702" pitchFamily="82" charset="0"/>
              </a:rPr>
              <a:t> VOCABULARY</a:t>
            </a:r>
            <a:endParaRPr lang="en-US" sz="5400" b="1" dirty="0">
              <a:solidFill>
                <a:srgbClr val="6D9FB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29752" y="1727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537" y="70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0859" y="1157625"/>
            <a:ext cx="11052380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1. It’s necessary to decide which we should ______ priority to work or study.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A. make 				B. give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C. bring 				D. take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2. I don’t like living in this area because it is like a ______ with all these tall buildings.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A. concrete jungle		</a:t>
            </a:r>
            <a:r>
              <a:rPr lang="en-US" sz="3200" dirty="0" smtClean="0">
                <a:solidFill>
                  <a:schemeClr val="bg1"/>
                </a:solidFill>
              </a:rPr>
              <a:t>C</a:t>
            </a:r>
            <a:r>
              <a:rPr lang="en-US" sz="3200" dirty="0">
                <a:solidFill>
                  <a:schemeClr val="bg1"/>
                </a:solidFill>
              </a:rPr>
              <a:t>. concrete wood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B. tourist attraction		D. green space</a:t>
            </a: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480859" y="4766721"/>
            <a:ext cx="541835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980323" y="2395490"/>
            <a:ext cx="614231" cy="5199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9254" y="70100"/>
            <a:ext cx="105066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053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31181" y="1157625"/>
            <a:ext cx="11114758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3. They were happy because their children ______ their goal of attending a famous university.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administered 	B. got	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. accomplished	D. ended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4. There is a sense of ______ in our </a:t>
            </a:r>
            <a:r>
              <a:rPr lang="en-US" sz="2800" dirty="0" err="1">
                <a:solidFill>
                  <a:schemeClr val="bg1"/>
                </a:solidFill>
              </a:rPr>
              <a:t>neighbourhood</a:t>
            </a:r>
            <a:r>
              <a:rPr lang="en-US" sz="2800" dirty="0">
                <a:solidFill>
                  <a:schemeClr val="bg1"/>
                </a:solidFill>
              </a:rPr>
              <a:t>; we care for and help each other.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</a:t>
            </a:r>
            <a:r>
              <a:rPr lang="en-US" sz="2800" dirty="0" err="1">
                <a:solidFill>
                  <a:schemeClr val="bg1"/>
                </a:solidFill>
              </a:rPr>
              <a:t>humour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. community	 C. responsibility 	D. duty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5. My grandfather is a </a:t>
            </a:r>
            <a:r>
              <a:rPr lang="en-US" sz="2800" dirty="0" err="1">
                <a:solidFill>
                  <a:schemeClr val="bg1"/>
                </a:solidFill>
              </a:rPr>
              <a:t>skilful</a:t>
            </a:r>
            <a:r>
              <a:rPr lang="en-US" sz="2800" dirty="0">
                <a:solidFill>
                  <a:schemeClr val="bg1"/>
                </a:solidFill>
              </a:rPr>
              <a:t> ______; he can make unique vases.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maker 		B. worker		 C. employee 	D. artisan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8682844" y="4790379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941043" y="2226637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206785" y="3705107"/>
            <a:ext cx="553996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9752" y="1727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537" y="70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9254" y="70100"/>
            <a:ext cx="105066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5995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3476" y="2827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261" y="1801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3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21661" y="785376"/>
            <a:ext cx="11449878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i="1" dirty="0"/>
              <a:t>Bun hen </a:t>
            </a:r>
            <a:r>
              <a:rPr lang="en-US" sz="3000" dirty="0"/>
              <a:t>is a local </a:t>
            </a:r>
            <a:r>
              <a:rPr lang="en-US" sz="3000" dirty="0" smtClean="0"/>
              <a:t>________________ </a:t>
            </a:r>
            <a:r>
              <a:rPr lang="en-US" sz="3000" dirty="0"/>
              <a:t>of this area, so you must try it. (special)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My brother is working as an ______________; he repairs electrical equipment very well. (electric)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She tried to ______________ my attention from the interesting film on TV. (distraction)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There is a ______________ site near our house, so it’s quite noisy. (construct)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My </a:t>
            </a:r>
            <a:r>
              <a:rPr lang="en-US" sz="3000" dirty="0" err="1"/>
              <a:t>neighbourhood</a:t>
            </a:r>
            <a:r>
              <a:rPr lang="en-US" sz="3000" dirty="0"/>
              <a:t> is not the best place, but it’s ______________.  (live)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2098" y="4062964"/>
            <a:ext cx="29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3518475" y="29340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distract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423308" y="800952"/>
            <a:ext cx="215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speciality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6246600" y="1851721"/>
            <a:ext cx="243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electrician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062630" y="556931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liveable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164" y="206016"/>
            <a:ext cx="1079087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Fill in each blank with the suitable form of the word given.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2241" y="213698"/>
            <a:ext cx="42931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C00000"/>
                </a:solidFill>
                <a:latin typeface="Algerian" panose="04020705040A02060702" pitchFamily="82" charset="0"/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6332" y="1420717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Question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words before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6332" y="2304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36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6332" y="3126780"/>
            <a:ext cx="4935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Double comparatives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6332" y="3949488"/>
            <a:ext cx="9568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Modal verbs in first conditional sentences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6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8912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697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50843" y="1054079"/>
            <a:ext cx="11358231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1. My sister and I are trying to ______ sweet food and soft drinks.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carry out 		</a:t>
            </a:r>
            <a:r>
              <a:rPr lang="en-US" sz="2800" dirty="0" smtClean="0">
                <a:solidFill>
                  <a:schemeClr val="bg1"/>
                </a:solidFill>
              </a:rPr>
              <a:t>	B</a:t>
            </a:r>
            <a:r>
              <a:rPr lang="en-US" sz="2800" dirty="0">
                <a:solidFill>
                  <a:schemeClr val="bg1"/>
                </a:solidFill>
              </a:rPr>
              <a:t>. cut down 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C. hand down 	</a:t>
            </a:r>
            <a:r>
              <a:rPr lang="en-US" sz="2800" dirty="0" smtClean="0">
                <a:solidFill>
                  <a:schemeClr val="bg1"/>
                </a:solidFill>
              </a:rPr>
              <a:t>		D</a:t>
            </a:r>
            <a:r>
              <a:rPr lang="en-US" sz="2800" dirty="0">
                <a:solidFill>
                  <a:schemeClr val="bg1"/>
                </a:solidFill>
              </a:rPr>
              <a:t>. come down with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2. When we visit a city, we usually ______ its downtown.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look after 	B. find out		C. look around 	D. pass down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3. The ______ he gets, the ______ he becomes.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A. more old; more experienced		B. older; experienced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C. more older; more experienced	D. older; more experienced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A5180E-E22C-E539-BBCC-C9AF7EA7D5C7}"/>
              </a:ext>
            </a:extLst>
          </p:cNvPr>
          <p:cNvSpPr/>
          <p:nvPr/>
        </p:nvSpPr>
        <p:spPr>
          <a:xfrm>
            <a:off x="6926078" y="4694110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5029084" y="1644825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6041507" y="3175733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9500" y="142893"/>
            <a:ext cx="1079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661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93278" y="1385821"/>
            <a:ext cx="10794153" cy="388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4. The ______ my </a:t>
            </a:r>
            <a:r>
              <a:rPr lang="en-US" sz="2800" dirty="0" err="1">
                <a:solidFill>
                  <a:schemeClr val="bg1"/>
                </a:solidFill>
              </a:rPr>
              <a:t>neighbourhood</a:t>
            </a:r>
            <a:r>
              <a:rPr lang="en-US" sz="2800" dirty="0">
                <a:solidFill>
                  <a:schemeClr val="bg1"/>
                </a:solidFill>
              </a:rPr>
              <a:t> gets, the ______ I feel.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A. bigger; less secure 		</a:t>
            </a:r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. bigger; fewer secure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C. more big; less secure		</a:t>
            </a:r>
            <a:r>
              <a:rPr lang="en-US" sz="2800" dirty="0" smtClean="0">
                <a:solidFill>
                  <a:schemeClr val="bg1"/>
                </a:solidFill>
              </a:rPr>
              <a:t>D</a:t>
            </a:r>
            <a:r>
              <a:rPr lang="en-US" sz="2800" dirty="0">
                <a:solidFill>
                  <a:schemeClr val="bg1"/>
                </a:solidFill>
              </a:rPr>
              <a:t>. more bigger; less secure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5. If you finish reading a book, you ______ put it back on the shelf. It’s necessary.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A. will 		B. should		C. may 		D. can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D905C7-B53D-DA90-6671-729FFBC4BB1E}"/>
              </a:ext>
            </a:extLst>
          </p:cNvPr>
          <p:cNvSpPr/>
          <p:nvPr/>
        </p:nvSpPr>
        <p:spPr>
          <a:xfrm>
            <a:off x="447976" y="2201349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566109-C7DF-A86F-9E97-BC014FFCACA2}"/>
              </a:ext>
            </a:extLst>
          </p:cNvPr>
          <p:cNvSpPr/>
          <p:nvPr/>
        </p:nvSpPr>
        <p:spPr>
          <a:xfrm>
            <a:off x="3208679" y="4704384"/>
            <a:ext cx="522720" cy="5026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912" y="2323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697" y="1297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9500" y="142893"/>
            <a:ext cx="10799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Choose the correct answer A, B, C, or D to complete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488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3077" y="26463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862" y="1619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5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1890" y="1035144"/>
            <a:ext cx="11118665" cy="5451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b="1" dirty="0"/>
              <a:t>If </a:t>
            </a:r>
            <a:r>
              <a:rPr lang="en-US" sz="3000" dirty="0"/>
              <a:t>Lan (want) ________________ to focus on her homework, she </a:t>
            </a:r>
            <a:r>
              <a:rPr lang="en-US" sz="3000" b="1" dirty="0"/>
              <a:t>should </a:t>
            </a:r>
            <a:r>
              <a:rPr lang="en-US" sz="3000" dirty="0"/>
              <a:t>turn off the TV.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 don’t know </a:t>
            </a:r>
            <a:r>
              <a:rPr lang="en-US" sz="3000" b="1" dirty="0"/>
              <a:t>who</a:t>
            </a:r>
            <a:r>
              <a:rPr lang="en-US" sz="3000" dirty="0"/>
              <a:t> (ask) </a:t>
            </a:r>
            <a:r>
              <a:rPr lang="en-US" sz="3000" dirty="0" smtClean="0"/>
              <a:t>_______________ </a:t>
            </a:r>
            <a:r>
              <a:rPr lang="en-US" sz="3000" dirty="0"/>
              <a:t>for advice about my future career.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</a:t>
            </a:r>
            <a:r>
              <a:rPr lang="en-US" sz="3000" dirty="0">
                <a:solidFill>
                  <a:srgbClr val="F26648"/>
                </a:solidFill>
              </a:rPr>
              <a:t>. </a:t>
            </a:r>
            <a:r>
              <a:rPr lang="en-US" sz="3000" b="1" dirty="0"/>
              <a:t>If</a:t>
            </a:r>
            <a:r>
              <a:rPr lang="en-US" sz="3000" dirty="0"/>
              <a:t> he (continue) </a:t>
            </a:r>
            <a:r>
              <a:rPr lang="en-US" sz="3000" dirty="0" smtClean="0"/>
              <a:t>_______________ </a:t>
            </a:r>
            <a:r>
              <a:rPr lang="en-US" sz="3000" dirty="0"/>
              <a:t>making noise, he </a:t>
            </a:r>
            <a:r>
              <a:rPr lang="en-US" sz="3000" b="1" dirty="0"/>
              <a:t>must </a:t>
            </a:r>
            <a:r>
              <a:rPr lang="en-US" sz="3000" dirty="0"/>
              <a:t>leave immediately.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They are wondering </a:t>
            </a:r>
            <a:r>
              <a:rPr lang="en-US" sz="3000" b="1" dirty="0"/>
              <a:t>what</a:t>
            </a:r>
            <a:r>
              <a:rPr lang="en-US" sz="3000" dirty="0"/>
              <a:t> (buy) </a:t>
            </a:r>
            <a:r>
              <a:rPr lang="en-US" sz="3000" dirty="0" smtClean="0"/>
              <a:t>_______________for </a:t>
            </a:r>
            <a:r>
              <a:rPr lang="en-US" sz="3000" dirty="0"/>
              <a:t>their grandmother on her birthday.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We </a:t>
            </a:r>
            <a:r>
              <a:rPr lang="en-US" sz="3000" b="1" dirty="0"/>
              <a:t>can </a:t>
            </a:r>
            <a:r>
              <a:rPr lang="en-US" sz="3000" dirty="0"/>
              <a:t>make the air in the city cleaner </a:t>
            </a:r>
            <a:r>
              <a:rPr lang="en-US" sz="3000" b="1" dirty="0"/>
              <a:t>if </a:t>
            </a:r>
            <a:r>
              <a:rPr lang="en-US" sz="3000" dirty="0"/>
              <a:t>we (not use) ________________ our cars as much.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487" y="4298609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 buy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54BCF-E844-B269-E9D8-4DC445C1CA30}"/>
              </a:ext>
            </a:extLst>
          </p:cNvPr>
          <p:cNvSpPr txBox="1"/>
          <p:nvPr/>
        </p:nvSpPr>
        <p:spPr>
          <a:xfrm>
            <a:off x="4162912" y="3216739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continues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B795C-3D2D-BE8E-C470-18D8CA41C972}"/>
              </a:ext>
            </a:extLst>
          </p:cNvPr>
          <p:cNvSpPr txBox="1"/>
          <p:nvPr/>
        </p:nvSpPr>
        <p:spPr>
          <a:xfrm>
            <a:off x="4030027" y="1014673"/>
            <a:ext cx="225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8C855-E87B-9650-612A-318FB85E25D8}"/>
              </a:ext>
            </a:extLst>
          </p:cNvPr>
          <p:cNvSpPr txBox="1"/>
          <p:nvPr/>
        </p:nvSpPr>
        <p:spPr>
          <a:xfrm>
            <a:off x="5732407" y="2131035"/>
            <a:ext cx="232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 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ED66B-F516-2F0A-FDD8-4FD7C6F4A3E3}"/>
              </a:ext>
            </a:extLst>
          </p:cNvPr>
          <p:cNvSpPr txBox="1"/>
          <p:nvPr/>
        </p:nvSpPr>
        <p:spPr>
          <a:xfrm>
            <a:off x="1062483" y="5809222"/>
            <a:ext cx="263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don’t 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2483" y="161998"/>
            <a:ext cx="952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Write the correct form of each verb in brackets</a:t>
            </a:r>
          </a:p>
        </p:txBody>
      </p:sp>
    </p:spTree>
    <p:extLst>
      <p:ext uri="{BB962C8B-B14F-4D97-AF65-F5344CB8AC3E}">
        <p14:creationId xmlns:p14="http://schemas.microsoft.com/office/powerpoint/2010/main" val="40016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07922" y="2556864"/>
            <a:ext cx="7600335" cy="1647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Review </a:t>
            </a:r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the vocabulary and grammar of Unit </a:t>
            </a:r>
            <a:r>
              <a:rPr lang="en-US" sz="3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1, 2, 3.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36" y="107568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8046" y="126605"/>
            <a:ext cx="4496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 CONSOLIDATION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948" y="1218937"/>
            <a:ext cx="8613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prstClr val="black"/>
                </a:solidFill>
                <a:latin typeface="Berlin Sans FB Demi" panose="020E0802020502020306" pitchFamily="34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4" y="1872846"/>
            <a:ext cx="9305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smtClean="0">
                <a:solidFill>
                  <a:schemeClr val="bg1"/>
                </a:solidFill>
              </a:rPr>
              <a:t>Do </a:t>
            </a:r>
            <a:r>
              <a:rPr lang="en-US" sz="3600" b="1" dirty="0">
                <a:solidFill>
                  <a:schemeClr val="bg1"/>
                </a:solidFill>
              </a:rPr>
              <a:t>the exercises in the workbook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 err="1" smtClean="0">
                <a:solidFill>
                  <a:schemeClr val="bg1"/>
                </a:solidFill>
              </a:rPr>
              <a:t>Prepair</a:t>
            </a:r>
            <a:r>
              <a:rPr lang="en-US" sz="3600" b="1" dirty="0" smtClean="0">
                <a:solidFill>
                  <a:schemeClr val="bg1"/>
                </a:solidFill>
              </a:rPr>
              <a:t> lesson 2 (Skills)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653" y="4345858"/>
            <a:ext cx="2441726" cy="2360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409" y="182437"/>
            <a:ext cx="682198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7200" b="1" dirty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2" y="163566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373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87024" y="-771525"/>
            <a:ext cx="857251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4537" y="483118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07127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525" y="-676275"/>
            <a:ext cx="857251" cy="25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254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7616" y="1188379"/>
            <a:ext cx="2830513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pass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127615" y="2128179"/>
            <a:ext cx="2884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VNI-Souvir" pitchFamily="2" charset="0"/>
              </a:rPr>
              <a:t>give</a:t>
            </a:r>
            <a:endParaRPr lang="en-US" sz="2800" dirty="0">
              <a:solidFill>
                <a:srgbClr val="00B050"/>
              </a:solidFill>
              <a:latin typeface="VNI-Souvir" pitchFamily="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7615" y="3123542"/>
            <a:ext cx="2884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NI-Souvir" pitchFamily="2" charset="0"/>
              </a:rPr>
              <a:t>       find </a:t>
            </a:r>
            <a:endParaRPr lang="en-US" sz="2800" dirty="0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127615" y="5084104"/>
            <a:ext cx="2757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VNI-Souvir" pitchFamily="2" charset="0"/>
              </a:rPr>
              <a:t>look</a:t>
            </a:r>
            <a:endParaRPr lang="en-US" sz="2800" b="1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7616" y="4217782"/>
            <a:ext cx="2830513" cy="553998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000" dirty="0" smtClean="0">
                <a:solidFill>
                  <a:srgbClr val="7030A0"/>
                </a:solidFill>
                <a:latin typeface="VNI-Souvir" pitchFamily="2" charset="0"/>
              </a:rPr>
              <a:t>come</a:t>
            </a:r>
            <a:endParaRPr lang="en-US" sz="30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127615" y="6141379"/>
            <a:ext cx="2757488" cy="523875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VNI-Souvir" pitchFamily="2" charset="0"/>
              </a:rPr>
              <a:t>           </a:t>
            </a:r>
            <a:r>
              <a:rPr lang="en-US" sz="2800" b="1" dirty="0" smtClean="0">
                <a:solidFill>
                  <a:srgbClr val="FF00FF"/>
                </a:solidFill>
                <a:latin typeface="VNI-Souvir" pitchFamily="2" charset="0"/>
              </a:rPr>
              <a:t>get</a:t>
            </a:r>
            <a:endParaRPr lang="en-US" sz="2800" b="1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953604" y="2091891"/>
            <a:ext cx="3024188" cy="646331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200" dirty="0" smtClean="0">
                <a:solidFill>
                  <a:srgbClr val="660066"/>
                </a:solidFill>
                <a:latin typeface="VNI-Souvir" pitchFamily="2" charset="0"/>
              </a:rPr>
              <a:t>back</a:t>
            </a:r>
            <a:endParaRPr lang="en-US" sz="32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953604" y="3057091"/>
            <a:ext cx="2973388" cy="553998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          </a:t>
            </a:r>
            <a:r>
              <a:rPr lang="en-US" sz="3000" b="1" dirty="0" smtClean="0">
                <a:solidFill>
                  <a:srgbClr val="FF00FF"/>
                </a:solidFill>
                <a:latin typeface="VNI-Souvir" pitchFamily="2" charset="0"/>
              </a:rPr>
              <a:t>over</a:t>
            </a: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</a:t>
            </a:r>
            <a:endParaRPr lang="en-US" sz="2800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953604" y="4047691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VNI-Souvir" pitchFamily="2" charset="0"/>
              </a:rPr>
              <a:t>         out</a:t>
            </a:r>
            <a:endParaRPr lang="en-US" sz="2800" dirty="0">
              <a:solidFill>
                <a:srgbClr val="000000"/>
              </a:solidFill>
              <a:latin typeface="VNI-Souvir" pitchFamily="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953604" y="5038291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VNI-Souvir" pitchFamily="2" charset="0"/>
              </a:rPr>
              <a:t>           </a:t>
            </a: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down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953604" y="6105090"/>
            <a:ext cx="2973388" cy="52322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  <a:latin typeface="VNI-Souvir" pitchFamily="2" charset="0"/>
              </a:rPr>
              <a:t>around</a:t>
            </a:r>
            <a:endParaRPr lang="en-US" sz="2800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953604" y="1068636"/>
            <a:ext cx="3024188" cy="707886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b="1" baseline="300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</a:t>
            </a:r>
            <a:endParaRPr lang="en-US" sz="4000" b="1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556932" y="1041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556932" y="1930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2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556932" y="29211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3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556932" y="38355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4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556932" y="48261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5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556932" y="5816734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6</a:t>
            </a:r>
          </a:p>
        </p:txBody>
      </p:sp>
      <p:sp>
        <p:nvSpPr>
          <p:cNvPr id="3092" name="WordArt 32" descr="k_anhdong_phuongtien"/>
          <p:cNvSpPr>
            <a:spLocks noChangeArrowheads="1" noChangeShapeType="1" noTextEdit="1"/>
          </p:cNvSpPr>
          <p:nvPr/>
        </p:nvSpPr>
        <p:spPr bwMode="auto">
          <a:xfrm>
            <a:off x="3793445" y="112318"/>
            <a:ext cx="5334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PELMANISM</a:t>
            </a:r>
          </a:p>
        </p:txBody>
      </p:sp>
      <p:sp>
        <p:nvSpPr>
          <p:cNvPr id="36916" name="Rectangle 52" descr="Pink tissue paper"/>
          <p:cNvSpPr>
            <a:spLocks noChangeArrowheads="1"/>
          </p:cNvSpPr>
          <p:nvPr/>
        </p:nvSpPr>
        <p:spPr bwMode="auto">
          <a:xfrm>
            <a:off x="3019796" y="1176697"/>
            <a:ext cx="3048000" cy="666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36917" name="Rectangle 53" descr="Pink tissue paper"/>
          <p:cNvSpPr>
            <a:spLocks noChangeArrowheads="1"/>
          </p:cNvSpPr>
          <p:nvPr/>
        </p:nvSpPr>
        <p:spPr bwMode="auto">
          <a:xfrm>
            <a:off x="2976140" y="2103659"/>
            <a:ext cx="3048000" cy="7318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36918" name="Rectangle 54" descr="Pink tissue paper"/>
          <p:cNvSpPr>
            <a:spLocks noChangeArrowheads="1"/>
          </p:cNvSpPr>
          <p:nvPr/>
        </p:nvSpPr>
        <p:spPr bwMode="auto">
          <a:xfrm>
            <a:off x="2976140" y="30926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36919" name="Rectangle 55" descr="Pink tissue paper"/>
          <p:cNvSpPr>
            <a:spLocks noChangeArrowheads="1"/>
          </p:cNvSpPr>
          <p:nvPr/>
        </p:nvSpPr>
        <p:spPr bwMode="auto">
          <a:xfrm>
            <a:off x="2976140" y="4008660"/>
            <a:ext cx="3048000" cy="7318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36920" name="Rectangle 56" descr="Pink tissue paper"/>
          <p:cNvSpPr>
            <a:spLocks noChangeArrowheads="1"/>
          </p:cNvSpPr>
          <p:nvPr/>
        </p:nvSpPr>
        <p:spPr bwMode="auto">
          <a:xfrm>
            <a:off x="2976140" y="49214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36921" name="Rectangle 57" descr="Pink tissue paper"/>
          <p:cNvSpPr>
            <a:spLocks noChangeArrowheads="1"/>
          </p:cNvSpPr>
          <p:nvPr/>
        </p:nvSpPr>
        <p:spPr bwMode="auto">
          <a:xfrm>
            <a:off x="2976140" y="5988272"/>
            <a:ext cx="3048000" cy="733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6</a:t>
            </a:r>
          </a:p>
        </p:txBody>
      </p:sp>
      <p:sp>
        <p:nvSpPr>
          <p:cNvPr id="36922" name="Rectangle 58" descr="Pink tissue paper"/>
          <p:cNvSpPr>
            <a:spLocks noChangeArrowheads="1"/>
          </p:cNvSpPr>
          <p:nvPr/>
        </p:nvSpPr>
        <p:spPr bwMode="auto">
          <a:xfrm>
            <a:off x="7007578" y="6014261"/>
            <a:ext cx="3124200" cy="720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12</a:t>
            </a:r>
          </a:p>
        </p:txBody>
      </p:sp>
      <p:sp>
        <p:nvSpPr>
          <p:cNvPr id="36923" name="Rectangle 59" descr="Pink tissue paper"/>
          <p:cNvSpPr>
            <a:spLocks noChangeArrowheads="1"/>
          </p:cNvSpPr>
          <p:nvPr/>
        </p:nvSpPr>
        <p:spPr bwMode="auto">
          <a:xfrm>
            <a:off x="7083778" y="5023661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11</a:t>
            </a:r>
          </a:p>
        </p:txBody>
      </p:sp>
      <p:sp>
        <p:nvSpPr>
          <p:cNvPr id="36924" name="Rectangle 60" descr="Pink tissue paper"/>
          <p:cNvSpPr>
            <a:spLocks noChangeArrowheads="1"/>
          </p:cNvSpPr>
          <p:nvPr/>
        </p:nvSpPr>
        <p:spPr bwMode="auto">
          <a:xfrm>
            <a:off x="7067223" y="4064811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10</a:t>
            </a:r>
          </a:p>
        </p:txBody>
      </p:sp>
      <p:sp>
        <p:nvSpPr>
          <p:cNvPr id="36925" name="Rectangle 61" descr="Pink tissue paper"/>
          <p:cNvSpPr>
            <a:spLocks noChangeArrowheads="1"/>
          </p:cNvSpPr>
          <p:nvPr/>
        </p:nvSpPr>
        <p:spPr bwMode="auto">
          <a:xfrm>
            <a:off x="7007578" y="3125234"/>
            <a:ext cx="31242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9</a:t>
            </a:r>
          </a:p>
        </p:txBody>
      </p:sp>
      <p:sp>
        <p:nvSpPr>
          <p:cNvPr id="36926" name="Rectangle 62" descr="Pink tissue paper"/>
          <p:cNvSpPr>
            <a:spLocks noChangeArrowheads="1"/>
          </p:cNvSpPr>
          <p:nvPr/>
        </p:nvSpPr>
        <p:spPr bwMode="auto">
          <a:xfrm>
            <a:off x="7007578" y="2174765"/>
            <a:ext cx="3124200" cy="654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8</a:t>
            </a:r>
          </a:p>
        </p:txBody>
      </p:sp>
      <p:sp>
        <p:nvSpPr>
          <p:cNvPr id="36927" name="Rectangle 63" descr="Pink tissue paper"/>
          <p:cNvSpPr>
            <a:spLocks noChangeArrowheads="1"/>
          </p:cNvSpPr>
          <p:nvPr/>
        </p:nvSpPr>
        <p:spPr bwMode="auto">
          <a:xfrm>
            <a:off x="7007578" y="1068636"/>
            <a:ext cx="3124200" cy="72873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VNI-Souvir" pitchFamily="2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6207" y="71335"/>
            <a:ext cx="33289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73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30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0" fill="hold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3000" fill="hold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3000" fill="hold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8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94"/>
                  </p:tgtEl>
                </p:cond>
              </p:nextCondLst>
            </p:seq>
          </p:childTnLst>
        </p:cTn>
      </p:par>
    </p:tnLst>
    <p:bldLst>
      <p:bldP spid="36916" grpId="0" animBg="1"/>
      <p:bldP spid="36916" grpId="1" animBg="1"/>
      <p:bldP spid="36917" grpId="0" animBg="1"/>
      <p:bldP spid="36917" grpId="1" animBg="1"/>
      <p:bldP spid="36918" grpId="0" animBg="1"/>
      <p:bldP spid="36918" grpId="1" animBg="1"/>
      <p:bldP spid="36919" grpId="0" animBg="1"/>
      <p:bldP spid="36919" grpId="1" animBg="1"/>
      <p:bldP spid="36920" grpId="0" animBg="1"/>
      <p:bldP spid="36920" grpId="1" animBg="1"/>
      <p:bldP spid="36921" grpId="0" animBg="1"/>
      <p:bldP spid="36921" grpId="1" animBg="1"/>
      <p:bldP spid="36922" grpId="0" animBg="1"/>
      <p:bldP spid="36922" grpId="1" animBg="1"/>
      <p:bldP spid="36923" grpId="0" animBg="1"/>
      <p:bldP spid="36923" grpId="1" animBg="1"/>
      <p:bldP spid="36924" grpId="0" animBg="1"/>
      <p:bldP spid="36924" grpId="1" animBg="1"/>
      <p:bldP spid="36925" grpId="0" animBg="1"/>
      <p:bldP spid="36925" grpId="1" animBg="1"/>
      <p:bldP spid="36926" grpId="0" animBg="1"/>
      <p:bldP spid="36926" grpId="1" animBg="1"/>
      <p:bldP spid="36927" grpId="0" animBg="1"/>
      <p:bldP spid="369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34457" y="1219201"/>
            <a:ext cx="2830513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0" dirty="0" smtClean="0">
                <a:solidFill>
                  <a:srgbClr val="FF0000"/>
                </a:solidFill>
                <a:latin typeface="VNI-Souvir" pitchFamily="2" charset="0"/>
              </a:rPr>
              <a:t>pass</a:t>
            </a:r>
            <a:endParaRPr lang="en-US" sz="2800" i="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34456" y="2159001"/>
            <a:ext cx="2884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          </a:t>
            </a:r>
            <a:r>
              <a:rPr lang="en-US" sz="2800" i="0" dirty="0" smtClean="0">
                <a:solidFill>
                  <a:srgbClr val="00B050"/>
                </a:solidFill>
                <a:latin typeface="VNI-Souvir" pitchFamily="2" charset="0"/>
              </a:rPr>
              <a:t>give</a:t>
            </a:r>
            <a:endParaRPr lang="en-US" sz="2800" i="0" dirty="0">
              <a:solidFill>
                <a:srgbClr val="00B050"/>
              </a:solidFill>
              <a:latin typeface="VNI-Souvir" pitchFamily="2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34456" y="3203802"/>
            <a:ext cx="2884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VNI-Souvir" pitchFamily="2" charset="0"/>
              </a:rPr>
              <a:t>       find </a:t>
            </a:r>
            <a:endParaRPr lang="en-US" sz="2800" dirty="0">
              <a:solidFill>
                <a:schemeClr val="bg1"/>
              </a:solidFill>
              <a:latin typeface="VNI-Souvir" pitchFamily="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634456" y="5232331"/>
            <a:ext cx="2757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  </a:t>
            </a:r>
            <a:r>
              <a:rPr lang="en-US" sz="2800" b="1" dirty="0" smtClean="0">
                <a:solidFill>
                  <a:srgbClr val="0000FF"/>
                </a:solidFill>
                <a:latin typeface="VNI-Souvir" pitchFamily="2" charset="0"/>
              </a:rPr>
              <a:t>look</a:t>
            </a:r>
            <a:endParaRPr lang="en-US" sz="2800" b="1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634457" y="4248604"/>
            <a:ext cx="2830513" cy="553998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000" dirty="0" smtClean="0">
                <a:solidFill>
                  <a:srgbClr val="7030A0"/>
                </a:solidFill>
                <a:latin typeface="VNI-Souvir" pitchFamily="2" charset="0"/>
              </a:rPr>
              <a:t>come</a:t>
            </a:r>
            <a:endParaRPr lang="en-US" sz="3000" dirty="0">
              <a:solidFill>
                <a:srgbClr val="7030A0"/>
              </a:solidFill>
              <a:latin typeface="VNI-Souvir" pitchFamily="2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634456" y="6172201"/>
            <a:ext cx="2757488" cy="523875"/>
          </a:xfrm>
          <a:prstGeom prst="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VNI-Souvir" pitchFamily="2" charset="0"/>
              </a:rPr>
              <a:t>           </a:t>
            </a:r>
            <a:r>
              <a:rPr lang="en-US" sz="2800" b="1" dirty="0" smtClean="0">
                <a:solidFill>
                  <a:srgbClr val="FF00FF"/>
                </a:solidFill>
                <a:latin typeface="VNI-Souvir" pitchFamily="2" charset="0"/>
              </a:rPr>
              <a:t>get</a:t>
            </a:r>
            <a:endParaRPr lang="en-US" sz="2800" b="1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53303" y="4210625"/>
            <a:ext cx="3024188" cy="646331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660066"/>
                </a:solidFill>
                <a:latin typeface="VNI-Souvir" pitchFamily="2" charset="0"/>
              </a:rPr>
              <a:t>         </a:t>
            </a:r>
            <a:r>
              <a:rPr lang="en-US" sz="3200" dirty="0" smtClean="0">
                <a:solidFill>
                  <a:srgbClr val="660066"/>
                </a:solidFill>
                <a:latin typeface="Sitka Text" panose="02000505000000020004" pitchFamily="2" charset="0"/>
              </a:rPr>
              <a:t>back</a:t>
            </a:r>
            <a:endParaRPr lang="en-US" sz="3200" dirty="0">
              <a:solidFill>
                <a:srgbClr val="7030A0"/>
              </a:solidFill>
              <a:latin typeface="Sitka Text" panose="02000505000000020004" pitchFamily="2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5853303" y="6166286"/>
            <a:ext cx="2973388" cy="553998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          </a:t>
            </a:r>
            <a:r>
              <a:rPr lang="en-US" sz="3000" b="1" dirty="0" smtClean="0">
                <a:solidFill>
                  <a:srgbClr val="FF00FF"/>
                </a:solidFill>
                <a:latin typeface="VNI-Souvir" pitchFamily="2" charset="0"/>
              </a:rPr>
              <a:t>over</a:t>
            </a:r>
            <a:r>
              <a:rPr lang="en-US" sz="2800" dirty="0" smtClean="0">
                <a:solidFill>
                  <a:srgbClr val="FF00FF"/>
                </a:solidFill>
                <a:latin typeface="VNI-Souvir" pitchFamily="2" charset="0"/>
              </a:rPr>
              <a:t> </a:t>
            </a:r>
            <a:endParaRPr lang="en-US" sz="2800" dirty="0">
              <a:solidFill>
                <a:srgbClr val="FF00FF"/>
              </a:solidFill>
              <a:latin typeface="VNI-Souvir" pitchFamily="2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04103" y="3244558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VNI-Souvir" pitchFamily="2" charset="0"/>
              </a:rPr>
              <a:t>         out</a:t>
            </a:r>
            <a:endParaRPr lang="en-US" sz="2800" dirty="0">
              <a:solidFill>
                <a:srgbClr val="000000"/>
              </a:solidFill>
              <a:latin typeface="VNI-Souvir" pitchFamily="2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789612" y="1212410"/>
            <a:ext cx="2973388" cy="523875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  <a:latin typeface="VNI-Souvir" pitchFamily="2" charset="0"/>
              </a:rPr>
              <a:t>           </a:t>
            </a:r>
            <a:r>
              <a:rPr lang="en-US" sz="2800" dirty="0" smtClean="0">
                <a:solidFill>
                  <a:srgbClr val="FF0000"/>
                </a:solidFill>
                <a:latin typeface="VNI-Souvir" pitchFamily="2" charset="0"/>
              </a:rPr>
              <a:t>down</a:t>
            </a:r>
            <a:endParaRPr lang="en-US" sz="2800" dirty="0">
              <a:solidFill>
                <a:srgbClr val="FF0000"/>
              </a:solidFill>
              <a:latin typeface="VNI-Souvir" pitchFamily="2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853303" y="5324336"/>
            <a:ext cx="2973388" cy="523220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NI-Souvir" pitchFamily="2" charset="0"/>
              </a:rPr>
              <a:t>        </a:t>
            </a:r>
            <a:r>
              <a:rPr lang="en-US" sz="2800" dirty="0" smtClean="0">
                <a:solidFill>
                  <a:srgbClr val="0000FF"/>
                </a:solidFill>
                <a:latin typeface="VNI-Souvir" pitchFamily="2" charset="0"/>
              </a:rPr>
              <a:t>around</a:t>
            </a:r>
            <a:endParaRPr lang="en-US" sz="2800" dirty="0">
              <a:solidFill>
                <a:srgbClr val="0000FF"/>
              </a:solidFill>
              <a:latin typeface="VNI-Souvir" pitchFamily="2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853303" y="2069292"/>
            <a:ext cx="3024188" cy="707886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baseline="300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baseline="30000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up</a:t>
            </a:r>
            <a:endParaRPr lang="en-US" sz="4000" b="1" i="1" dirty="0">
              <a:solidFill>
                <a:srgbClr val="00B05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063773" y="1072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063773" y="1961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2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1063773" y="29519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3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1063773" y="38663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4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063773" y="48569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5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063773" y="5847556"/>
            <a:ext cx="5334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pc="10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>
                    <a:alpha val="60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Souvir" pitchFamily="2" charset="0"/>
              </a:rPr>
              <a:t>6</a:t>
            </a:r>
          </a:p>
        </p:txBody>
      </p:sp>
      <p:sp>
        <p:nvSpPr>
          <p:cNvPr id="3092" name="WordArt 32" descr="k_anhdong_phuongtien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5334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PELMANISM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8607" y="223735"/>
            <a:ext cx="33289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633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1963" y="200230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494424" y="95637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1</a:t>
            </a:r>
          </a:p>
        </p:txBody>
      </p:sp>
      <p:pic>
        <p:nvPicPr>
          <p:cNvPr id="7" name="Picture 6" descr="A group of people on a scale&#10;&#10;Description automatically generated">
            <a:extLst>
              <a:ext uri="{FF2B5EF4-FFF2-40B4-BE49-F238E27FC236}">
                <a16:creationId xmlns:a16="http://schemas.microsoft.com/office/drawing/2014/main" id="{C5CCB620-3556-D514-4FC9-FAE60C5C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2164" y="1232744"/>
            <a:ext cx="5294453" cy="2766352"/>
          </a:xfrm>
          <a:prstGeom prst="rect">
            <a:avLst/>
          </a:prstGeom>
        </p:spPr>
      </p:pic>
      <p:pic>
        <p:nvPicPr>
          <p:cNvPr id="12" name="Picture 11" descr="A group of light bulbs with faces&#10;&#10;Description automatically generated">
            <a:extLst>
              <a:ext uri="{FF2B5EF4-FFF2-40B4-BE49-F238E27FC236}">
                <a16:creationId xmlns:a16="http://schemas.microsoft.com/office/drawing/2014/main" id="{4496A3BE-E070-D523-D9FE-97E70B12C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5887" y="1232744"/>
            <a:ext cx="4337792" cy="2893932"/>
          </a:xfrm>
          <a:prstGeom prst="rect">
            <a:avLst/>
          </a:prstGeom>
        </p:spPr>
      </p:pic>
      <p:pic>
        <p:nvPicPr>
          <p:cNvPr id="18" name="Picture 17" descr="A cartoon of a child playing basketball&#10;&#10;Description automatically generated">
            <a:extLst>
              <a:ext uri="{FF2B5EF4-FFF2-40B4-BE49-F238E27FC236}">
                <a16:creationId xmlns:a16="http://schemas.microsoft.com/office/drawing/2014/main" id="{3C6155E7-6DDC-D539-512E-390B5AEC69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85756" y="3612060"/>
            <a:ext cx="2586298" cy="307641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1036103" y="3645153"/>
            <a:ext cx="1036943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3: HEALTHY LIVING FOR TEENS</a:t>
            </a:r>
          </a:p>
        </p:txBody>
      </p:sp>
    </p:spTree>
    <p:extLst>
      <p:ext uri="{BB962C8B-B14F-4D97-AF65-F5344CB8AC3E}">
        <p14:creationId xmlns:p14="http://schemas.microsoft.com/office/powerpoint/2010/main" val="1369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 and a building&#10;&#10;Description automatically generated">
            <a:extLst>
              <a:ext uri="{FF2B5EF4-FFF2-40B4-BE49-F238E27FC236}">
                <a16:creationId xmlns:a16="http://schemas.microsoft.com/office/drawing/2014/main" id="{5210490F-4251-5C3D-F937-6C042A38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5384" y="3534309"/>
            <a:ext cx="5202586" cy="31130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-38085"/>
            <a:ext cx="12192000" cy="966687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6328830" y="52785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2</a:t>
            </a:r>
          </a:p>
        </p:txBody>
      </p:sp>
      <p:pic>
        <p:nvPicPr>
          <p:cNvPr id="11" name="Picture 10" descr="A group of people standing next to a large leaf with a flower&#10;&#10;Description automatically generated">
            <a:extLst>
              <a:ext uri="{FF2B5EF4-FFF2-40B4-BE49-F238E27FC236}">
                <a16:creationId xmlns:a16="http://schemas.microsoft.com/office/drawing/2014/main" id="{F36FBA7F-C0C6-A7D7-5428-CACAA8B0B9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0179" r="16769" b="5728"/>
          <a:stretch/>
        </p:blipFill>
        <p:spPr>
          <a:xfrm>
            <a:off x="235848" y="1032763"/>
            <a:ext cx="3616603" cy="2593686"/>
          </a:xfrm>
          <a:prstGeom prst="rect">
            <a:avLst/>
          </a:prstGeom>
        </p:spPr>
      </p:pic>
      <p:pic>
        <p:nvPicPr>
          <p:cNvPr id="13" name="Picture 12" descr="A person sitting at a table with vases&#10;&#10;Description automatically generated">
            <a:extLst>
              <a:ext uri="{FF2B5EF4-FFF2-40B4-BE49-F238E27FC236}">
                <a16:creationId xmlns:a16="http://schemas.microsoft.com/office/drawing/2014/main" id="{D834CA13-B99A-63B4-695F-10E276BCF5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22498" t="6610" r="16274" b="5888"/>
          <a:stretch/>
        </p:blipFill>
        <p:spPr>
          <a:xfrm>
            <a:off x="8769414" y="928602"/>
            <a:ext cx="2954708" cy="299296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2291087" y="3180366"/>
            <a:ext cx="8075487" cy="707886"/>
          </a:xfrm>
          <a:prstGeom prst="rect">
            <a:avLst/>
          </a:prstGeom>
          <a:solidFill>
            <a:srgbClr val="FBCDCD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13512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E3258A-7F14-D8EC-E132-0CFCD4D19478}"/>
              </a:ext>
            </a:extLst>
          </p:cNvPr>
          <p:cNvGrpSpPr/>
          <p:nvPr/>
        </p:nvGrpSpPr>
        <p:grpSpPr>
          <a:xfrm>
            <a:off x="0" y="4042"/>
            <a:ext cx="12192000" cy="976568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6DF789EB-3C4C-4460-258C-91CB7EF8D8C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2E3E189-06D1-E003-964C-BB550D0E648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027FB84D-03CA-CDED-EF00-24F22E3EC37D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0867" y="15117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5335368" y="89624"/>
            <a:ext cx="187552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3</a:t>
            </a:r>
          </a:p>
        </p:txBody>
      </p:sp>
      <p:pic>
        <p:nvPicPr>
          <p:cNvPr id="7" name="Picture 6" descr="A building under construction with a few beams&#10;&#10;Description automatically generated with medium confidence">
            <a:extLst>
              <a:ext uri="{FF2B5EF4-FFF2-40B4-BE49-F238E27FC236}">
                <a16:creationId xmlns:a16="http://schemas.microsoft.com/office/drawing/2014/main" id="{F81597D0-EA61-3219-F3B8-79E84CEE0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144" y="1208808"/>
            <a:ext cx="5347663" cy="22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traffic jam in a busy city&#10;&#10;Description automatically generated">
            <a:extLst>
              <a:ext uri="{FF2B5EF4-FFF2-40B4-BE49-F238E27FC236}">
                <a16:creationId xmlns:a16="http://schemas.microsoft.com/office/drawing/2014/main" id="{19BE16EF-5367-35C5-5BA7-0838F2396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9692" y="1208808"/>
            <a:ext cx="4776164" cy="317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group of arcade games&#10;&#10;Description automatically generated">
            <a:extLst>
              <a:ext uri="{FF2B5EF4-FFF2-40B4-BE49-F238E27FC236}">
                <a16:creationId xmlns:a16="http://schemas.microsoft.com/office/drawing/2014/main" id="{5B9498B1-FC1D-A34B-ADFE-2073D16D4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36565" y="3868868"/>
            <a:ext cx="5293490" cy="298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A6432C-0FEF-7923-1DEA-2BE4AED61115}"/>
              </a:ext>
            </a:extLst>
          </p:cNvPr>
          <p:cNvSpPr txBox="1"/>
          <p:nvPr/>
        </p:nvSpPr>
        <p:spPr>
          <a:xfrm>
            <a:off x="2782505" y="3160982"/>
            <a:ext cx="6159516" cy="707886"/>
          </a:xfrm>
          <a:prstGeom prst="rect">
            <a:avLst/>
          </a:prstGeom>
          <a:solidFill>
            <a:srgbClr val="FBCDC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2: CITY LIFE</a:t>
            </a:r>
          </a:p>
        </p:txBody>
      </p:sp>
    </p:spTree>
    <p:extLst>
      <p:ext uri="{BB962C8B-B14F-4D97-AF65-F5344CB8AC3E}">
        <p14:creationId xmlns:p14="http://schemas.microsoft.com/office/powerpoint/2010/main" val="1425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043084" y="2286000"/>
            <a:ext cx="3353210" cy="78597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solidFill>
                  <a:srgbClr val="FFFF00"/>
                </a:solidFill>
                <a:latin typeface="Amazone" pitchFamily="66" charset="0"/>
              </a:rPr>
              <a:t>Lesson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19694" y="226346"/>
            <a:ext cx="6553200" cy="958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B7A650-FEED-4334-80FB-77656835929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494207" y="2285999"/>
            <a:ext cx="3129116" cy="86816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i="1" dirty="0">
                <a:solidFill>
                  <a:srgbClr val="FFFF00"/>
                </a:solidFill>
                <a:latin typeface="Amazone" pitchFamily="66" charset="0"/>
              </a:rPr>
              <a:t>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185" y="1381551"/>
            <a:ext cx="396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853616C9-F2E3-D6C4-105D-F1C2DE1B6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53" y="3688421"/>
            <a:ext cx="3577679" cy="27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8337" y="749739"/>
            <a:ext cx="728570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PRONUNCIATION</a:t>
            </a:r>
            <a:endParaRPr lang="en-US" sz="54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69" y="457709"/>
            <a:ext cx="1630926" cy="121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85653" y="1852730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Vowel revision: 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/æ/, /ɑ:/,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/e/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653" y="2628013"/>
            <a:ext cx="5641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evision: 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aʊ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əʊ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eə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/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6827" y="3354015"/>
            <a:ext cx="4676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 sounds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/h/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/r/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5655</TotalTime>
  <Words>652</Words>
  <Application>Microsoft Office PowerPoint</Application>
  <PresentationFormat>Widescreen</PresentationFormat>
  <Paragraphs>180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Algerian</vt:lpstr>
      <vt:lpstr>Amazone</vt:lpstr>
      <vt:lpstr>Arial</vt:lpstr>
      <vt:lpstr>Arial Black</vt:lpstr>
      <vt:lpstr>Bahnschrift Condensed</vt:lpstr>
      <vt:lpstr>Bahnschrift SemiBold</vt:lpstr>
      <vt:lpstr>Berlin Sans FB Demi</vt:lpstr>
      <vt:lpstr>Calibri</vt:lpstr>
      <vt:lpstr>Century Gothic</vt:lpstr>
      <vt:lpstr>Matura MT Script Capitals</vt:lpstr>
      <vt:lpstr>Myriad Pro</vt:lpstr>
      <vt:lpstr>OpenSans</vt:lpstr>
      <vt:lpstr>Sitka Text</vt:lpstr>
      <vt:lpstr>Snap ITC</vt:lpstr>
      <vt:lpstr>Times New Roman</vt:lpstr>
      <vt:lpstr>VNI-Souvir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231</cp:revision>
  <dcterms:created xsi:type="dcterms:W3CDTF">2020-12-09T02:04:09Z</dcterms:created>
  <dcterms:modified xsi:type="dcterms:W3CDTF">2024-07-13T14:51:03Z</dcterms:modified>
</cp:coreProperties>
</file>