
<file path=[Content_Types].xml><?xml version="1.0" encoding="utf-8"?>
<Types xmlns="http://schemas.openxmlformats.org/package/2006/content-types">
  <Default Extension="png" ContentType="image/png"/>
  <Default Extension="jpeg" ContentType="image/jpeg"/>
  <Default Extension="JPG" ContentType="image/.jpg"/>
  <Default Extension="emf" ContentType="image/x-emf"/>
  <Default Extension="wdp" ContentType="image/vnd.ms-photo"/>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60" r:id="rId3"/>
  </p:sldMasterIdLst>
  <p:notesMasterIdLst>
    <p:notesMasterId r:id="rId5"/>
  </p:notesMasterIdLst>
  <p:sldIdLst>
    <p:sldId id="258" r:id="rId4"/>
    <p:sldId id="287" r:id="rId6"/>
    <p:sldId id="257" r:id="rId7"/>
    <p:sldId id="264" r:id="rId8"/>
    <p:sldId id="263" r:id="rId9"/>
    <p:sldId id="267" r:id="rId10"/>
    <p:sldId id="265" r:id="rId11"/>
    <p:sldId id="259" r:id="rId12"/>
    <p:sldId id="269" r:id="rId13"/>
    <p:sldId id="289" r:id="rId14"/>
    <p:sldId id="268" r:id="rId15"/>
    <p:sldId id="288" r:id="rId16"/>
    <p:sldId id="270" r:id="rId17"/>
    <p:sldId id="271" r:id="rId18"/>
    <p:sldId id="290" r:id="rId19"/>
    <p:sldId id="274" r:id="rId20"/>
    <p:sldId id="272" r:id="rId21"/>
    <p:sldId id="260" r:id="rId22"/>
    <p:sldId id="275" r:id="rId23"/>
    <p:sldId id="277" r:id="rId24"/>
    <p:sldId id="280" r:id="rId25"/>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252D"/>
    <a:srgbClr val="FDBD19"/>
    <a:srgbClr val="535353"/>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6314" autoAdjust="0"/>
  </p:normalViewPr>
  <p:slideViewPr>
    <p:cSldViewPr snapToGrid="0">
      <p:cViewPr varScale="1">
        <p:scale>
          <a:sx n="72" d="100"/>
          <a:sy n="72" d="100"/>
        </p:scale>
        <p:origin x="57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9" Type="http://schemas.openxmlformats.org/officeDocument/2006/relationships/tags" Target="tags/tag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33307A-9A3F-42F2-B4C4-9FE9E7918B0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FC972D-F20D-46B8-BDBD-AD2379BEDCA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FC972D-F20D-46B8-BDBD-AD2379BEDCA1}"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FC972D-F20D-46B8-BDBD-AD2379BEDCA1}"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FC972D-F20D-46B8-BDBD-AD2379BEDCA1}"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FC972D-F20D-46B8-BDBD-AD2379BEDCA1}"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FC972D-F20D-46B8-BDBD-AD2379BEDCA1}"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FC972D-F20D-46B8-BDBD-AD2379BEDCA1}"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FC972D-F20D-46B8-BDBD-AD2379BEDCA1}"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FC972D-F20D-46B8-BDBD-AD2379BEDCA1}"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FC972D-F20D-46B8-BDBD-AD2379BEDCA1}"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FC972D-F20D-46B8-BDBD-AD2379BEDCA1}"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FC972D-F20D-46B8-BDBD-AD2379BEDCA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FC972D-F20D-46B8-BDBD-AD2379BEDCA1}"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FC972D-F20D-46B8-BDBD-AD2379BEDCA1}"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FC972D-F20D-46B8-BDBD-AD2379BEDCA1}"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97F697-5284-4A62-9B07-370CE14EBE5B}"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FC972D-F20D-46B8-BDBD-AD2379BEDCA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FC972D-F20D-46B8-BDBD-AD2379BEDCA1}"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FC972D-F20D-46B8-BDBD-AD2379BEDCA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FC972D-F20D-46B8-BDBD-AD2379BEDCA1}"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FC972D-F20D-46B8-BDBD-AD2379BEDCA1}"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FC972D-F20D-46B8-BDBD-AD2379BEDCA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4E08E231-020E-454B-814C-04386EE4B12D}"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BE349D6-2446-475D-9F9F-B6A9DFEA62F2}"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crush"/>
      </p:transition>
    </mc:Choice>
    <mc:Fallback>
      <p:transition spd="slow"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4E08E231-020E-454B-814C-04386EE4B12D}"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BE349D6-2446-475D-9F9F-B6A9DFEA62F2}"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crush"/>
      </p:transition>
    </mc:Choice>
    <mc:Fallback>
      <p:transition spd="slow"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4E08E231-020E-454B-814C-04386EE4B12D}"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BE349D6-2446-475D-9F9F-B6A9DFEA62F2}"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crush"/>
      </p:transition>
    </mc:Choice>
    <mc:Fallback>
      <p:transition spd="slow"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13EDB19B-A7A7-4669-9A41-33F0E6C20E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0FA693E-FAE5-406A-9604-B8083C9C8EC9}"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crush"/>
      </p:transition>
    </mc:Choice>
    <mc:Fallback>
      <p:transition spd="slow"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13EDB19B-A7A7-4669-9A41-33F0E6C20E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0FA693E-FAE5-406A-9604-B8083C9C8EC9}"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crush"/>
      </p:transition>
    </mc:Choice>
    <mc:Fallback>
      <p:transition spd="slow"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13EDB19B-A7A7-4669-9A41-33F0E6C20E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0FA693E-FAE5-406A-9604-B8083C9C8EC9}"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crush"/>
      </p:transition>
    </mc:Choice>
    <mc:Fallback>
      <p:transition spd="slow"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13EDB19B-A7A7-4669-9A41-33F0E6C20E3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0FA693E-FAE5-406A-9604-B8083C9C8EC9}"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crush"/>
      </p:transition>
    </mc:Choice>
    <mc:Fallback>
      <p:transition spd="slow"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13EDB19B-A7A7-4669-9A41-33F0E6C20E3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0FA693E-FAE5-406A-9604-B8083C9C8EC9}"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crush"/>
      </p:transition>
    </mc:Choice>
    <mc:Fallback>
      <p:transition spd="slow" advTm="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13EDB19B-A7A7-4669-9A41-33F0E6C20E3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0FA693E-FAE5-406A-9604-B8083C9C8EC9}"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crush"/>
      </p:transition>
    </mc:Choice>
    <mc:Fallback>
      <p:transition spd="slow" advTm="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3EDB19B-A7A7-4669-9A41-33F0E6C20E3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0FA693E-FAE5-406A-9604-B8083C9C8EC9}"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crush"/>
      </p:transition>
    </mc:Choice>
    <mc:Fallback>
      <p:transition spd="slow" advTm="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13EDB19B-A7A7-4669-9A41-33F0E6C20E3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0FA693E-FAE5-406A-9604-B8083C9C8EC9}"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crush"/>
      </p:transition>
    </mc:Choice>
    <mc:Fallback>
      <p:transition spd="slow"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4E08E231-020E-454B-814C-04386EE4B12D}"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BE349D6-2446-475D-9F9F-B6A9DFEA62F2}"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crush"/>
      </p:transition>
    </mc:Choice>
    <mc:Fallback>
      <p:transition spd="slow"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13EDB19B-A7A7-4669-9A41-33F0E6C20E3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0FA693E-FAE5-406A-9604-B8083C9C8EC9}"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crush"/>
      </p:transition>
    </mc:Choice>
    <mc:Fallback>
      <p:transition spd="slow" advTm="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13EDB19B-A7A7-4669-9A41-33F0E6C20E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0FA693E-FAE5-406A-9604-B8083C9C8EC9}"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crush"/>
      </p:transition>
    </mc:Choice>
    <mc:Fallback>
      <p:transition spd="slow" advTm="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7" name="矩形 6"/>
          <p:cNvSpPr/>
          <p:nvPr userDrawn="1"/>
        </p:nvSpPr>
        <p:spPr>
          <a:xfrm>
            <a:off x="984406" y="542243"/>
            <a:ext cx="10476411" cy="4339650"/>
          </a:xfrm>
          <a:prstGeom prst="rect">
            <a:avLst/>
          </a:prstGeom>
        </p:spPr>
        <p:txBody>
          <a:bodyPr wrap="square">
            <a:spAutoFit/>
          </a:bodyPr>
          <a:lstStyle/>
          <a:p>
            <a:pPr algn="ctr">
              <a:lnSpc>
                <a:spcPct val="150000"/>
              </a:lnSpc>
            </a:pPr>
            <a:r>
              <a:rPr lang="zh-CN" altLang="en-US" sz="4000" b="1" dirty="0">
                <a:solidFill>
                  <a:schemeClr val="bg1"/>
                </a:solidFill>
                <a:latin typeface="Microsoft YaHei" panose="020B0503020204020204" pitchFamily="34" charset="-122"/>
                <a:ea typeface="Microsoft YaHei" panose="020B0503020204020204" pitchFamily="34" charset="-122"/>
              </a:rPr>
              <a:t>版权声明</a:t>
            </a:r>
            <a:endParaRPr lang="zh-CN" altLang="en-US" sz="4000" b="1" dirty="0">
              <a:solidFill>
                <a:schemeClr val="bg1"/>
              </a:solidFill>
              <a:latin typeface="Microsoft YaHei" panose="020B0503020204020204" pitchFamily="34" charset="-122"/>
              <a:ea typeface="Microsoft YaHei" panose="020B0503020204020204" pitchFamily="34" charset="-122"/>
            </a:endParaRPr>
          </a:p>
          <a:p>
            <a:pPr algn="just">
              <a:lnSpc>
                <a:spcPct val="150000"/>
              </a:lnSpc>
            </a:pPr>
            <a:endParaRPr lang="zh-CN" altLang="en-US" dirty="0">
              <a:solidFill>
                <a:schemeClr val="bg1"/>
              </a:solidFill>
              <a:latin typeface="Microsoft YaHei" panose="020B0503020204020204" pitchFamily="34" charset="-122"/>
              <a:ea typeface="Microsoft YaHei" panose="020B0503020204020204" pitchFamily="34" charset="-122"/>
            </a:endParaRPr>
          </a:p>
          <a:p>
            <a:pPr algn="just">
              <a:lnSpc>
                <a:spcPct val="150000"/>
              </a:lnSpc>
            </a:pPr>
            <a:r>
              <a:rPr lang="zh-CN" altLang="en-US" dirty="0">
                <a:solidFill>
                  <a:schemeClr val="bg1"/>
                </a:solidFill>
                <a:latin typeface="Microsoft YaHei" panose="020B0503020204020204" pitchFamily="34" charset="-122"/>
                <a:ea typeface="Microsoft YaHei" panose="020B0503020204020204" pitchFamily="34" charset="-122"/>
              </a:rPr>
              <a:t>感谢您下载觅知网平台上提供的</a:t>
            </a:r>
            <a:r>
              <a:rPr lang="en-US" altLang="zh-CN" dirty="0">
                <a:solidFill>
                  <a:schemeClr val="bg1"/>
                </a:solidFill>
                <a:latin typeface="Microsoft YaHei" panose="020B0503020204020204" pitchFamily="34" charset="-122"/>
                <a:ea typeface="Microsoft YaHei" panose="020B0503020204020204" pitchFamily="34" charset="-122"/>
              </a:rPr>
              <a:t>PPT</a:t>
            </a:r>
            <a:r>
              <a:rPr lang="zh-CN" altLang="en-US" dirty="0">
                <a:solidFill>
                  <a:schemeClr val="bg1"/>
                </a:solidFill>
                <a:latin typeface="Microsoft YaHei" panose="020B0503020204020204" pitchFamily="34" charset="-122"/>
                <a:ea typeface="Microsoft YaHei" panose="020B0503020204020204" pitchFamily="34" charset="-122"/>
              </a:rPr>
              <a:t>作品，为了您和觅知网以及原创作者的利益，请勿复制、传播、销售，否则将承担法律责任！觅知网将对作品进行维权，按照传播下载次数进行十倍的索取赔偿！</a:t>
            </a:r>
            <a:endParaRPr lang="en-US" altLang="zh-CN" dirty="0">
              <a:solidFill>
                <a:schemeClr val="bg1"/>
              </a:solidFill>
              <a:latin typeface="Microsoft YaHei" panose="020B0503020204020204" pitchFamily="34" charset="-122"/>
              <a:ea typeface="Microsoft YaHei" panose="020B0503020204020204" pitchFamily="34" charset="-122"/>
            </a:endParaRPr>
          </a:p>
          <a:p>
            <a:pPr algn="just">
              <a:lnSpc>
                <a:spcPct val="150000"/>
              </a:lnSpc>
            </a:pPr>
            <a:endParaRPr lang="zh-CN" altLang="en-US" dirty="0">
              <a:solidFill>
                <a:schemeClr val="bg1"/>
              </a:solidFill>
              <a:latin typeface="Microsoft YaHei" panose="020B0503020204020204" pitchFamily="34" charset="-122"/>
              <a:ea typeface="Microsoft YaHei" panose="020B0503020204020204" pitchFamily="34" charset="-122"/>
            </a:endParaRPr>
          </a:p>
          <a:p>
            <a:pPr algn="just">
              <a:lnSpc>
                <a:spcPct val="150000"/>
              </a:lnSpc>
            </a:pPr>
            <a:r>
              <a:rPr lang="en-US" altLang="zh-CN" dirty="0">
                <a:solidFill>
                  <a:schemeClr val="bg1"/>
                </a:solidFill>
                <a:latin typeface="Microsoft YaHei" panose="020B0503020204020204" pitchFamily="34" charset="-122"/>
                <a:ea typeface="Microsoft YaHei" panose="020B0503020204020204" pitchFamily="34" charset="-122"/>
              </a:rPr>
              <a:t>1.</a:t>
            </a:r>
            <a:r>
              <a:rPr lang="zh-CN" altLang="en-US" dirty="0">
                <a:solidFill>
                  <a:schemeClr val="bg1"/>
                </a:solidFill>
                <a:latin typeface="Microsoft YaHei" panose="020B0503020204020204" pitchFamily="34" charset="-122"/>
                <a:ea typeface="Microsoft YaHei" panose="020B0503020204020204" pitchFamily="34" charset="-122"/>
              </a:rPr>
              <a:t>在觅知网出售的</a:t>
            </a:r>
            <a:r>
              <a:rPr lang="en-US" altLang="zh-CN" dirty="0">
                <a:solidFill>
                  <a:schemeClr val="bg1"/>
                </a:solidFill>
                <a:latin typeface="Microsoft YaHei" panose="020B0503020204020204" pitchFamily="34" charset="-122"/>
                <a:ea typeface="Microsoft YaHei" panose="020B0503020204020204" pitchFamily="34" charset="-122"/>
              </a:rPr>
              <a:t>PPT</a:t>
            </a:r>
            <a:r>
              <a:rPr lang="zh-CN" altLang="en-US" dirty="0">
                <a:solidFill>
                  <a:schemeClr val="bg1"/>
                </a:solidFill>
                <a:latin typeface="Microsoft YaHei" panose="020B0503020204020204" pitchFamily="34" charset="-122"/>
                <a:ea typeface="Microsoft YaHei" panose="020B0503020204020204" pitchFamily="34" charset="-122"/>
              </a:rPr>
              <a:t>模板是免版税类（</a:t>
            </a:r>
            <a:r>
              <a:rPr lang="en-US" altLang="zh-CN" dirty="0">
                <a:solidFill>
                  <a:schemeClr val="bg1"/>
                </a:solidFill>
                <a:latin typeface="Microsoft YaHei" panose="020B0503020204020204" pitchFamily="34" charset="-122"/>
                <a:ea typeface="Microsoft YaHei" panose="020B0503020204020204" pitchFamily="34" charset="-122"/>
              </a:rPr>
              <a:t>RF</a:t>
            </a:r>
            <a:r>
              <a:rPr lang="zh-CN" altLang="en-US" dirty="0">
                <a:solidFill>
                  <a:schemeClr val="bg1"/>
                </a:solidFill>
                <a:latin typeface="Microsoft YaHei" panose="020B0503020204020204" pitchFamily="34" charset="-122"/>
                <a:ea typeface="Microsoft YaHei" panose="020B0503020204020204" pitchFamily="34" charset="-122"/>
              </a:rPr>
              <a:t>：</a:t>
            </a:r>
            <a:r>
              <a:rPr lang="en-US" altLang="zh-CN" dirty="0">
                <a:solidFill>
                  <a:schemeClr val="bg1"/>
                </a:solidFill>
                <a:latin typeface="Microsoft YaHei" panose="020B0503020204020204" pitchFamily="34" charset="-122"/>
                <a:ea typeface="Microsoft YaHei" panose="020B0503020204020204" pitchFamily="34" charset="-122"/>
              </a:rPr>
              <a:t>Royalty-Free</a:t>
            </a:r>
            <a:r>
              <a:rPr lang="zh-CN" altLang="en-US" dirty="0">
                <a:solidFill>
                  <a:schemeClr val="bg1"/>
                </a:solidFill>
                <a:latin typeface="Microsoft YaHei" panose="020B0503020204020204" pitchFamily="34" charset="-122"/>
                <a:ea typeface="Microsoft YaHei" panose="020B0503020204020204" pitchFamily="34" charset="-122"/>
              </a:rPr>
              <a:t>）正版受</a:t>
            </a:r>
            <a:r>
              <a:rPr lang="en-US" altLang="zh-CN" dirty="0">
                <a:solidFill>
                  <a:schemeClr val="bg1"/>
                </a:solidFill>
                <a:latin typeface="Microsoft YaHei" panose="020B0503020204020204" pitchFamily="34" charset="-122"/>
                <a:ea typeface="Microsoft YaHei" panose="020B0503020204020204" pitchFamily="34" charset="-122"/>
              </a:rPr>
              <a:t>《</a:t>
            </a:r>
            <a:r>
              <a:rPr lang="zh-CN" altLang="en-US" dirty="0">
                <a:solidFill>
                  <a:schemeClr val="bg1"/>
                </a:solidFill>
                <a:latin typeface="Microsoft YaHei" panose="020B0503020204020204" pitchFamily="34" charset="-122"/>
                <a:ea typeface="Microsoft YaHei" panose="020B0503020204020204" pitchFamily="34" charset="-122"/>
              </a:rPr>
              <a:t>中国人民共和国著作法</a:t>
            </a:r>
            <a:r>
              <a:rPr lang="en-US" altLang="zh-CN" dirty="0">
                <a:solidFill>
                  <a:schemeClr val="bg1"/>
                </a:solidFill>
                <a:latin typeface="Microsoft YaHei" panose="020B0503020204020204" pitchFamily="34" charset="-122"/>
                <a:ea typeface="Microsoft YaHei" panose="020B0503020204020204" pitchFamily="34" charset="-122"/>
              </a:rPr>
              <a:t>》</a:t>
            </a:r>
            <a:r>
              <a:rPr lang="zh-CN" altLang="en-US" dirty="0">
                <a:solidFill>
                  <a:schemeClr val="bg1"/>
                </a:solidFill>
                <a:latin typeface="Microsoft YaHei" panose="020B0503020204020204" pitchFamily="34" charset="-122"/>
                <a:ea typeface="Microsoft YaHei" panose="020B0503020204020204" pitchFamily="34" charset="-122"/>
              </a:rPr>
              <a:t>和</a:t>
            </a:r>
            <a:r>
              <a:rPr lang="en-US" altLang="zh-CN" dirty="0">
                <a:solidFill>
                  <a:schemeClr val="bg1"/>
                </a:solidFill>
                <a:latin typeface="Microsoft YaHei" panose="020B0503020204020204" pitchFamily="34" charset="-122"/>
                <a:ea typeface="Microsoft YaHei" panose="020B0503020204020204" pitchFamily="34" charset="-122"/>
              </a:rPr>
              <a:t>《</a:t>
            </a:r>
            <a:r>
              <a:rPr lang="zh-CN" altLang="en-US" dirty="0">
                <a:solidFill>
                  <a:schemeClr val="bg1"/>
                </a:solidFill>
                <a:latin typeface="Microsoft YaHei" panose="020B0503020204020204" pitchFamily="34" charset="-122"/>
                <a:ea typeface="Microsoft YaHei" panose="020B0503020204020204" pitchFamily="34" charset="-122"/>
              </a:rPr>
              <a:t>世界版权公约</a:t>
            </a:r>
            <a:r>
              <a:rPr lang="en-US" altLang="zh-CN" dirty="0">
                <a:solidFill>
                  <a:schemeClr val="bg1"/>
                </a:solidFill>
                <a:latin typeface="Microsoft YaHei" panose="020B0503020204020204" pitchFamily="34" charset="-122"/>
                <a:ea typeface="Microsoft YaHei" panose="020B0503020204020204" pitchFamily="34" charset="-122"/>
              </a:rPr>
              <a:t>》</a:t>
            </a:r>
            <a:r>
              <a:rPr lang="zh-CN" altLang="en-US" dirty="0">
                <a:solidFill>
                  <a:schemeClr val="bg1"/>
                </a:solidFill>
                <a:latin typeface="Microsoft YaHei" panose="020B0503020204020204" pitchFamily="34" charset="-122"/>
                <a:ea typeface="Microsoft YaHei" panose="020B0503020204020204" pitchFamily="34" charset="-122"/>
              </a:rPr>
              <a:t>的保护，作品的所有权、版权和著作权归觅知网所有，您下载的是</a:t>
            </a:r>
            <a:r>
              <a:rPr lang="en-US" altLang="zh-CN" dirty="0">
                <a:solidFill>
                  <a:schemeClr val="bg1"/>
                </a:solidFill>
                <a:latin typeface="Microsoft YaHei" panose="020B0503020204020204" pitchFamily="34" charset="-122"/>
                <a:ea typeface="Microsoft YaHei" panose="020B0503020204020204" pitchFamily="34" charset="-122"/>
              </a:rPr>
              <a:t>PPT</a:t>
            </a:r>
            <a:r>
              <a:rPr lang="zh-CN" altLang="en-US" dirty="0">
                <a:solidFill>
                  <a:schemeClr val="bg1"/>
                </a:solidFill>
                <a:latin typeface="Microsoft YaHei" panose="020B0503020204020204" pitchFamily="34" charset="-122"/>
                <a:ea typeface="Microsoft YaHei" panose="020B0503020204020204" pitchFamily="34" charset="-122"/>
              </a:rPr>
              <a:t>模板素材的使用权。</a:t>
            </a:r>
            <a:endParaRPr lang="zh-CN" altLang="en-US" dirty="0">
              <a:solidFill>
                <a:schemeClr val="bg1"/>
              </a:solidFill>
              <a:latin typeface="Microsoft YaHei" panose="020B0503020204020204" pitchFamily="34" charset="-122"/>
              <a:ea typeface="Microsoft YaHei" panose="020B0503020204020204" pitchFamily="34" charset="-122"/>
            </a:endParaRPr>
          </a:p>
          <a:p>
            <a:pPr algn="just">
              <a:lnSpc>
                <a:spcPct val="150000"/>
              </a:lnSpc>
            </a:pPr>
            <a:r>
              <a:rPr lang="en-US" altLang="zh-CN" dirty="0">
                <a:solidFill>
                  <a:schemeClr val="bg1"/>
                </a:solidFill>
                <a:latin typeface="Microsoft YaHei" panose="020B0503020204020204" pitchFamily="34" charset="-122"/>
                <a:ea typeface="Microsoft YaHei" panose="020B0503020204020204" pitchFamily="34" charset="-122"/>
              </a:rPr>
              <a:t>2.</a:t>
            </a:r>
            <a:r>
              <a:rPr lang="zh-CN" altLang="en-US" dirty="0">
                <a:solidFill>
                  <a:schemeClr val="bg1"/>
                </a:solidFill>
                <a:latin typeface="Microsoft YaHei" panose="020B0503020204020204" pitchFamily="34" charset="-122"/>
                <a:ea typeface="Microsoft YaHei" panose="020B0503020204020204" pitchFamily="34" charset="-122"/>
              </a:rPr>
              <a:t>不得将觅知网的</a:t>
            </a:r>
            <a:r>
              <a:rPr lang="en-US" altLang="zh-CN" dirty="0">
                <a:solidFill>
                  <a:schemeClr val="bg1"/>
                </a:solidFill>
                <a:latin typeface="Microsoft YaHei" panose="020B0503020204020204" pitchFamily="34" charset="-122"/>
                <a:ea typeface="Microsoft YaHei" panose="020B0503020204020204" pitchFamily="34" charset="-122"/>
              </a:rPr>
              <a:t>PPT</a:t>
            </a:r>
            <a:r>
              <a:rPr lang="zh-CN" altLang="en-US" dirty="0">
                <a:solidFill>
                  <a:schemeClr val="bg1"/>
                </a:solidFill>
                <a:latin typeface="Microsoft YaHei" panose="020B0503020204020204" pitchFamily="34" charset="-122"/>
                <a:ea typeface="Microsoft YaHei" panose="020B0503020204020204" pitchFamily="34" charset="-122"/>
              </a:rPr>
              <a:t>模板、</a:t>
            </a:r>
            <a:r>
              <a:rPr lang="en-US" altLang="zh-CN" dirty="0">
                <a:solidFill>
                  <a:schemeClr val="bg1"/>
                </a:solidFill>
                <a:latin typeface="Microsoft YaHei" panose="020B0503020204020204" pitchFamily="34" charset="-122"/>
                <a:ea typeface="Microsoft YaHei" panose="020B0503020204020204" pitchFamily="34" charset="-122"/>
              </a:rPr>
              <a:t>PPT</a:t>
            </a:r>
            <a:r>
              <a:rPr lang="zh-CN" altLang="en-US" dirty="0">
                <a:solidFill>
                  <a:schemeClr val="bg1"/>
                </a:solidFill>
                <a:latin typeface="Microsoft YaHei" panose="020B0503020204020204" pitchFamily="34" charset="-122"/>
                <a:ea typeface="Microsoft YaHei" panose="020B0503020204020204" pitchFamily="34" charset="-122"/>
              </a:rPr>
              <a:t>素材，本身用于再出售，或者出租、出借、转让、分销、发布或者作为礼物供他人使用，不得转授权、出卖、转让本协议或者本协议中的权利。</a:t>
            </a:r>
            <a:endParaRPr lang="zh-CN" altLang="en-US" dirty="0">
              <a:solidFill>
                <a:schemeClr val="bg1"/>
              </a:solidFill>
              <a:latin typeface="Microsoft YaHei" panose="020B0503020204020204" pitchFamily="34" charset="-122"/>
              <a:ea typeface="Microsoft YaHei"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crush"/>
      </p:transition>
    </mc:Choice>
    <mc:Fallback>
      <p:transition spd="slow"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4E08E231-020E-454B-814C-04386EE4B12D}"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BE349D6-2446-475D-9F9F-B6A9DFEA62F2}"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crush"/>
      </p:transition>
    </mc:Choice>
    <mc:Fallback>
      <p:transition spd="slow"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4E08E231-020E-454B-814C-04386EE4B12D}"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BE349D6-2446-475D-9F9F-B6A9DFEA62F2}"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crush"/>
      </p:transition>
    </mc:Choice>
    <mc:Fallback>
      <p:transition spd="slow"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4E08E231-020E-454B-814C-04386EE4B12D}"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4BE349D6-2446-475D-9F9F-B6A9DFEA62F2}"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crush"/>
      </p:transition>
    </mc:Choice>
    <mc:Fallback>
      <p:transition spd="slow"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4E08E231-020E-454B-814C-04386EE4B12D}"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BE349D6-2446-475D-9F9F-B6A9DFEA62F2}"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crush"/>
      </p:transition>
    </mc:Choice>
    <mc:Fallback>
      <p:transition spd="slow"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4E08E231-020E-454B-814C-04386EE4B12D}"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4BE349D6-2446-475D-9F9F-B6A9DFEA62F2}"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crush"/>
      </p:transition>
    </mc:Choice>
    <mc:Fallback>
      <p:transition spd="slow"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4E08E231-020E-454B-814C-04386EE4B12D}"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BE349D6-2446-475D-9F9F-B6A9DFEA62F2}"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crush"/>
      </p:transition>
    </mc:Choice>
    <mc:Fallback>
      <p:transition spd="slow"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4E08E231-020E-454B-814C-04386EE4B12D}"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BE349D6-2446-475D-9F9F-B6A9DFEA62F2}"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crush"/>
      </p:transition>
    </mc:Choice>
    <mc:Fallback>
      <p:transition spd="slow" advTm="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grpSp>
        <p:nvGrpSpPr>
          <p:cNvPr id="7" name="组合 6"/>
          <p:cNvGrpSpPr/>
          <p:nvPr userDrawn="1"/>
        </p:nvGrpSpPr>
        <p:grpSpPr>
          <a:xfrm>
            <a:off x="0" y="0"/>
            <a:ext cx="12192000" cy="6858000"/>
            <a:chOff x="0" y="0"/>
            <a:chExt cx="12192000" cy="6858000"/>
          </a:xfrm>
        </p:grpSpPr>
        <p:sp>
          <p:nvSpPr>
            <p:cNvPr id="8" name="矩形 7"/>
            <p:cNvSpPr/>
            <p:nvPr/>
          </p:nvSpPr>
          <p:spPr>
            <a:xfrm>
              <a:off x="0" y="0"/>
              <a:ext cx="12192000"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47650" y="266578"/>
              <a:ext cx="11696700" cy="6324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http://schemas.microsoft.com/office/powerpoint/2012/main" Requires="p15">
      <p:transition xmlns:p14="http://schemas.microsoft.com/office/powerpoint/2010/main" spd="slow" Requires="p14" p14:dur="2000" advTm="0">
        <p15:prstTrans prst="crush"/>
      </p:transition>
    </mc:Choice>
    <mc:Fallback>
      <p:transition spd="slow"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EDB19B-A7A7-4669-9A41-33F0E6C20E36}"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A693E-FAE5-406A-9604-B8083C9C8EC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5="http://schemas.microsoft.com/office/powerpoint/2012/main" Requires="p15">
      <p:transition xmlns:p14="http://schemas.microsoft.com/office/powerpoint/2010/main" spd="slow" Requires="p14" p14:dur="2000" advTm="0">
        <p15:prstTrans prst="crush"/>
      </p:transition>
    </mc:Choice>
    <mc:Fallback>
      <p:transition spd="slow"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microsoft.com/office/2007/relationships/hdphoto" Target="../media/image2.wdp"/><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7.GI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image" Target="../media/image1.png"/><Relationship Id="rId3" Type="http://schemas.microsoft.com/office/2007/relationships/hdphoto" Target="../media/image2.wdp"/><Relationship Id="rId2" Type="http://schemas.openxmlformats.org/officeDocument/2006/relationships/image" Target="../media/image8.png"/><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7.GIF"/></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2.xml"/><Relationship Id="rId3" Type="http://schemas.openxmlformats.org/officeDocument/2006/relationships/image" Target="../media/image1.png"/><Relationship Id="rId2" Type="http://schemas.microsoft.com/office/2007/relationships/hdphoto" Target="../media/image2.wdp"/><Relationship Id="rId1" Type="http://schemas.openxmlformats.org/officeDocument/2006/relationships/image" Target="../media/image8.png"/></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image" Target="../media/image12.png"/><Relationship Id="rId3" Type="http://schemas.openxmlformats.org/officeDocument/2006/relationships/image" Target="../media/image1.png"/><Relationship Id="rId2" Type="http://schemas.microsoft.com/office/2007/relationships/hdphoto" Target="../media/image2.wdp"/><Relationship Id="rId1" Type="http://schemas.openxmlformats.org/officeDocument/2006/relationships/image" Target="../media/image8.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xml"/><Relationship Id="rId2" Type="http://schemas.microsoft.com/office/2007/relationships/hdphoto" Target="../media/image2.wdp"/><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image" Target="../media/image7.GIF"/></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1.xml"/><Relationship Id="rId2" Type="http://schemas.microsoft.com/office/2007/relationships/hdphoto" Target="../media/image2.wdp"/><Relationship Id="rId1" Type="http://schemas.openxmlformats.org/officeDocument/2006/relationships/image" Target="../media/image8.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2.xml"/><Relationship Id="rId2" Type="http://schemas.microsoft.com/office/2007/relationships/hdphoto" Target="../media/image2.wdp"/><Relationship Id="rId1" Type="http://schemas.openxmlformats.org/officeDocument/2006/relationships/image" Target="../media/image8.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2.xml"/><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image" Target="../media/image16.emf"/></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xml"/><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7.GIF"/></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microsoft.com/office/2007/relationships/hdphoto" Target="../media/image2.wdp"/><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1.xml"/><Relationship Id="rId4" Type="http://schemas.openxmlformats.org/officeDocument/2006/relationships/image" Target="../media/image9.png"/><Relationship Id="rId3" Type="http://schemas.openxmlformats.org/officeDocument/2006/relationships/image" Target="../media/image1.png"/><Relationship Id="rId2" Type="http://schemas.microsoft.com/office/2007/relationships/hdphoto" Target="../media/image2.wdp"/><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rotWithShape="1">
          <a:blip r:embed="rId1">
            <a:extLst>
              <a:ext uri="{BEBA8EAE-BF5A-486C-A8C5-ECC9F3942E4B}">
                <a14:imgProps xmlns:a14="http://schemas.microsoft.com/office/drawing/2010/main">
                  <a14:imgLayer r:embed="rId2">
                    <a14:imgEffect>
                      <a14:backgroundRemoval t="0" b="100000" l="0" r="58429"/>
                    </a14:imgEffect>
                  </a14:imgLayer>
                </a14:imgProps>
              </a:ext>
            </a:extLst>
          </a:blip>
          <a:srcRect t="9016" r="50589"/>
          <a:stretch>
            <a:fillRect/>
          </a:stretch>
        </p:blipFill>
        <p:spPr>
          <a:xfrm>
            <a:off x="765290" y="3114018"/>
            <a:ext cx="2568459" cy="2795176"/>
          </a:xfrm>
          <a:prstGeom prst="rect">
            <a:avLst/>
          </a:prstGeom>
        </p:spPr>
      </p:pic>
      <p:sp>
        <p:nvSpPr>
          <p:cNvPr id="34" name="圆角矩形 15"/>
          <p:cNvSpPr/>
          <p:nvPr/>
        </p:nvSpPr>
        <p:spPr>
          <a:xfrm>
            <a:off x="2652303" y="1807272"/>
            <a:ext cx="1110343" cy="1075894"/>
          </a:xfrm>
          <a:prstGeom prst="roundRect">
            <a:avLst/>
          </a:prstGeom>
          <a:solidFill>
            <a:srgbClr val="FDD1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a:solidFill>
                  <a:schemeClr val="tx1">
                    <a:lumMod val="95000"/>
                    <a:lumOff val="5000"/>
                  </a:schemeClr>
                </a:solidFill>
                <a:latin typeface="Times New Roman" panose="02020603050405020304" pitchFamily="18" charset="0"/>
                <a:ea typeface="思源黑体" panose="020B0500000000000000" pitchFamily="34" charset="-122"/>
                <a:cs typeface="Times New Roman" panose="02020603050405020304" pitchFamily="18" charset="0"/>
              </a:rPr>
              <a:t>K</a:t>
            </a:r>
            <a:endParaRPr lang="zh-CN" altLang="en-US" sz="5400" dirty="0">
              <a:solidFill>
                <a:schemeClr val="tx1">
                  <a:lumMod val="95000"/>
                  <a:lumOff val="5000"/>
                </a:schemeClr>
              </a:solidFill>
              <a:latin typeface="Times New Roman" panose="02020603050405020304" pitchFamily="18" charset="0"/>
              <a:ea typeface="思源黑体" panose="020B0500000000000000" pitchFamily="34" charset="-122"/>
              <a:cs typeface="Times New Roman" panose="02020603050405020304" pitchFamily="18" charset="0"/>
            </a:endParaRPr>
          </a:p>
        </p:txBody>
      </p:sp>
      <p:sp>
        <p:nvSpPr>
          <p:cNvPr id="35" name="圆角矩形 16"/>
          <p:cNvSpPr/>
          <p:nvPr/>
        </p:nvSpPr>
        <p:spPr>
          <a:xfrm>
            <a:off x="4087797" y="1807272"/>
            <a:ext cx="1110343" cy="1075894"/>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a:solidFill>
                  <a:schemeClr val="tx1">
                    <a:lumMod val="95000"/>
                    <a:lumOff val="5000"/>
                  </a:schemeClr>
                </a:solidFill>
                <a:latin typeface="Times New Roman" panose="02020603050405020304" pitchFamily="18" charset="0"/>
                <a:ea typeface="思源黑体" panose="020B0500000000000000" pitchFamily="34" charset="-122"/>
                <a:cs typeface="Times New Roman" panose="02020603050405020304" pitchFamily="18" charset="0"/>
              </a:rPr>
              <a:t>H</a:t>
            </a:r>
            <a:endParaRPr lang="zh-CN" altLang="en-US" sz="5400" dirty="0">
              <a:solidFill>
                <a:schemeClr val="tx1">
                  <a:lumMod val="95000"/>
                  <a:lumOff val="5000"/>
                </a:schemeClr>
              </a:solidFill>
              <a:latin typeface="Times New Roman" panose="02020603050405020304" pitchFamily="18" charset="0"/>
              <a:ea typeface="思源黑体" panose="020B0500000000000000" pitchFamily="34" charset="-122"/>
              <a:cs typeface="Times New Roman" panose="02020603050405020304" pitchFamily="18" charset="0"/>
            </a:endParaRPr>
          </a:p>
        </p:txBody>
      </p:sp>
      <p:sp>
        <p:nvSpPr>
          <p:cNvPr id="36" name="圆角矩形 17"/>
          <p:cNvSpPr/>
          <p:nvPr/>
        </p:nvSpPr>
        <p:spPr>
          <a:xfrm>
            <a:off x="5523291" y="1807272"/>
            <a:ext cx="1110343" cy="1075894"/>
          </a:xfrm>
          <a:prstGeom prst="roundRect">
            <a:avLst/>
          </a:prstGeom>
          <a:solidFill>
            <a:srgbClr val="F3BEB8"/>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a:solidFill>
                  <a:schemeClr val="tx1">
                    <a:lumMod val="95000"/>
                    <a:lumOff val="5000"/>
                  </a:schemeClr>
                </a:solidFill>
                <a:latin typeface="Times New Roman" panose="02020603050405020304" pitchFamily="18" charset="0"/>
                <a:ea typeface="思源黑体" panose="020B0500000000000000" pitchFamily="34" charset="-122"/>
                <a:cs typeface="Times New Roman" panose="02020603050405020304" pitchFamily="18" charset="0"/>
              </a:rPr>
              <a:t>Ở</a:t>
            </a:r>
            <a:endParaRPr lang="zh-CN" altLang="en-US" sz="5400" dirty="0">
              <a:solidFill>
                <a:schemeClr val="tx1">
                  <a:lumMod val="95000"/>
                  <a:lumOff val="5000"/>
                </a:schemeClr>
              </a:solidFill>
              <a:latin typeface="Times New Roman" panose="02020603050405020304" pitchFamily="18" charset="0"/>
              <a:ea typeface="思源黑体" panose="020B0500000000000000" pitchFamily="34" charset="-122"/>
              <a:cs typeface="Times New Roman" panose="02020603050405020304" pitchFamily="18" charset="0"/>
            </a:endParaRPr>
          </a:p>
        </p:txBody>
      </p:sp>
      <p:sp>
        <p:nvSpPr>
          <p:cNvPr id="37" name="圆角矩形 18"/>
          <p:cNvSpPr/>
          <p:nvPr/>
        </p:nvSpPr>
        <p:spPr>
          <a:xfrm>
            <a:off x="6958785" y="1807272"/>
            <a:ext cx="1110343" cy="1075894"/>
          </a:xfrm>
          <a:prstGeom prst="roundRect">
            <a:avLst/>
          </a:prstGeom>
          <a:solidFill>
            <a:srgbClr val="CCE8F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a:solidFill>
                  <a:schemeClr val="tx1">
                    <a:lumMod val="95000"/>
                    <a:lumOff val="5000"/>
                  </a:schemeClr>
                </a:solidFill>
                <a:latin typeface="Times New Roman" panose="02020603050405020304" pitchFamily="18" charset="0"/>
                <a:ea typeface="思源黑体" panose="020B0500000000000000" pitchFamily="34" charset="-122"/>
                <a:cs typeface="Times New Roman" panose="02020603050405020304" pitchFamily="18" charset="0"/>
              </a:rPr>
              <a:t>I</a:t>
            </a:r>
            <a:endParaRPr lang="zh-CN" altLang="en-US" sz="5400" dirty="0">
              <a:solidFill>
                <a:schemeClr val="tx1">
                  <a:lumMod val="95000"/>
                  <a:lumOff val="5000"/>
                </a:schemeClr>
              </a:solidFill>
              <a:latin typeface="Times New Roman" panose="02020603050405020304" pitchFamily="18" charset="0"/>
              <a:ea typeface="思源黑体" panose="020B0500000000000000" pitchFamily="34" charset="-122"/>
              <a:cs typeface="Times New Roman" panose="02020603050405020304" pitchFamily="18" charset="0"/>
            </a:endParaRPr>
          </a:p>
        </p:txBody>
      </p:sp>
      <p:sp>
        <p:nvSpPr>
          <p:cNvPr id="38" name="圆角矩形 15"/>
          <p:cNvSpPr/>
          <p:nvPr/>
        </p:nvSpPr>
        <p:spPr>
          <a:xfrm>
            <a:off x="5091459" y="3863592"/>
            <a:ext cx="1110343" cy="1075894"/>
          </a:xfrm>
          <a:prstGeom prst="roundRect">
            <a:avLst/>
          </a:prstGeom>
          <a:solidFill>
            <a:srgbClr val="FDD1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a:solidFill>
                  <a:schemeClr val="tx1">
                    <a:lumMod val="95000"/>
                    <a:lumOff val="5000"/>
                  </a:schemeClr>
                </a:solidFill>
                <a:latin typeface="Times New Roman" panose="02020603050405020304" pitchFamily="18" charset="0"/>
                <a:ea typeface="思源黑体" panose="020B0500000000000000" pitchFamily="34" charset="-122"/>
                <a:cs typeface="Times New Roman" panose="02020603050405020304" pitchFamily="18" charset="0"/>
              </a:rPr>
              <a:t>Đ</a:t>
            </a:r>
            <a:endParaRPr lang="zh-CN" altLang="en-US" sz="5400" dirty="0">
              <a:solidFill>
                <a:schemeClr val="tx1">
                  <a:lumMod val="95000"/>
                  <a:lumOff val="5000"/>
                </a:schemeClr>
              </a:solidFill>
              <a:latin typeface="Times New Roman" panose="02020603050405020304" pitchFamily="18" charset="0"/>
              <a:ea typeface="思源黑体" panose="020B0500000000000000" pitchFamily="34" charset="-122"/>
              <a:cs typeface="Times New Roman" panose="02020603050405020304" pitchFamily="18" charset="0"/>
            </a:endParaRPr>
          </a:p>
        </p:txBody>
      </p:sp>
      <p:sp>
        <p:nvSpPr>
          <p:cNvPr id="39" name="圆角矩形 16"/>
          <p:cNvSpPr/>
          <p:nvPr/>
        </p:nvSpPr>
        <p:spPr>
          <a:xfrm>
            <a:off x="6526953" y="3863592"/>
            <a:ext cx="1110343" cy="1075894"/>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a:solidFill>
                  <a:schemeClr val="tx1">
                    <a:lumMod val="95000"/>
                    <a:lumOff val="5000"/>
                  </a:schemeClr>
                </a:solidFill>
                <a:latin typeface="Times New Roman" panose="02020603050405020304" pitchFamily="18" charset="0"/>
                <a:ea typeface="思源黑体" panose="020B0500000000000000" pitchFamily="34" charset="-122"/>
                <a:cs typeface="Times New Roman" panose="02020603050405020304" pitchFamily="18" charset="0"/>
              </a:rPr>
              <a:t>Ộ</a:t>
            </a:r>
            <a:endParaRPr lang="zh-CN" altLang="en-US" sz="5400" dirty="0">
              <a:solidFill>
                <a:schemeClr val="tx1">
                  <a:lumMod val="95000"/>
                  <a:lumOff val="5000"/>
                </a:schemeClr>
              </a:solidFill>
              <a:latin typeface="Times New Roman" panose="02020603050405020304" pitchFamily="18" charset="0"/>
              <a:ea typeface="思源黑体" panose="020B0500000000000000" pitchFamily="34" charset="-122"/>
              <a:cs typeface="Times New Roman" panose="02020603050405020304" pitchFamily="18" charset="0"/>
            </a:endParaRPr>
          </a:p>
        </p:txBody>
      </p:sp>
      <p:sp>
        <p:nvSpPr>
          <p:cNvPr id="40" name="圆角矩形 17"/>
          <p:cNvSpPr/>
          <p:nvPr/>
        </p:nvSpPr>
        <p:spPr>
          <a:xfrm>
            <a:off x="7962447" y="3863592"/>
            <a:ext cx="1110343" cy="1075894"/>
          </a:xfrm>
          <a:prstGeom prst="roundRect">
            <a:avLst/>
          </a:prstGeom>
          <a:solidFill>
            <a:srgbClr val="F3BEB8"/>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a:solidFill>
                  <a:schemeClr val="tx1">
                    <a:lumMod val="95000"/>
                    <a:lumOff val="5000"/>
                  </a:schemeClr>
                </a:solidFill>
                <a:latin typeface="Times New Roman" panose="02020603050405020304" pitchFamily="18" charset="0"/>
                <a:ea typeface="思源黑体" panose="020B0500000000000000" pitchFamily="34" charset="-122"/>
                <a:cs typeface="Times New Roman" panose="02020603050405020304" pitchFamily="18" charset="0"/>
              </a:rPr>
              <a:t>N</a:t>
            </a:r>
            <a:endParaRPr lang="zh-CN" altLang="en-US" sz="5400" dirty="0">
              <a:solidFill>
                <a:schemeClr val="tx1">
                  <a:lumMod val="95000"/>
                  <a:lumOff val="5000"/>
                </a:schemeClr>
              </a:solidFill>
              <a:latin typeface="Times New Roman" panose="02020603050405020304" pitchFamily="18" charset="0"/>
              <a:ea typeface="思源黑体" panose="020B0500000000000000" pitchFamily="34" charset="-122"/>
              <a:cs typeface="Times New Roman" panose="02020603050405020304" pitchFamily="18" charset="0"/>
            </a:endParaRPr>
          </a:p>
        </p:txBody>
      </p:sp>
      <p:sp>
        <p:nvSpPr>
          <p:cNvPr id="41" name="圆角矩形 18"/>
          <p:cNvSpPr/>
          <p:nvPr/>
        </p:nvSpPr>
        <p:spPr>
          <a:xfrm>
            <a:off x="9397941" y="3863592"/>
            <a:ext cx="1110343" cy="1075894"/>
          </a:xfrm>
          <a:prstGeom prst="roundRect">
            <a:avLst/>
          </a:prstGeom>
          <a:solidFill>
            <a:srgbClr val="CCE8F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a:solidFill>
                  <a:schemeClr val="tx1">
                    <a:lumMod val="95000"/>
                    <a:lumOff val="5000"/>
                  </a:schemeClr>
                </a:solidFill>
                <a:latin typeface="Times New Roman" panose="02020603050405020304" pitchFamily="18" charset="0"/>
                <a:ea typeface="思源黑体" panose="020B0500000000000000" pitchFamily="34" charset="-122"/>
                <a:cs typeface="Times New Roman" panose="02020603050405020304" pitchFamily="18" charset="0"/>
              </a:rPr>
              <a:t>G</a:t>
            </a:r>
            <a:endParaRPr lang="zh-CN" altLang="en-US" sz="5400" dirty="0">
              <a:solidFill>
                <a:schemeClr val="tx1">
                  <a:lumMod val="95000"/>
                  <a:lumOff val="5000"/>
                </a:schemeClr>
              </a:solidFill>
              <a:latin typeface="Times New Roman" panose="02020603050405020304" pitchFamily="18" charset="0"/>
              <a:ea typeface="思源黑体" panose="020B0500000000000000" pitchFamily="34" charset="-122"/>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barn(inVertical)">
                                      <p:cBhvr>
                                        <p:cTn id="10" dur="500"/>
                                        <p:tgtEl>
                                          <p:spTgt spid="3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barn(inVertical)">
                                      <p:cBhvr>
                                        <p:cTn id="13" dur="500"/>
                                        <p:tgtEl>
                                          <p:spTgt spid="3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barn(inVertical)">
                                      <p:cBhvr>
                                        <p:cTn id="16" dur="500"/>
                                        <p:tgtEl>
                                          <p:spTgt spid="3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barn(inVertical)">
                                      <p:cBhvr>
                                        <p:cTn id="19" dur="500"/>
                                        <p:tgtEl>
                                          <p:spTgt spid="3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barn(inVertical)">
                                      <p:cBhvr>
                                        <p:cTn id="22" dur="500"/>
                                        <p:tgtEl>
                                          <p:spTgt spid="39"/>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barn(inVertical)">
                                      <p:cBhvr>
                                        <p:cTn id="25" dur="500"/>
                                        <p:tgtEl>
                                          <p:spTgt spid="40"/>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barn(inVertical)">
                                      <p:cBhvr>
                                        <p:cTn id="2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animBg="1"/>
      <p:bldP spid="39" grpId="0" animBg="1"/>
      <p:bldP spid="40" grpId="0" animBg="1"/>
      <p:bldP spid="4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0735" y="2373401"/>
            <a:ext cx="7130719" cy="1156727"/>
          </a:xfrm>
          <a:prstGeom prst="rect">
            <a:avLst/>
          </a:prstGeom>
        </p:spPr>
        <p:txBody>
          <a:bodyPr wrap="square">
            <a:spAutoFit/>
          </a:bodyPr>
          <a:lstStyle/>
          <a:p>
            <a:pPr algn="just">
              <a:lnSpc>
                <a:spcPct val="130000"/>
              </a:lnSpc>
            </a:pPr>
            <a:r>
              <a:rPr lang="en-US" sz="2800" b="1">
                <a:latin typeface="Times New Roman" panose="02020603050405020304" pitchFamily="18" charset="0"/>
                <a:cs typeface="Times New Roman" panose="02020603050405020304" pitchFamily="18" charset="0"/>
              </a:rPr>
              <a:t>Đ</a:t>
            </a:r>
            <a:r>
              <a:rPr lang="vi-VN" sz="2800" b="1">
                <a:latin typeface="Times New Roman" panose="02020603050405020304" pitchFamily="18" charset="0"/>
                <a:cs typeface="Times New Roman" panose="02020603050405020304" pitchFamily="18" charset="0"/>
              </a:rPr>
              <a:t>ất nước bị chia cắt</a:t>
            </a:r>
            <a:r>
              <a:rPr lang="vi-VN" sz="2800">
                <a:latin typeface="Times New Roman" panose="02020603050405020304" pitchFamily="18" charset="0"/>
                <a:cs typeface="Times New Roman" panose="02020603050405020304" pitchFamily="18" charset="0"/>
              </a:rPr>
              <a:t>, kinh tế đình trệ, đời sống nhân dân đói khổ.</a:t>
            </a:r>
            <a:endParaRPr lang="vi-VN" sz="2800">
              <a:latin typeface="Times New Roman" panose="02020603050405020304" pitchFamily="18" charset="0"/>
              <a:cs typeface="Times New Roman" panose="02020603050405020304" pitchFamily="18" charset="0"/>
            </a:endParaRPr>
          </a:p>
        </p:txBody>
      </p:sp>
      <p:sp>
        <p:nvSpPr>
          <p:cNvPr id="4" name="Rectangle 3"/>
          <p:cNvSpPr/>
          <p:nvPr/>
        </p:nvSpPr>
        <p:spPr>
          <a:xfrm>
            <a:off x="280736" y="1341763"/>
            <a:ext cx="4307306" cy="596574"/>
          </a:xfrm>
          <a:prstGeom prst="rect">
            <a:avLst/>
          </a:prstGeom>
        </p:spPr>
        <p:txBody>
          <a:bodyPr wrap="square">
            <a:spAutoFit/>
          </a:bodyPr>
          <a:lstStyle/>
          <a:p>
            <a:pPr algn="just">
              <a:lnSpc>
                <a:spcPct val="130000"/>
              </a:lnSpc>
            </a:pPr>
            <a:r>
              <a:rPr lang="en-US" sz="2800" b="1">
                <a:latin typeface="Times New Roman" panose="02020603050405020304" pitchFamily="18" charset="0"/>
                <a:cs typeface="Times New Roman" panose="02020603050405020304" pitchFamily="18" charset="0"/>
              </a:rPr>
              <a:t>b) Hệ quả:</a:t>
            </a:r>
            <a:endParaRPr lang="en-US" sz="2800" b="1">
              <a:latin typeface="Times New Roman" panose="02020603050405020304" pitchFamily="18" charset="0"/>
              <a:cs typeface="Times New Roman" panose="02020603050405020304" pitchFamily="18" charset="0"/>
            </a:endParaRPr>
          </a:p>
        </p:txBody>
      </p:sp>
      <p:sp>
        <p:nvSpPr>
          <p:cNvPr id="141" name="矩形 2"/>
          <p:cNvSpPr/>
          <p:nvPr/>
        </p:nvSpPr>
        <p:spPr>
          <a:xfrm>
            <a:off x="913855" y="553636"/>
            <a:ext cx="4428168" cy="523220"/>
          </a:xfrm>
          <a:prstGeom prst="rect">
            <a:avLst/>
          </a:prstGeom>
        </p:spPr>
        <p:txBody>
          <a:bodyPr wrap="square">
            <a:spAutoFit/>
          </a:bodyPr>
          <a:lstStyle/>
          <a:p>
            <a:pPr algn="ctr"/>
            <a:r>
              <a:rPr lang="en-US" altLang="zh-CN" sz="2800" b="1">
                <a:latin typeface="Times New Roman" panose="02020603050405020304" pitchFamily="18" charset="0"/>
                <a:cs typeface="Times New Roman" panose="02020603050405020304" pitchFamily="18" charset="0"/>
              </a:rPr>
              <a:t>2. </a:t>
            </a:r>
            <a:r>
              <a:rPr lang="en-US" sz="2800" b="1">
                <a:latin typeface="Times New Roman" panose="02020603050405020304" pitchFamily="18" charset="0"/>
                <a:cs typeface="Times New Roman" panose="02020603050405020304" pitchFamily="18" charset="0"/>
              </a:rPr>
              <a:t>Xung đột Nam-Bắc triều </a:t>
            </a:r>
            <a:endParaRPr lang="zh-CN" altLang="en-US" sz="2800">
              <a:latin typeface="Times New Roman" panose="02020603050405020304" pitchFamily="18" charset="0"/>
              <a:cs typeface="Times New Roman" panose="02020603050405020304" pitchFamily="18" charset="0"/>
            </a:endParaRPr>
          </a:p>
        </p:txBody>
      </p:sp>
      <p:pic>
        <p:nvPicPr>
          <p:cNvPr id="142" name="Picture 14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0053" y="-37514"/>
            <a:ext cx="1066800" cy="1000125"/>
          </a:xfrm>
          <a:prstGeom prst="rect">
            <a:avLst/>
          </a:prstGeom>
        </p:spPr>
      </p:pic>
      <p:pic>
        <p:nvPicPr>
          <p:cNvPr id="143" name="Picture 142"/>
          <p:cNvPicPr>
            <a:picLocks noChangeAspect="1"/>
          </p:cNvPicPr>
          <p:nvPr/>
        </p:nvPicPr>
        <p:blipFill>
          <a:blip r:embed="rId2"/>
          <a:stretch>
            <a:fillRect/>
          </a:stretch>
        </p:blipFill>
        <p:spPr>
          <a:xfrm>
            <a:off x="7411455" y="294591"/>
            <a:ext cx="4267198" cy="6152469"/>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7524672" y="914400"/>
            <a:ext cx="3785751" cy="5042621"/>
          </a:xfrm>
          <a:prstGeom prst="rect">
            <a:avLst/>
          </a:prstGeom>
        </p:spPr>
      </p:pic>
      <p:sp>
        <p:nvSpPr>
          <p:cNvPr id="39" name="Rectangle 38"/>
          <p:cNvSpPr/>
          <p:nvPr/>
        </p:nvSpPr>
        <p:spPr>
          <a:xfrm>
            <a:off x="295175" y="1677215"/>
            <a:ext cx="7341792" cy="4013406"/>
          </a:xfrm>
          <a:prstGeom prst="rect">
            <a:avLst/>
          </a:prstGeom>
        </p:spPr>
        <p:txBody>
          <a:bodyPr wrap="square">
            <a:spAutoFit/>
          </a:bodyPr>
          <a:lstStyle/>
          <a:p>
            <a:pPr algn="ctr">
              <a:lnSpc>
                <a:spcPct val="130000"/>
              </a:lnSpc>
            </a:pPr>
            <a:r>
              <a:rPr lang="en-US" sz="2800" b="1">
                <a:latin typeface="Times New Roman" panose="02020603050405020304" pitchFamily="18" charset="0"/>
                <a:cs typeface="Times New Roman" panose="02020603050405020304" pitchFamily="18" charset="0"/>
              </a:rPr>
              <a:t>Thương loạn</a:t>
            </a:r>
            <a:endParaRPr lang="en-US" sz="2800" b="1">
              <a:latin typeface="Times New Roman" panose="02020603050405020304" pitchFamily="18" charset="0"/>
              <a:cs typeface="Times New Roman" panose="02020603050405020304" pitchFamily="18" charset="0"/>
            </a:endParaRPr>
          </a:p>
          <a:p>
            <a:pPr algn="just">
              <a:lnSpc>
                <a:spcPct val="130000"/>
              </a:lnSpc>
            </a:pPr>
            <a:r>
              <a:rPr lang="vi-VN" sz="2800">
                <a:latin typeface="+mj-lt"/>
              </a:rPr>
              <a:t>Cả một vùng từ đông sang tây </a:t>
            </a:r>
            <a:endParaRPr lang="en-US" sz="2800">
              <a:latin typeface="+mj-lt"/>
            </a:endParaRPr>
          </a:p>
          <a:p>
            <a:pPr algn="just">
              <a:lnSpc>
                <a:spcPct val="130000"/>
              </a:lnSpc>
            </a:pPr>
            <a:r>
              <a:rPr lang="vi-VN" sz="2800">
                <a:latin typeface="+mj-lt"/>
              </a:rPr>
              <a:t>Đồng ruộng chẳng có gì cày cấy </a:t>
            </a:r>
            <a:endParaRPr lang="en-US" sz="2800">
              <a:latin typeface="+mj-lt"/>
            </a:endParaRPr>
          </a:p>
          <a:p>
            <a:pPr algn="just">
              <a:lnSpc>
                <a:spcPct val="130000"/>
              </a:lnSpc>
            </a:pPr>
            <a:r>
              <a:rPr lang="en-US" sz="2800">
                <a:latin typeface="Times New Roman" panose="02020603050405020304" pitchFamily="18" charset="0"/>
                <a:cs typeface="Times New Roman" panose="02020603050405020304" pitchFamily="18" charset="0"/>
              </a:rPr>
              <a:t>C</a:t>
            </a:r>
            <a:r>
              <a:rPr lang="vi-VN" sz="2800">
                <a:latin typeface="+mj-lt"/>
              </a:rPr>
              <a:t>hiến tranh cứ nối tiếp nhau </a:t>
            </a:r>
            <a:endParaRPr lang="en-US" sz="2800">
              <a:latin typeface="+mj-lt"/>
            </a:endParaRPr>
          </a:p>
          <a:p>
            <a:pPr algn="just">
              <a:lnSpc>
                <a:spcPct val="130000"/>
              </a:lnSpc>
            </a:pPr>
            <a:r>
              <a:rPr lang="vi-VN" sz="2800">
                <a:latin typeface="+mj-lt"/>
              </a:rPr>
              <a:t>Tai họa thật là cùng cực</a:t>
            </a:r>
            <a:r>
              <a:rPr lang="en-US" sz="2800" b="1">
                <a:latin typeface="Times New Roman" panose="02020603050405020304" pitchFamily="18" charset="0"/>
                <a:cs typeface="Times New Roman" panose="02020603050405020304" pitchFamily="18" charset="0"/>
              </a:rPr>
              <a:t>  </a:t>
            </a:r>
            <a:endParaRPr lang="en-US" sz="2800" b="1">
              <a:latin typeface="Times New Roman" panose="02020603050405020304" pitchFamily="18" charset="0"/>
              <a:cs typeface="Times New Roman" panose="02020603050405020304" pitchFamily="18" charset="0"/>
            </a:endParaRPr>
          </a:p>
          <a:p>
            <a:pPr algn="just">
              <a:lnSpc>
                <a:spcPct val="130000"/>
              </a:lnSpc>
            </a:pPr>
            <a:r>
              <a:rPr lang="en-US" sz="2800" b="1">
                <a:latin typeface="Times New Roman" panose="02020603050405020304" pitchFamily="18" charset="0"/>
                <a:cs typeface="Times New Roman" panose="02020603050405020304" pitchFamily="18" charset="0"/>
              </a:rPr>
              <a:t>    </a:t>
            </a:r>
            <a:endParaRPr lang="en-US" sz="2800" b="1">
              <a:latin typeface="Times New Roman" panose="02020603050405020304" pitchFamily="18" charset="0"/>
              <a:cs typeface="Times New Roman" panose="02020603050405020304" pitchFamily="18" charset="0"/>
            </a:endParaRPr>
          </a:p>
          <a:p>
            <a:pPr algn="just">
              <a:lnSpc>
                <a:spcPct val="130000"/>
              </a:lnSpc>
            </a:pPr>
            <a:r>
              <a:rPr lang="en-US" sz="2800" b="1" i="1">
                <a:latin typeface="Times New Roman" panose="02020603050405020304" pitchFamily="18" charset="0"/>
                <a:cs typeface="Times New Roman" panose="02020603050405020304" pitchFamily="18" charset="0"/>
              </a:rPr>
              <a:t>                                      Nguyễn Bỉnh Khiêm           </a:t>
            </a:r>
            <a:endParaRPr lang="en-US" sz="2800" i="1">
              <a:latin typeface="+mj-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1"/>
          <a:stretch>
            <a:fillRect/>
          </a:stretch>
        </p:blipFill>
        <p:spPr>
          <a:xfrm>
            <a:off x="7200690" y="2309014"/>
            <a:ext cx="4574345" cy="4280462"/>
          </a:xfrm>
          <a:prstGeom prst="rect">
            <a:avLst/>
          </a:prstGeom>
        </p:spPr>
      </p:pic>
      <p:grpSp>
        <p:nvGrpSpPr>
          <p:cNvPr id="7" name="Group 6"/>
          <p:cNvGrpSpPr/>
          <p:nvPr/>
        </p:nvGrpSpPr>
        <p:grpSpPr>
          <a:xfrm>
            <a:off x="2611672" y="813918"/>
            <a:ext cx="3567322" cy="2039380"/>
            <a:chOff x="822441" y="1056618"/>
            <a:chExt cx="3567322" cy="2039380"/>
          </a:xfrm>
        </p:grpSpPr>
        <p:pic>
          <p:nvPicPr>
            <p:cNvPr id="8" name="Picture 7"/>
            <p:cNvPicPr>
              <a:picLocks noChangeAspect="1"/>
            </p:cNvPicPr>
            <p:nvPr/>
          </p:nvPicPr>
          <p:blipFill rotWithShape="1">
            <a:blip r:embed="rId2">
              <a:extLst>
                <a:ext uri="{BEBA8EAE-BF5A-486C-A8C5-ECC9F3942E4B}">
                  <a14:imgProps xmlns:a14="http://schemas.microsoft.com/office/drawing/2010/main">
                    <a14:imgLayer r:embed="rId3">
                      <a14:imgEffect>
                        <a14:backgroundRemoval t="7902" b="100000" l="429" r="99429"/>
                      </a14:imgEffect>
                    </a14:imgLayer>
                  </a14:imgProps>
                </a:ext>
              </a:extLst>
            </a:blip>
            <a:srcRect l="50809" t="9016"/>
            <a:stretch>
              <a:fillRect/>
            </a:stretch>
          </p:blipFill>
          <p:spPr>
            <a:xfrm>
              <a:off x="2524128" y="1056618"/>
              <a:ext cx="1865635" cy="2039380"/>
            </a:xfrm>
            <a:prstGeom prst="rect">
              <a:avLst/>
            </a:prstGeom>
          </p:spPr>
        </p:pic>
        <p:pic>
          <p:nvPicPr>
            <p:cNvPr id="9" name="Picture 8"/>
            <p:cNvPicPr>
              <a:picLocks noChangeAspect="1"/>
            </p:cNvPicPr>
            <p:nvPr/>
          </p:nvPicPr>
          <p:blipFill rotWithShape="1">
            <a:blip r:embed="rId4">
              <a:extLst>
                <a:ext uri="{BEBA8EAE-BF5A-486C-A8C5-ECC9F3942E4B}">
                  <a14:imgProps xmlns:a14="http://schemas.microsoft.com/office/drawing/2010/main">
                    <a14:imgLayer r:embed="rId3">
                      <a14:imgEffect>
                        <a14:backgroundRemoval t="0" b="100000" l="0" r="58429"/>
                      </a14:imgEffect>
                    </a14:imgLayer>
                  </a14:imgProps>
                </a:ext>
              </a:extLst>
            </a:blip>
            <a:srcRect t="9016" r="50589"/>
            <a:stretch>
              <a:fillRect/>
            </a:stretch>
          </p:blipFill>
          <p:spPr>
            <a:xfrm>
              <a:off x="822441" y="1056618"/>
              <a:ext cx="1873966" cy="2039380"/>
            </a:xfrm>
            <a:prstGeom prst="rect">
              <a:avLst/>
            </a:prstGeom>
          </p:spPr>
        </p:pic>
      </p:grpSp>
      <p:sp>
        <p:nvSpPr>
          <p:cNvPr id="10" name="Rectangle 9"/>
          <p:cNvSpPr/>
          <p:nvPr/>
        </p:nvSpPr>
        <p:spPr>
          <a:xfrm>
            <a:off x="256129" y="2716108"/>
            <a:ext cx="6876191" cy="3873368"/>
          </a:xfrm>
          <a:prstGeom prst="rect">
            <a:avLst/>
          </a:prstGeom>
        </p:spPr>
        <p:txBody>
          <a:bodyPr wrap="square">
            <a:spAutoFit/>
          </a:bodyPr>
          <a:lstStyle/>
          <a:p>
            <a:pPr algn="just">
              <a:lnSpc>
                <a:spcPct val="130000"/>
              </a:lnSpc>
            </a:pPr>
            <a:r>
              <a:rPr lang="en-US" sz="2700">
                <a:latin typeface="Times New Roman" panose="02020603050405020304" pitchFamily="18" charset="0"/>
                <a:cs typeface="Times New Roman" panose="02020603050405020304" pitchFamily="18" charset="0"/>
              </a:rPr>
              <a:t>T</a:t>
            </a:r>
            <a:r>
              <a:rPr lang="vi-VN" sz="2700">
                <a:latin typeface="Times New Roman" panose="02020603050405020304" pitchFamily="18" charset="0"/>
                <a:cs typeface="Times New Roman" panose="02020603050405020304" pitchFamily="18" charset="0"/>
              </a:rPr>
              <a:t>ìm hiểu thông tin mục 3 và tư liệu 2 để trả lời câu hỏi</a:t>
            </a:r>
            <a:endParaRPr lang="vi-VN" sz="2700">
              <a:latin typeface="Times New Roman" panose="02020603050405020304" pitchFamily="18" charset="0"/>
              <a:cs typeface="Times New Roman" panose="02020603050405020304" pitchFamily="18" charset="0"/>
            </a:endParaRPr>
          </a:p>
          <a:p>
            <a:pPr algn="just">
              <a:lnSpc>
                <a:spcPct val="130000"/>
              </a:lnSpc>
            </a:pPr>
            <a:r>
              <a:rPr lang="en-US" sz="2700">
                <a:latin typeface="Times New Roman" panose="02020603050405020304" pitchFamily="18" charset="0"/>
                <a:cs typeface="Times New Roman" panose="02020603050405020304" pitchFamily="18" charset="0"/>
              </a:rPr>
              <a:t>Câu 1</a:t>
            </a:r>
            <a:r>
              <a:rPr lang="vi-VN" sz="2700">
                <a:latin typeface="Times New Roman" panose="02020603050405020304" pitchFamily="18" charset="0"/>
                <a:cs typeface="Times New Roman" panose="02020603050405020304" pitchFamily="18" charset="0"/>
              </a:rPr>
              <a:t>: Khai thác tư liệu 2 và thông tin trong mục 3 SGK, hãy giải thích nguyên nhân dẫn đến cuộc xung đột Trịnh-Nguyễn.</a:t>
            </a:r>
            <a:endParaRPr lang="vi-VN" sz="2700">
              <a:latin typeface="Times New Roman" panose="02020603050405020304" pitchFamily="18" charset="0"/>
              <a:cs typeface="Times New Roman" panose="02020603050405020304" pitchFamily="18" charset="0"/>
            </a:endParaRPr>
          </a:p>
          <a:p>
            <a:pPr algn="just">
              <a:lnSpc>
                <a:spcPct val="130000"/>
              </a:lnSpc>
            </a:pPr>
            <a:r>
              <a:rPr lang="vi-VN" sz="2700">
                <a:latin typeface="Times New Roman" panose="02020603050405020304" pitchFamily="18" charset="0"/>
                <a:cs typeface="Times New Roman" panose="02020603050405020304" pitchFamily="18" charset="0"/>
              </a:rPr>
              <a:t>C</a:t>
            </a:r>
            <a:r>
              <a:rPr lang="en-US" sz="2700">
                <a:latin typeface="Times New Roman" panose="02020603050405020304" pitchFamily="18" charset="0"/>
                <a:cs typeface="Times New Roman" panose="02020603050405020304" pitchFamily="18" charset="0"/>
              </a:rPr>
              <a:t>âu </a:t>
            </a:r>
            <a:r>
              <a:rPr lang="vi-VN" sz="2700">
                <a:latin typeface="Times New Roman" panose="02020603050405020304" pitchFamily="18" charset="0"/>
                <a:cs typeface="Times New Roman" panose="02020603050405020304" pitchFamily="18" charset="0"/>
              </a:rPr>
              <a:t>2: Hãy nêu hệ quả của cuộc xung đột Trịnh-Nguyễn.</a:t>
            </a:r>
            <a:endParaRPr lang="vi-VN" sz="2700">
              <a:latin typeface="Times New Roman" panose="02020603050405020304" pitchFamily="18" charset="0"/>
              <a:cs typeface="Times New Roman" panose="02020603050405020304" pitchFamily="18" charset="0"/>
            </a:endParaRPr>
          </a:p>
        </p:txBody>
      </p:sp>
      <p:sp>
        <p:nvSpPr>
          <p:cNvPr id="11" name="矩形 2"/>
          <p:cNvSpPr/>
          <p:nvPr/>
        </p:nvSpPr>
        <p:spPr>
          <a:xfrm>
            <a:off x="222571" y="359293"/>
            <a:ext cx="4572545" cy="523220"/>
          </a:xfrm>
          <a:prstGeom prst="rect">
            <a:avLst/>
          </a:prstGeom>
        </p:spPr>
        <p:txBody>
          <a:bodyPr wrap="square">
            <a:spAutoFit/>
          </a:bodyPr>
          <a:lstStyle/>
          <a:p>
            <a:pPr algn="ctr"/>
            <a:r>
              <a:rPr lang="en-US" altLang="zh-CN" sz="2800" b="1">
                <a:latin typeface="Times New Roman" panose="02020603050405020304" pitchFamily="18" charset="0"/>
                <a:cs typeface="Times New Roman" panose="02020603050405020304" pitchFamily="18" charset="0"/>
              </a:rPr>
              <a:t>3. </a:t>
            </a:r>
            <a:r>
              <a:rPr lang="en-US" sz="2800" b="1">
                <a:latin typeface="Times New Roman" panose="02020603050405020304" pitchFamily="18" charset="0"/>
                <a:cs typeface="Times New Roman" panose="02020603050405020304" pitchFamily="18" charset="0"/>
              </a:rPr>
              <a:t>Xung đột Trịnh – Nguyễn </a:t>
            </a:r>
            <a:endParaRPr lang="zh-CN" altLang="en-US" sz="280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2"/>
          <p:cNvSpPr/>
          <p:nvPr/>
        </p:nvSpPr>
        <p:spPr>
          <a:xfrm>
            <a:off x="913855" y="553636"/>
            <a:ext cx="4428168" cy="523220"/>
          </a:xfrm>
          <a:prstGeom prst="rect">
            <a:avLst/>
          </a:prstGeom>
        </p:spPr>
        <p:txBody>
          <a:bodyPr wrap="square">
            <a:spAutoFit/>
          </a:bodyPr>
          <a:lstStyle/>
          <a:p>
            <a:pPr algn="ctr"/>
            <a:r>
              <a:rPr lang="en-US" altLang="zh-CN" sz="2800" b="1">
                <a:latin typeface="Times New Roman" panose="02020603050405020304" pitchFamily="18" charset="0"/>
                <a:cs typeface="Times New Roman" panose="02020603050405020304" pitchFamily="18" charset="0"/>
              </a:rPr>
              <a:t>3. </a:t>
            </a:r>
            <a:r>
              <a:rPr lang="en-US" sz="2800" b="1">
                <a:latin typeface="Times New Roman" panose="02020603050405020304" pitchFamily="18" charset="0"/>
                <a:cs typeface="Times New Roman" panose="02020603050405020304" pitchFamily="18" charset="0"/>
              </a:rPr>
              <a:t>Xung đột Trịnh – Nguyễn </a:t>
            </a:r>
            <a:endParaRPr lang="zh-CN" altLang="en-US" sz="2800">
              <a:latin typeface="Times New Roman" panose="02020603050405020304" pitchFamily="18" charset="0"/>
              <a:cs typeface="Times New Roman" panose="02020603050405020304" pitchFamily="18" charset="0"/>
            </a:endParaRPr>
          </a:p>
        </p:txBody>
      </p:sp>
      <p:pic>
        <p:nvPicPr>
          <p:cNvPr id="69" name="Picture 6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0053" y="-37514"/>
            <a:ext cx="1066800" cy="1000125"/>
          </a:xfrm>
          <a:prstGeom prst="rect">
            <a:avLst/>
          </a:prstGeom>
        </p:spPr>
      </p:pic>
      <p:sp>
        <p:nvSpPr>
          <p:cNvPr id="70" name="Rectangle 69"/>
          <p:cNvSpPr/>
          <p:nvPr/>
        </p:nvSpPr>
        <p:spPr>
          <a:xfrm>
            <a:off x="280735" y="2211239"/>
            <a:ext cx="7130719" cy="1716880"/>
          </a:xfrm>
          <a:prstGeom prst="rect">
            <a:avLst/>
          </a:prstGeom>
        </p:spPr>
        <p:txBody>
          <a:bodyPr wrap="square">
            <a:spAutoFit/>
          </a:bodyPr>
          <a:lstStyle/>
          <a:p>
            <a:pPr algn="just">
              <a:lnSpc>
                <a:spcPct val="130000"/>
              </a:lnSpc>
            </a:pPr>
            <a:r>
              <a:rPr lang="en-US" sz="2700">
                <a:latin typeface="Times New Roman" panose="02020603050405020304" pitchFamily="18" charset="0"/>
                <a:cs typeface="Times New Roman" panose="02020603050405020304" pitchFamily="18" charset="0"/>
              </a:rPr>
              <a:t>- Năm 1545, Nguyễn Kim chết, hai con trai còn nhỏ tuổi, vì vậy Trịnh Kiểm lên thay, nắm toàn bộ binh quyền. </a:t>
            </a:r>
            <a:endParaRPr lang="vi-VN" sz="2700">
              <a:latin typeface="Times New Roman" panose="02020603050405020304" pitchFamily="18" charset="0"/>
              <a:cs typeface="Times New Roman" panose="02020603050405020304" pitchFamily="18" charset="0"/>
            </a:endParaRPr>
          </a:p>
        </p:txBody>
      </p:sp>
      <p:sp>
        <p:nvSpPr>
          <p:cNvPr id="71" name="Rectangle 70"/>
          <p:cNvSpPr/>
          <p:nvPr/>
        </p:nvSpPr>
        <p:spPr>
          <a:xfrm>
            <a:off x="280736" y="1341763"/>
            <a:ext cx="4307306" cy="652486"/>
          </a:xfrm>
          <a:prstGeom prst="rect">
            <a:avLst/>
          </a:prstGeom>
        </p:spPr>
        <p:txBody>
          <a:bodyPr wrap="square">
            <a:spAutoFit/>
          </a:bodyPr>
          <a:lstStyle/>
          <a:p>
            <a:pPr algn="just">
              <a:lnSpc>
                <a:spcPct val="130000"/>
              </a:lnSpc>
            </a:pPr>
            <a:r>
              <a:rPr lang="en-US" sz="2800" b="1">
                <a:latin typeface="Times New Roman" panose="02020603050405020304" pitchFamily="18" charset="0"/>
                <a:cs typeface="Times New Roman" panose="02020603050405020304" pitchFamily="18" charset="0"/>
              </a:rPr>
              <a:t>a) Nguyên nhân bùng nổ:</a:t>
            </a:r>
            <a:endParaRPr lang="en-US" sz="2800" b="1">
              <a:latin typeface="Times New Roman" panose="02020603050405020304" pitchFamily="18" charset="0"/>
              <a:cs typeface="Times New Roman" panose="02020603050405020304" pitchFamily="18" charset="0"/>
            </a:endParaRPr>
          </a:p>
        </p:txBody>
      </p:sp>
      <p:pic>
        <p:nvPicPr>
          <p:cNvPr id="72" name="Picture 71"/>
          <p:cNvPicPr>
            <a:picLocks noChangeAspect="1"/>
          </p:cNvPicPr>
          <p:nvPr/>
        </p:nvPicPr>
        <p:blipFill>
          <a:blip r:embed="rId2"/>
          <a:stretch>
            <a:fillRect/>
          </a:stretch>
        </p:blipFill>
        <p:spPr>
          <a:xfrm>
            <a:off x="7411455" y="294591"/>
            <a:ext cx="4267198" cy="6152469"/>
          </a:xfrm>
          <a:prstGeom prst="rect">
            <a:avLst/>
          </a:prstGeom>
        </p:spPr>
      </p:pic>
      <p:sp>
        <p:nvSpPr>
          <p:cNvPr id="74" name="Rectangle 73"/>
          <p:cNvSpPr/>
          <p:nvPr/>
        </p:nvSpPr>
        <p:spPr>
          <a:xfrm>
            <a:off x="280735" y="4088057"/>
            <a:ext cx="7130719" cy="2252924"/>
          </a:xfrm>
          <a:prstGeom prst="rect">
            <a:avLst/>
          </a:prstGeom>
        </p:spPr>
        <p:txBody>
          <a:bodyPr wrap="square">
            <a:spAutoFit/>
          </a:bodyPr>
          <a:lstStyle/>
          <a:p>
            <a:pPr algn="just">
              <a:lnSpc>
                <a:spcPct val="130000"/>
              </a:lnSpc>
            </a:pPr>
            <a:r>
              <a:rPr lang="en-US" sz="2700">
                <a:latin typeface="Times New Roman" panose="02020603050405020304" pitchFamily="18" charset="0"/>
                <a:cs typeface="Times New Roman" panose="02020603050405020304" pitchFamily="18" charset="0"/>
              </a:rPr>
              <a:t>- Từ đây, mâu thuẫn giữa hai dòng họ Trịnh, Nguyễn dần bộc lộ và ngày càng trở nên gay gắt. Cuộc chiến tranh giữa hai thế lực Trịnh, Nguyễn bùng nổ và kéo dài gần nửa thế kỉ (1627-1672).</a:t>
            </a:r>
            <a:endParaRPr lang="vi-VN" sz="270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barn(inVertical)">
                                      <p:cBhvr>
                                        <p:cTn id="7" dur="50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barn(inVertical)">
                                      <p:cBhvr>
                                        <p:cTn id="12" dur="500"/>
                                        <p:tgtEl>
                                          <p:spTgt spid="7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barn(inVertical)">
                                      <p:cBhvr>
                                        <p:cTn id="1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332707" y="4513721"/>
            <a:ext cx="3567322" cy="2039380"/>
            <a:chOff x="822441" y="1056618"/>
            <a:chExt cx="3567322" cy="2039380"/>
          </a:xfrm>
        </p:grpSpPr>
        <p:pic>
          <p:nvPicPr>
            <p:cNvPr id="20" name="Picture 19"/>
            <p:cNvPicPr>
              <a:picLocks noChangeAspect="1"/>
            </p:cNvPicPr>
            <p:nvPr/>
          </p:nvPicPr>
          <p:blipFill rotWithShape="1">
            <a:blip r:embed="rId1">
              <a:extLst>
                <a:ext uri="{BEBA8EAE-BF5A-486C-A8C5-ECC9F3942E4B}">
                  <a14:imgProps xmlns:a14="http://schemas.microsoft.com/office/drawing/2010/main">
                    <a14:imgLayer r:embed="rId2">
                      <a14:imgEffect>
                        <a14:backgroundRemoval t="7902" b="100000" l="429" r="99429"/>
                      </a14:imgEffect>
                    </a14:imgLayer>
                  </a14:imgProps>
                </a:ext>
              </a:extLst>
            </a:blip>
            <a:srcRect l="50809" t="9016"/>
            <a:stretch>
              <a:fillRect/>
            </a:stretch>
          </p:blipFill>
          <p:spPr>
            <a:xfrm>
              <a:off x="2524128" y="1056618"/>
              <a:ext cx="1865635" cy="2039380"/>
            </a:xfrm>
            <a:prstGeom prst="rect">
              <a:avLst/>
            </a:prstGeom>
          </p:spPr>
        </p:pic>
        <p:pic>
          <p:nvPicPr>
            <p:cNvPr id="21" name="Picture 20"/>
            <p:cNvPicPr>
              <a:picLocks noChangeAspect="1"/>
            </p:cNvPicPr>
            <p:nvPr/>
          </p:nvPicPr>
          <p:blipFill rotWithShape="1">
            <a:blip r:embed="rId3">
              <a:extLst>
                <a:ext uri="{BEBA8EAE-BF5A-486C-A8C5-ECC9F3942E4B}">
                  <a14:imgProps xmlns:a14="http://schemas.microsoft.com/office/drawing/2010/main">
                    <a14:imgLayer r:embed="rId2">
                      <a14:imgEffect>
                        <a14:backgroundRemoval t="0" b="100000" l="0" r="58429"/>
                      </a14:imgEffect>
                    </a14:imgLayer>
                  </a14:imgProps>
                </a:ext>
              </a:extLst>
            </a:blip>
            <a:srcRect t="9016" r="50589"/>
            <a:stretch>
              <a:fillRect/>
            </a:stretch>
          </p:blipFill>
          <p:spPr>
            <a:xfrm>
              <a:off x="822441" y="1056618"/>
              <a:ext cx="1873966" cy="2039380"/>
            </a:xfrm>
            <a:prstGeom prst="rect">
              <a:avLst/>
            </a:prstGeom>
          </p:spPr>
        </p:pic>
      </p:grpSp>
      <p:sp>
        <p:nvSpPr>
          <p:cNvPr id="2" name="Rectangle 1"/>
          <p:cNvSpPr/>
          <p:nvPr/>
        </p:nvSpPr>
        <p:spPr>
          <a:xfrm>
            <a:off x="304772" y="1080801"/>
            <a:ext cx="2422458" cy="707886"/>
          </a:xfrm>
          <a:prstGeom prst="rect">
            <a:avLst/>
          </a:prstGeom>
          <a:noFill/>
        </p:spPr>
        <p:txBody>
          <a:bodyPr wrap="none" lIns="91440" tIns="45720" rIns="91440" bIns="45720">
            <a:spAutoFit/>
          </a:bodyPr>
          <a:lstStyle/>
          <a:p>
            <a:pPr algn="ctr"/>
            <a:r>
              <a:rPr lang="en-US" sz="4000" b="1" dirty="0" err="1">
                <a:ln w="0"/>
                <a:latin typeface="Times New Roman" panose="02020603050405020304" pitchFamily="18" charset="0"/>
                <a:cs typeface="Times New Roman" panose="02020603050405020304" pitchFamily="18" charset="0"/>
              </a:rPr>
              <a:t>Thảo</a:t>
            </a:r>
            <a:r>
              <a:rPr lang="en-US" sz="4000" b="1" dirty="0">
                <a:ln w="0"/>
                <a:latin typeface="Times New Roman" panose="02020603050405020304" pitchFamily="18" charset="0"/>
                <a:cs typeface="Times New Roman" panose="02020603050405020304" pitchFamily="18" charset="0"/>
              </a:rPr>
              <a:t> </a:t>
            </a:r>
            <a:r>
              <a:rPr lang="en-US" sz="4000" b="1" dirty="0" err="1">
                <a:ln w="0"/>
                <a:latin typeface="Times New Roman" panose="02020603050405020304" pitchFamily="18" charset="0"/>
                <a:cs typeface="Times New Roman" panose="02020603050405020304" pitchFamily="18" charset="0"/>
              </a:rPr>
              <a:t>luận</a:t>
            </a:r>
            <a:endParaRPr lang="en-US" sz="4000" b="1" cap="none" spc="0" dirty="0">
              <a:ln w="0"/>
              <a:latin typeface="Times New Roman" panose="02020603050405020304" pitchFamily="18" charset="0"/>
              <a:cs typeface="Times New Roman" panose="02020603050405020304" pitchFamily="18" charset="0"/>
            </a:endParaRPr>
          </a:p>
        </p:txBody>
      </p:sp>
      <p:sp>
        <p:nvSpPr>
          <p:cNvPr id="3" name="Rectangle 2"/>
          <p:cNvSpPr/>
          <p:nvPr/>
        </p:nvSpPr>
        <p:spPr>
          <a:xfrm>
            <a:off x="3250673" y="748289"/>
            <a:ext cx="7864912" cy="3453253"/>
          </a:xfrm>
          <a:prstGeom prst="rect">
            <a:avLst/>
          </a:prstGeom>
        </p:spPr>
        <p:txBody>
          <a:bodyPr wrap="square">
            <a:spAutoFit/>
          </a:bodyPr>
          <a:lstStyle/>
          <a:p>
            <a:pPr algn="just">
              <a:lnSpc>
                <a:spcPct val="130000"/>
              </a:lnSpc>
            </a:pPr>
            <a:r>
              <a:rPr lang="en-US" sz="2800" dirty="0">
                <a:latin typeface="Times New Roman" panose="02020603050405020304" pitchFamily="18" charset="0"/>
                <a:cs typeface="Times New Roman" panose="02020603050405020304" pitchFamily="18" charset="0"/>
              </a:rPr>
              <a:t>1. </a:t>
            </a:r>
            <a:r>
              <a:rPr lang="vi-VN" sz="2800" dirty="0">
                <a:latin typeface="+mj-lt"/>
              </a:rPr>
              <a:t>Thông tin về Lũy Thầy ở mục Em có biết</a:t>
            </a:r>
            <a:r>
              <a:rPr lang="en-US" sz="2800" dirty="0">
                <a:latin typeface="+mj-lt"/>
              </a:rPr>
              <a:t> </a:t>
            </a:r>
            <a:r>
              <a:rPr lang="vi-VN" sz="2800" dirty="0">
                <a:latin typeface="+mj-lt"/>
              </a:rPr>
              <a:t>và câu thơ dân gian</a:t>
            </a:r>
            <a:endParaRPr lang="en-US" sz="2800" dirty="0">
              <a:latin typeface="+mj-lt"/>
            </a:endParaRPr>
          </a:p>
          <a:p>
            <a:pPr algn="ctr">
              <a:lnSpc>
                <a:spcPct val="130000"/>
              </a:lnSpc>
            </a:pPr>
            <a:r>
              <a:rPr lang="vi-VN" sz="2800" i="1" dirty="0">
                <a:latin typeface="+mj-lt"/>
              </a:rPr>
              <a:t> “</a:t>
            </a:r>
            <a:r>
              <a:rPr lang="en-US" sz="2800" i="1" dirty="0">
                <a:latin typeface="Times New Roman" panose="02020603050405020304" pitchFamily="18" charset="0"/>
                <a:cs typeface="Times New Roman" panose="02020603050405020304" pitchFamily="18" charset="0"/>
              </a:rPr>
              <a:t>K</a:t>
            </a:r>
            <a:r>
              <a:rPr lang="vi-VN" sz="2800" i="1" dirty="0">
                <a:latin typeface="+mj-lt"/>
              </a:rPr>
              <a:t>hôn ngoan qua được Thanh Hà, </a:t>
            </a:r>
            <a:endParaRPr lang="en-US" sz="2800" i="1" dirty="0">
              <a:latin typeface="+mj-lt"/>
            </a:endParaRPr>
          </a:p>
          <a:p>
            <a:pPr algn="ctr">
              <a:lnSpc>
                <a:spcPct val="130000"/>
              </a:lnSpc>
            </a:pPr>
            <a:r>
              <a:rPr lang="vi-VN" sz="2800" i="1" dirty="0">
                <a:latin typeface="+mj-lt"/>
              </a:rPr>
              <a:t>Dẫu rằng có cánh khó qua Lũy Thầy” </a:t>
            </a:r>
            <a:endParaRPr lang="en-US" sz="2800" i="1" dirty="0">
              <a:latin typeface="+mj-lt"/>
            </a:endParaRPr>
          </a:p>
          <a:p>
            <a:pPr algn="just">
              <a:lnSpc>
                <a:spcPct val="130000"/>
              </a:lnSpc>
            </a:pPr>
            <a:r>
              <a:rPr lang="vi-VN" sz="2800" dirty="0">
                <a:latin typeface="+mj-lt"/>
              </a:rPr>
              <a:t>cho em biết thêm gì về cuộc xung đột giữa hai dòng họ Trịnh </a:t>
            </a:r>
            <a:r>
              <a:rPr lang="en-US" sz="2800" dirty="0">
                <a:latin typeface="Times New Roman" panose="02020603050405020304" pitchFamily="18" charset="0"/>
                <a:cs typeface="Times New Roman" panose="02020603050405020304" pitchFamily="18" charset="0"/>
              </a:rPr>
              <a:t>- </a:t>
            </a:r>
            <a:r>
              <a:rPr lang="vi-VN" sz="2800" dirty="0">
                <a:latin typeface="+mj-lt"/>
              </a:rPr>
              <a:t>Nguyễn?</a:t>
            </a:r>
            <a:endParaRPr lang="en-US" sz="2800" dirty="0">
              <a:latin typeface="+mj-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397961" y="3902570"/>
            <a:ext cx="3195291" cy="1772793"/>
            <a:chOff x="822441" y="1056618"/>
            <a:chExt cx="3567322" cy="2039380"/>
          </a:xfrm>
        </p:grpSpPr>
        <p:pic>
          <p:nvPicPr>
            <p:cNvPr id="20" name="Picture 19"/>
            <p:cNvPicPr>
              <a:picLocks noChangeAspect="1"/>
            </p:cNvPicPr>
            <p:nvPr/>
          </p:nvPicPr>
          <p:blipFill rotWithShape="1">
            <a:blip r:embed="rId1">
              <a:extLst>
                <a:ext uri="{BEBA8EAE-BF5A-486C-A8C5-ECC9F3942E4B}">
                  <a14:imgProps xmlns:a14="http://schemas.microsoft.com/office/drawing/2010/main">
                    <a14:imgLayer r:embed="rId2">
                      <a14:imgEffect>
                        <a14:backgroundRemoval t="7902" b="100000" l="429" r="99429"/>
                      </a14:imgEffect>
                    </a14:imgLayer>
                  </a14:imgProps>
                </a:ext>
              </a:extLst>
            </a:blip>
            <a:srcRect l="50809" t="9016"/>
            <a:stretch>
              <a:fillRect/>
            </a:stretch>
          </p:blipFill>
          <p:spPr>
            <a:xfrm>
              <a:off x="2524128" y="1056618"/>
              <a:ext cx="1865635" cy="2039380"/>
            </a:xfrm>
            <a:prstGeom prst="rect">
              <a:avLst/>
            </a:prstGeom>
          </p:spPr>
        </p:pic>
        <p:pic>
          <p:nvPicPr>
            <p:cNvPr id="21" name="Picture 20"/>
            <p:cNvPicPr>
              <a:picLocks noChangeAspect="1"/>
            </p:cNvPicPr>
            <p:nvPr/>
          </p:nvPicPr>
          <p:blipFill rotWithShape="1">
            <a:blip r:embed="rId3">
              <a:extLst>
                <a:ext uri="{BEBA8EAE-BF5A-486C-A8C5-ECC9F3942E4B}">
                  <a14:imgProps xmlns:a14="http://schemas.microsoft.com/office/drawing/2010/main">
                    <a14:imgLayer r:embed="rId2">
                      <a14:imgEffect>
                        <a14:backgroundRemoval t="0" b="100000" l="0" r="58429"/>
                      </a14:imgEffect>
                    </a14:imgLayer>
                  </a14:imgProps>
                </a:ext>
              </a:extLst>
            </a:blip>
            <a:srcRect t="9016" r="50589"/>
            <a:stretch>
              <a:fillRect/>
            </a:stretch>
          </p:blipFill>
          <p:spPr>
            <a:xfrm>
              <a:off x="822441" y="1056618"/>
              <a:ext cx="1873966" cy="2039380"/>
            </a:xfrm>
            <a:prstGeom prst="rect">
              <a:avLst/>
            </a:prstGeom>
          </p:spPr>
        </p:pic>
      </p:grpSp>
      <p:sp>
        <p:nvSpPr>
          <p:cNvPr id="5" name="Rectangle 4"/>
          <p:cNvSpPr/>
          <p:nvPr/>
        </p:nvSpPr>
        <p:spPr>
          <a:xfrm>
            <a:off x="397961" y="1781274"/>
            <a:ext cx="5978769" cy="1770380"/>
          </a:xfrm>
          <a:prstGeom prst="rect">
            <a:avLst/>
          </a:prstGeom>
        </p:spPr>
        <p:txBody>
          <a:bodyPr wrap="square">
            <a:spAutoFit/>
          </a:bodyPr>
          <a:lstStyle/>
          <a:p>
            <a:pPr algn="just">
              <a:lnSpc>
                <a:spcPct val="130000"/>
              </a:lnSpc>
            </a:pPr>
            <a:r>
              <a:rPr lang="en-US" sz="2800" dirty="0" err="1">
                <a:latin typeface="Times New Roman" panose="02020603050405020304" pitchFamily="18" charset="0"/>
                <a:cs typeface="Times New Roman" panose="02020603050405020304" pitchFamily="18" charset="0"/>
              </a:rPr>
              <a:t>Tranh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kỉ</a:t>
            </a:r>
            <a:r>
              <a:rPr lang="en-US" sz="2800" dirty="0">
                <a:latin typeface="Times New Roman" panose="02020603050405020304" pitchFamily="18" charset="0"/>
                <a:cs typeface="Times New Roman" panose="02020603050405020304" pitchFamily="18" charset="0"/>
              </a:rPr>
              <a:t> XVII </a:t>
            </a:r>
            <a:r>
              <a:rPr lang="en-US" sz="2800" dirty="0" err="1">
                <a:latin typeface="Times New Roman" panose="02020603050405020304" pitchFamily="18" charset="0"/>
                <a:cs typeface="Times New Roman" panose="02020603050405020304" pitchFamily="18" charset="0"/>
              </a:rPr>
              <a:t>phản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thêm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vua</a:t>
            </a:r>
            <a:r>
              <a:rPr lang="en-US" sz="2800" dirty="0">
                <a:latin typeface="Times New Roman" panose="02020603050405020304" pitchFamily="18" charset="0"/>
                <a:cs typeface="Times New Roman" panose="02020603050405020304" pitchFamily="18" charset="0"/>
              </a:rPr>
              <a:t> Lê, </a:t>
            </a:r>
            <a:r>
              <a:rPr lang="en-US" sz="2800" dirty="0" err="1">
                <a:latin typeface="Times New Roman" panose="02020603050405020304" pitchFamily="18" charset="0"/>
                <a:cs typeface="Times New Roman" panose="02020603050405020304" pitchFamily="18" charset="0"/>
              </a:rPr>
              <a:t>chúa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Trịnh</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Đàng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Ngoài?</a:t>
            </a:r>
            <a:endParaRPr lang="en-US" sz="2800" dirty="0">
              <a:latin typeface="Times New Roman" panose="02020603050405020304" pitchFamily="18" charset="0"/>
              <a:cs typeface="Times New Roman" panose="02020603050405020304" pitchFamily="18" charset="0"/>
            </a:endParaRPr>
          </a:p>
        </p:txBody>
      </p:sp>
      <p:grpSp>
        <p:nvGrpSpPr>
          <p:cNvPr id="6" name="Group 5"/>
          <p:cNvGrpSpPr/>
          <p:nvPr/>
        </p:nvGrpSpPr>
        <p:grpSpPr>
          <a:xfrm>
            <a:off x="6091311" y="787532"/>
            <a:ext cx="5950633" cy="5548049"/>
            <a:chOff x="6091311" y="787532"/>
            <a:chExt cx="5950633" cy="5548049"/>
          </a:xfrm>
        </p:grpSpPr>
        <p:pic>
          <p:nvPicPr>
            <p:cNvPr id="4" name="Picture 3"/>
            <p:cNvPicPr>
              <a:picLocks noChangeAspect="1"/>
            </p:cNvPicPr>
            <p:nvPr/>
          </p:nvPicPr>
          <p:blipFill>
            <a:blip r:embed="rId4"/>
            <a:stretch>
              <a:fillRect/>
            </a:stretch>
          </p:blipFill>
          <p:spPr>
            <a:xfrm>
              <a:off x="6662149" y="787532"/>
              <a:ext cx="4808955" cy="4650676"/>
            </a:xfrm>
            <a:prstGeom prst="rect">
              <a:avLst/>
            </a:prstGeom>
          </p:spPr>
        </p:pic>
        <p:sp>
          <p:nvSpPr>
            <p:cNvPr id="9" name="Rectangle 8"/>
            <p:cNvSpPr/>
            <p:nvPr/>
          </p:nvSpPr>
          <p:spPr>
            <a:xfrm>
              <a:off x="6091311" y="5443029"/>
              <a:ext cx="5950633" cy="892552"/>
            </a:xfrm>
            <a:prstGeom prst="rect">
              <a:avLst/>
            </a:prstGeom>
          </p:spPr>
          <p:txBody>
            <a:bodyPr wrap="square">
              <a:spAutoFit/>
            </a:bodyPr>
            <a:lstStyle/>
            <a:p>
              <a:pPr algn="ctr">
                <a:lnSpc>
                  <a:spcPct val="130000"/>
                </a:lnSpc>
              </a:pPr>
              <a:r>
                <a:rPr lang="en-US" sz="2000">
                  <a:latin typeface="Times New Roman" panose="02020603050405020304" pitchFamily="18" charset="0"/>
                  <a:cs typeface="Times New Roman" panose="02020603050405020304" pitchFamily="18" charset="0"/>
                </a:rPr>
                <a:t>Hình 5.3. Phủ chúa Trịnh thế kỉ XVII </a:t>
              </a:r>
              <a:endParaRPr lang="en-US" sz="2000">
                <a:latin typeface="Times New Roman" panose="02020603050405020304" pitchFamily="18" charset="0"/>
                <a:cs typeface="Times New Roman" panose="02020603050405020304" pitchFamily="18" charset="0"/>
              </a:endParaRPr>
            </a:p>
            <a:p>
              <a:pPr algn="ctr">
                <a:lnSpc>
                  <a:spcPct val="130000"/>
                </a:lnSpc>
              </a:pPr>
              <a:r>
                <a:rPr lang="en-US" sz="2000">
                  <a:latin typeface="Times New Roman" panose="02020603050405020304" pitchFamily="18" charset="0"/>
                  <a:cs typeface="Times New Roman" panose="02020603050405020304" pitchFamily="18" charset="0"/>
                </a:rPr>
                <a:t>(tranh vẽ của S. Ba-ron – một thương nhân người Anh)</a:t>
              </a:r>
              <a:endParaRPr lang="en-US" sz="2000">
                <a:latin typeface="Times New Roman" panose="02020603050405020304" pitchFamily="18" charset="0"/>
                <a:cs typeface="Times New Roman" panose="02020603050405020304" pitchFamily="18" charset="0"/>
              </a:endParaRPr>
            </a:p>
          </p:txBody>
        </p:sp>
      </p:grpSp>
      <p:sp>
        <p:nvSpPr>
          <p:cNvPr id="11" name="Rectangle 10"/>
          <p:cNvSpPr/>
          <p:nvPr/>
        </p:nvSpPr>
        <p:spPr>
          <a:xfrm>
            <a:off x="1408390" y="782710"/>
            <a:ext cx="2422458" cy="707886"/>
          </a:xfrm>
          <a:prstGeom prst="rect">
            <a:avLst/>
          </a:prstGeom>
          <a:noFill/>
        </p:spPr>
        <p:txBody>
          <a:bodyPr wrap="none" lIns="91440" tIns="45720" rIns="91440" bIns="45720">
            <a:spAutoFit/>
          </a:bodyPr>
          <a:lstStyle/>
          <a:p>
            <a:pPr algn="ctr"/>
            <a:r>
              <a:rPr lang="en-US" sz="4000" b="1" dirty="0" err="1">
                <a:ln w="0"/>
                <a:latin typeface="Times New Roman" panose="02020603050405020304" pitchFamily="18" charset="0"/>
                <a:cs typeface="Times New Roman" panose="02020603050405020304" pitchFamily="18" charset="0"/>
              </a:rPr>
              <a:t>Thảo</a:t>
            </a:r>
            <a:r>
              <a:rPr lang="en-US" sz="4000" b="1" dirty="0">
                <a:ln w="0"/>
                <a:latin typeface="Times New Roman" panose="02020603050405020304" pitchFamily="18" charset="0"/>
                <a:cs typeface="Times New Roman" panose="02020603050405020304" pitchFamily="18" charset="0"/>
              </a:rPr>
              <a:t> </a:t>
            </a:r>
            <a:r>
              <a:rPr lang="en-US" sz="4000" b="1" dirty="0" err="1">
                <a:ln w="0"/>
                <a:latin typeface="Times New Roman" panose="02020603050405020304" pitchFamily="18" charset="0"/>
                <a:cs typeface="Times New Roman" panose="02020603050405020304" pitchFamily="18" charset="0"/>
              </a:rPr>
              <a:t>luận</a:t>
            </a:r>
            <a:endParaRPr lang="en-US" sz="4000" b="1" cap="none" spc="0" dirty="0">
              <a:ln w="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2396144" y="396251"/>
            <a:ext cx="6134436" cy="769441"/>
          </a:xfrm>
          <a:prstGeom prst="rect">
            <a:avLst/>
          </a:prstGeom>
          <a:noFill/>
        </p:spPr>
        <p:txBody>
          <a:bodyPr wrap="none" lIns="91440" tIns="45720" rIns="91440" bIns="45720">
            <a:spAutoFit/>
          </a:bodyPr>
          <a:lstStyle/>
          <a:p>
            <a:pPr algn="ctr"/>
            <a:r>
              <a:rPr lang="en-US" sz="4400" b="1" dirty="0">
                <a:ln w="0"/>
                <a:latin typeface="Times New Roman" panose="02020603050405020304" pitchFamily="18" charset="0"/>
                <a:cs typeface="Times New Roman" panose="02020603050405020304" pitchFamily="18" charset="0"/>
              </a:rPr>
              <a:t>4. </a:t>
            </a:r>
            <a:r>
              <a:rPr lang="en-US" sz="4400" b="1" dirty="0" err="1">
                <a:ln w="0"/>
                <a:latin typeface="Times New Roman" panose="02020603050405020304" pitchFamily="18" charset="0"/>
                <a:cs typeface="Times New Roman" panose="02020603050405020304" pitchFamily="18" charset="0"/>
              </a:rPr>
              <a:t>Luyện</a:t>
            </a:r>
            <a:r>
              <a:rPr lang="en-US" sz="4400" b="1" dirty="0">
                <a:ln w="0"/>
                <a:latin typeface="Times New Roman" panose="02020603050405020304" pitchFamily="18" charset="0"/>
                <a:cs typeface="Times New Roman" panose="02020603050405020304" pitchFamily="18" charset="0"/>
              </a:rPr>
              <a:t> </a:t>
            </a:r>
            <a:r>
              <a:rPr lang="en-US" sz="4400" b="1" dirty="0" err="1">
                <a:ln w="0"/>
                <a:latin typeface="Times New Roman" panose="02020603050405020304" pitchFamily="18" charset="0"/>
                <a:cs typeface="Times New Roman" panose="02020603050405020304" pitchFamily="18" charset="0"/>
              </a:rPr>
              <a:t>tập</a:t>
            </a:r>
            <a:r>
              <a:rPr lang="en-US" sz="4400" b="1" dirty="0">
                <a:ln w="0"/>
                <a:latin typeface="Times New Roman" panose="02020603050405020304" pitchFamily="18" charset="0"/>
                <a:cs typeface="Times New Roman" panose="02020603050405020304" pitchFamily="18" charset="0"/>
              </a:rPr>
              <a:t> – </a:t>
            </a:r>
            <a:r>
              <a:rPr lang="en-US" sz="4400" b="1" dirty="0" err="1">
                <a:ln w="0"/>
                <a:latin typeface="Times New Roman" panose="02020603050405020304" pitchFamily="18" charset="0"/>
                <a:cs typeface="Times New Roman" panose="02020603050405020304" pitchFamily="18" charset="0"/>
              </a:rPr>
              <a:t>Vận</a:t>
            </a:r>
            <a:r>
              <a:rPr lang="en-US" sz="4400" b="1" dirty="0">
                <a:ln w="0"/>
                <a:latin typeface="Times New Roman" panose="02020603050405020304" pitchFamily="18" charset="0"/>
                <a:cs typeface="Times New Roman" panose="02020603050405020304" pitchFamily="18" charset="0"/>
              </a:rPr>
              <a:t> </a:t>
            </a:r>
            <a:r>
              <a:rPr lang="en-US" sz="4400" b="1" dirty="0" err="1">
                <a:ln w="0"/>
                <a:latin typeface="Times New Roman" panose="02020603050405020304" pitchFamily="18" charset="0"/>
                <a:cs typeface="Times New Roman" panose="02020603050405020304" pitchFamily="18" charset="0"/>
              </a:rPr>
              <a:t>dụng</a:t>
            </a:r>
            <a:endParaRPr lang="en-US" sz="4400" b="1" cap="none" spc="0" dirty="0">
              <a:ln w="0"/>
              <a:latin typeface="Times New Roman" panose="02020603050405020304" pitchFamily="18" charset="0"/>
              <a:cs typeface="Times New Roman" panose="02020603050405020304" pitchFamily="18" charset="0"/>
            </a:endParaRPr>
          </a:p>
        </p:txBody>
      </p:sp>
      <p:pic>
        <p:nvPicPr>
          <p:cNvPr id="42" name="Picture 41"/>
          <p:cNvPicPr>
            <a:picLocks noChangeAspect="1"/>
          </p:cNvPicPr>
          <p:nvPr/>
        </p:nvPicPr>
        <p:blipFill rotWithShape="1">
          <a:blip r:embed="rId1">
            <a:extLst>
              <a:ext uri="{BEBA8EAE-BF5A-486C-A8C5-ECC9F3942E4B}">
                <a14:imgProps xmlns:a14="http://schemas.microsoft.com/office/drawing/2010/main">
                  <a14:imgLayer r:embed="rId2">
                    <a14:imgEffect>
                      <a14:backgroundRemoval t="0" b="100000" l="0" r="58429"/>
                    </a14:imgEffect>
                  </a14:imgLayer>
                </a14:imgProps>
              </a:ext>
            </a:extLst>
          </a:blip>
          <a:srcRect t="9016" r="50589"/>
          <a:stretch>
            <a:fillRect/>
          </a:stretch>
        </p:blipFill>
        <p:spPr>
          <a:xfrm>
            <a:off x="340169" y="1003895"/>
            <a:ext cx="1986026" cy="2161332"/>
          </a:xfrm>
          <a:prstGeom prst="rect">
            <a:avLst/>
          </a:prstGeom>
        </p:spPr>
      </p:pic>
      <p:sp>
        <p:nvSpPr>
          <p:cNvPr id="2" name="Rectangle 1"/>
          <p:cNvSpPr/>
          <p:nvPr/>
        </p:nvSpPr>
        <p:spPr>
          <a:xfrm>
            <a:off x="3028018" y="1822951"/>
            <a:ext cx="6519735" cy="523220"/>
          </a:xfrm>
          <a:prstGeom prst="rect">
            <a:avLst/>
          </a:prstGeom>
        </p:spPr>
        <p:txBody>
          <a:bodyPr wrap="none">
            <a:spAutoFit/>
          </a:bodyPr>
          <a:lstStyle/>
          <a:p>
            <a:pPr algn="ctr"/>
            <a:r>
              <a:rPr lang="en-US" sz="2800" dirty="0" err="1">
                <a:latin typeface="Times New Roman" panose="02020603050405020304" pitchFamily="18" charset="0"/>
                <a:ea typeface="Arial" panose="020B0604020202020204" pitchFamily="34" charset="0"/>
              </a:rPr>
              <a:t>Hoàn</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thành</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thông</a:t>
            </a:r>
            <a:r>
              <a:rPr lang="en-US" sz="2800" dirty="0">
                <a:latin typeface="Times New Roman" panose="02020603050405020304" pitchFamily="18" charset="0"/>
                <a:ea typeface="Arial" panose="020B0604020202020204" pitchFamily="34" charset="0"/>
              </a:rPr>
              <a:t> tin </a:t>
            </a:r>
            <a:r>
              <a:rPr lang="en-US" sz="2800" dirty="0" err="1">
                <a:latin typeface="Times New Roman" panose="02020603050405020304" pitchFamily="18" charset="0"/>
                <a:ea typeface="Arial" panose="020B0604020202020204" pitchFamily="34" charset="0"/>
              </a:rPr>
              <a:t>vào</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phiếu</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học</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tập</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sau</a:t>
            </a:r>
            <a:r>
              <a:rPr lang="en-US" sz="2800" dirty="0">
                <a:latin typeface="Times New Roman" panose="02020603050405020304" pitchFamily="18" charset="0"/>
                <a:ea typeface="Arial" panose="020B0604020202020204" pitchFamily="34" charset="0"/>
              </a:rPr>
              <a:t>:</a:t>
            </a:r>
            <a:endParaRPr lang="en-US" sz="2800" dirty="0"/>
          </a:p>
        </p:txBody>
      </p:sp>
      <p:graphicFrame>
        <p:nvGraphicFramePr>
          <p:cNvPr id="4" name="Table 3"/>
          <p:cNvGraphicFramePr>
            <a:graphicFrameLocks noGrp="1"/>
          </p:cNvGraphicFramePr>
          <p:nvPr/>
        </p:nvGraphicFramePr>
        <p:xfrm>
          <a:off x="2326195" y="2696223"/>
          <a:ext cx="9129933" cy="2747518"/>
        </p:xfrm>
        <a:graphic>
          <a:graphicData uri="http://schemas.openxmlformats.org/drawingml/2006/table">
            <a:tbl>
              <a:tblPr firstRow="1" firstCol="1" bandRow="1"/>
              <a:tblGrid>
                <a:gridCol w="2546253"/>
                <a:gridCol w="3319975"/>
                <a:gridCol w="3263705"/>
              </a:tblGrid>
              <a:tr h="0">
                <a:tc>
                  <a:txBody>
                    <a:bodyPr/>
                    <a:lstStyle/>
                    <a:p>
                      <a:pPr algn="ctr">
                        <a:lnSpc>
                          <a:spcPct val="115000"/>
                        </a:lnSpc>
                        <a:spcAft>
                          <a:spcPts val="0"/>
                        </a:spcAft>
                      </a:pPr>
                      <a:r>
                        <a:rPr lang="en-US" sz="2800" b="1" dirty="0" err="1">
                          <a:effectLst/>
                          <a:latin typeface="Times New Roman" panose="02020603050405020304" pitchFamily="18" charset="0"/>
                          <a:cs typeface="Times New Roman" panose="02020603050405020304" pitchFamily="18" charset="0"/>
                        </a:rPr>
                        <a:t>Nội</a:t>
                      </a:r>
                      <a:r>
                        <a:rPr lang="en-US" sz="2800" b="1" dirty="0">
                          <a:effectLst/>
                          <a:latin typeface="Times New Roman" panose="02020603050405020304" pitchFamily="18" charset="0"/>
                          <a:cs typeface="Times New Roman" panose="02020603050405020304" pitchFamily="18" charset="0"/>
                        </a:rPr>
                        <a:t> dung</a:t>
                      </a:r>
                      <a:endParaRPr lang="en-US" sz="2800" b="1"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800" b="1" dirty="0" err="1">
                          <a:effectLst/>
                          <a:latin typeface="Times New Roman" panose="02020603050405020304" pitchFamily="18" charset="0"/>
                          <a:cs typeface="Times New Roman" panose="02020603050405020304" pitchFamily="18" charset="0"/>
                        </a:rPr>
                        <a:t>Xung</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đột</a:t>
                      </a:r>
                      <a:r>
                        <a:rPr lang="en-US" sz="2800" b="1" dirty="0">
                          <a:effectLst/>
                          <a:latin typeface="Times New Roman" panose="02020603050405020304" pitchFamily="18" charset="0"/>
                          <a:cs typeface="Times New Roman" panose="02020603050405020304" pitchFamily="18" charset="0"/>
                        </a:rPr>
                        <a:t> </a:t>
                      </a:r>
                      <a:endParaRPr lang="en-US" sz="2800" b="1"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n-US" sz="2800" b="1" dirty="0">
                          <a:effectLst/>
                          <a:latin typeface="Times New Roman" panose="02020603050405020304" pitchFamily="18" charset="0"/>
                          <a:cs typeface="Times New Roman" panose="02020603050405020304" pitchFamily="18" charset="0"/>
                        </a:rPr>
                        <a:t>Nam-</a:t>
                      </a:r>
                      <a:r>
                        <a:rPr lang="en-US" sz="2800" b="1" dirty="0" err="1">
                          <a:effectLst/>
                          <a:latin typeface="Times New Roman" panose="02020603050405020304" pitchFamily="18" charset="0"/>
                          <a:cs typeface="Times New Roman" panose="02020603050405020304" pitchFamily="18" charset="0"/>
                        </a:rPr>
                        <a:t>Bắc</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triều</a:t>
                      </a:r>
                      <a:endParaRPr lang="en-US" sz="2800" b="1"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800" b="1" dirty="0" err="1">
                          <a:effectLst/>
                          <a:latin typeface="Times New Roman" panose="02020603050405020304" pitchFamily="18" charset="0"/>
                          <a:cs typeface="Times New Roman" panose="02020603050405020304" pitchFamily="18" charset="0"/>
                        </a:rPr>
                        <a:t>Xung</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đột</a:t>
                      </a:r>
                      <a:r>
                        <a:rPr lang="en-US" sz="2800" b="1" dirty="0">
                          <a:effectLst/>
                          <a:latin typeface="Times New Roman" panose="02020603050405020304" pitchFamily="18" charset="0"/>
                          <a:cs typeface="Times New Roman" panose="02020603050405020304" pitchFamily="18" charset="0"/>
                        </a:rPr>
                        <a:t> </a:t>
                      </a:r>
                      <a:endParaRPr lang="en-US" sz="2800" b="1"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n-US" sz="2800" b="1" dirty="0" err="1">
                          <a:effectLst/>
                          <a:latin typeface="Times New Roman" panose="02020603050405020304" pitchFamily="18" charset="0"/>
                          <a:cs typeface="Times New Roman" panose="02020603050405020304" pitchFamily="18" charset="0"/>
                        </a:rPr>
                        <a:t>Trịnh-Nguyễn</a:t>
                      </a:r>
                      <a:endParaRPr lang="en-US" sz="2800" b="1"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r>
              <a:tr h="0">
                <a:tc>
                  <a:txBody>
                    <a:bodyPr/>
                    <a:lstStyle/>
                    <a:p>
                      <a:pPr algn="just">
                        <a:lnSpc>
                          <a:spcPct val="115000"/>
                        </a:lnSpc>
                        <a:spcAft>
                          <a:spcPts val="0"/>
                        </a:spcAft>
                      </a:pPr>
                      <a:r>
                        <a:rPr lang="en-US" sz="2800" i="1" dirty="0" err="1">
                          <a:effectLst/>
                          <a:latin typeface="Times New Roman" panose="02020603050405020304" pitchFamily="18" charset="0"/>
                          <a:cs typeface="Times New Roman" panose="02020603050405020304" pitchFamily="18" charset="0"/>
                        </a:rPr>
                        <a:t>Người</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đứng</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đầu</a:t>
                      </a:r>
                      <a:endParaRPr lang="en-US" sz="2800" i="1"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800">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800">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r>
              <a:tr h="0">
                <a:tc>
                  <a:txBody>
                    <a:bodyPr/>
                    <a:lstStyle/>
                    <a:p>
                      <a:pPr algn="just">
                        <a:lnSpc>
                          <a:spcPct val="115000"/>
                        </a:lnSpc>
                        <a:spcAft>
                          <a:spcPts val="0"/>
                        </a:spcAft>
                      </a:pPr>
                      <a:r>
                        <a:rPr lang="en-US" sz="2800" i="1">
                          <a:effectLst/>
                          <a:latin typeface="Times New Roman" panose="02020603050405020304" pitchFamily="18" charset="0"/>
                          <a:cs typeface="Times New Roman" panose="02020603050405020304" pitchFamily="18" charset="0"/>
                        </a:rPr>
                        <a:t>Nguyên nhân</a:t>
                      </a:r>
                      <a:endParaRPr lang="en-US" sz="2800" i="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800">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800">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r>
              <a:tr h="0">
                <a:tc>
                  <a:txBody>
                    <a:bodyPr/>
                    <a:lstStyle/>
                    <a:p>
                      <a:pPr algn="just">
                        <a:lnSpc>
                          <a:spcPct val="115000"/>
                        </a:lnSpc>
                        <a:spcAft>
                          <a:spcPts val="0"/>
                        </a:spcAft>
                      </a:pPr>
                      <a:r>
                        <a:rPr lang="en-US" sz="2800" i="1">
                          <a:effectLst/>
                          <a:latin typeface="Times New Roman" panose="02020603050405020304" pitchFamily="18" charset="0"/>
                          <a:cs typeface="Times New Roman" panose="02020603050405020304" pitchFamily="18" charset="0"/>
                        </a:rPr>
                        <a:t>Thời gian</a:t>
                      </a:r>
                      <a:endParaRPr lang="en-US" sz="2800" i="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800">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800">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r>
              <a:tr h="0">
                <a:tc>
                  <a:txBody>
                    <a:bodyPr/>
                    <a:lstStyle/>
                    <a:p>
                      <a:pPr algn="just">
                        <a:lnSpc>
                          <a:spcPct val="115000"/>
                        </a:lnSpc>
                        <a:spcAft>
                          <a:spcPts val="0"/>
                        </a:spcAft>
                      </a:pPr>
                      <a:r>
                        <a:rPr lang="en-US" sz="2800" i="1" dirty="0" err="1">
                          <a:effectLst/>
                          <a:latin typeface="Times New Roman" panose="02020603050405020304" pitchFamily="18" charset="0"/>
                          <a:cs typeface="Times New Roman" panose="02020603050405020304" pitchFamily="18" charset="0"/>
                        </a:rPr>
                        <a:t>Hệ</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quả</a:t>
                      </a:r>
                      <a:endParaRPr lang="en-US" sz="2800" i="1"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800">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800" dirty="0">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r>
            </a:tbl>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95737" y="378707"/>
          <a:ext cx="10944663" cy="6014847"/>
        </p:xfrm>
        <a:graphic>
          <a:graphicData uri="http://schemas.openxmlformats.org/drawingml/2006/table">
            <a:tbl>
              <a:tblPr firstRow="1" firstCol="1" bandRow="1"/>
              <a:tblGrid>
                <a:gridCol w="1540468"/>
                <a:gridCol w="4518709"/>
                <a:gridCol w="4885486"/>
              </a:tblGrid>
              <a:tr h="199415">
                <a:tc>
                  <a:txBody>
                    <a:bodyPr/>
                    <a:lstStyle/>
                    <a:p>
                      <a:pPr algn="ctr">
                        <a:lnSpc>
                          <a:spcPct val="115000"/>
                        </a:lnSpc>
                        <a:spcAft>
                          <a:spcPts val="0"/>
                        </a:spcAft>
                      </a:pPr>
                      <a:r>
                        <a:rPr lang="en-US" sz="2200">
                          <a:effectLst/>
                          <a:latin typeface="Times New Roman" panose="02020603050405020304" pitchFamily="18" charset="0"/>
                          <a:cs typeface="Times New Roman" panose="02020603050405020304" pitchFamily="18" charset="0"/>
                        </a:rPr>
                        <a:t>Nội dung</a:t>
                      </a:r>
                      <a:endParaRPr lang="en-US" sz="2200">
                        <a:effectLst/>
                        <a:latin typeface="Times New Roman" panose="02020603050405020304" pitchFamily="18" charset="0"/>
                        <a:ea typeface="Arial" panose="020B0604020202020204" pitchFamily="34" charset="0"/>
                        <a:cs typeface="Times New Roman" panose="02020603050405020304" pitchFamily="18" charset="0"/>
                      </a:endParaRPr>
                    </a:p>
                  </a:txBody>
                  <a:tcPr marL="57915" marR="57915" marT="0" marB="0"/>
                </a:tc>
                <a:tc>
                  <a:txBody>
                    <a:bodyPr/>
                    <a:lstStyle/>
                    <a:p>
                      <a:pPr algn="ctr">
                        <a:lnSpc>
                          <a:spcPct val="115000"/>
                        </a:lnSpc>
                        <a:spcAft>
                          <a:spcPts val="0"/>
                        </a:spcAft>
                      </a:pPr>
                      <a:r>
                        <a:rPr lang="en-US" sz="2200">
                          <a:effectLst/>
                          <a:latin typeface="Times New Roman" panose="02020603050405020304" pitchFamily="18" charset="0"/>
                          <a:cs typeface="Times New Roman" panose="02020603050405020304" pitchFamily="18" charset="0"/>
                        </a:rPr>
                        <a:t>Xung đột Nam-Bắc triều</a:t>
                      </a:r>
                      <a:endParaRPr lang="en-US" sz="2200">
                        <a:effectLst/>
                        <a:latin typeface="Times New Roman" panose="02020603050405020304" pitchFamily="18" charset="0"/>
                        <a:ea typeface="Arial" panose="020B0604020202020204" pitchFamily="34" charset="0"/>
                        <a:cs typeface="Times New Roman" panose="02020603050405020304" pitchFamily="18" charset="0"/>
                      </a:endParaRPr>
                    </a:p>
                  </a:txBody>
                  <a:tcPr marL="57915" marR="57915" marT="0" marB="0"/>
                </a:tc>
                <a:tc>
                  <a:txBody>
                    <a:bodyPr/>
                    <a:lstStyle/>
                    <a:p>
                      <a:pPr algn="ctr">
                        <a:lnSpc>
                          <a:spcPct val="115000"/>
                        </a:lnSpc>
                        <a:spcAft>
                          <a:spcPts val="0"/>
                        </a:spcAft>
                      </a:pPr>
                      <a:r>
                        <a:rPr lang="en-US" sz="2200">
                          <a:effectLst/>
                          <a:latin typeface="Times New Roman" panose="02020603050405020304" pitchFamily="18" charset="0"/>
                          <a:cs typeface="Times New Roman" panose="02020603050405020304" pitchFamily="18" charset="0"/>
                        </a:rPr>
                        <a:t>Xung đột Trịnh-Nguyễn</a:t>
                      </a:r>
                      <a:endParaRPr lang="en-US" sz="2200">
                        <a:effectLst/>
                        <a:latin typeface="Times New Roman" panose="02020603050405020304" pitchFamily="18" charset="0"/>
                        <a:ea typeface="Arial" panose="020B0604020202020204" pitchFamily="34" charset="0"/>
                        <a:cs typeface="Times New Roman" panose="02020603050405020304" pitchFamily="18" charset="0"/>
                      </a:endParaRPr>
                    </a:p>
                  </a:txBody>
                  <a:tcPr marL="57915" marR="57915" marT="0" marB="0"/>
                </a:tc>
              </a:tr>
              <a:tr h="398830">
                <a:tc>
                  <a:txBody>
                    <a:bodyPr/>
                    <a:lstStyle/>
                    <a:p>
                      <a:pPr algn="just">
                        <a:lnSpc>
                          <a:spcPct val="115000"/>
                        </a:lnSpc>
                        <a:spcAft>
                          <a:spcPts val="0"/>
                        </a:spcAft>
                      </a:pPr>
                      <a:r>
                        <a:rPr lang="en-US" sz="2200" dirty="0" err="1">
                          <a:effectLst/>
                          <a:latin typeface="Times New Roman" panose="02020603050405020304" pitchFamily="18" charset="0"/>
                          <a:cs typeface="Times New Roman" panose="02020603050405020304" pitchFamily="18" charset="0"/>
                        </a:rPr>
                        <a:t>Người</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đứng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đầu</a:t>
                      </a:r>
                      <a:endParaRPr lang="en-US" sz="22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57915" marR="57915" marT="0" marB="0"/>
                </a:tc>
                <a:tc>
                  <a:txBody>
                    <a:bodyPr/>
                    <a:lstStyle/>
                    <a:p>
                      <a:pPr algn="just">
                        <a:lnSpc>
                          <a:spcPct val="115000"/>
                        </a:lnSpc>
                        <a:spcAft>
                          <a:spcPts val="0"/>
                        </a:spcAft>
                      </a:pPr>
                      <a:r>
                        <a:rPr lang="en-US" sz="2200">
                          <a:effectLst/>
                          <a:latin typeface="Times New Roman" panose="02020603050405020304" pitchFamily="18" charset="0"/>
                          <a:cs typeface="Times New Roman" panose="02020603050405020304" pitchFamily="18" charset="0"/>
                        </a:rPr>
                        <a:t>- Nam triều: Nguyễn Kim (sau đó là con rể Trịnh Kiểm.</a:t>
                      </a:r>
                      <a:endParaRPr lang="en-US" sz="220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en-US" sz="2200">
                          <a:effectLst/>
                          <a:latin typeface="Times New Roman" panose="02020603050405020304" pitchFamily="18" charset="0"/>
                          <a:cs typeface="Times New Roman" panose="02020603050405020304" pitchFamily="18" charset="0"/>
                        </a:rPr>
                        <a:t>- Bắc triều: Mạc Đăng Dung (sau đó là con kế nghiệp nhà Mạc)</a:t>
                      </a:r>
                      <a:endParaRPr lang="en-US" sz="2200">
                        <a:effectLst/>
                        <a:latin typeface="Times New Roman" panose="02020603050405020304" pitchFamily="18" charset="0"/>
                        <a:ea typeface="Arial" panose="020B0604020202020204" pitchFamily="34" charset="0"/>
                        <a:cs typeface="Times New Roman" panose="02020603050405020304" pitchFamily="18" charset="0"/>
                      </a:endParaRPr>
                    </a:p>
                  </a:txBody>
                  <a:tcPr marL="57915" marR="57915" marT="0" marB="0"/>
                </a:tc>
                <a:tc>
                  <a:txBody>
                    <a:bodyPr/>
                    <a:lstStyle/>
                    <a:p>
                      <a:pPr algn="just">
                        <a:lnSpc>
                          <a:spcPct val="115000"/>
                        </a:lnSpc>
                        <a:spcAft>
                          <a:spcPts val="0"/>
                        </a:spcAft>
                      </a:pPr>
                      <a:r>
                        <a:rPr lang="en-US" sz="2200">
                          <a:effectLst/>
                          <a:latin typeface="Times New Roman" panose="02020603050405020304" pitchFamily="18" charset="0"/>
                          <a:cs typeface="Times New Roman" panose="02020603050405020304" pitchFamily="18" charset="0"/>
                        </a:rPr>
                        <a:t>- Con rể của Nguyễn Kim là Trịnh Kiểm và họ Trịnh.</a:t>
                      </a:r>
                      <a:endParaRPr lang="en-US" sz="220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en-US" sz="2200">
                          <a:effectLst/>
                          <a:latin typeface="Times New Roman" panose="02020603050405020304" pitchFamily="18" charset="0"/>
                          <a:cs typeface="Times New Roman" panose="02020603050405020304" pitchFamily="18" charset="0"/>
                        </a:rPr>
                        <a:t>- Con trai của Nguyễn Kim là Nguyễn Hoàng và họ Nguyễn.</a:t>
                      </a:r>
                      <a:endParaRPr lang="en-US" sz="2200">
                        <a:effectLst/>
                        <a:latin typeface="Times New Roman" panose="02020603050405020304" pitchFamily="18" charset="0"/>
                        <a:ea typeface="Arial" panose="020B0604020202020204" pitchFamily="34" charset="0"/>
                        <a:cs typeface="Times New Roman" panose="02020603050405020304" pitchFamily="18" charset="0"/>
                      </a:endParaRPr>
                    </a:p>
                  </a:txBody>
                  <a:tcPr marL="57915" marR="57915" marT="0" marB="0"/>
                </a:tc>
              </a:tr>
              <a:tr h="642453">
                <a:tc>
                  <a:txBody>
                    <a:bodyPr/>
                    <a:lstStyle/>
                    <a:p>
                      <a:pPr algn="just">
                        <a:lnSpc>
                          <a:spcPct val="115000"/>
                        </a:lnSpc>
                        <a:spcAft>
                          <a:spcPts val="0"/>
                        </a:spcAft>
                      </a:pPr>
                      <a:r>
                        <a:rPr lang="en-US" sz="2200">
                          <a:effectLst/>
                          <a:latin typeface="Times New Roman" panose="02020603050405020304" pitchFamily="18" charset="0"/>
                          <a:cs typeface="Times New Roman" panose="02020603050405020304" pitchFamily="18" charset="0"/>
                        </a:rPr>
                        <a:t>Nguyên nhân</a:t>
                      </a:r>
                      <a:endParaRPr lang="en-US" sz="2200">
                        <a:effectLst/>
                        <a:latin typeface="Times New Roman" panose="02020603050405020304" pitchFamily="18" charset="0"/>
                        <a:ea typeface="Arial" panose="020B0604020202020204" pitchFamily="34" charset="0"/>
                        <a:cs typeface="Times New Roman" panose="02020603050405020304" pitchFamily="18" charset="0"/>
                      </a:endParaRPr>
                    </a:p>
                  </a:txBody>
                  <a:tcPr marL="57915" marR="57915" marT="0" marB="0"/>
                </a:tc>
                <a:tc>
                  <a:txBody>
                    <a:bodyPr/>
                    <a:lstStyle/>
                    <a:p>
                      <a:pPr algn="just">
                        <a:lnSpc>
                          <a:spcPct val="115000"/>
                        </a:lnSpc>
                        <a:spcAft>
                          <a:spcPts val="0"/>
                        </a:spcAft>
                      </a:pPr>
                      <a:r>
                        <a:rPr lang="en-US" sz="2200">
                          <a:effectLst/>
                          <a:latin typeface="Times New Roman" panose="02020603050405020304" pitchFamily="18" charset="0"/>
                          <a:cs typeface="Times New Roman" panose="02020603050405020304" pitchFamily="18" charset="0"/>
                        </a:rPr>
                        <a:t>- Mạc Đăng Dung ép vua Lê nhường ngôi, Nguyễn Kim lấy danh nghĩa “phù Lê diệt Mạc”. </a:t>
                      </a:r>
                      <a:endParaRPr lang="en-US" sz="220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en-US" sz="2200">
                          <a:effectLst/>
                          <a:latin typeface="Times New Roman" panose="02020603050405020304" pitchFamily="18" charset="0"/>
                          <a:cs typeface="Times New Roman" panose="02020603050405020304" pitchFamily="18" charset="0"/>
                        </a:rPr>
                        <a:t>- Mâu thuẫn giữa hai dòng họ dẫn đến cuộc xung đột.</a:t>
                      </a:r>
                      <a:endParaRPr lang="en-US" sz="2200">
                        <a:effectLst/>
                        <a:latin typeface="Times New Roman" panose="02020603050405020304" pitchFamily="18" charset="0"/>
                        <a:ea typeface="Arial" panose="020B0604020202020204" pitchFamily="34" charset="0"/>
                        <a:cs typeface="Times New Roman" panose="02020603050405020304" pitchFamily="18" charset="0"/>
                      </a:endParaRPr>
                    </a:p>
                  </a:txBody>
                  <a:tcPr marL="57915" marR="57915" marT="0" marB="0"/>
                </a:tc>
                <a:tc>
                  <a:txBody>
                    <a:bodyPr/>
                    <a:lstStyle/>
                    <a:p>
                      <a:pPr marL="0" indent="0" algn="just">
                        <a:lnSpc>
                          <a:spcPct val="115000"/>
                        </a:lnSpc>
                        <a:spcAft>
                          <a:spcPts val="0"/>
                        </a:spcAft>
                        <a:buFontTx/>
                        <a:buNone/>
                      </a:pPr>
                      <a:r>
                        <a:rPr lang="en-US" sz="2200">
                          <a:effectLst/>
                          <a:latin typeface="Times New Roman" panose="02020603050405020304" pitchFamily="18" charset="0"/>
                          <a:cs typeface="Times New Roman" panose="02020603050405020304" pitchFamily="18" charset="0"/>
                        </a:rPr>
                        <a:t>- Nguyễn Kim mất, con rể Trịnh Kiểm lên thay, nắm binh quyền. Con trai của Nguyễn Kim là Nguyễn Hoàng xin vào trấn thủ Thuận Hóa gây dựng sự nghiệp. </a:t>
                      </a:r>
                      <a:endParaRPr lang="en-US" sz="2200">
                        <a:effectLst/>
                        <a:latin typeface="Times New Roman" panose="02020603050405020304" pitchFamily="18" charset="0"/>
                        <a:cs typeface="Times New Roman" panose="02020603050405020304" pitchFamily="18" charset="0"/>
                      </a:endParaRPr>
                    </a:p>
                    <a:p>
                      <a:pPr marL="0" indent="0" algn="just">
                        <a:lnSpc>
                          <a:spcPct val="115000"/>
                        </a:lnSpc>
                        <a:spcAft>
                          <a:spcPts val="0"/>
                        </a:spcAft>
                        <a:buFontTx/>
                        <a:buNone/>
                      </a:pPr>
                      <a:r>
                        <a:rPr lang="en-US" sz="2200">
                          <a:effectLst/>
                          <a:latin typeface="Times New Roman" panose="02020603050405020304" pitchFamily="18" charset="0"/>
                          <a:cs typeface="Times New Roman" panose="02020603050405020304" pitchFamily="18" charset="0"/>
                        </a:rPr>
                        <a:t>-</a:t>
                      </a:r>
                      <a:r>
                        <a:rPr lang="en-US" sz="2200" baseline="0">
                          <a:effectLst/>
                          <a:latin typeface="Times New Roman" panose="02020603050405020304" pitchFamily="18" charset="0"/>
                          <a:cs typeface="Times New Roman" panose="02020603050405020304" pitchFamily="18" charset="0"/>
                        </a:rPr>
                        <a:t> </a:t>
                      </a:r>
                      <a:r>
                        <a:rPr lang="en-US" sz="2200">
                          <a:effectLst/>
                          <a:latin typeface="Times New Roman" panose="02020603050405020304" pitchFamily="18" charset="0"/>
                          <a:cs typeface="Times New Roman" panose="02020603050405020304" pitchFamily="18" charset="0"/>
                        </a:rPr>
                        <a:t>Mâu thuẫn giữa hai dòng họ dẫn đến cuộc xung đột.</a:t>
                      </a:r>
                      <a:endParaRPr lang="en-US" sz="2200">
                        <a:effectLst/>
                        <a:latin typeface="Times New Roman" panose="02020603050405020304" pitchFamily="18" charset="0"/>
                        <a:ea typeface="Arial" panose="020B0604020202020204" pitchFamily="34" charset="0"/>
                        <a:cs typeface="Times New Roman" panose="02020603050405020304" pitchFamily="18" charset="0"/>
                      </a:endParaRPr>
                    </a:p>
                  </a:txBody>
                  <a:tcPr marL="57915" marR="57915" marT="0" marB="0"/>
                </a:tc>
              </a:tr>
              <a:tr h="199415">
                <a:tc>
                  <a:txBody>
                    <a:bodyPr/>
                    <a:lstStyle/>
                    <a:p>
                      <a:pPr algn="just">
                        <a:lnSpc>
                          <a:spcPct val="115000"/>
                        </a:lnSpc>
                        <a:spcAft>
                          <a:spcPts val="0"/>
                        </a:spcAft>
                      </a:pPr>
                      <a:r>
                        <a:rPr lang="en-US" sz="2200">
                          <a:effectLst/>
                          <a:latin typeface="Times New Roman" panose="02020603050405020304" pitchFamily="18" charset="0"/>
                          <a:cs typeface="Times New Roman" panose="02020603050405020304" pitchFamily="18" charset="0"/>
                        </a:rPr>
                        <a:t>Thời gian</a:t>
                      </a:r>
                      <a:endParaRPr lang="en-US" sz="2200">
                        <a:effectLst/>
                        <a:latin typeface="Times New Roman" panose="02020603050405020304" pitchFamily="18" charset="0"/>
                        <a:ea typeface="Arial" panose="020B0604020202020204" pitchFamily="34" charset="0"/>
                        <a:cs typeface="Times New Roman" panose="02020603050405020304" pitchFamily="18" charset="0"/>
                      </a:endParaRPr>
                    </a:p>
                  </a:txBody>
                  <a:tcPr marL="57915" marR="57915" marT="0" marB="0"/>
                </a:tc>
                <a:tc>
                  <a:txBody>
                    <a:bodyPr/>
                    <a:lstStyle/>
                    <a:p>
                      <a:pPr algn="just">
                        <a:lnSpc>
                          <a:spcPct val="115000"/>
                        </a:lnSpc>
                        <a:spcAft>
                          <a:spcPts val="0"/>
                        </a:spcAft>
                      </a:pPr>
                      <a:r>
                        <a:rPr lang="en-US" sz="2200">
                          <a:effectLst/>
                          <a:latin typeface="Times New Roman" panose="02020603050405020304" pitchFamily="18" charset="0"/>
                          <a:cs typeface="Times New Roman" panose="02020603050405020304" pitchFamily="18" charset="0"/>
                        </a:rPr>
                        <a:t>1533-1592.</a:t>
                      </a:r>
                      <a:endParaRPr lang="en-US" sz="2200">
                        <a:effectLst/>
                        <a:latin typeface="Times New Roman" panose="02020603050405020304" pitchFamily="18" charset="0"/>
                        <a:ea typeface="Arial" panose="020B0604020202020204" pitchFamily="34" charset="0"/>
                        <a:cs typeface="Times New Roman" panose="02020603050405020304" pitchFamily="18" charset="0"/>
                      </a:endParaRPr>
                    </a:p>
                  </a:txBody>
                  <a:tcPr marL="57915" marR="57915" marT="0" marB="0"/>
                </a:tc>
                <a:tc>
                  <a:txBody>
                    <a:bodyPr/>
                    <a:lstStyle/>
                    <a:p>
                      <a:pPr algn="just">
                        <a:lnSpc>
                          <a:spcPct val="115000"/>
                        </a:lnSpc>
                        <a:spcAft>
                          <a:spcPts val="0"/>
                        </a:spcAft>
                      </a:pPr>
                      <a:r>
                        <a:rPr lang="en-US" sz="2200">
                          <a:effectLst/>
                          <a:latin typeface="Times New Roman" panose="02020603050405020304" pitchFamily="18" charset="0"/>
                          <a:cs typeface="Times New Roman" panose="02020603050405020304" pitchFamily="18" charset="0"/>
                        </a:rPr>
                        <a:t>1627-1672.</a:t>
                      </a:r>
                      <a:endParaRPr lang="en-US" sz="2200">
                        <a:effectLst/>
                        <a:latin typeface="Times New Roman" panose="02020603050405020304" pitchFamily="18" charset="0"/>
                        <a:ea typeface="Arial" panose="020B0604020202020204" pitchFamily="34" charset="0"/>
                        <a:cs typeface="Times New Roman" panose="02020603050405020304" pitchFamily="18" charset="0"/>
                      </a:endParaRPr>
                    </a:p>
                  </a:txBody>
                  <a:tcPr marL="57915" marR="57915" marT="0" marB="0"/>
                </a:tc>
              </a:tr>
              <a:tr h="750114">
                <a:tc>
                  <a:txBody>
                    <a:bodyPr/>
                    <a:lstStyle/>
                    <a:p>
                      <a:pPr algn="just">
                        <a:lnSpc>
                          <a:spcPct val="115000"/>
                        </a:lnSpc>
                        <a:spcAft>
                          <a:spcPts val="0"/>
                        </a:spcAft>
                      </a:pPr>
                      <a:r>
                        <a:rPr lang="en-US" sz="2200">
                          <a:effectLst/>
                          <a:latin typeface="Times New Roman" panose="02020603050405020304" pitchFamily="18" charset="0"/>
                          <a:cs typeface="Times New Roman" panose="02020603050405020304" pitchFamily="18" charset="0"/>
                        </a:rPr>
                        <a:t>Hệ quả</a:t>
                      </a:r>
                      <a:endParaRPr lang="en-US" sz="2200">
                        <a:effectLst/>
                        <a:latin typeface="Times New Roman" panose="02020603050405020304" pitchFamily="18" charset="0"/>
                        <a:ea typeface="Arial" panose="020B0604020202020204" pitchFamily="34" charset="0"/>
                        <a:cs typeface="Times New Roman" panose="02020603050405020304" pitchFamily="18" charset="0"/>
                      </a:endParaRPr>
                    </a:p>
                  </a:txBody>
                  <a:tcPr marL="57915" marR="57915" marT="0" marB="0"/>
                </a:tc>
                <a:tc>
                  <a:txBody>
                    <a:bodyPr/>
                    <a:lstStyle/>
                    <a:p>
                      <a:pPr algn="just">
                        <a:lnSpc>
                          <a:spcPct val="115000"/>
                        </a:lnSpc>
                        <a:spcAft>
                          <a:spcPts val="0"/>
                        </a:spcAft>
                      </a:pPr>
                      <a:r>
                        <a:rPr lang="en-US" sz="2200">
                          <a:effectLst/>
                          <a:latin typeface="Times New Roman" panose="02020603050405020304" pitchFamily="18" charset="0"/>
                          <a:cs typeface="Times New Roman" panose="02020603050405020304" pitchFamily="18" charset="0"/>
                        </a:rPr>
                        <a:t>Đất nước bị chia cắt, kinh tế đình đốn, đời sống nhân dân đói khổ.</a:t>
                      </a:r>
                      <a:endParaRPr lang="en-US" sz="2200">
                        <a:effectLst/>
                        <a:latin typeface="Times New Roman" panose="02020603050405020304" pitchFamily="18" charset="0"/>
                        <a:ea typeface="Arial" panose="020B0604020202020204" pitchFamily="34" charset="0"/>
                        <a:cs typeface="Times New Roman" panose="02020603050405020304" pitchFamily="18" charset="0"/>
                      </a:endParaRPr>
                    </a:p>
                  </a:txBody>
                  <a:tcPr marL="57915" marR="57915" marT="0" marB="0"/>
                </a:tc>
                <a:tc>
                  <a:txBody>
                    <a:bodyPr/>
                    <a:lstStyle/>
                    <a:p>
                      <a:pPr algn="just">
                        <a:lnSpc>
                          <a:spcPct val="115000"/>
                        </a:lnSpc>
                        <a:spcAft>
                          <a:spcPts val="0"/>
                        </a:spcAft>
                      </a:pPr>
                      <a:r>
                        <a:rPr lang="en-US" sz="2200" dirty="0" err="1">
                          <a:effectLst/>
                          <a:latin typeface="Times New Roman" panose="02020603050405020304" pitchFamily="18" charset="0"/>
                          <a:cs typeface="Times New Roman" panose="02020603050405020304" pitchFamily="18" charset="0"/>
                        </a:rPr>
                        <a:t>Đất</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nước</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bị</a:t>
                      </a:r>
                      <a:r>
                        <a:rPr lang="en-US" sz="2200" dirty="0">
                          <a:effectLst/>
                          <a:latin typeface="Times New Roman" panose="02020603050405020304" pitchFamily="18" charset="0"/>
                          <a:cs typeface="Times New Roman" panose="02020603050405020304" pitchFamily="18" charset="0"/>
                        </a:rPr>
                        <a:t> chia </a:t>
                      </a:r>
                      <a:r>
                        <a:rPr lang="en-US" sz="2200" dirty="0" err="1">
                          <a:effectLst/>
                          <a:latin typeface="Times New Roman" panose="02020603050405020304" pitchFamily="18" charset="0"/>
                          <a:cs typeface="Times New Roman" panose="02020603050405020304" pitchFamily="18" charset="0"/>
                        </a:rPr>
                        <a:t>cắt</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thành</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Đàng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Trong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và</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Đàng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Ngoài</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gây</a:t>
                      </a:r>
                      <a:r>
                        <a:rPr lang="en-US" sz="2200" dirty="0">
                          <a:effectLst/>
                          <a:latin typeface="Times New Roman" panose="02020603050405020304" pitchFamily="18" charset="0"/>
                          <a:cs typeface="Times New Roman" panose="02020603050405020304" pitchFamily="18" charset="0"/>
                        </a:rPr>
                        <a:t> ra </a:t>
                      </a:r>
                      <a:r>
                        <a:rPr lang="en-US" sz="2200" dirty="0" err="1">
                          <a:effectLst/>
                          <a:latin typeface="Times New Roman" panose="02020603050405020304" pitchFamily="18" charset="0"/>
                          <a:cs typeface="Times New Roman" panose="02020603050405020304" pitchFamily="18" charset="0"/>
                        </a:rPr>
                        <a:t>nhiều</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đau</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thương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và</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tổn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thất</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cho</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nhân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dân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tổn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hại</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đến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sự</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phát</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triển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chung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của</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quốc</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gia-dân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tộc</a:t>
                      </a:r>
                      <a:r>
                        <a:rPr lang="en-US" sz="2200" dirty="0">
                          <a:effectLst/>
                          <a:latin typeface="Times New Roman" panose="02020603050405020304" pitchFamily="18" charset="0"/>
                          <a:cs typeface="Times New Roman" panose="02020603050405020304" pitchFamily="18" charset="0"/>
                        </a:rPr>
                        <a:t>.</a:t>
                      </a:r>
                      <a:endParaRPr lang="en-US" sz="22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57915" marR="57915" marT="0" marB="0"/>
                </a:tc>
              </a:tr>
            </a:tbl>
          </a:graphicData>
        </a:graphic>
      </p:graphicFrame>
      <p:pic>
        <p:nvPicPr>
          <p:cNvPr id="3" name="Picture 2"/>
          <p:cNvPicPr>
            <a:picLocks noChangeAspect="1"/>
          </p:cNvPicPr>
          <p:nvPr/>
        </p:nvPicPr>
        <p:blipFill>
          <a:blip r:embed="rId1"/>
          <a:stretch>
            <a:fillRect/>
          </a:stretch>
        </p:blipFill>
        <p:spPr>
          <a:xfrm>
            <a:off x="20053" y="-37514"/>
            <a:ext cx="1066800" cy="1000125"/>
          </a:xfrm>
          <a:prstGeom prst="rect">
            <a:avLst/>
          </a:prstGeom>
        </p:spPr>
      </p:pic>
      <p:sp>
        <p:nvSpPr>
          <p:cNvPr id="4" name="Rectangle 3"/>
          <p:cNvSpPr/>
          <p:nvPr/>
        </p:nvSpPr>
        <p:spPr>
          <a:xfrm>
            <a:off x="2133598" y="730639"/>
            <a:ext cx="4492487" cy="1587818"/>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6626087" y="766804"/>
            <a:ext cx="4914313" cy="1563755"/>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133598" y="2264088"/>
            <a:ext cx="4492487" cy="231913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626087" y="2331160"/>
            <a:ext cx="4914313" cy="230710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133600" y="4662323"/>
            <a:ext cx="4492487" cy="311425"/>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626087" y="4650291"/>
            <a:ext cx="4914313" cy="311425"/>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133600" y="5052522"/>
            <a:ext cx="4492487" cy="1586142"/>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626087" y="4973747"/>
            <a:ext cx="4914313" cy="1574111"/>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0" nodeType="clickEffect">
                                  <p:stCondLst>
                                    <p:cond delay="0"/>
                                  </p:stCondLst>
                                  <p:childTnLst>
                                    <p:animEffect transition="out" filter="blinds(horizontal)">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0" nodeType="clickEffect">
                                  <p:stCondLst>
                                    <p:cond delay="0"/>
                                  </p:stCondLst>
                                  <p:childTnLst>
                                    <p:animEffect transition="out" filter="blinds(horizontal)">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grpId="0" nodeType="clickEffect">
                                  <p:stCondLst>
                                    <p:cond delay="0"/>
                                  </p:stCondLst>
                                  <p:childTnLst>
                                    <p:animEffect transition="out" filter="blinds(horizontal)">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3" presetClass="exit" presetSubtype="10" fill="hold" grpId="0" nodeType="clickEffect">
                                  <p:stCondLst>
                                    <p:cond delay="0"/>
                                  </p:stCondLst>
                                  <p:childTnLst>
                                    <p:animEffect transition="out" filter="blinds(horizontal)">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grpId="0" nodeType="clickEffect">
                                  <p:stCondLst>
                                    <p:cond delay="0"/>
                                  </p:stCondLst>
                                  <p:childTnLst>
                                    <p:animEffect transition="out" filter="blinds(horizontal)">
                                      <p:cBhvr>
                                        <p:cTn id="41" dur="500"/>
                                        <p:tgtEl>
                                          <p:spTgt spid="11"/>
                                        </p:tgtEl>
                                      </p:cBhvr>
                                    </p:animEffect>
                                    <p:set>
                                      <p:cBhvr>
                                        <p:cTn id="4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7" grpId="0" animBg="1"/>
      <p:bldP spid="8" grpId="0" animBg="1"/>
      <p:bldP spid="9" grpId="0" animBg="1"/>
      <p:bldP spid="10" grpId="0" bldLvl="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80389" y="1497854"/>
            <a:ext cx="9192128" cy="4013406"/>
          </a:xfrm>
          <a:prstGeom prst="rect">
            <a:avLst/>
          </a:prstGeom>
        </p:spPr>
        <p:txBody>
          <a:bodyPr wrap="square">
            <a:spAutoFit/>
          </a:bodyPr>
          <a:lstStyle/>
          <a:p>
            <a:pPr algn="just">
              <a:lnSpc>
                <a:spcPct val="130000"/>
              </a:lnSpc>
            </a:pPr>
            <a:r>
              <a:rPr lang="en-US" sz="2800" dirty="0">
                <a:latin typeface="Times New Roman" panose="02020603050405020304" pitchFamily="18" charset="0"/>
                <a:cs typeface="Times New Roman" panose="02020603050405020304" pitchFamily="18" charset="0"/>
              </a:rPr>
              <a:t>H</a:t>
            </a:r>
            <a:r>
              <a:rPr lang="vi-VN" sz="2800" dirty="0">
                <a:latin typeface="Times New Roman" panose="02020603050405020304" pitchFamily="18" charset="0"/>
                <a:cs typeface="Times New Roman" panose="02020603050405020304" pitchFamily="18" charset="0"/>
              </a:rPr>
              <a:t>ọc sinh về nhà đọc và làm bài tập vận dụng 1,2 SGK trang 26</a:t>
            </a:r>
            <a:endParaRPr lang="en-US" sz="2800" dirty="0">
              <a:latin typeface="Times New Roman" panose="02020603050405020304" pitchFamily="18" charset="0"/>
              <a:cs typeface="Times New Roman" panose="02020603050405020304" pitchFamily="18" charset="0"/>
            </a:endParaRPr>
          </a:p>
          <a:p>
            <a:pPr algn="just">
              <a:lnSpc>
                <a:spcPct val="130000"/>
              </a:lnSpc>
            </a:pPr>
            <a:r>
              <a:rPr lang="vi-VN" sz="2800" dirty="0">
                <a:latin typeface="Times New Roman" panose="02020603050405020304" pitchFamily="18" charset="0"/>
                <a:cs typeface="Times New Roman" panose="02020603050405020304" pitchFamily="18" charset="0"/>
              </a:rPr>
              <a:t>1. Giả sử là một người dân sống ở thế kỉ XVI-XVII, em hãy đưa ra ít nhất một lí do phản đối các cuộc xung đột Nam-Bắc triều và Trịnh-Nguyễn.</a:t>
            </a:r>
            <a:endParaRPr lang="vi-VN" sz="2800" dirty="0">
              <a:latin typeface="Times New Roman" panose="02020603050405020304" pitchFamily="18" charset="0"/>
              <a:cs typeface="Times New Roman" panose="02020603050405020304" pitchFamily="18" charset="0"/>
            </a:endParaRPr>
          </a:p>
          <a:p>
            <a:pPr algn="just">
              <a:lnSpc>
                <a:spcPct val="130000"/>
              </a:lnSpc>
            </a:pPr>
            <a:r>
              <a:rPr lang="vi-VN" sz="2800" dirty="0">
                <a:latin typeface="Times New Roman" panose="02020603050405020304" pitchFamily="18" charset="0"/>
                <a:cs typeface="Times New Roman" panose="02020603050405020304" pitchFamily="18" charset="0"/>
              </a:rPr>
              <a:t>2. Tìm hiểu thông tin từ sách, báo, internet về di tích Lũy Thầy và sông Gianh (Quảng Bình), hãy viết đoạn văn ngắn (khoảng 7-10 dòng) về cuộc xung đột Trịnh-Nguyễn.</a:t>
            </a:r>
            <a:endParaRPr lang="vi-VN" sz="2800" dirty="0">
              <a:latin typeface="Times New Roman" panose="02020603050405020304" pitchFamily="18" charset="0"/>
              <a:cs typeface="Times New Roman" panose="02020603050405020304" pitchFamily="18" charset="0"/>
            </a:endParaRPr>
          </a:p>
        </p:txBody>
      </p:sp>
      <p:pic>
        <p:nvPicPr>
          <p:cNvPr id="30" name="Picture 29"/>
          <p:cNvPicPr>
            <a:picLocks noChangeAspect="1"/>
          </p:cNvPicPr>
          <p:nvPr/>
        </p:nvPicPr>
        <p:blipFill rotWithShape="1">
          <a:blip r:embed="rId1">
            <a:extLst>
              <a:ext uri="{BEBA8EAE-BF5A-486C-A8C5-ECC9F3942E4B}">
                <a14:imgProps xmlns:a14="http://schemas.microsoft.com/office/drawing/2010/main">
                  <a14:imgLayer r:embed="rId2">
                    <a14:imgEffect>
                      <a14:backgroundRemoval t="7902" b="100000" l="429" r="99429"/>
                    </a14:imgEffect>
                  </a14:imgLayer>
                </a14:imgProps>
              </a:ext>
            </a:extLst>
          </a:blip>
          <a:srcRect l="50809" t="9016"/>
          <a:stretch>
            <a:fillRect/>
          </a:stretch>
        </p:blipFill>
        <p:spPr>
          <a:xfrm>
            <a:off x="417094" y="424787"/>
            <a:ext cx="1963295" cy="214613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29510" y="1238972"/>
            <a:ext cx="8825954" cy="4573560"/>
          </a:xfrm>
          <a:prstGeom prst="rect">
            <a:avLst/>
          </a:prstGeom>
        </p:spPr>
        <p:txBody>
          <a:bodyPr wrap="square">
            <a:spAutoFit/>
          </a:bodyPr>
          <a:lstStyle/>
          <a:p>
            <a:pPr algn="just">
              <a:lnSpc>
                <a:spcPct val="130000"/>
              </a:lnSpc>
            </a:pPr>
            <a:r>
              <a:rPr lang="vi-VN" sz="2800" dirty="0">
                <a:latin typeface="Times New Roman" panose="02020603050405020304" pitchFamily="18" charset="0"/>
                <a:cs typeface="Times New Roman" panose="02020603050405020304" pitchFamily="18" charset="0"/>
              </a:rPr>
              <a:t>1. Học sinh đưa ra lý do theo quan điểm của cá nhân. Ví dụ: Không tham gia đi lính, lên án phản đối cuộc xung đột…</a:t>
            </a:r>
            <a:endParaRPr lang="vi-VN" sz="2800" dirty="0">
              <a:latin typeface="Times New Roman" panose="02020603050405020304" pitchFamily="18" charset="0"/>
              <a:cs typeface="Times New Roman" panose="02020603050405020304" pitchFamily="18" charset="0"/>
            </a:endParaRPr>
          </a:p>
          <a:p>
            <a:pPr algn="just">
              <a:lnSpc>
                <a:spcPct val="130000"/>
              </a:lnSpc>
            </a:pPr>
            <a:r>
              <a:rPr lang="vi-VN" sz="2800" dirty="0">
                <a:latin typeface="Times New Roman" panose="02020603050405020304" pitchFamily="18" charset="0"/>
                <a:cs typeface="Times New Roman" panose="02020603050405020304" pitchFamily="18" charset="0"/>
              </a:rPr>
              <a:t>2. Học sinh viết đoạn văn ngắn theo quan điểm cá nhân, định hướng như sau:</a:t>
            </a:r>
            <a:endParaRPr lang="vi-VN" sz="2800" dirty="0">
              <a:latin typeface="Times New Roman" panose="02020603050405020304" pitchFamily="18" charset="0"/>
              <a:cs typeface="Times New Roman" panose="02020603050405020304" pitchFamily="18" charset="0"/>
            </a:endParaRPr>
          </a:p>
          <a:p>
            <a:pPr algn="just">
              <a:lnSpc>
                <a:spcPct val="130000"/>
              </a:lnSpc>
            </a:pPr>
            <a:r>
              <a:rPr lang="vi-VN" sz="2800" dirty="0">
                <a:latin typeface="Times New Roman" panose="02020603050405020304" pitchFamily="18" charset="0"/>
                <a:cs typeface="Times New Roman" panose="02020603050405020304" pitchFamily="18" charset="0"/>
              </a:rPr>
              <a:t>- Tên di tích, địa điểm hiện nay ở đâu.</a:t>
            </a:r>
            <a:endParaRPr lang="vi-VN" sz="2800" dirty="0">
              <a:latin typeface="Times New Roman" panose="02020603050405020304" pitchFamily="18" charset="0"/>
              <a:cs typeface="Times New Roman" panose="02020603050405020304" pitchFamily="18" charset="0"/>
            </a:endParaRPr>
          </a:p>
          <a:p>
            <a:pPr algn="just">
              <a:lnSpc>
                <a:spcPct val="130000"/>
              </a:lnSpc>
            </a:pPr>
            <a:r>
              <a:rPr lang="vi-VN" sz="2800" dirty="0">
                <a:latin typeface="Times New Roman" panose="02020603050405020304" pitchFamily="18" charset="0"/>
                <a:cs typeface="Times New Roman" panose="02020603050405020304" pitchFamily="18" charset="0"/>
              </a:rPr>
              <a:t>- Tư liệu, dấu tích còn lại và nội dung cuộc xung đột.</a:t>
            </a:r>
            <a:endParaRPr lang="vi-VN" sz="2800" dirty="0">
              <a:latin typeface="Times New Roman" panose="02020603050405020304" pitchFamily="18" charset="0"/>
              <a:cs typeface="Times New Roman" panose="02020603050405020304" pitchFamily="18" charset="0"/>
            </a:endParaRPr>
          </a:p>
          <a:p>
            <a:pPr algn="just">
              <a:lnSpc>
                <a:spcPct val="130000"/>
              </a:lnSpc>
            </a:pPr>
            <a:r>
              <a:rPr lang="vi-VN" sz="2800" dirty="0">
                <a:latin typeface="Times New Roman" panose="02020603050405020304" pitchFamily="18" charset="0"/>
                <a:cs typeface="Times New Roman" panose="02020603050405020304" pitchFamily="18" charset="0"/>
              </a:rPr>
              <a:t>- Ý kiến đánh giá của bản thân về cuộc xung đột Trịnh-Nguyễn.</a:t>
            </a:r>
            <a:endParaRPr lang="vi-VN" sz="2800" dirty="0">
              <a:latin typeface="Times New Roman" panose="02020603050405020304" pitchFamily="18" charset="0"/>
              <a:cs typeface="Times New Roman" panose="02020603050405020304" pitchFamily="18" charset="0"/>
            </a:endParaRPr>
          </a:p>
        </p:txBody>
      </p:sp>
      <p:sp>
        <p:nvSpPr>
          <p:cNvPr id="142" name="Rectangle 141"/>
          <p:cNvSpPr/>
          <p:nvPr/>
        </p:nvSpPr>
        <p:spPr>
          <a:xfrm>
            <a:off x="419152" y="705866"/>
            <a:ext cx="2610010" cy="523220"/>
          </a:xfrm>
          <a:prstGeom prst="rect">
            <a:avLst/>
          </a:prstGeom>
          <a:noFill/>
        </p:spPr>
        <p:txBody>
          <a:bodyPr wrap="none" lIns="91440" tIns="45720" rIns="91440" bIns="45720">
            <a:spAutoFit/>
          </a:bodyPr>
          <a:lstStyle/>
          <a:p>
            <a:pPr algn="ctr"/>
            <a:r>
              <a:rPr lang="en-US" sz="2800" b="1" dirty="0" err="1">
                <a:ln w="0"/>
                <a:latin typeface="Times New Roman" panose="02020603050405020304" pitchFamily="18" charset="0"/>
                <a:cs typeface="Times New Roman" panose="02020603050405020304" pitchFamily="18" charset="0"/>
              </a:rPr>
              <a:t>Gợi</a:t>
            </a:r>
            <a:r>
              <a:rPr lang="en-US" sz="2800" b="1" dirty="0">
                <a:ln w="0"/>
                <a:latin typeface="Times New Roman" panose="02020603050405020304" pitchFamily="18" charset="0"/>
                <a:cs typeface="Times New Roman" panose="02020603050405020304" pitchFamily="18" charset="0"/>
              </a:rPr>
              <a:t> ý </a:t>
            </a:r>
            <a:r>
              <a:rPr lang="en-US" sz="2800" b="1" dirty="0" err="1">
                <a:ln w="0"/>
                <a:latin typeface="Times New Roman" panose="02020603050405020304" pitchFamily="18" charset="0"/>
                <a:cs typeface="Times New Roman" panose="02020603050405020304" pitchFamily="18" charset="0"/>
              </a:rPr>
              <a:t>sản</a:t>
            </a:r>
            <a:r>
              <a:rPr lang="en-US" sz="2800" b="1" dirty="0">
                <a:ln w="0"/>
                <a:latin typeface="Times New Roman" panose="02020603050405020304" pitchFamily="18" charset="0"/>
                <a:cs typeface="Times New Roman" panose="02020603050405020304" pitchFamily="18" charset="0"/>
              </a:rPr>
              <a:t> </a:t>
            </a:r>
            <a:r>
              <a:rPr lang="en-US" sz="2800" b="1" dirty="0" err="1">
                <a:ln w="0"/>
                <a:latin typeface="Times New Roman" panose="02020603050405020304" pitchFamily="18" charset="0"/>
                <a:cs typeface="Times New Roman" panose="02020603050405020304" pitchFamily="18" charset="0"/>
              </a:rPr>
              <a:t>phẩm</a:t>
            </a:r>
            <a:endParaRPr lang="en-US" sz="2800" b="1" cap="none" spc="0" dirty="0">
              <a:ln w="0"/>
              <a:latin typeface="Times New Roman" panose="02020603050405020304" pitchFamily="18" charset="0"/>
              <a:cs typeface="Times New Roman" panose="02020603050405020304" pitchFamily="18" charset="0"/>
            </a:endParaRPr>
          </a:p>
        </p:txBody>
      </p:sp>
      <p:pic>
        <p:nvPicPr>
          <p:cNvPr id="143" name="Picture 142"/>
          <p:cNvPicPr>
            <a:picLocks noChangeAspect="1"/>
          </p:cNvPicPr>
          <p:nvPr/>
        </p:nvPicPr>
        <p:blipFill rotWithShape="1">
          <a:blip r:embed="rId1">
            <a:extLst>
              <a:ext uri="{BEBA8EAE-BF5A-486C-A8C5-ECC9F3942E4B}">
                <a14:imgProps xmlns:a14="http://schemas.microsoft.com/office/drawing/2010/main">
                  <a14:imgLayer r:embed="rId2">
                    <a14:imgEffect>
                      <a14:backgroundRemoval t="7902" b="100000" l="429" r="99429"/>
                    </a14:imgEffect>
                  </a14:imgLayer>
                </a14:imgProps>
              </a:ext>
            </a:extLst>
          </a:blip>
          <a:srcRect l="50809" t="9016"/>
          <a:stretch>
            <a:fillRect/>
          </a:stretch>
        </p:blipFill>
        <p:spPr>
          <a:xfrm>
            <a:off x="336884" y="3645998"/>
            <a:ext cx="2292626" cy="2506136"/>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552450" y="4738346"/>
            <a:ext cx="10934700" cy="1652760"/>
          </a:xfrm>
          <a:prstGeom prst="rect">
            <a:avLst/>
          </a:prstGeom>
        </p:spPr>
        <p:txBody>
          <a:bodyPr wrap="square">
            <a:spAutoFit/>
          </a:bodyPr>
          <a:lstStyle/>
          <a:p>
            <a:pPr algn="just">
              <a:lnSpc>
                <a:spcPct val="130000"/>
              </a:lnSpc>
            </a:pPr>
            <a:r>
              <a:rPr lang="vi-VN" sz="2600">
                <a:latin typeface="Times New Roman" panose="02020603050405020304" pitchFamily="18" charset="0"/>
                <a:cs typeface="Times New Roman" panose="02020603050405020304" pitchFamily="18" charset="0"/>
              </a:rPr>
              <a:t>Di tích thành nhà Mạc (Cao Bằng, Lạng Sơn), Lũy Thầy (Quảng Bình</a:t>
            </a:r>
            <a:r>
              <a:rPr lang="en-US" sz="2600">
                <a:latin typeface="Times New Roman" panose="02020603050405020304" pitchFamily="18" charset="0"/>
                <a:cs typeface="Times New Roman" panose="02020603050405020304" pitchFamily="18" charset="0"/>
              </a:rPr>
              <a:t>) </a:t>
            </a:r>
            <a:r>
              <a:rPr lang="vi-VN" sz="2600">
                <a:latin typeface="Times New Roman" panose="02020603050405020304" pitchFamily="18" charset="0"/>
                <a:cs typeface="Times New Roman" panose="02020603050405020304" pitchFamily="18" charset="0"/>
              </a:rPr>
              <a:t>gợi cho em nhớ đến những cuộc xung đột nào trong các thế kỉ XVI-XVII? Những cuộc xung đột đó đã để lại những hệ quả như thế nào đối với lịch sử dân tộc?</a:t>
            </a:r>
            <a:endParaRPr lang="en-US" sz="260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1"/>
          <a:stretch>
            <a:fillRect/>
          </a:stretch>
        </p:blipFill>
        <p:spPr>
          <a:xfrm>
            <a:off x="918902" y="621247"/>
            <a:ext cx="4477102" cy="3943708"/>
          </a:xfrm>
          <a:prstGeom prst="rect">
            <a:avLst/>
          </a:prstGeom>
        </p:spPr>
      </p:pic>
      <p:pic>
        <p:nvPicPr>
          <p:cNvPr id="7" name="Picture 6"/>
          <p:cNvPicPr>
            <a:picLocks noChangeAspect="1"/>
          </p:cNvPicPr>
          <p:nvPr/>
        </p:nvPicPr>
        <p:blipFill>
          <a:blip r:embed="rId2"/>
          <a:stretch>
            <a:fillRect/>
          </a:stretch>
        </p:blipFill>
        <p:spPr>
          <a:xfrm>
            <a:off x="5609030" y="440853"/>
            <a:ext cx="5878120" cy="4297493"/>
          </a:xfrm>
          <a:prstGeom prst="rect">
            <a:avLst/>
          </a:prstGeom>
        </p:spPr>
      </p:pic>
      <p:sp>
        <p:nvSpPr>
          <p:cNvPr id="11" name="Rectangle 10"/>
          <p:cNvSpPr/>
          <p:nvPr/>
        </p:nvSpPr>
        <p:spPr>
          <a:xfrm>
            <a:off x="552450" y="4738346"/>
            <a:ext cx="10934700" cy="1652760"/>
          </a:xfrm>
          <a:prstGeom prst="rect">
            <a:avLst/>
          </a:prstGeom>
        </p:spPr>
        <p:txBody>
          <a:bodyPr wrap="square">
            <a:spAutoFit/>
          </a:bodyPr>
          <a:lstStyle/>
          <a:p>
            <a:pPr algn="just">
              <a:lnSpc>
                <a:spcPct val="130000"/>
              </a:lnSpc>
            </a:pPr>
            <a:r>
              <a:rPr lang="vi-VN" sz="2600">
                <a:latin typeface="Times New Roman" panose="02020603050405020304" pitchFamily="18" charset="0"/>
                <a:cs typeface="Times New Roman" panose="02020603050405020304" pitchFamily="18" charset="0"/>
              </a:rPr>
              <a:t>Các hình ảnh trên gợi nhớ cuộc xung đột </a:t>
            </a:r>
            <a:r>
              <a:rPr lang="vi-VN" sz="2600" b="1">
                <a:latin typeface="Times New Roman" panose="02020603050405020304" pitchFamily="18" charset="0"/>
                <a:cs typeface="Times New Roman" panose="02020603050405020304" pitchFamily="18" charset="0"/>
              </a:rPr>
              <a:t>Nam-Bắc triều </a:t>
            </a:r>
            <a:r>
              <a:rPr lang="vi-VN" sz="2600">
                <a:latin typeface="Times New Roman" panose="02020603050405020304" pitchFamily="18" charset="0"/>
                <a:cs typeface="Times New Roman" panose="02020603050405020304" pitchFamily="18" charset="0"/>
              </a:rPr>
              <a:t>và </a:t>
            </a:r>
            <a:r>
              <a:rPr lang="vi-VN" sz="2600" b="1">
                <a:latin typeface="Times New Roman" panose="02020603050405020304" pitchFamily="18" charset="0"/>
                <a:cs typeface="Times New Roman" panose="02020603050405020304" pitchFamily="18" charset="0"/>
              </a:rPr>
              <a:t>Trịnh-Nguyễn</a:t>
            </a:r>
            <a:r>
              <a:rPr lang="vi-VN" sz="2600">
                <a:latin typeface="Times New Roman" panose="02020603050405020304" pitchFamily="18" charset="0"/>
                <a:cs typeface="Times New Roman" panose="02020603050405020304" pitchFamily="18" charset="0"/>
              </a:rPr>
              <a:t> trong các thế kỉ XVI-XVII. Hệ quả đó là </a:t>
            </a:r>
            <a:r>
              <a:rPr lang="vi-VN" sz="2600" b="1">
                <a:latin typeface="Times New Roman" panose="02020603050405020304" pitchFamily="18" charset="0"/>
                <a:cs typeface="Times New Roman" panose="02020603050405020304" pitchFamily="18" charset="0"/>
              </a:rPr>
              <a:t>đất nước bị chia cắt</a:t>
            </a:r>
            <a:r>
              <a:rPr lang="vi-VN" sz="2600">
                <a:latin typeface="Times New Roman" panose="02020603050405020304" pitchFamily="18" charset="0"/>
                <a:cs typeface="Times New Roman" panose="02020603050405020304" pitchFamily="18" charset="0"/>
              </a:rPr>
              <a:t>, sản xuất đình trệ, kinh tế sa sút, đời sống nhân dân đói khổ, gia đình li tán… </a:t>
            </a:r>
            <a:endParaRPr lang="en-US" sz="260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xit" presetSubtype="4" fill="hold" grpId="1" nodeType="clickEffect">
                                  <p:stCondLst>
                                    <p:cond delay="0"/>
                                  </p:stCondLst>
                                  <p:childTnLst>
                                    <p:anim calcmode="lin" valueType="num">
                                      <p:cBhvr additive="base">
                                        <p:cTn id="19" dur="500"/>
                                        <p:tgtEl>
                                          <p:spTgt spid="13"/>
                                        </p:tgtEl>
                                        <p:attrNameLst>
                                          <p:attrName>ppt_y</p:attrName>
                                        </p:attrNameLst>
                                      </p:cBhvr>
                                      <p:tavLst>
                                        <p:tav tm="0">
                                          <p:val>
                                            <p:strVal val="#ppt_y"/>
                                          </p:val>
                                        </p:tav>
                                        <p:tav tm="100000">
                                          <p:val>
                                            <p:strVal val="#ppt_y+#ppt_h*1.125000"/>
                                          </p:val>
                                        </p:tav>
                                      </p:tavLst>
                                    </p:anim>
                                    <p:animEffect transition="out" filter="wipe(down)">
                                      <p:cBhvr>
                                        <p:cTn id="20" dur="500"/>
                                        <p:tgtEl>
                                          <p:spTgt spid="13"/>
                                        </p:tgtEl>
                                      </p:cBhvr>
                                    </p:animEffect>
                                    <p:set>
                                      <p:cBhvr>
                                        <p:cTn id="21" dur="1" fill="hold">
                                          <p:stCondLst>
                                            <p:cond delay="499"/>
                                          </p:stCondLst>
                                        </p:cTn>
                                        <p:tgtEl>
                                          <p:spTgt spid="13"/>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文本框 421"/>
          <p:cNvSpPr txBox="1"/>
          <p:nvPr/>
        </p:nvSpPr>
        <p:spPr>
          <a:xfrm>
            <a:off x="497305" y="597856"/>
            <a:ext cx="3208421" cy="523220"/>
          </a:xfrm>
          <a:prstGeom prst="rect">
            <a:avLst/>
          </a:prstGeom>
          <a:noFill/>
        </p:spPr>
        <p:txBody>
          <a:bodyPr wrap="square" rtlCol="0">
            <a:spAutoFit/>
          </a:bodyPr>
          <a:lstStyle/>
          <a:p>
            <a:pPr algn="ctr"/>
            <a:r>
              <a:rPr lang="en-US" altLang="zh-CN" sz="2800" b="1">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Hướng dẫn về nhà</a:t>
            </a:r>
            <a:endParaRPr lang="zh-CN" altLang="en-US" sz="2800" b="1" dirty="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2" name="Freeform 113"/>
          <p:cNvSpPr>
            <a:spLocks noEditPoints="1"/>
          </p:cNvSpPr>
          <p:nvPr/>
        </p:nvSpPr>
        <p:spPr bwMode="auto">
          <a:xfrm>
            <a:off x="1668309" y="1830184"/>
            <a:ext cx="2196497" cy="2215016"/>
          </a:xfrm>
          <a:custGeom>
            <a:avLst/>
            <a:gdLst>
              <a:gd name="T0" fmla="*/ 244 w 593"/>
              <a:gd name="T1" fmla="*/ 582 h 598"/>
              <a:gd name="T2" fmla="*/ 342 w 593"/>
              <a:gd name="T3" fmla="*/ 579 h 598"/>
              <a:gd name="T4" fmla="*/ 296 w 593"/>
              <a:gd name="T5" fmla="*/ 591 h 598"/>
              <a:gd name="T6" fmla="*/ 443 w 593"/>
              <a:gd name="T7" fmla="*/ 558 h 598"/>
              <a:gd name="T8" fmla="*/ 152 w 593"/>
              <a:gd name="T9" fmla="*/ 544 h 598"/>
              <a:gd name="T10" fmla="*/ 98 w 593"/>
              <a:gd name="T11" fmla="*/ 492 h 598"/>
              <a:gd name="T12" fmla="*/ 32 w 593"/>
              <a:gd name="T13" fmla="*/ 395 h 598"/>
              <a:gd name="T14" fmla="*/ 55 w 593"/>
              <a:gd name="T15" fmla="*/ 426 h 598"/>
              <a:gd name="T16" fmla="*/ 569 w 593"/>
              <a:gd name="T17" fmla="*/ 408 h 598"/>
              <a:gd name="T18" fmla="*/ 11 w 593"/>
              <a:gd name="T19" fmla="*/ 173 h 598"/>
              <a:gd name="T20" fmla="*/ 341 w 593"/>
              <a:gd name="T21" fmla="*/ 9 h 598"/>
              <a:gd name="T22" fmla="*/ 393 w 593"/>
              <a:gd name="T23" fmla="*/ 38 h 598"/>
              <a:gd name="T24" fmla="*/ 395 w 593"/>
              <a:gd name="T25" fmla="*/ 46 h 598"/>
              <a:gd name="T26" fmla="*/ 367 w 593"/>
              <a:gd name="T27" fmla="*/ 36 h 598"/>
              <a:gd name="T28" fmla="*/ 223 w 593"/>
              <a:gd name="T29" fmla="*/ 25 h 598"/>
              <a:gd name="T30" fmla="*/ 88 w 593"/>
              <a:gd name="T31" fmla="*/ 85 h 598"/>
              <a:gd name="T32" fmla="*/ 39 w 593"/>
              <a:gd name="T33" fmla="*/ 135 h 598"/>
              <a:gd name="T34" fmla="*/ 84 w 593"/>
              <a:gd name="T35" fmla="*/ 85 h 598"/>
              <a:gd name="T36" fmla="*/ 52 w 593"/>
              <a:gd name="T37" fmla="*/ 88 h 598"/>
              <a:gd name="T38" fmla="*/ 10 w 593"/>
              <a:gd name="T39" fmla="*/ 196 h 598"/>
              <a:gd name="T40" fmla="*/ 10 w 593"/>
              <a:gd name="T41" fmla="*/ 321 h 598"/>
              <a:gd name="T42" fmla="*/ 25 w 593"/>
              <a:gd name="T43" fmla="*/ 395 h 598"/>
              <a:gd name="T44" fmla="*/ 11 w 593"/>
              <a:gd name="T45" fmla="*/ 299 h 598"/>
              <a:gd name="T46" fmla="*/ 31 w 593"/>
              <a:gd name="T47" fmla="*/ 128 h 598"/>
              <a:gd name="T48" fmla="*/ 31 w 593"/>
              <a:gd name="T49" fmla="*/ 160 h 598"/>
              <a:gd name="T50" fmla="*/ 46 w 593"/>
              <a:gd name="T51" fmla="*/ 398 h 598"/>
              <a:gd name="T52" fmla="*/ 22 w 593"/>
              <a:gd name="T53" fmla="*/ 339 h 598"/>
              <a:gd name="T54" fmla="*/ 89 w 593"/>
              <a:gd name="T55" fmla="*/ 471 h 598"/>
              <a:gd name="T56" fmla="*/ 215 w 593"/>
              <a:gd name="T57" fmla="*/ 566 h 598"/>
              <a:gd name="T58" fmla="*/ 242 w 593"/>
              <a:gd name="T59" fmla="*/ 568 h 598"/>
              <a:gd name="T60" fmla="*/ 244 w 593"/>
              <a:gd name="T61" fmla="*/ 565 h 598"/>
              <a:gd name="T62" fmla="*/ 344 w 593"/>
              <a:gd name="T63" fmla="*/ 572 h 598"/>
              <a:gd name="T64" fmla="*/ 531 w 593"/>
              <a:gd name="T65" fmla="*/ 464 h 598"/>
              <a:gd name="T66" fmla="*/ 551 w 593"/>
              <a:gd name="T67" fmla="*/ 245 h 598"/>
              <a:gd name="T68" fmla="*/ 480 w 593"/>
              <a:gd name="T69" fmla="*/ 96 h 598"/>
              <a:gd name="T70" fmla="*/ 458 w 593"/>
              <a:gd name="T71" fmla="*/ 80 h 598"/>
              <a:gd name="T72" fmla="*/ 397 w 593"/>
              <a:gd name="T73" fmla="*/ 35 h 598"/>
              <a:gd name="T74" fmla="*/ 439 w 593"/>
              <a:gd name="T75" fmla="*/ 43 h 598"/>
              <a:gd name="T76" fmla="*/ 349 w 593"/>
              <a:gd name="T77" fmla="*/ 0 h 598"/>
              <a:gd name="T78" fmla="*/ 471 w 593"/>
              <a:gd name="T79" fmla="*/ 69 h 598"/>
              <a:gd name="T80" fmla="*/ 555 w 593"/>
              <a:gd name="T81" fmla="*/ 235 h 598"/>
              <a:gd name="T82" fmla="*/ 543 w 593"/>
              <a:gd name="T83" fmla="*/ 450 h 598"/>
              <a:gd name="T84" fmla="*/ 554 w 593"/>
              <a:gd name="T85" fmla="*/ 172 h 598"/>
              <a:gd name="T86" fmla="*/ 459 w 593"/>
              <a:gd name="T87" fmla="*/ 48 h 598"/>
              <a:gd name="T88" fmla="*/ 452 w 593"/>
              <a:gd name="T89" fmla="*/ 39 h 598"/>
              <a:gd name="T90" fmla="*/ 534 w 593"/>
              <a:gd name="T91" fmla="*/ 120 h 598"/>
              <a:gd name="T92" fmla="*/ 554 w 593"/>
              <a:gd name="T93" fmla="*/ 152 h 598"/>
              <a:gd name="T94" fmla="*/ 586 w 593"/>
              <a:gd name="T95" fmla="*/ 328 h 598"/>
              <a:gd name="T96" fmla="*/ 593 w 593"/>
              <a:gd name="T97" fmla="*/ 363 h 598"/>
              <a:gd name="T98" fmla="*/ 580 w 593"/>
              <a:gd name="T99" fmla="*/ 398 h 598"/>
              <a:gd name="T100" fmla="*/ 568 w 593"/>
              <a:gd name="T101" fmla="*/ 418 h 598"/>
              <a:gd name="T102" fmla="*/ 447 w 593"/>
              <a:gd name="T103" fmla="*/ 560 h 598"/>
              <a:gd name="T104" fmla="*/ 299 w 593"/>
              <a:gd name="T105" fmla="*/ 598 h 598"/>
              <a:gd name="T106" fmla="*/ 229 w 593"/>
              <a:gd name="T107" fmla="*/ 581 h 598"/>
              <a:gd name="T108" fmla="*/ 78 w 593"/>
              <a:gd name="T109" fmla="*/ 489 h 598"/>
              <a:gd name="T110" fmla="*/ 10 w 593"/>
              <a:gd name="T111" fmla="*/ 370 h 598"/>
              <a:gd name="T112" fmla="*/ 5 w 593"/>
              <a:gd name="T113" fmla="*/ 190 h 598"/>
              <a:gd name="T114" fmla="*/ 1 w 593"/>
              <a:gd name="T115" fmla="*/ 193 h 598"/>
              <a:gd name="T116" fmla="*/ 17 w 593"/>
              <a:gd name="T117" fmla="*/ 137 h 598"/>
              <a:gd name="T118" fmla="*/ 38 w 593"/>
              <a:gd name="T119" fmla="*/ 98 h 598"/>
              <a:gd name="T120" fmla="*/ 228 w 593"/>
              <a:gd name="T121" fmla="*/ 14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3" h="598">
                <a:moveTo>
                  <a:pt x="241" y="581"/>
                </a:moveTo>
                <a:lnTo>
                  <a:pt x="248" y="585"/>
                </a:lnTo>
                <a:lnTo>
                  <a:pt x="254" y="587"/>
                </a:lnTo>
                <a:lnTo>
                  <a:pt x="261" y="590"/>
                </a:lnTo>
                <a:lnTo>
                  <a:pt x="253" y="586"/>
                </a:lnTo>
                <a:lnTo>
                  <a:pt x="244" y="582"/>
                </a:lnTo>
                <a:lnTo>
                  <a:pt x="241" y="581"/>
                </a:lnTo>
                <a:close/>
                <a:moveTo>
                  <a:pt x="475" y="534"/>
                </a:moveTo>
                <a:lnTo>
                  <a:pt x="446" y="551"/>
                </a:lnTo>
                <a:lnTo>
                  <a:pt x="414" y="564"/>
                </a:lnTo>
                <a:lnTo>
                  <a:pt x="379" y="573"/>
                </a:lnTo>
                <a:lnTo>
                  <a:pt x="342" y="579"/>
                </a:lnTo>
                <a:lnTo>
                  <a:pt x="304" y="581"/>
                </a:lnTo>
                <a:lnTo>
                  <a:pt x="295" y="581"/>
                </a:lnTo>
                <a:lnTo>
                  <a:pt x="286" y="582"/>
                </a:lnTo>
                <a:lnTo>
                  <a:pt x="265" y="582"/>
                </a:lnTo>
                <a:lnTo>
                  <a:pt x="277" y="587"/>
                </a:lnTo>
                <a:lnTo>
                  <a:pt x="296" y="591"/>
                </a:lnTo>
                <a:lnTo>
                  <a:pt x="316" y="591"/>
                </a:lnTo>
                <a:lnTo>
                  <a:pt x="334" y="590"/>
                </a:lnTo>
                <a:lnTo>
                  <a:pt x="362" y="585"/>
                </a:lnTo>
                <a:lnTo>
                  <a:pt x="391" y="579"/>
                </a:lnTo>
                <a:lnTo>
                  <a:pt x="417" y="570"/>
                </a:lnTo>
                <a:lnTo>
                  <a:pt x="443" y="558"/>
                </a:lnTo>
                <a:lnTo>
                  <a:pt x="459" y="547"/>
                </a:lnTo>
                <a:lnTo>
                  <a:pt x="475" y="534"/>
                </a:lnTo>
                <a:close/>
                <a:moveTo>
                  <a:pt x="78" y="477"/>
                </a:moveTo>
                <a:lnTo>
                  <a:pt x="101" y="502"/>
                </a:lnTo>
                <a:lnTo>
                  <a:pt x="126" y="524"/>
                </a:lnTo>
                <a:lnTo>
                  <a:pt x="152" y="544"/>
                </a:lnTo>
                <a:lnTo>
                  <a:pt x="182" y="558"/>
                </a:lnTo>
                <a:lnTo>
                  <a:pt x="190" y="561"/>
                </a:lnTo>
                <a:lnTo>
                  <a:pt x="161" y="545"/>
                </a:lnTo>
                <a:lnTo>
                  <a:pt x="133" y="527"/>
                </a:lnTo>
                <a:lnTo>
                  <a:pt x="110" y="505"/>
                </a:lnTo>
                <a:lnTo>
                  <a:pt x="98" y="492"/>
                </a:lnTo>
                <a:lnTo>
                  <a:pt x="88" y="477"/>
                </a:lnTo>
                <a:lnTo>
                  <a:pt x="88" y="480"/>
                </a:lnTo>
                <a:lnTo>
                  <a:pt x="86" y="481"/>
                </a:lnTo>
                <a:lnTo>
                  <a:pt x="85" y="481"/>
                </a:lnTo>
                <a:lnTo>
                  <a:pt x="78" y="477"/>
                </a:lnTo>
                <a:close/>
                <a:moveTo>
                  <a:pt x="32" y="395"/>
                </a:moveTo>
                <a:lnTo>
                  <a:pt x="39" y="414"/>
                </a:lnTo>
                <a:lnTo>
                  <a:pt x="48" y="433"/>
                </a:lnTo>
                <a:lnTo>
                  <a:pt x="60" y="451"/>
                </a:lnTo>
                <a:lnTo>
                  <a:pt x="86" y="477"/>
                </a:lnTo>
                <a:lnTo>
                  <a:pt x="70" y="451"/>
                </a:lnTo>
                <a:lnTo>
                  <a:pt x="55" y="426"/>
                </a:lnTo>
                <a:lnTo>
                  <a:pt x="32" y="395"/>
                </a:lnTo>
                <a:close/>
                <a:moveTo>
                  <a:pt x="576" y="267"/>
                </a:moveTo>
                <a:lnTo>
                  <a:pt x="577" y="303"/>
                </a:lnTo>
                <a:lnTo>
                  <a:pt x="576" y="337"/>
                </a:lnTo>
                <a:lnTo>
                  <a:pt x="573" y="372"/>
                </a:lnTo>
                <a:lnTo>
                  <a:pt x="569" y="408"/>
                </a:lnTo>
                <a:lnTo>
                  <a:pt x="581" y="385"/>
                </a:lnTo>
                <a:lnTo>
                  <a:pt x="582" y="350"/>
                </a:lnTo>
                <a:lnTo>
                  <a:pt x="581" y="315"/>
                </a:lnTo>
                <a:lnTo>
                  <a:pt x="577" y="278"/>
                </a:lnTo>
                <a:lnTo>
                  <a:pt x="576" y="267"/>
                </a:lnTo>
                <a:close/>
                <a:moveTo>
                  <a:pt x="11" y="173"/>
                </a:moveTo>
                <a:lnTo>
                  <a:pt x="10" y="177"/>
                </a:lnTo>
                <a:lnTo>
                  <a:pt x="7" y="190"/>
                </a:lnTo>
                <a:lnTo>
                  <a:pt x="6" y="206"/>
                </a:lnTo>
                <a:lnTo>
                  <a:pt x="7" y="193"/>
                </a:lnTo>
                <a:lnTo>
                  <a:pt x="11" y="173"/>
                </a:lnTo>
                <a:close/>
                <a:moveTo>
                  <a:pt x="341" y="9"/>
                </a:moveTo>
                <a:lnTo>
                  <a:pt x="309" y="9"/>
                </a:lnTo>
                <a:lnTo>
                  <a:pt x="362" y="25"/>
                </a:lnTo>
                <a:lnTo>
                  <a:pt x="375" y="30"/>
                </a:lnTo>
                <a:lnTo>
                  <a:pt x="388" y="36"/>
                </a:lnTo>
                <a:lnTo>
                  <a:pt x="392" y="36"/>
                </a:lnTo>
                <a:lnTo>
                  <a:pt x="393" y="38"/>
                </a:lnTo>
                <a:lnTo>
                  <a:pt x="396" y="39"/>
                </a:lnTo>
                <a:lnTo>
                  <a:pt x="399" y="40"/>
                </a:lnTo>
                <a:lnTo>
                  <a:pt x="399" y="42"/>
                </a:lnTo>
                <a:lnTo>
                  <a:pt x="397" y="43"/>
                </a:lnTo>
                <a:lnTo>
                  <a:pt x="396" y="44"/>
                </a:lnTo>
                <a:lnTo>
                  <a:pt x="395" y="46"/>
                </a:lnTo>
                <a:lnTo>
                  <a:pt x="393" y="46"/>
                </a:lnTo>
                <a:lnTo>
                  <a:pt x="389" y="44"/>
                </a:lnTo>
                <a:lnTo>
                  <a:pt x="386" y="43"/>
                </a:lnTo>
                <a:lnTo>
                  <a:pt x="382" y="42"/>
                </a:lnTo>
                <a:lnTo>
                  <a:pt x="378" y="42"/>
                </a:lnTo>
                <a:lnTo>
                  <a:pt x="367" y="36"/>
                </a:lnTo>
                <a:lnTo>
                  <a:pt x="357" y="33"/>
                </a:lnTo>
                <a:lnTo>
                  <a:pt x="334" y="26"/>
                </a:lnTo>
                <a:lnTo>
                  <a:pt x="313" y="19"/>
                </a:lnTo>
                <a:lnTo>
                  <a:pt x="299" y="16"/>
                </a:lnTo>
                <a:lnTo>
                  <a:pt x="283" y="13"/>
                </a:lnTo>
                <a:lnTo>
                  <a:pt x="223" y="25"/>
                </a:lnTo>
                <a:lnTo>
                  <a:pt x="187" y="35"/>
                </a:lnTo>
                <a:lnTo>
                  <a:pt x="162" y="46"/>
                </a:lnTo>
                <a:lnTo>
                  <a:pt x="140" y="55"/>
                </a:lnTo>
                <a:lnTo>
                  <a:pt x="118" y="65"/>
                </a:lnTo>
                <a:lnTo>
                  <a:pt x="103" y="75"/>
                </a:lnTo>
                <a:lnTo>
                  <a:pt x="88" y="85"/>
                </a:lnTo>
                <a:lnTo>
                  <a:pt x="77" y="93"/>
                </a:lnTo>
                <a:lnTo>
                  <a:pt x="65" y="102"/>
                </a:lnTo>
                <a:lnTo>
                  <a:pt x="53" y="111"/>
                </a:lnTo>
                <a:lnTo>
                  <a:pt x="44" y="122"/>
                </a:lnTo>
                <a:lnTo>
                  <a:pt x="39" y="135"/>
                </a:lnTo>
                <a:lnTo>
                  <a:pt x="39" y="135"/>
                </a:lnTo>
                <a:lnTo>
                  <a:pt x="39" y="136"/>
                </a:lnTo>
                <a:lnTo>
                  <a:pt x="38" y="136"/>
                </a:lnTo>
                <a:lnTo>
                  <a:pt x="43" y="120"/>
                </a:lnTo>
                <a:lnTo>
                  <a:pt x="55" y="107"/>
                </a:lnTo>
                <a:lnTo>
                  <a:pt x="69" y="96"/>
                </a:lnTo>
                <a:lnTo>
                  <a:pt x="84" y="85"/>
                </a:lnTo>
                <a:lnTo>
                  <a:pt x="97" y="76"/>
                </a:lnTo>
                <a:lnTo>
                  <a:pt x="119" y="61"/>
                </a:lnTo>
                <a:lnTo>
                  <a:pt x="143" y="50"/>
                </a:lnTo>
                <a:lnTo>
                  <a:pt x="85" y="72"/>
                </a:lnTo>
                <a:lnTo>
                  <a:pt x="68" y="78"/>
                </a:lnTo>
                <a:lnTo>
                  <a:pt x="52" y="88"/>
                </a:lnTo>
                <a:lnTo>
                  <a:pt x="42" y="99"/>
                </a:lnTo>
                <a:lnTo>
                  <a:pt x="34" y="114"/>
                </a:lnTo>
                <a:lnTo>
                  <a:pt x="27" y="128"/>
                </a:lnTo>
                <a:lnTo>
                  <a:pt x="21" y="145"/>
                </a:lnTo>
                <a:lnTo>
                  <a:pt x="19" y="151"/>
                </a:lnTo>
                <a:lnTo>
                  <a:pt x="10" y="196"/>
                </a:lnTo>
                <a:lnTo>
                  <a:pt x="7" y="215"/>
                </a:lnTo>
                <a:lnTo>
                  <a:pt x="5" y="233"/>
                </a:lnTo>
                <a:lnTo>
                  <a:pt x="6" y="279"/>
                </a:lnTo>
                <a:lnTo>
                  <a:pt x="6" y="280"/>
                </a:lnTo>
                <a:lnTo>
                  <a:pt x="6" y="280"/>
                </a:lnTo>
                <a:lnTo>
                  <a:pt x="10" y="321"/>
                </a:lnTo>
                <a:lnTo>
                  <a:pt x="11" y="345"/>
                </a:lnTo>
                <a:lnTo>
                  <a:pt x="14" y="368"/>
                </a:lnTo>
                <a:lnTo>
                  <a:pt x="19" y="392"/>
                </a:lnTo>
                <a:lnTo>
                  <a:pt x="28" y="413"/>
                </a:lnTo>
                <a:lnTo>
                  <a:pt x="32" y="419"/>
                </a:lnTo>
                <a:lnTo>
                  <a:pt x="25" y="395"/>
                </a:lnTo>
                <a:lnTo>
                  <a:pt x="19" y="370"/>
                </a:lnTo>
                <a:lnTo>
                  <a:pt x="15" y="359"/>
                </a:lnTo>
                <a:lnTo>
                  <a:pt x="15" y="359"/>
                </a:lnTo>
                <a:lnTo>
                  <a:pt x="15" y="358"/>
                </a:lnTo>
                <a:lnTo>
                  <a:pt x="17" y="358"/>
                </a:lnTo>
                <a:lnTo>
                  <a:pt x="11" y="299"/>
                </a:lnTo>
                <a:lnTo>
                  <a:pt x="13" y="256"/>
                </a:lnTo>
                <a:lnTo>
                  <a:pt x="18" y="214"/>
                </a:lnTo>
                <a:lnTo>
                  <a:pt x="26" y="170"/>
                </a:lnTo>
                <a:lnTo>
                  <a:pt x="30" y="130"/>
                </a:lnTo>
                <a:lnTo>
                  <a:pt x="30" y="130"/>
                </a:lnTo>
                <a:lnTo>
                  <a:pt x="31" y="128"/>
                </a:lnTo>
                <a:lnTo>
                  <a:pt x="31" y="128"/>
                </a:lnTo>
                <a:lnTo>
                  <a:pt x="31" y="149"/>
                </a:lnTo>
                <a:lnTo>
                  <a:pt x="40" y="116"/>
                </a:lnTo>
                <a:lnTo>
                  <a:pt x="42" y="116"/>
                </a:lnTo>
                <a:lnTo>
                  <a:pt x="42" y="116"/>
                </a:lnTo>
                <a:lnTo>
                  <a:pt x="31" y="160"/>
                </a:lnTo>
                <a:lnTo>
                  <a:pt x="26" y="208"/>
                </a:lnTo>
                <a:lnTo>
                  <a:pt x="19" y="257"/>
                </a:lnTo>
                <a:lnTo>
                  <a:pt x="19" y="294"/>
                </a:lnTo>
                <a:lnTo>
                  <a:pt x="26" y="329"/>
                </a:lnTo>
                <a:lnTo>
                  <a:pt x="35" y="364"/>
                </a:lnTo>
                <a:lnTo>
                  <a:pt x="46" y="398"/>
                </a:lnTo>
                <a:lnTo>
                  <a:pt x="46" y="400"/>
                </a:lnTo>
                <a:lnTo>
                  <a:pt x="46" y="401"/>
                </a:lnTo>
                <a:lnTo>
                  <a:pt x="44" y="401"/>
                </a:lnTo>
                <a:lnTo>
                  <a:pt x="44" y="401"/>
                </a:lnTo>
                <a:lnTo>
                  <a:pt x="31" y="371"/>
                </a:lnTo>
                <a:lnTo>
                  <a:pt x="22" y="339"/>
                </a:lnTo>
                <a:lnTo>
                  <a:pt x="27" y="374"/>
                </a:lnTo>
                <a:lnTo>
                  <a:pt x="32" y="385"/>
                </a:lnTo>
                <a:lnTo>
                  <a:pt x="40" y="396"/>
                </a:lnTo>
                <a:lnTo>
                  <a:pt x="65" y="433"/>
                </a:lnTo>
                <a:lnTo>
                  <a:pt x="77" y="451"/>
                </a:lnTo>
                <a:lnTo>
                  <a:pt x="89" y="471"/>
                </a:lnTo>
                <a:lnTo>
                  <a:pt x="102" y="489"/>
                </a:lnTo>
                <a:lnTo>
                  <a:pt x="116" y="505"/>
                </a:lnTo>
                <a:lnTo>
                  <a:pt x="141" y="524"/>
                </a:lnTo>
                <a:lnTo>
                  <a:pt x="166" y="541"/>
                </a:lnTo>
                <a:lnTo>
                  <a:pt x="194" y="556"/>
                </a:lnTo>
                <a:lnTo>
                  <a:pt x="215" y="566"/>
                </a:lnTo>
                <a:lnTo>
                  <a:pt x="229" y="569"/>
                </a:lnTo>
                <a:lnTo>
                  <a:pt x="229" y="568"/>
                </a:lnTo>
                <a:lnTo>
                  <a:pt x="231" y="568"/>
                </a:lnTo>
                <a:lnTo>
                  <a:pt x="238" y="570"/>
                </a:lnTo>
                <a:lnTo>
                  <a:pt x="246" y="570"/>
                </a:lnTo>
                <a:lnTo>
                  <a:pt x="242" y="568"/>
                </a:lnTo>
                <a:lnTo>
                  <a:pt x="238" y="564"/>
                </a:lnTo>
                <a:lnTo>
                  <a:pt x="237" y="560"/>
                </a:lnTo>
                <a:lnTo>
                  <a:pt x="237" y="560"/>
                </a:lnTo>
                <a:lnTo>
                  <a:pt x="237" y="558"/>
                </a:lnTo>
                <a:lnTo>
                  <a:pt x="238" y="558"/>
                </a:lnTo>
                <a:lnTo>
                  <a:pt x="244" y="565"/>
                </a:lnTo>
                <a:lnTo>
                  <a:pt x="253" y="569"/>
                </a:lnTo>
                <a:lnTo>
                  <a:pt x="266" y="572"/>
                </a:lnTo>
                <a:lnTo>
                  <a:pt x="304" y="570"/>
                </a:lnTo>
                <a:lnTo>
                  <a:pt x="342" y="570"/>
                </a:lnTo>
                <a:lnTo>
                  <a:pt x="344" y="570"/>
                </a:lnTo>
                <a:lnTo>
                  <a:pt x="344" y="572"/>
                </a:lnTo>
                <a:lnTo>
                  <a:pt x="380" y="565"/>
                </a:lnTo>
                <a:lnTo>
                  <a:pt x="416" y="556"/>
                </a:lnTo>
                <a:lnTo>
                  <a:pt x="450" y="540"/>
                </a:lnTo>
                <a:lnTo>
                  <a:pt x="481" y="519"/>
                </a:lnTo>
                <a:lnTo>
                  <a:pt x="508" y="494"/>
                </a:lnTo>
                <a:lnTo>
                  <a:pt x="531" y="464"/>
                </a:lnTo>
                <a:lnTo>
                  <a:pt x="548" y="431"/>
                </a:lnTo>
                <a:lnTo>
                  <a:pt x="559" y="396"/>
                </a:lnTo>
                <a:lnTo>
                  <a:pt x="564" y="355"/>
                </a:lnTo>
                <a:lnTo>
                  <a:pt x="564" y="316"/>
                </a:lnTo>
                <a:lnTo>
                  <a:pt x="559" y="276"/>
                </a:lnTo>
                <a:lnTo>
                  <a:pt x="551" y="245"/>
                </a:lnTo>
                <a:lnTo>
                  <a:pt x="543" y="212"/>
                </a:lnTo>
                <a:lnTo>
                  <a:pt x="533" y="182"/>
                </a:lnTo>
                <a:lnTo>
                  <a:pt x="519" y="158"/>
                </a:lnTo>
                <a:lnTo>
                  <a:pt x="505" y="137"/>
                </a:lnTo>
                <a:lnTo>
                  <a:pt x="492" y="116"/>
                </a:lnTo>
                <a:lnTo>
                  <a:pt x="480" y="96"/>
                </a:lnTo>
                <a:lnTo>
                  <a:pt x="470" y="82"/>
                </a:lnTo>
                <a:lnTo>
                  <a:pt x="459" y="71"/>
                </a:lnTo>
                <a:lnTo>
                  <a:pt x="459" y="78"/>
                </a:lnTo>
                <a:lnTo>
                  <a:pt x="459" y="78"/>
                </a:lnTo>
                <a:lnTo>
                  <a:pt x="459" y="80"/>
                </a:lnTo>
                <a:lnTo>
                  <a:pt x="458" y="80"/>
                </a:lnTo>
                <a:lnTo>
                  <a:pt x="458" y="73"/>
                </a:lnTo>
                <a:lnTo>
                  <a:pt x="455" y="67"/>
                </a:lnTo>
                <a:lnTo>
                  <a:pt x="439" y="55"/>
                </a:lnTo>
                <a:lnTo>
                  <a:pt x="420" y="44"/>
                </a:lnTo>
                <a:lnTo>
                  <a:pt x="399" y="36"/>
                </a:lnTo>
                <a:lnTo>
                  <a:pt x="397" y="35"/>
                </a:lnTo>
                <a:lnTo>
                  <a:pt x="399" y="34"/>
                </a:lnTo>
                <a:lnTo>
                  <a:pt x="399" y="33"/>
                </a:lnTo>
                <a:lnTo>
                  <a:pt x="400" y="31"/>
                </a:lnTo>
                <a:lnTo>
                  <a:pt x="401" y="31"/>
                </a:lnTo>
                <a:lnTo>
                  <a:pt x="421" y="36"/>
                </a:lnTo>
                <a:lnTo>
                  <a:pt x="439" y="43"/>
                </a:lnTo>
                <a:lnTo>
                  <a:pt x="424" y="31"/>
                </a:lnTo>
                <a:lnTo>
                  <a:pt x="405" y="22"/>
                </a:lnTo>
                <a:lnTo>
                  <a:pt x="387" y="16"/>
                </a:lnTo>
                <a:lnTo>
                  <a:pt x="371" y="12"/>
                </a:lnTo>
                <a:lnTo>
                  <a:pt x="341" y="9"/>
                </a:lnTo>
                <a:close/>
                <a:moveTo>
                  <a:pt x="349" y="0"/>
                </a:moveTo>
                <a:lnTo>
                  <a:pt x="380" y="6"/>
                </a:lnTo>
                <a:lnTo>
                  <a:pt x="401" y="13"/>
                </a:lnTo>
                <a:lnTo>
                  <a:pt x="421" y="22"/>
                </a:lnTo>
                <a:lnTo>
                  <a:pt x="438" y="35"/>
                </a:lnTo>
                <a:lnTo>
                  <a:pt x="451" y="51"/>
                </a:lnTo>
                <a:lnTo>
                  <a:pt x="471" y="69"/>
                </a:lnTo>
                <a:lnTo>
                  <a:pt x="488" y="93"/>
                </a:lnTo>
                <a:lnTo>
                  <a:pt x="504" y="118"/>
                </a:lnTo>
                <a:lnTo>
                  <a:pt x="519" y="143"/>
                </a:lnTo>
                <a:lnTo>
                  <a:pt x="534" y="169"/>
                </a:lnTo>
                <a:lnTo>
                  <a:pt x="544" y="196"/>
                </a:lnTo>
                <a:lnTo>
                  <a:pt x="555" y="235"/>
                </a:lnTo>
                <a:lnTo>
                  <a:pt x="564" y="273"/>
                </a:lnTo>
                <a:lnTo>
                  <a:pt x="569" y="312"/>
                </a:lnTo>
                <a:lnTo>
                  <a:pt x="569" y="347"/>
                </a:lnTo>
                <a:lnTo>
                  <a:pt x="565" y="383"/>
                </a:lnTo>
                <a:lnTo>
                  <a:pt x="556" y="418"/>
                </a:lnTo>
                <a:lnTo>
                  <a:pt x="543" y="450"/>
                </a:lnTo>
                <a:lnTo>
                  <a:pt x="568" y="410"/>
                </a:lnTo>
                <a:lnTo>
                  <a:pt x="572" y="358"/>
                </a:lnTo>
                <a:lnTo>
                  <a:pt x="573" y="305"/>
                </a:lnTo>
                <a:lnTo>
                  <a:pt x="571" y="253"/>
                </a:lnTo>
                <a:lnTo>
                  <a:pt x="564" y="211"/>
                </a:lnTo>
                <a:lnTo>
                  <a:pt x="554" y="172"/>
                </a:lnTo>
                <a:lnTo>
                  <a:pt x="539" y="144"/>
                </a:lnTo>
                <a:lnTo>
                  <a:pt x="523" y="119"/>
                </a:lnTo>
                <a:lnTo>
                  <a:pt x="505" y="97"/>
                </a:lnTo>
                <a:lnTo>
                  <a:pt x="487" y="76"/>
                </a:lnTo>
                <a:lnTo>
                  <a:pt x="468" y="57"/>
                </a:lnTo>
                <a:lnTo>
                  <a:pt x="459" y="48"/>
                </a:lnTo>
                <a:lnTo>
                  <a:pt x="449" y="39"/>
                </a:lnTo>
                <a:lnTo>
                  <a:pt x="438" y="34"/>
                </a:lnTo>
                <a:lnTo>
                  <a:pt x="438" y="33"/>
                </a:lnTo>
                <a:lnTo>
                  <a:pt x="439" y="33"/>
                </a:lnTo>
                <a:lnTo>
                  <a:pt x="439" y="33"/>
                </a:lnTo>
                <a:lnTo>
                  <a:pt x="452" y="39"/>
                </a:lnTo>
                <a:lnTo>
                  <a:pt x="464" y="48"/>
                </a:lnTo>
                <a:lnTo>
                  <a:pt x="476" y="59"/>
                </a:lnTo>
                <a:lnTo>
                  <a:pt x="497" y="80"/>
                </a:lnTo>
                <a:lnTo>
                  <a:pt x="517" y="102"/>
                </a:lnTo>
                <a:lnTo>
                  <a:pt x="539" y="134"/>
                </a:lnTo>
                <a:lnTo>
                  <a:pt x="534" y="120"/>
                </a:lnTo>
                <a:lnTo>
                  <a:pt x="534" y="119"/>
                </a:lnTo>
                <a:lnTo>
                  <a:pt x="535" y="118"/>
                </a:lnTo>
                <a:lnTo>
                  <a:pt x="536" y="118"/>
                </a:lnTo>
                <a:lnTo>
                  <a:pt x="536" y="118"/>
                </a:lnTo>
                <a:lnTo>
                  <a:pt x="547" y="134"/>
                </a:lnTo>
                <a:lnTo>
                  <a:pt x="554" y="152"/>
                </a:lnTo>
                <a:lnTo>
                  <a:pt x="559" y="172"/>
                </a:lnTo>
                <a:lnTo>
                  <a:pt x="567" y="190"/>
                </a:lnTo>
                <a:lnTo>
                  <a:pt x="576" y="227"/>
                </a:lnTo>
                <a:lnTo>
                  <a:pt x="580" y="265"/>
                </a:lnTo>
                <a:lnTo>
                  <a:pt x="584" y="303"/>
                </a:lnTo>
                <a:lnTo>
                  <a:pt x="586" y="328"/>
                </a:lnTo>
                <a:lnTo>
                  <a:pt x="588" y="353"/>
                </a:lnTo>
                <a:lnTo>
                  <a:pt x="585" y="377"/>
                </a:lnTo>
                <a:lnTo>
                  <a:pt x="593" y="363"/>
                </a:lnTo>
                <a:lnTo>
                  <a:pt x="593" y="363"/>
                </a:lnTo>
                <a:lnTo>
                  <a:pt x="593" y="363"/>
                </a:lnTo>
                <a:lnTo>
                  <a:pt x="593" y="363"/>
                </a:lnTo>
                <a:lnTo>
                  <a:pt x="585" y="381"/>
                </a:lnTo>
                <a:lnTo>
                  <a:pt x="584" y="389"/>
                </a:lnTo>
                <a:lnTo>
                  <a:pt x="581" y="397"/>
                </a:lnTo>
                <a:lnTo>
                  <a:pt x="581" y="398"/>
                </a:lnTo>
                <a:lnTo>
                  <a:pt x="580" y="400"/>
                </a:lnTo>
                <a:lnTo>
                  <a:pt x="580" y="398"/>
                </a:lnTo>
                <a:lnTo>
                  <a:pt x="580" y="398"/>
                </a:lnTo>
                <a:lnTo>
                  <a:pt x="581" y="391"/>
                </a:lnTo>
                <a:lnTo>
                  <a:pt x="569" y="413"/>
                </a:lnTo>
                <a:lnTo>
                  <a:pt x="568" y="418"/>
                </a:lnTo>
                <a:lnTo>
                  <a:pt x="568" y="418"/>
                </a:lnTo>
                <a:lnTo>
                  <a:pt x="568" y="418"/>
                </a:lnTo>
                <a:lnTo>
                  <a:pt x="568" y="418"/>
                </a:lnTo>
                <a:lnTo>
                  <a:pt x="568" y="416"/>
                </a:lnTo>
                <a:lnTo>
                  <a:pt x="543" y="456"/>
                </a:lnTo>
                <a:lnTo>
                  <a:pt x="515" y="494"/>
                </a:lnTo>
                <a:lnTo>
                  <a:pt x="483" y="530"/>
                </a:lnTo>
                <a:lnTo>
                  <a:pt x="447" y="560"/>
                </a:lnTo>
                <a:lnTo>
                  <a:pt x="422" y="574"/>
                </a:lnTo>
                <a:lnTo>
                  <a:pt x="395" y="583"/>
                </a:lnTo>
                <a:lnTo>
                  <a:pt x="366" y="590"/>
                </a:lnTo>
                <a:lnTo>
                  <a:pt x="338" y="595"/>
                </a:lnTo>
                <a:lnTo>
                  <a:pt x="319" y="598"/>
                </a:lnTo>
                <a:lnTo>
                  <a:pt x="299" y="598"/>
                </a:lnTo>
                <a:lnTo>
                  <a:pt x="279" y="595"/>
                </a:lnTo>
                <a:lnTo>
                  <a:pt x="270" y="593"/>
                </a:lnTo>
                <a:lnTo>
                  <a:pt x="257" y="593"/>
                </a:lnTo>
                <a:lnTo>
                  <a:pt x="245" y="589"/>
                </a:lnTo>
                <a:lnTo>
                  <a:pt x="233" y="582"/>
                </a:lnTo>
                <a:lnTo>
                  <a:pt x="229" y="581"/>
                </a:lnTo>
                <a:lnTo>
                  <a:pt x="200" y="576"/>
                </a:lnTo>
                <a:lnTo>
                  <a:pt x="173" y="565"/>
                </a:lnTo>
                <a:lnTo>
                  <a:pt x="145" y="551"/>
                </a:lnTo>
                <a:lnTo>
                  <a:pt x="120" y="532"/>
                </a:lnTo>
                <a:lnTo>
                  <a:pt x="99" y="511"/>
                </a:lnTo>
                <a:lnTo>
                  <a:pt x="78" y="489"/>
                </a:lnTo>
                <a:lnTo>
                  <a:pt x="59" y="465"/>
                </a:lnTo>
                <a:lnTo>
                  <a:pt x="55" y="459"/>
                </a:lnTo>
                <a:lnTo>
                  <a:pt x="49" y="452"/>
                </a:lnTo>
                <a:lnTo>
                  <a:pt x="34" y="433"/>
                </a:lnTo>
                <a:lnTo>
                  <a:pt x="23" y="412"/>
                </a:lnTo>
                <a:lnTo>
                  <a:pt x="10" y="370"/>
                </a:lnTo>
                <a:lnTo>
                  <a:pt x="5" y="325"/>
                </a:lnTo>
                <a:lnTo>
                  <a:pt x="2" y="274"/>
                </a:lnTo>
                <a:lnTo>
                  <a:pt x="0" y="261"/>
                </a:lnTo>
                <a:lnTo>
                  <a:pt x="1" y="248"/>
                </a:lnTo>
                <a:lnTo>
                  <a:pt x="1" y="229"/>
                </a:lnTo>
                <a:lnTo>
                  <a:pt x="5" y="190"/>
                </a:lnTo>
                <a:lnTo>
                  <a:pt x="5" y="191"/>
                </a:lnTo>
                <a:lnTo>
                  <a:pt x="4" y="193"/>
                </a:lnTo>
                <a:lnTo>
                  <a:pt x="2" y="194"/>
                </a:lnTo>
                <a:lnTo>
                  <a:pt x="1" y="194"/>
                </a:lnTo>
                <a:lnTo>
                  <a:pt x="1" y="194"/>
                </a:lnTo>
                <a:lnTo>
                  <a:pt x="1" y="193"/>
                </a:lnTo>
                <a:lnTo>
                  <a:pt x="5" y="168"/>
                </a:lnTo>
                <a:lnTo>
                  <a:pt x="14" y="144"/>
                </a:lnTo>
                <a:lnTo>
                  <a:pt x="15" y="139"/>
                </a:lnTo>
                <a:lnTo>
                  <a:pt x="15" y="139"/>
                </a:lnTo>
                <a:lnTo>
                  <a:pt x="17" y="137"/>
                </a:lnTo>
                <a:lnTo>
                  <a:pt x="17" y="137"/>
                </a:lnTo>
                <a:lnTo>
                  <a:pt x="17" y="140"/>
                </a:lnTo>
                <a:lnTo>
                  <a:pt x="25" y="123"/>
                </a:lnTo>
                <a:lnTo>
                  <a:pt x="27" y="113"/>
                </a:lnTo>
                <a:lnTo>
                  <a:pt x="28" y="113"/>
                </a:lnTo>
                <a:lnTo>
                  <a:pt x="30" y="111"/>
                </a:lnTo>
                <a:lnTo>
                  <a:pt x="38" y="98"/>
                </a:lnTo>
                <a:lnTo>
                  <a:pt x="48" y="86"/>
                </a:lnTo>
                <a:lnTo>
                  <a:pt x="61" y="76"/>
                </a:lnTo>
                <a:lnTo>
                  <a:pt x="97" y="59"/>
                </a:lnTo>
                <a:lnTo>
                  <a:pt x="133" y="46"/>
                </a:lnTo>
                <a:lnTo>
                  <a:pt x="203" y="23"/>
                </a:lnTo>
                <a:lnTo>
                  <a:pt x="228" y="14"/>
                </a:lnTo>
                <a:lnTo>
                  <a:pt x="256" y="6"/>
                </a:lnTo>
                <a:lnTo>
                  <a:pt x="283" y="5"/>
                </a:lnTo>
                <a:lnTo>
                  <a:pt x="316" y="1"/>
                </a:lnTo>
                <a:lnTo>
                  <a:pt x="349" y="0"/>
                </a:lnTo>
                <a:close/>
              </a:path>
            </a:pathLst>
          </a:custGeom>
          <a:noFill/>
          <a:ln w="0">
            <a:solidFill>
              <a:srgbClr val="FDBD19"/>
            </a:solidFill>
            <a:prstDash val="solid"/>
            <a:round/>
          </a:ln>
        </p:spPr>
        <p:txBody>
          <a:bodyPr vert="horz" wrap="square" lIns="91440" tIns="45720" rIns="91440" bIns="45720" numCol="1" anchor="t" anchorCtr="0" compatLnSpc="1"/>
          <a:lstStyle/>
          <a:p>
            <a:endParaRPr lang="zh-CN" altLang="en-US"/>
          </a:p>
        </p:txBody>
      </p:sp>
      <p:sp>
        <p:nvSpPr>
          <p:cNvPr id="33" name="Freeform 113"/>
          <p:cNvSpPr>
            <a:spLocks noEditPoints="1"/>
          </p:cNvSpPr>
          <p:nvPr/>
        </p:nvSpPr>
        <p:spPr bwMode="auto">
          <a:xfrm>
            <a:off x="5058973" y="1830184"/>
            <a:ext cx="2196497" cy="2215016"/>
          </a:xfrm>
          <a:custGeom>
            <a:avLst/>
            <a:gdLst>
              <a:gd name="T0" fmla="*/ 244 w 593"/>
              <a:gd name="T1" fmla="*/ 582 h 598"/>
              <a:gd name="T2" fmla="*/ 342 w 593"/>
              <a:gd name="T3" fmla="*/ 579 h 598"/>
              <a:gd name="T4" fmla="*/ 296 w 593"/>
              <a:gd name="T5" fmla="*/ 591 h 598"/>
              <a:gd name="T6" fmla="*/ 443 w 593"/>
              <a:gd name="T7" fmla="*/ 558 h 598"/>
              <a:gd name="T8" fmla="*/ 152 w 593"/>
              <a:gd name="T9" fmla="*/ 544 h 598"/>
              <a:gd name="T10" fmla="*/ 98 w 593"/>
              <a:gd name="T11" fmla="*/ 492 h 598"/>
              <a:gd name="T12" fmla="*/ 32 w 593"/>
              <a:gd name="T13" fmla="*/ 395 h 598"/>
              <a:gd name="T14" fmla="*/ 55 w 593"/>
              <a:gd name="T15" fmla="*/ 426 h 598"/>
              <a:gd name="T16" fmla="*/ 569 w 593"/>
              <a:gd name="T17" fmla="*/ 408 h 598"/>
              <a:gd name="T18" fmla="*/ 11 w 593"/>
              <a:gd name="T19" fmla="*/ 173 h 598"/>
              <a:gd name="T20" fmla="*/ 341 w 593"/>
              <a:gd name="T21" fmla="*/ 9 h 598"/>
              <a:gd name="T22" fmla="*/ 393 w 593"/>
              <a:gd name="T23" fmla="*/ 38 h 598"/>
              <a:gd name="T24" fmla="*/ 395 w 593"/>
              <a:gd name="T25" fmla="*/ 46 h 598"/>
              <a:gd name="T26" fmla="*/ 367 w 593"/>
              <a:gd name="T27" fmla="*/ 36 h 598"/>
              <a:gd name="T28" fmla="*/ 223 w 593"/>
              <a:gd name="T29" fmla="*/ 25 h 598"/>
              <a:gd name="T30" fmla="*/ 88 w 593"/>
              <a:gd name="T31" fmla="*/ 85 h 598"/>
              <a:gd name="T32" fmla="*/ 39 w 593"/>
              <a:gd name="T33" fmla="*/ 135 h 598"/>
              <a:gd name="T34" fmla="*/ 84 w 593"/>
              <a:gd name="T35" fmla="*/ 85 h 598"/>
              <a:gd name="T36" fmla="*/ 52 w 593"/>
              <a:gd name="T37" fmla="*/ 88 h 598"/>
              <a:gd name="T38" fmla="*/ 10 w 593"/>
              <a:gd name="T39" fmla="*/ 196 h 598"/>
              <a:gd name="T40" fmla="*/ 10 w 593"/>
              <a:gd name="T41" fmla="*/ 321 h 598"/>
              <a:gd name="T42" fmla="*/ 25 w 593"/>
              <a:gd name="T43" fmla="*/ 395 h 598"/>
              <a:gd name="T44" fmla="*/ 11 w 593"/>
              <a:gd name="T45" fmla="*/ 299 h 598"/>
              <a:gd name="T46" fmla="*/ 31 w 593"/>
              <a:gd name="T47" fmla="*/ 128 h 598"/>
              <a:gd name="T48" fmla="*/ 31 w 593"/>
              <a:gd name="T49" fmla="*/ 160 h 598"/>
              <a:gd name="T50" fmla="*/ 46 w 593"/>
              <a:gd name="T51" fmla="*/ 398 h 598"/>
              <a:gd name="T52" fmla="*/ 22 w 593"/>
              <a:gd name="T53" fmla="*/ 339 h 598"/>
              <a:gd name="T54" fmla="*/ 89 w 593"/>
              <a:gd name="T55" fmla="*/ 471 h 598"/>
              <a:gd name="T56" fmla="*/ 215 w 593"/>
              <a:gd name="T57" fmla="*/ 566 h 598"/>
              <a:gd name="T58" fmla="*/ 242 w 593"/>
              <a:gd name="T59" fmla="*/ 568 h 598"/>
              <a:gd name="T60" fmla="*/ 244 w 593"/>
              <a:gd name="T61" fmla="*/ 565 h 598"/>
              <a:gd name="T62" fmla="*/ 344 w 593"/>
              <a:gd name="T63" fmla="*/ 572 h 598"/>
              <a:gd name="T64" fmla="*/ 531 w 593"/>
              <a:gd name="T65" fmla="*/ 464 h 598"/>
              <a:gd name="T66" fmla="*/ 551 w 593"/>
              <a:gd name="T67" fmla="*/ 245 h 598"/>
              <a:gd name="T68" fmla="*/ 480 w 593"/>
              <a:gd name="T69" fmla="*/ 96 h 598"/>
              <a:gd name="T70" fmla="*/ 458 w 593"/>
              <a:gd name="T71" fmla="*/ 80 h 598"/>
              <a:gd name="T72" fmla="*/ 397 w 593"/>
              <a:gd name="T73" fmla="*/ 35 h 598"/>
              <a:gd name="T74" fmla="*/ 439 w 593"/>
              <a:gd name="T75" fmla="*/ 43 h 598"/>
              <a:gd name="T76" fmla="*/ 349 w 593"/>
              <a:gd name="T77" fmla="*/ 0 h 598"/>
              <a:gd name="T78" fmla="*/ 471 w 593"/>
              <a:gd name="T79" fmla="*/ 69 h 598"/>
              <a:gd name="T80" fmla="*/ 555 w 593"/>
              <a:gd name="T81" fmla="*/ 235 h 598"/>
              <a:gd name="T82" fmla="*/ 543 w 593"/>
              <a:gd name="T83" fmla="*/ 450 h 598"/>
              <a:gd name="T84" fmla="*/ 554 w 593"/>
              <a:gd name="T85" fmla="*/ 172 h 598"/>
              <a:gd name="T86" fmla="*/ 459 w 593"/>
              <a:gd name="T87" fmla="*/ 48 h 598"/>
              <a:gd name="T88" fmla="*/ 452 w 593"/>
              <a:gd name="T89" fmla="*/ 39 h 598"/>
              <a:gd name="T90" fmla="*/ 534 w 593"/>
              <a:gd name="T91" fmla="*/ 120 h 598"/>
              <a:gd name="T92" fmla="*/ 554 w 593"/>
              <a:gd name="T93" fmla="*/ 152 h 598"/>
              <a:gd name="T94" fmla="*/ 586 w 593"/>
              <a:gd name="T95" fmla="*/ 328 h 598"/>
              <a:gd name="T96" fmla="*/ 593 w 593"/>
              <a:gd name="T97" fmla="*/ 363 h 598"/>
              <a:gd name="T98" fmla="*/ 580 w 593"/>
              <a:gd name="T99" fmla="*/ 398 h 598"/>
              <a:gd name="T100" fmla="*/ 568 w 593"/>
              <a:gd name="T101" fmla="*/ 418 h 598"/>
              <a:gd name="T102" fmla="*/ 447 w 593"/>
              <a:gd name="T103" fmla="*/ 560 h 598"/>
              <a:gd name="T104" fmla="*/ 299 w 593"/>
              <a:gd name="T105" fmla="*/ 598 h 598"/>
              <a:gd name="T106" fmla="*/ 229 w 593"/>
              <a:gd name="T107" fmla="*/ 581 h 598"/>
              <a:gd name="T108" fmla="*/ 78 w 593"/>
              <a:gd name="T109" fmla="*/ 489 h 598"/>
              <a:gd name="T110" fmla="*/ 10 w 593"/>
              <a:gd name="T111" fmla="*/ 370 h 598"/>
              <a:gd name="T112" fmla="*/ 5 w 593"/>
              <a:gd name="T113" fmla="*/ 190 h 598"/>
              <a:gd name="T114" fmla="*/ 1 w 593"/>
              <a:gd name="T115" fmla="*/ 193 h 598"/>
              <a:gd name="T116" fmla="*/ 17 w 593"/>
              <a:gd name="T117" fmla="*/ 137 h 598"/>
              <a:gd name="T118" fmla="*/ 38 w 593"/>
              <a:gd name="T119" fmla="*/ 98 h 598"/>
              <a:gd name="T120" fmla="*/ 228 w 593"/>
              <a:gd name="T121" fmla="*/ 14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3" h="598">
                <a:moveTo>
                  <a:pt x="241" y="581"/>
                </a:moveTo>
                <a:lnTo>
                  <a:pt x="248" y="585"/>
                </a:lnTo>
                <a:lnTo>
                  <a:pt x="254" y="587"/>
                </a:lnTo>
                <a:lnTo>
                  <a:pt x="261" y="590"/>
                </a:lnTo>
                <a:lnTo>
                  <a:pt x="253" y="586"/>
                </a:lnTo>
                <a:lnTo>
                  <a:pt x="244" y="582"/>
                </a:lnTo>
                <a:lnTo>
                  <a:pt x="241" y="581"/>
                </a:lnTo>
                <a:close/>
                <a:moveTo>
                  <a:pt x="475" y="534"/>
                </a:moveTo>
                <a:lnTo>
                  <a:pt x="446" y="551"/>
                </a:lnTo>
                <a:lnTo>
                  <a:pt x="414" y="564"/>
                </a:lnTo>
                <a:lnTo>
                  <a:pt x="379" y="573"/>
                </a:lnTo>
                <a:lnTo>
                  <a:pt x="342" y="579"/>
                </a:lnTo>
                <a:lnTo>
                  <a:pt x="304" y="581"/>
                </a:lnTo>
                <a:lnTo>
                  <a:pt x="295" y="581"/>
                </a:lnTo>
                <a:lnTo>
                  <a:pt x="286" y="582"/>
                </a:lnTo>
                <a:lnTo>
                  <a:pt x="265" y="582"/>
                </a:lnTo>
                <a:lnTo>
                  <a:pt x="277" y="587"/>
                </a:lnTo>
                <a:lnTo>
                  <a:pt x="296" y="591"/>
                </a:lnTo>
                <a:lnTo>
                  <a:pt x="316" y="591"/>
                </a:lnTo>
                <a:lnTo>
                  <a:pt x="334" y="590"/>
                </a:lnTo>
                <a:lnTo>
                  <a:pt x="362" y="585"/>
                </a:lnTo>
                <a:lnTo>
                  <a:pt x="391" y="579"/>
                </a:lnTo>
                <a:lnTo>
                  <a:pt x="417" y="570"/>
                </a:lnTo>
                <a:lnTo>
                  <a:pt x="443" y="558"/>
                </a:lnTo>
                <a:lnTo>
                  <a:pt x="459" y="547"/>
                </a:lnTo>
                <a:lnTo>
                  <a:pt x="475" y="534"/>
                </a:lnTo>
                <a:close/>
                <a:moveTo>
                  <a:pt x="78" y="477"/>
                </a:moveTo>
                <a:lnTo>
                  <a:pt x="101" y="502"/>
                </a:lnTo>
                <a:lnTo>
                  <a:pt x="126" y="524"/>
                </a:lnTo>
                <a:lnTo>
                  <a:pt x="152" y="544"/>
                </a:lnTo>
                <a:lnTo>
                  <a:pt x="182" y="558"/>
                </a:lnTo>
                <a:lnTo>
                  <a:pt x="190" y="561"/>
                </a:lnTo>
                <a:lnTo>
                  <a:pt x="161" y="545"/>
                </a:lnTo>
                <a:lnTo>
                  <a:pt x="133" y="527"/>
                </a:lnTo>
                <a:lnTo>
                  <a:pt x="110" y="505"/>
                </a:lnTo>
                <a:lnTo>
                  <a:pt x="98" y="492"/>
                </a:lnTo>
                <a:lnTo>
                  <a:pt x="88" y="477"/>
                </a:lnTo>
                <a:lnTo>
                  <a:pt x="88" y="480"/>
                </a:lnTo>
                <a:lnTo>
                  <a:pt x="86" y="481"/>
                </a:lnTo>
                <a:lnTo>
                  <a:pt x="85" y="481"/>
                </a:lnTo>
                <a:lnTo>
                  <a:pt x="78" y="477"/>
                </a:lnTo>
                <a:close/>
                <a:moveTo>
                  <a:pt x="32" y="395"/>
                </a:moveTo>
                <a:lnTo>
                  <a:pt x="39" y="414"/>
                </a:lnTo>
                <a:lnTo>
                  <a:pt x="48" y="433"/>
                </a:lnTo>
                <a:lnTo>
                  <a:pt x="60" y="451"/>
                </a:lnTo>
                <a:lnTo>
                  <a:pt x="86" y="477"/>
                </a:lnTo>
                <a:lnTo>
                  <a:pt x="70" y="451"/>
                </a:lnTo>
                <a:lnTo>
                  <a:pt x="55" y="426"/>
                </a:lnTo>
                <a:lnTo>
                  <a:pt x="32" y="395"/>
                </a:lnTo>
                <a:close/>
                <a:moveTo>
                  <a:pt x="576" y="267"/>
                </a:moveTo>
                <a:lnTo>
                  <a:pt x="577" y="303"/>
                </a:lnTo>
                <a:lnTo>
                  <a:pt x="576" y="337"/>
                </a:lnTo>
                <a:lnTo>
                  <a:pt x="573" y="372"/>
                </a:lnTo>
                <a:lnTo>
                  <a:pt x="569" y="408"/>
                </a:lnTo>
                <a:lnTo>
                  <a:pt x="581" y="385"/>
                </a:lnTo>
                <a:lnTo>
                  <a:pt x="582" y="350"/>
                </a:lnTo>
                <a:lnTo>
                  <a:pt x="581" y="315"/>
                </a:lnTo>
                <a:lnTo>
                  <a:pt x="577" y="278"/>
                </a:lnTo>
                <a:lnTo>
                  <a:pt x="576" y="267"/>
                </a:lnTo>
                <a:close/>
                <a:moveTo>
                  <a:pt x="11" y="173"/>
                </a:moveTo>
                <a:lnTo>
                  <a:pt x="10" y="177"/>
                </a:lnTo>
                <a:lnTo>
                  <a:pt x="7" y="190"/>
                </a:lnTo>
                <a:lnTo>
                  <a:pt x="6" y="206"/>
                </a:lnTo>
                <a:lnTo>
                  <a:pt x="7" y="193"/>
                </a:lnTo>
                <a:lnTo>
                  <a:pt x="11" y="173"/>
                </a:lnTo>
                <a:close/>
                <a:moveTo>
                  <a:pt x="341" y="9"/>
                </a:moveTo>
                <a:lnTo>
                  <a:pt x="309" y="9"/>
                </a:lnTo>
                <a:lnTo>
                  <a:pt x="362" y="25"/>
                </a:lnTo>
                <a:lnTo>
                  <a:pt x="375" y="30"/>
                </a:lnTo>
                <a:lnTo>
                  <a:pt x="388" y="36"/>
                </a:lnTo>
                <a:lnTo>
                  <a:pt x="392" y="36"/>
                </a:lnTo>
                <a:lnTo>
                  <a:pt x="393" y="38"/>
                </a:lnTo>
                <a:lnTo>
                  <a:pt x="396" y="39"/>
                </a:lnTo>
                <a:lnTo>
                  <a:pt x="399" y="40"/>
                </a:lnTo>
                <a:lnTo>
                  <a:pt x="399" y="42"/>
                </a:lnTo>
                <a:lnTo>
                  <a:pt x="397" y="43"/>
                </a:lnTo>
                <a:lnTo>
                  <a:pt x="396" y="44"/>
                </a:lnTo>
                <a:lnTo>
                  <a:pt x="395" y="46"/>
                </a:lnTo>
                <a:lnTo>
                  <a:pt x="393" y="46"/>
                </a:lnTo>
                <a:lnTo>
                  <a:pt x="389" y="44"/>
                </a:lnTo>
                <a:lnTo>
                  <a:pt x="386" y="43"/>
                </a:lnTo>
                <a:lnTo>
                  <a:pt x="382" y="42"/>
                </a:lnTo>
                <a:lnTo>
                  <a:pt x="378" y="42"/>
                </a:lnTo>
                <a:lnTo>
                  <a:pt x="367" y="36"/>
                </a:lnTo>
                <a:lnTo>
                  <a:pt x="357" y="33"/>
                </a:lnTo>
                <a:lnTo>
                  <a:pt x="334" y="26"/>
                </a:lnTo>
                <a:lnTo>
                  <a:pt x="313" y="19"/>
                </a:lnTo>
                <a:lnTo>
                  <a:pt x="299" y="16"/>
                </a:lnTo>
                <a:lnTo>
                  <a:pt x="283" y="13"/>
                </a:lnTo>
                <a:lnTo>
                  <a:pt x="223" y="25"/>
                </a:lnTo>
                <a:lnTo>
                  <a:pt x="187" y="35"/>
                </a:lnTo>
                <a:lnTo>
                  <a:pt x="162" y="46"/>
                </a:lnTo>
                <a:lnTo>
                  <a:pt x="140" y="55"/>
                </a:lnTo>
                <a:lnTo>
                  <a:pt x="118" y="65"/>
                </a:lnTo>
                <a:lnTo>
                  <a:pt x="103" y="75"/>
                </a:lnTo>
                <a:lnTo>
                  <a:pt x="88" y="85"/>
                </a:lnTo>
                <a:lnTo>
                  <a:pt x="77" y="93"/>
                </a:lnTo>
                <a:lnTo>
                  <a:pt x="65" y="102"/>
                </a:lnTo>
                <a:lnTo>
                  <a:pt x="53" y="111"/>
                </a:lnTo>
                <a:lnTo>
                  <a:pt x="44" y="122"/>
                </a:lnTo>
                <a:lnTo>
                  <a:pt x="39" y="135"/>
                </a:lnTo>
                <a:lnTo>
                  <a:pt x="39" y="135"/>
                </a:lnTo>
                <a:lnTo>
                  <a:pt x="39" y="136"/>
                </a:lnTo>
                <a:lnTo>
                  <a:pt x="38" y="136"/>
                </a:lnTo>
                <a:lnTo>
                  <a:pt x="43" y="120"/>
                </a:lnTo>
                <a:lnTo>
                  <a:pt x="55" y="107"/>
                </a:lnTo>
                <a:lnTo>
                  <a:pt x="69" y="96"/>
                </a:lnTo>
                <a:lnTo>
                  <a:pt x="84" y="85"/>
                </a:lnTo>
                <a:lnTo>
                  <a:pt x="97" y="76"/>
                </a:lnTo>
                <a:lnTo>
                  <a:pt x="119" y="61"/>
                </a:lnTo>
                <a:lnTo>
                  <a:pt x="143" y="50"/>
                </a:lnTo>
                <a:lnTo>
                  <a:pt x="85" y="72"/>
                </a:lnTo>
                <a:lnTo>
                  <a:pt x="68" y="78"/>
                </a:lnTo>
                <a:lnTo>
                  <a:pt x="52" y="88"/>
                </a:lnTo>
                <a:lnTo>
                  <a:pt x="42" y="99"/>
                </a:lnTo>
                <a:lnTo>
                  <a:pt x="34" y="114"/>
                </a:lnTo>
                <a:lnTo>
                  <a:pt x="27" y="128"/>
                </a:lnTo>
                <a:lnTo>
                  <a:pt x="21" y="145"/>
                </a:lnTo>
                <a:lnTo>
                  <a:pt x="19" y="151"/>
                </a:lnTo>
                <a:lnTo>
                  <a:pt x="10" y="196"/>
                </a:lnTo>
                <a:lnTo>
                  <a:pt x="7" y="215"/>
                </a:lnTo>
                <a:lnTo>
                  <a:pt x="5" y="233"/>
                </a:lnTo>
                <a:lnTo>
                  <a:pt x="6" y="279"/>
                </a:lnTo>
                <a:lnTo>
                  <a:pt x="6" y="280"/>
                </a:lnTo>
                <a:lnTo>
                  <a:pt x="6" y="280"/>
                </a:lnTo>
                <a:lnTo>
                  <a:pt x="10" y="321"/>
                </a:lnTo>
                <a:lnTo>
                  <a:pt x="11" y="345"/>
                </a:lnTo>
                <a:lnTo>
                  <a:pt x="14" y="368"/>
                </a:lnTo>
                <a:lnTo>
                  <a:pt x="19" y="392"/>
                </a:lnTo>
                <a:lnTo>
                  <a:pt x="28" y="413"/>
                </a:lnTo>
                <a:lnTo>
                  <a:pt x="32" y="419"/>
                </a:lnTo>
                <a:lnTo>
                  <a:pt x="25" y="395"/>
                </a:lnTo>
                <a:lnTo>
                  <a:pt x="19" y="370"/>
                </a:lnTo>
                <a:lnTo>
                  <a:pt x="15" y="359"/>
                </a:lnTo>
                <a:lnTo>
                  <a:pt x="15" y="359"/>
                </a:lnTo>
                <a:lnTo>
                  <a:pt x="15" y="358"/>
                </a:lnTo>
                <a:lnTo>
                  <a:pt x="17" y="358"/>
                </a:lnTo>
                <a:lnTo>
                  <a:pt x="11" y="299"/>
                </a:lnTo>
                <a:lnTo>
                  <a:pt x="13" y="256"/>
                </a:lnTo>
                <a:lnTo>
                  <a:pt x="18" y="214"/>
                </a:lnTo>
                <a:lnTo>
                  <a:pt x="26" y="170"/>
                </a:lnTo>
                <a:lnTo>
                  <a:pt x="30" y="130"/>
                </a:lnTo>
                <a:lnTo>
                  <a:pt x="30" y="130"/>
                </a:lnTo>
                <a:lnTo>
                  <a:pt x="31" y="128"/>
                </a:lnTo>
                <a:lnTo>
                  <a:pt x="31" y="128"/>
                </a:lnTo>
                <a:lnTo>
                  <a:pt x="31" y="149"/>
                </a:lnTo>
                <a:lnTo>
                  <a:pt x="40" y="116"/>
                </a:lnTo>
                <a:lnTo>
                  <a:pt x="42" y="116"/>
                </a:lnTo>
                <a:lnTo>
                  <a:pt x="42" y="116"/>
                </a:lnTo>
                <a:lnTo>
                  <a:pt x="31" y="160"/>
                </a:lnTo>
                <a:lnTo>
                  <a:pt x="26" y="208"/>
                </a:lnTo>
                <a:lnTo>
                  <a:pt x="19" y="257"/>
                </a:lnTo>
                <a:lnTo>
                  <a:pt x="19" y="294"/>
                </a:lnTo>
                <a:lnTo>
                  <a:pt x="26" y="329"/>
                </a:lnTo>
                <a:lnTo>
                  <a:pt x="35" y="364"/>
                </a:lnTo>
                <a:lnTo>
                  <a:pt x="46" y="398"/>
                </a:lnTo>
                <a:lnTo>
                  <a:pt x="46" y="400"/>
                </a:lnTo>
                <a:lnTo>
                  <a:pt x="46" y="401"/>
                </a:lnTo>
                <a:lnTo>
                  <a:pt x="44" y="401"/>
                </a:lnTo>
                <a:lnTo>
                  <a:pt x="44" y="401"/>
                </a:lnTo>
                <a:lnTo>
                  <a:pt x="31" y="371"/>
                </a:lnTo>
                <a:lnTo>
                  <a:pt x="22" y="339"/>
                </a:lnTo>
                <a:lnTo>
                  <a:pt x="27" y="374"/>
                </a:lnTo>
                <a:lnTo>
                  <a:pt x="32" y="385"/>
                </a:lnTo>
                <a:lnTo>
                  <a:pt x="40" y="396"/>
                </a:lnTo>
                <a:lnTo>
                  <a:pt x="65" y="433"/>
                </a:lnTo>
                <a:lnTo>
                  <a:pt x="77" y="451"/>
                </a:lnTo>
                <a:lnTo>
                  <a:pt x="89" y="471"/>
                </a:lnTo>
                <a:lnTo>
                  <a:pt x="102" y="489"/>
                </a:lnTo>
                <a:lnTo>
                  <a:pt x="116" y="505"/>
                </a:lnTo>
                <a:lnTo>
                  <a:pt x="141" y="524"/>
                </a:lnTo>
                <a:lnTo>
                  <a:pt x="166" y="541"/>
                </a:lnTo>
                <a:lnTo>
                  <a:pt x="194" y="556"/>
                </a:lnTo>
                <a:lnTo>
                  <a:pt x="215" y="566"/>
                </a:lnTo>
                <a:lnTo>
                  <a:pt x="229" y="569"/>
                </a:lnTo>
                <a:lnTo>
                  <a:pt x="229" y="568"/>
                </a:lnTo>
                <a:lnTo>
                  <a:pt x="231" y="568"/>
                </a:lnTo>
                <a:lnTo>
                  <a:pt x="238" y="570"/>
                </a:lnTo>
                <a:lnTo>
                  <a:pt x="246" y="570"/>
                </a:lnTo>
                <a:lnTo>
                  <a:pt x="242" y="568"/>
                </a:lnTo>
                <a:lnTo>
                  <a:pt x="238" y="564"/>
                </a:lnTo>
                <a:lnTo>
                  <a:pt x="237" y="560"/>
                </a:lnTo>
                <a:lnTo>
                  <a:pt x="237" y="560"/>
                </a:lnTo>
                <a:lnTo>
                  <a:pt x="237" y="558"/>
                </a:lnTo>
                <a:lnTo>
                  <a:pt x="238" y="558"/>
                </a:lnTo>
                <a:lnTo>
                  <a:pt x="244" y="565"/>
                </a:lnTo>
                <a:lnTo>
                  <a:pt x="253" y="569"/>
                </a:lnTo>
                <a:lnTo>
                  <a:pt x="266" y="572"/>
                </a:lnTo>
                <a:lnTo>
                  <a:pt x="304" y="570"/>
                </a:lnTo>
                <a:lnTo>
                  <a:pt x="342" y="570"/>
                </a:lnTo>
                <a:lnTo>
                  <a:pt x="344" y="570"/>
                </a:lnTo>
                <a:lnTo>
                  <a:pt x="344" y="572"/>
                </a:lnTo>
                <a:lnTo>
                  <a:pt x="380" y="565"/>
                </a:lnTo>
                <a:lnTo>
                  <a:pt x="416" y="556"/>
                </a:lnTo>
                <a:lnTo>
                  <a:pt x="450" y="540"/>
                </a:lnTo>
                <a:lnTo>
                  <a:pt x="481" y="519"/>
                </a:lnTo>
                <a:lnTo>
                  <a:pt x="508" y="494"/>
                </a:lnTo>
                <a:lnTo>
                  <a:pt x="531" y="464"/>
                </a:lnTo>
                <a:lnTo>
                  <a:pt x="548" y="431"/>
                </a:lnTo>
                <a:lnTo>
                  <a:pt x="559" y="396"/>
                </a:lnTo>
                <a:lnTo>
                  <a:pt x="564" y="355"/>
                </a:lnTo>
                <a:lnTo>
                  <a:pt x="564" y="316"/>
                </a:lnTo>
                <a:lnTo>
                  <a:pt x="559" y="276"/>
                </a:lnTo>
                <a:lnTo>
                  <a:pt x="551" y="245"/>
                </a:lnTo>
                <a:lnTo>
                  <a:pt x="543" y="212"/>
                </a:lnTo>
                <a:lnTo>
                  <a:pt x="533" y="182"/>
                </a:lnTo>
                <a:lnTo>
                  <a:pt x="519" y="158"/>
                </a:lnTo>
                <a:lnTo>
                  <a:pt x="505" y="137"/>
                </a:lnTo>
                <a:lnTo>
                  <a:pt x="492" y="116"/>
                </a:lnTo>
                <a:lnTo>
                  <a:pt x="480" y="96"/>
                </a:lnTo>
                <a:lnTo>
                  <a:pt x="470" y="82"/>
                </a:lnTo>
                <a:lnTo>
                  <a:pt x="459" y="71"/>
                </a:lnTo>
                <a:lnTo>
                  <a:pt x="459" y="78"/>
                </a:lnTo>
                <a:lnTo>
                  <a:pt x="459" y="78"/>
                </a:lnTo>
                <a:lnTo>
                  <a:pt x="459" y="80"/>
                </a:lnTo>
                <a:lnTo>
                  <a:pt x="458" y="80"/>
                </a:lnTo>
                <a:lnTo>
                  <a:pt x="458" y="73"/>
                </a:lnTo>
                <a:lnTo>
                  <a:pt x="455" y="67"/>
                </a:lnTo>
                <a:lnTo>
                  <a:pt x="439" y="55"/>
                </a:lnTo>
                <a:lnTo>
                  <a:pt x="420" y="44"/>
                </a:lnTo>
                <a:lnTo>
                  <a:pt x="399" y="36"/>
                </a:lnTo>
                <a:lnTo>
                  <a:pt x="397" y="35"/>
                </a:lnTo>
                <a:lnTo>
                  <a:pt x="399" y="34"/>
                </a:lnTo>
                <a:lnTo>
                  <a:pt x="399" y="33"/>
                </a:lnTo>
                <a:lnTo>
                  <a:pt x="400" y="31"/>
                </a:lnTo>
                <a:lnTo>
                  <a:pt x="401" y="31"/>
                </a:lnTo>
                <a:lnTo>
                  <a:pt x="421" y="36"/>
                </a:lnTo>
                <a:lnTo>
                  <a:pt x="439" y="43"/>
                </a:lnTo>
                <a:lnTo>
                  <a:pt x="424" y="31"/>
                </a:lnTo>
                <a:lnTo>
                  <a:pt x="405" y="22"/>
                </a:lnTo>
                <a:lnTo>
                  <a:pt x="387" y="16"/>
                </a:lnTo>
                <a:lnTo>
                  <a:pt x="371" y="12"/>
                </a:lnTo>
                <a:lnTo>
                  <a:pt x="341" y="9"/>
                </a:lnTo>
                <a:close/>
                <a:moveTo>
                  <a:pt x="349" y="0"/>
                </a:moveTo>
                <a:lnTo>
                  <a:pt x="380" y="6"/>
                </a:lnTo>
                <a:lnTo>
                  <a:pt x="401" y="13"/>
                </a:lnTo>
                <a:lnTo>
                  <a:pt x="421" y="22"/>
                </a:lnTo>
                <a:lnTo>
                  <a:pt x="438" y="35"/>
                </a:lnTo>
                <a:lnTo>
                  <a:pt x="451" y="51"/>
                </a:lnTo>
                <a:lnTo>
                  <a:pt x="471" y="69"/>
                </a:lnTo>
                <a:lnTo>
                  <a:pt x="488" y="93"/>
                </a:lnTo>
                <a:lnTo>
                  <a:pt x="504" y="118"/>
                </a:lnTo>
                <a:lnTo>
                  <a:pt x="519" y="143"/>
                </a:lnTo>
                <a:lnTo>
                  <a:pt x="534" y="169"/>
                </a:lnTo>
                <a:lnTo>
                  <a:pt x="544" y="196"/>
                </a:lnTo>
                <a:lnTo>
                  <a:pt x="555" y="235"/>
                </a:lnTo>
                <a:lnTo>
                  <a:pt x="564" y="273"/>
                </a:lnTo>
                <a:lnTo>
                  <a:pt x="569" y="312"/>
                </a:lnTo>
                <a:lnTo>
                  <a:pt x="569" y="347"/>
                </a:lnTo>
                <a:lnTo>
                  <a:pt x="565" y="383"/>
                </a:lnTo>
                <a:lnTo>
                  <a:pt x="556" y="418"/>
                </a:lnTo>
                <a:lnTo>
                  <a:pt x="543" y="450"/>
                </a:lnTo>
                <a:lnTo>
                  <a:pt x="568" y="410"/>
                </a:lnTo>
                <a:lnTo>
                  <a:pt x="572" y="358"/>
                </a:lnTo>
                <a:lnTo>
                  <a:pt x="573" y="305"/>
                </a:lnTo>
                <a:lnTo>
                  <a:pt x="571" y="253"/>
                </a:lnTo>
                <a:lnTo>
                  <a:pt x="564" y="211"/>
                </a:lnTo>
                <a:lnTo>
                  <a:pt x="554" y="172"/>
                </a:lnTo>
                <a:lnTo>
                  <a:pt x="539" y="144"/>
                </a:lnTo>
                <a:lnTo>
                  <a:pt x="523" y="119"/>
                </a:lnTo>
                <a:lnTo>
                  <a:pt x="505" y="97"/>
                </a:lnTo>
                <a:lnTo>
                  <a:pt x="487" y="76"/>
                </a:lnTo>
                <a:lnTo>
                  <a:pt x="468" y="57"/>
                </a:lnTo>
                <a:lnTo>
                  <a:pt x="459" y="48"/>
                </a:lnTo>
                <a:lnTo>
                  <a:pt x="449" y="39"/>
                </a:lnTo>
                <a:lnTo>
                  <a:pt x="438" y="34"/>
                </a:lnTo>
                <a:lnTo>
                  <a:pt x="438" y="33"/>
                </a:lnTo>
                <a:lnTo>
                  <a:pt x="439" y="33"/>
                </a:lnTo>
                <a:lnTo>
                  <a:pt x="439" y="33"/>
                </a:lnTo>
                <a:lnTo>
                  <a:pt x="452" y="39"/>
                </a:lnTo>
                <a:lnTo>
                  <a:pt x="464" y="48"/>
                </a:lnTo>
                <a:lnTo>
                  <a:pt x="476" y="59"/>
                </a:lnTo>
                <a:lnTo>
                  <a:pt x="497" y="80"/>
                </a:lnTo>
                <a:lnTo>
                  <a:pt x="517" y="102"/>
                </a:lnTo>
                <a:lnTo>
                  <a:pt x="539" y="134"/>
                </a:lnTo>
                <a:lnTo>
                  <a:pt x="534" y="120"/>
                </a:lnTo>
                <a:lnTo>
                  <a:pt x="534" y="119"/>
                </a:lnTo>
                <a:lnTo>
                  <a:pt x="535" y="118"/>
                </a:lnTo>
                <a:lnTo>
                  <a:pt x="536" y="118"/>
                </a:lnTo>
                <a:lnTo>
                  <a:pt x="536" y="118"/>
                </a:lnTo>
                <a:lnTo>
                  <a:pt x="547" y="134"/>
                </a:lnTo>
                <a:lnTo>
                  <a:pt x="554" y="152"/>
                </a:lnTo>
                <a:lnTo>
                  <a:pt x="559" y="172"/>
                </a:lnTo>
                <a:lnTo>
                  <a:pt x="567" y="190"/>
                </a:lnTo>
                <a:lnTo>
                  <a:pt x="576" y="227"/>
                </a:lnTo>
                <a:lnTo>
                  <a:pt x="580" y="265"/>
                </a:lnTo>
                <a:lnTo>
                  <a:pt x="584" y="303"/>
                </a:lnTo>
                <a:lnTo>
                  <a:pt x="586" y="328"/>
                </a:lnTo>
                <a:lnTo>
                  <a:pt x="588" y="353"/>
                </a:lnTo>
                <a:lnTo>
                  <a:pt x="585" y="377"/>
                </a:lnTo>
                <a:lnTo>
                  <a:pt x="593" y="363"/>
                </a:lnTo>
                <a:lnTo>
                  <a:pt x="593" y="363"/>
                </a:lnTo>
                <a:lnTo>
                  <a:pt x="593" y="363"/>
                </a:lnTo>
                <a:lnTo>
                  <a:pt x="593" y="363"/>
                </a:lnTo>
                <a:lnTo>
                  <a:pt x="585" y="381"/>
                </a:lnTo>
                <a:lnTo>
                  <a:pt x="584" y="389"/>
                </a:lnTo>
                <a:lnTo>
                  <a:pt x="581" y="397"/>
                </a:lnTo>
                <a:lnTo>
                  <a:pt x="581" y="398"/>
                </a:lnTo>
                <a:lnTo>
                  <a:pt x="580" y="400"/>
                </a:lnTo>
                <a:lnTo>
                  <a:pt x="580" y="398"/>
                </a:lnTo>
                <a:lnTo>
                  <a:pt x="580" y="398"/>
                </a:lnTo>
                <a:lnTo>
                  <a:pt x="581" y="391"/>
                </a:lnTo>
                <a:lnTo>
                  <a:pt x="569" y="413"/>
                </a:lnTo>
                <a:lnTo>
                  <a:pt x="568" y="418"/>
                </a:lnTo>
                <a:lnTo>
                  <a:pt x="568" y="418"/>
                </a:lnTo>
                <a:lnTo>
                  <a:pt x="568" y="418"/>
                </a:lnTo>
                <a:lnTo>
                  <a:pt x="568" y="418"/>
                </a:lnTo>
                <a:lnTo>
                  <a:pt x="568" y="416"/>
                </a:lnTo>
                <a:lnTo>
                  <a:pt x="543" y="456"/>
                </a:lnTo>
                <a:lnTo>
                  <a:pt x="515" y="494"/>
                </a:lnTo>
                <a:lnTo>
                  <a:pt x="483" y="530"/>
                </a:lnTo>
                <a:lnTo>
                  <a:pt x="447" y="560"/>
                </a:lnTo>
                <a:lnTo>
                  <a:pt x="422" y="574"/>
                </a:lnTo>
                <a:lnTo>
                  <a:pt x="395" y="583"/>
                </a:lnTo>
                <a:lnTo>
                  <a:pt x="366" y="590"/>
                </a:lnTo>
                <a:lnTo>
                  <a:pt x="338" y="595"/>
                </a:lnTo>
                <a:lnTo>
                  <a:pt x="319" y="598"/>
                </a:lnTo>
                <a:lnTo>
                  <a:pt x="299" y="598"/>
                </a:lnTo>
                <a:lnTo>
                  <a:pt x="279" y="595"/>
                </a:lnTo>
                <a:lnTo>
                  <a:pt x="270" y="593"/>
                </a:lnTo>
                <a:lnTo>
                  <a:pt x="257" y="593"/>
                </a:lnTo>
                <a:lnTo>
                  <a:pt x="245" y="589"/>
                </a:lnTo>
                <a:lnTo>
                  <a:pt x="233" y="582"/>
                </a:lnTo>
                <a:lnTo>
                  <a:pt x="229" y="581"/>
                </a:lnTo>
                <a:lnTo>
                  <a:pt x="200" y="576"/>
                </a:lnTo>
                <a:lnTo>
                  <a:pt x="173" y="565"/>
                </a:lnTo>
                <a:lnTo>
                  <a:pt x="145" y="551"/>
                </a:lnTo>
                <a:lnTo>
                  <a:pt x="120" y="532"/>
                </a:lnTo>
                <a:lnTo>
                  <a:pt x="99" y="511"/>
                </a:lnTo>
                <a:lnTo>
                  <a:pt x="78" y="489"/>
                </a:lnTo>
                <a:lnTo>
                  <a:pt x="59" y="465"/>
                </a:lnTo>
                <a:lnTo>
                  <a:pt x="55" y="459"/>
                </a:lnTo>
                <a:lnTo>
                  <a:pt x="49" y="452"/>
                </a:lnTo>
                <a:lnTo>
                  <a:pt x="34" y="433"/>
                </a:lnTo>
                <a:lnTo>
                  <a:pt x="23" y="412"/>
                </a:lnTo>
                <a:lnTo>
                  <a:pt x="10" y="370"/>
                </a:lnTo>
                <a:lnTo>
                  <a:pt x="5" y="325"/>
                </a:lnTo>
                <a:lnTo>
                  <a:pt x="2" y="274"/>
                </a:lnTo>
                <a:lnTo>
                  <a:pt x="0" y="261"/>
                </a:lnTo>
                <a:lnTo>
                  <a:pt x="1" y="248"/>
                </a:lnTo>
                <a:lnTo>
                  <a:pt x="1" y="229"/>
                </a:lnTo>
                <a:lnTo>
                  <a:pt x="5" y="190"/>
                </a:lnTo>
                <a:lnTo>
                  <a:pt x="5" y="191"/>
                </a:lnTo>
                <a:lnTo>
                  <a:pt x="4" y="193"/>
                </a:lnTo>
                <a:lnTo>
                  <a:pt x="2" y="194"/>
                </a:lnTo>
                <a:lnTo>
                  <a:pt x="1" y="194"/>
                </a:lnTo>
                <a:lnTo>
                  <a:pt x="1" y="194"/>
                </a:lnTo>
                <a:lnTo>
                  <a:pt x="1" y="193"/>
                </a:lnTo>
                <a:lnTo>
                  <a:pt x="5" y="168"/>
                </a:lnTo>
                <a:lnTo>
                  <a:pt x="14" y="144"/>
                </a:lnTo>
                <a:lnTo>
                  <a:pt x="15" y="139"/>
                </a:lnTo>
                <a:lnTo>
                  <a:pt x="15" y="139"/>
                </a:lnTo>
                <a:lnTo>
                  <a:pt x="17" y="137"/>
                </a:lnTo>
                <a:lnTo>
                  <a:pt x="17" y="137"/>
                </a:lnTo>
                <a:lnTo>
                  <a:pt x="17" y="140"/>
                </a:lnTo>
                <a:lnTo>
                  <a:pt x="25" y="123"/>
                </a:lnTo>
                <a:lnTo>
                  <a:pt x="27" y="113"/>
                </a:lnTo>
                <a:lnTo>
                  <a:pt x="28" y="113"/>
                </a:lnTo>
                <a:lnTo>
                  <a:pt x="30" y="111"/>
                </a:lnTo>
                <a:lnTo>
                  <a:pt x="38" y="98"/>
                </a:lnTo>
                <a:lnTo>
                  <a:pt x="48" y="86"/>
                </a:lnTo>
                <a:lnTo>
                  <a:pt x="61" y="76"/>
                </a:lnTo>
                <a:lnTo>
                  <a:pt x="97" y="59"/>
                </a:lnTo>
                <a:lnTo>
                  <a:pt x="133" y="46"/>
                </a:lnTo>
                <a:lnTo>
                  <a:pt x="203" y="23"/>
                </a:lnTo>
                <a:lnTo>
                  <a:pt x="228" y="14"/>
                </a:lnTo>
                <a:lnTo>
                  <a:pt x="256" y="6"/>
                </a:lnTo>
                <a:lnTo>
                  <a:pt x="283" y="5"/>
                </a:lnTo>
                <a:lnTo>
                  <a:pt x="316" y="1"/>
                </a:lnTo>
                <a:lnTo>
                  <a:pt x="349" y="0"/>
                </a:lnTo>
                <a:close/>
              </a:path>
            </a:pathLst>
          </a:custGeom>
          <a:noFill/>
          <a:ln w="0">
            <a:solidFill>
              <a:schemeClr val="tx1">
                <a:lumMod val="85000"/>
                <a:lumOff val="15000"/>
              </a:schemeClr>
            </a:solidFill>
            <a:prstDash val="solid"/>
            <a:round/>
          </a:ln>
        </p:spPr>
        <p:txBody>
          <a:bodyPr vert="horz" wrap="square" lIns="91440" tIns="45720" rIns="91440" bIns="45720" numCol="1" anchor="t" anchorCtr="0" compatLnSpc="1"/>
          <a:lstStyle/>
          <a:p>
            <a:endParaRPr lang="zh-CN" altLang="en-US"/>
          </a:p>
        </p:txBody>
      </p:sp>
      <p:sp>
        <p:nvSpPr>
          <p:cNvPr id="34" name="Freeform 113"/>
          <p:cNvSpPr>
            <a:spLocks noEditPoints="1"/>
          </p:cNvSpPr>
          <p:nvPr/>
        </p:nvSpPr>
        <p:spPr bwMode="auto">
          <a:xfrm>
            <a:off x="8742563" y="1830184"/>
            <a:ext cx="2196497" cy="2215016"/>
          </a:xfrm>
          <a:custGeom>
            <a:avLst/>
            <a:gdLst>
              <a:gd name="T0" fmla="*/ 244 w 593"/>
              <a:gd name="T1" fmla="*/ 582 h 598"/>
              <a:gd name="T2" fmla="*/ 342 w 593"/>
              <a:gd name="T3" fmla="*/ 579 h 598"/>
              <a:gd name="T4" fmla="*/ 296 w 593"/>
              <a:gd name="T5" fmla="*/ 591 h 598"/>
              <a:gd name="T6" fmla="*/ 443 w 593"/>
              <a:gd name="T7" fmla="*/ 558 h 598"/>
              <a:gd name="T8" fmla="*/ 152 w 593"/>
              <a:gd name="T9" fmla="*/ 544 h 598"/>
              <a:gd name="T10" fmla="*/ 98 w 593"/>
              <a:gd name="T11" fmla="*/ 492 h 598"/>
              <a:gd name="T12" fmla="*/ 32 w 593"/>
              <a:gd name="T13" fmla="*/ 395 h 598"/>
              <a:gd name="T14" fmla="*/ 55 w 593"/>
              <a:gd name="T15" fmla="*/ 426 h 598"/>
              <a:gd name="T16" fmla="*/ 569 w 593"/>
              <a:gd name="T17" fmla="*/ 408 h 598"/>
              <a:gd name="T18" fmla="*/ 11 w 593"/>
              <a:gd name="T19" fmla="*/ 173 h 598"/>
              <a:gd name="T20" fmla="*/ 341 w 593"/>
              <a:gd name="T21" fmla="*/ 9 h 598"/>
              <a:gd name="T22" fmla="*/ 393 w 593"/>
              <a:gd name="T23" fmla="*/ 38 h 598"/>
              <a:gd name="T24" fmla="*/ 395 w 593"/>
              <a:gd name="T25" fmla="*/ 46 h 598"/>
              <a:gd name="T26" fmla="*/ 367 w 593"/>
              <a:gd name="T27" fmla="*/ 36 h 598"/>
              <a:gd name="T28" fmla="*/ 223 w 593"/>
              <a:gd name="T29" fmla="*/ 25 h 598"/>
              <a:gd name="T30" fmla="*/ 88 w 593"/>
              <a:gd name="T31" fmla="*/ 85 h 598"/>
              <a:gd name="T32" fmla="*/ 39 w 593"/>
              <a:gd name="T33" fmla="*/ 135 h 598"/>
              <a:gd name="T34" fmla="*/ 84 w 593"/>
              <a:gd name="T35" fmla="*/ 85 h 598"/>
              <a:gd name="T36" fmla="*/ 52 w 593"/>
              <a:gd name="T37" fmla="*/ 88 h 598"/>
              <a:gd name="T38" fmla="*/ 10 w 593"/>
              <a:gd name="T39" fmla="*/ 196 h 598"/>
              <a:gd name="T40" fmla="*/ 10 w 593"/>
              <a:gd name="T41" fmla="*/ 321 h 598"/>
              <a:gd name="T42" fmla="*/ 25 w 593"/>
              <a:gd name="T43" fmla="*/ 395 h 598"/>
              <a:gd name="T44" fmla="*/ 11 w 593"/>
              <a:gd name="T45" fmla="*/ 299 h 598"/>
              <a:gd name="T46" fmla="*/ 31 w 593"/>
              <a:gd name="T47" fmla="*/ 128 h 598"/>
              <a:gd name="T48" fmla="*/ 31 w 593"/>
              <a:gd name="T49" fmla="*/ 160 h 598"/>
              <a:gd name="T50" fmla="*/ 46 w 593"/>
              <a:gd name="T51" fmla="*/ 398 h 598"/>
              <a:gd name="T52" fmla="*/ 22 w 593"/>
              <a:gd name="T53" fmla="*/ 339 h 598"/>
              <a:gd name="T54" fmla="*/ 89 w 593"/>
              <a:gd name="T55" fmla="*/ 471 h 598"/>
              <a:gd name="T56" fmla="*/ 215 w 593"/>
              <a:gd name="T57" fmla="*/ 566 h 598"/>
              <a:gd name="T58" fmla="*/ 242 w 593"/>
              <a:gd name="T59" fmla="*/ 568 h 598"/>
              <a:gd name="T60" fmla="*/ 244 w 593"/>
              <a:gd name="T61" fmla="*/ 565 h 598"/>
              <a:gd name="T62" fmla="*/ 344 w 593"/>
              <a:gd name="T63" fmla="*/ 572 h 598"/>
              <a:gd name="T64" fmla="*/ 531 w 593"/>
              <a:gd name="T65" fmla="*/ 464 h 598"/>
              <a:gd name="T66" fmla="*/ 551 w 593"/>
              <a:gd name="T67" fmla="*/ 245 h 598"/>
              <a:gd name="T68" fmla="*/ 480 w 593"/>
              <a:gd name="T69" fmla="*/ 96 h 598"/>
              <a:gd name="T70" fmla="*/ 458 w 593"/>
              <a:gd name="T71" fmla="*/ 80 h 598"/>
              <a:gd name="T72" fmla="*/ 397 w 593"/>
              <a:gd name="T73" fmla="*/ 35 h 598"/>
              <a:gd name="T74" fmla="*/ 439 w 593"/>
              <a:gd name="T75" fmla="*/ 43 h 598"/>
              <a:gd name="T76" fmla="*/ 349 w 593"/>
              <a:gd name="T77" fmla="*/ 0 h 598"/>
              <a:gd name="T78" fmla="*/ 471 w 593"/>
              <a:gd name="T79" fmla="*/ 69 h 598"/>
              <a:gd name="T80" fmla="*/ 555 w 593"/>
              <a:gd name="T81" fmla="*/ 235 h 598"/>
              <a:gd name="T82" fmla="*/ 543 w 593"/>
              <a:gd name="T83" fmla="*/ 450 h 598"/>
              <a:gd name="T84" fmla="*/ 554 w 593"/>
              <a:gd name="T85" fmla="*/ 172 h 598"/>
              <a:gd name="T86" fmla="*/ 459 w 593"/>
              <a:gd name="T87" fmla="*/ 48 h 598"/>
              <a:gd name="T88" fmla="*/ 452 w 593"/>
              <a:gd name="T89" fmla="*/ 39 h 598"/>
              <a:gd name="T90" fmla="*/ 534 w 593"/>
              <a:gd name="T91" fmla="*/ 120 h 598"/>
              <a:gd name="T92" fmla="*/ 554 w 593"/>
              <a:gd name="T93" fmla="*/ 152 h 598"/>
              <a:gd name="T94" fmla="*/ 586 w 593"/>
              <a:gd name="T95" fmla="*/ 328 h 598"/>
              <a:gd name="T96" fmla="*/ 593 w 593"/>
              <a:gd name="T97" fmla="*/ 363 h 598"/>
              <a:gd name="T98" fmla="*/ 580 w 593"/>
              <a:gd name="T99" fmla="*/ 398 h 598"/>
              <a:gd name="T100" fmla="*/ 568 w 593"/>
              <a:gd name="T101" fmla="*/ 418 h 598"/>
              <a:gd name="T102" fmla="*/ 447 w 593"/>
              <a:gd name="T103" fmla="*/ 560 h 598"/>
              <a:gd name="T104" fmla="*/ 299 w 593"/>
              <a:gd name="T105" fmla="*/ 598 h 598"/>
              <a:gd name="T106" fmla="*/ 229 w 593"/>
              <a:gd name="T107" fmla="*/ 581 h 598"/>
              <a:gd name="T108" fmla="*/ 78 w 593"/>
              <a:gd name="T109" fmla="*/ 489 h 598"/>
              <a:gd name="T110" fmla="*/ 10 w 593"/>
              <a:gd name="T111" fmla="*/ 370 h 598"/>
              <a:gd name="T112" fmla="*/ 5 w 593"/>
              <a:gd name="T113" fmla="*/ 190 h 598"/>
              <a:gd name="T114" fmla="*/ 1 w 593"/>
              <a:gd name="T115" fmla="*/ 193 h 598"/>
              <a:gd name="T116" fmla="*/ 17 w 593"/>
              <a:gd name="T117" fmla="*/ 137 h 598"/>
              <a:gd name="T118" fmla="*/ 38 w 593"/>
              <a:gd name="T119" fmla="*/ 98 h 598"/>
              <a:gd name="T120" fmla="*/ 228 w 593"/>
              <a:gd name="T121" fmla="*/ 14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3" h="598">
                <a:moveTo>
                  <a:pt x="241" y="581"/>
                </a:moveTo>
                <a:lnTo>
                  <a:pt x="248" y="585"/>
                </a:lnTo>
                <a:lnTo>
                  <a:pt x="254" y="587"/>
                </a:lnTo>
                <a:lnTo>
                  <a:pt x="261" y="590"/>
                </a:lnTo>
                <a:lnTo>
                  <a:pt x="253" y="586"/>
                </a:lnTo>
                <a:lnTo>
                  <a:pt x="244" y="582"/>
                </a:lnTo>
                <a:lnTo>
                  <a:pt x="241" y="581"/>
                </a:lnTo>
                <a:close/>
                <a:moveTo>
                  <a:pt x="475" y="534"/>
                </a:moveTo>
                <a:lnTo>
                  <a:pt x="446" y="551"/>
                </a:lnTo>
                <a:lnTo>
                  <a:pt x="414" y="564"/>
                </a:lnTo>
                <a:lnTo>
                  <a:pt x="379" y="573"/>
                </a:lnTo>
                <a:lnTo>
                  <a:pt x="342" y="579"/>
                </a:lnTo>
                <a:lnTo>
                  <a:pt x="304" y="581"/>
                </a:lnTo>
                <a:lnTo>
                  <a:pt x="295" y="581"/>
                </a:lnTo>
                <a:lnTo>
                  <a:pt x="286" y="582"/>
                </a:lnTo>
                <a:lnTo>
                  <a:pt x="265" y="582"/>
                </a:lnTo>
                <a:lnTo>
                  <a:pt x="277" y="587"/>
                </a:lnTo>
                <a:lnTo>
                  <a:pt x="296" y="591"/>
                </a:lnTo>
                <a:lnTo>
                  <a:pt x="316" y="591"/>
                </a:lnTo>
                <a:lnTo>
                  <a:pt x="334" y="590"/>
                </a:lnTo>
                <a:lnTo>
                  <a:pt x="362" y="585"/>
                </a:lnTo>
                <a:lnTo>
                  <a:pt x="391" y="579"/>
                </a:lnTo>
                <a:lnTo>
                  <a:pt x="417" y="570"/>
                </a:lnTo>
                <a:lnTo>
                  <a:pt x="443" y="558"/>
                </a:lnTo>
                <a:lnTo>
                  <a:pt x="459" y="547"/>
                </a:lnTo>
                <a:lnTo>
                  <a:pt x="475" y="534"/>
                </a:lnTo>
                <a:close/>
                <a:moveTo>
                  <a:pt x="78" y="477"/>
                </a:moveTo>
                <a:lnTo>
                  <a:pt x="101" y="502"/>
                </a:lnTo>
                <a:lnTo>
                  <a:pt x="126" y="524"/>
                </a:lnTo>
                <a:lnTo>
                  <a:pt x="152" y="544"/>
                </a:lnTo>
                <a:lnTo>
                  <a:pt x="182" y="558"/>
                </a:lnTo>
                <a:lnTo>
                  <a:pt x="190" y="561"/>
                </a:lnTo>
                <a:lnTo>
                  <a:pt x="161" y="545"/>
                </a:lnTo>
                <a:lnTo>
                  <a:pt x="133" y="527"/>
                </a:lnTo>
                <a:lnTo>
                  <a:pt x="110" y="505"/>
                </a:lnTo>
                <a:lnTo>
                  <a:pt x="98" y="492"/>
                </a:lnTo>
                <a:lnTo>
                  <a:pt x="88" y="477"/>
                </a:lnTo>
                <a:lnTo>
                  <a:pt x="88" y="480"/>
                </a:lnTo>
                <a:lnTo>
                  <a:pt x="86" y="481"/>
                </a:lnTo>
                <a:lnTo>
                  <a:pt x="85" y="481"/>
                </a:lnTo>
                <a:lnTo>
                  <a:pt x="78" y="477"/>
                </a:lnTo>
                <a:close/>
                <a:moveTo>
                  <a:pt x="32" y="395"/>
                </a:moveTo>
                <a:lnTo>
                  <a:pt x="39" y="414"/>
                </a:lnTo>
                <a:lnTo>
                  <a:pt x="48" y="433"/>
                </a:lnTo>
                <a:lnTo>
                  <a:pt x="60" y="451"/>
                </a:lnTo>
                <a:lnTo>
                  <a:pt x="86" y="477"/>
                </a:lnTo>
                <a:lnTo>
                  <a:pt x="70" y="451"/>
                </a:lnTo>
                <a:lnTo>
                  <a:pt x="55" y="426"/>
                </a:lnTo>
                <a:lnTo>
                  <a:pt x="32" y="395"/>
                </a:lnTo>
                <a:close/>
                <a:moveTo>
                  <a:pt x="576" y="267"/>
                </a:moveTo>
                <a:lnTo>
                  <a:pt x="577" y="303"/>
                </a:lnTo>
                <a:lnTo>
                  <a:pt x="576" y="337"/>
                </a:lnTo>
                <a:lnTo>
                  <a:pt x="573" y="372"/>
                </a:lnTo>
                <a:lnTo>
                  <a:pt x="569" y="408"/>
                </a:lnTo>
                <a:lnTo>
                  <a:pt x="581" y="385"/>
                </a:lnTo>
                <a:lnTo>
                  <a:pt x="582" y="350"/>
                </a:lnTo>
                <a:lnTo>
                  <a:pt x="581" y="315"/>
                </a:lnTo>
                <a:lnTo>
                  <a:pt x="577" y="278"/>
                </a:lnTo>
                <a:lnTo>
                  <a:pt x="576" y="267"/>
                </a:lnTo>
                <a:close/>
                <a:moveTo>
                  <a:pt x="11" y="173"/>
                </a:moveTo>
                <a:lnTo>
                  <a:pt x="10" y="177"/>
                </a:lnTo>
                <a:lnTo>
                  <a:pt x="7" y="190"/>
                </a:lnTo>
                <a:lnTo>
                  <a:pt x="6" y="206"/>
                </a:lnTo>
                <a:lnTo>
                  <a:pt x="7" y="193"/>
                </a:lnTo>
                <a:lnTo>
                  <a:pt x="11" y="173"/>
                </a:lnTo>
                <a:close/>
                <a:moveTo>
                  <a:pt x="341" y="9"/>
                </a:moveTo>
                <a:lnTo>
                  <a:pt x="309" y="9"/>
                </a:lnTo>
                <a:lnTo>
                  <a:pt x="362" y="25"/>
                </a:lnTo>
                <a:lnTo>
                  <a:pt x="375" y="30"/>
                </a:lnTo>
                <a:lnTo>
                  <a:pt x="388" y="36"/>
                </a:lnTo>
                <a:lnTo>
                  <a:pt x="392" y="36"/>
                </a:lnTo>
                <a:lnTo>
                  <a:pt x="393" y="38"/>
                </a:lnTo>
                <a:lnTo>
                  <a:pt x="396" y="39"/>
                </a:lnTo>
                <a:lnTo>
                  <a:pt x="399" y="40"/>
                </a:lnTo>
                <a:lnTo>
                  <a:pt x="399" y="42"/>
                </a:lnTo>
                <a:lnTo>
                  <a:pt x="397" y="43"/>
                </a:lnTo>
                <a:lnTo>
                  <a:pt x="396" y="44"/>
                </a:lnTo>
                <a:lnTo>
                  <a:pt x="395" y="46"/>
                </a:lnTo>
                <a:lnTo>
                  <a:pt x="393" y="46"/>
                </a:lnTo>
                <a:lnTo>
                  <a:pt x="389" y="44"/>
                </a:lnTo>
                <a:lnTo>
                  <a:pt x="386" y="43"/>
                </a:lnTo>
                <a:lnTo>
                  <a:pt x="382" y="42"/>
                </a:lnTo>
                <a:lnTo>
                  <a:pt x="378" y="42"/>
                </a:lnTo>
                <a:lnTo>
                  <a:pt x="367" y="36"/>
                </a:lnTo>
                <a:lnTo>
                  <a:pt x="357" y="33"/>
                </a:lnTo>
                <a:lnTo>
                  <a:pt x="334" y="26"/>
                </a:lnTo>
                <a:lnTo>
                  <a:pt x="313" y="19"/>
                </a:lnTo>
                <a:lnTo>
                  <a:pt x="299" y="16"/>
                </a:lnTo>
                <a:lnTo>
                  <a:pt x="283" y="13"/>
                </a:lnTo>
                <a:lnTo>
                  <a:pt x="223" y="25"/>
                </a:lnTo>
                <a:lnTo>
                  <a:pt x="187" y="35"/>
                </a:lnTo>
                <a:lnTo>
                  <a:pt x="162" y="46"/>
                </a:lnTo>
                <a:lnTo>
                  <a:pt x="140" y="55"/>
                </a:lnTo>
                <a:lnTo>
                  <a:pt x="118" y="65"/>
                </a:lnTo>
                <a:lnTo>
                  <a:pt x="103" y="75"/>
                </a:lnTo>
                <a:lnTo>
                  <a:pt x="88" y="85"/>
                </a:lnTo>
                <a:lnTo>
                  <a:pt x="77" y="93"/>
                </a:lnTo>
                <a:lnTo>
                  <a:pt x="65" y="102"/>
                </a:lnTo>
                <a:lnTo>
                  <a:pt x="53" y="111"/>
                </a:lnTo>
                <a:lnTo>
                  <a:pt x="44" y="122"/>
                </a:lnTo>
                <a:lnTo>
                  <a:pt x="39" y="135"/>
                </a:lnTo>
                <a:lnTo>
                  <a:pt x="39" y="135"/>
                </a:lnTo>
                <a:lnTo>
                  <a:pt x="39" y="136"/>
                </a:lnTo>
                <a:lnTo>
                  <a:pt x="38" y="136"/>
                </a:lnTo>
                <a:lnTo>
                  <a:pt x="43" y="120"/>
                </a:lnTo>
                <a:lnTo>
                  <a:pt x="55" y="107"/>
                </a:lnTo>
                <a:lnTo>
                  <a:pt x="69" y="96"/>
                </a:lnTo>
                <a:lnTo>
                  <a:pt x="84" y="85"/>
                </a:lnTo>
                <a:lnTo>
                  <a:pt x="97" y="76"/>
                </a:lnTo>
                <a:lnTo>
                  <a:pt x="119" y="61"/>
                </a:lnTo>
                <a:lnTo>
                  <a:pt x="143" y="50"/>
                </a:lnTo>
                <a:lnTo>
                  <a:pt x="85" y="72"/>
                </a:lnTo>
                <a:lnTo>
                  <a:pt x="68" y="78"/>
                </a:lnTo>
                <a:lnTo>
                  <a:pt x="52" y="88"/>
                </a:lnTo>
                <a:lnTo>
                  <a:pt x="42" y="99"/>
                </a:lnTo>
                <a:lnTo>
                  <a:pt x="34" y="114"/>
                </a:lnTo>
                <a:lnTo>
                  <a:pt x="27" y="128"/>
                </a:lnTo>
                <a:lnTo>
                  <a:pt x="21" y="145"/>
                </a:lnTo>
                <a:lnTo>
                  <a:pt x="19" y="151"/>
                </a:lnTo>
                <a:lnTo>
                  <a:pt x="10" y="196"/>
                </a:lnTo>
                <a:lnTo>
                  <a:pt x="7" y="215"/>
                </a:lnTo>
                <a:lnTo>
                  <a:pt x="5" y="233"/>
                </a:lnTo>
                <a:lnTo>
                  <a:pt x="6" y="279"/>
                </a:lnTo>
                <a:lnTo>
                  <a:pt x="6" y="280"/>
                </a:lnTo>
                <a:lnTo>
                  <a:pt x="6" y="280"/>
                </a:lnTo>
                <a:lnTo>
                  <a:pt x="10" y="321"/>
                </a:lnTo>
                <a:lnTo>
                  <a:pt x="11" y="345"/>
                </a:lnTo>
                <a:lnTo>
                  <a:pt x="14" y="368"/>
                </a:lnTo>
                <a:lnTo>
                  <a:pt x="19" y="392"/>
                </a:lnTo>
                <a:lnTo>
                  <a:pt x="28" y="413"/>
                </a:lnTo>
                <a:lnTo>
                  <a:pt x="32" y="419"/>
                </a:lnTo>
                <a:lnTo>
                  <a:pt x="25" y="395"/>
                </a:lnTo>
                <a:lnTo>
                  <a:pt x="19" y="370"/>
                </a:lnTo>
                <a:lnTo>
                  <a:pt x="15" y="359"/>
                </a:lnTo>
                <a:lnTo>
                  <a:pt x="15" y="359"/>
                </a:lnTo>
                <a:lnTo>
                  <a:pt x="15" y="358"/>
                </a:lnTo>
                <a:lnTo>
                  <a:pt x="17" y="358"/>
                </a:lnTo>
                <a:lnTo>
                  <a:pt x="11" y="299"/>
                </a:lnTo>
                <a:lnTo>
                  <a:pt x="13" y="256"/>
                </a:lnTo>
                <a:lnTo>
                  <a:pt x="18" y="214"/>
                </a:lnTo>
                <a:lnTo>
                  <a:pt x="26" y="170"/>
                </a:lnTo>
                <a:lnTo>
                  <a:pt x="30" y="130"/>
                </a:lnTo>
                <a:lnTo>
                  <a:pt x="30" y="130"/>
                </a:lnTo>
                <a:lnTo>
                  <a:pt x="31" y="128"/>
                </a:lnTo>
                <a:lnTo>
                  <a:pt x="31" y="128"/>
                </a:lnTo>
                <a:lnTo>
                  <a:pt x="31" y="149"/>
                </a:lnTo>
                <a:lnTo>
                  <a:pt x="40" y="116"/>
                </a:lnTo>
                <a:lnTo>
                  <a:pt x="42" y="116"/>
                </a:lnTo>
                <a:lnTo>
                  <a:pt x="42" y="116"/>
                </a:lnTo>
                <a:lnTo>
                  <a:pt x="31" y="160"/>
                </a:lnTo>
                <a:lnTo>
                  <a:pt x="26" y="208"/>
                </a:lnTo>
                <a:lnTo>
                  <a:pt x="19" y="257"/>
                </a:lnTo>
                <a:lnTo>
                  <a:pt x="19" y="294"/>
                </a:lnTo>
                <a:lnTo>
                  <a:pt x="26" y="329"/>
                </a:lnTo>
                <a:lnTo>
                  <a:pt x="35" y="364"/>
                </a:lnTo>
                <a:lnTo>
                  <a:pt x="46" y="398"/>
                </a:lnTo>
                <a:lnTo>
                  <a:pt x="46" y="400"/>
                </a:lnTo>
                <a:lnTo>
                  <a:pt x="46" y="401"/>
                </a:lnTo>
                <a:lnTo>
                  <a:pt x="44" y="401"/>
                </a:lnTo>
                <a:lnTo>
                  <a:pt x="44" y="401"/>
                </a:lnTo>
                <a:lnTo>
                  <a:pt x="31" y="371"/>
                </a:lnTo>
                <a:lnTo>
                  <a:pt x="22" y="339"/>
                </a:lnTo>
                <a:lnTo>
                  <a:pt x="27" y="374"/>
                </a:lnTo>
                <a:lnTo>
                  <a:pt x="32" y="385"/>
                </a:lnTo>
                <a:lnTo>
                  <a:pt x="40" y="396"/>
                </a:lnTo>
                <a:lnTo>
                  <a:pt x="65" y="433"/>
                </a:lnTo>
                <a:lnTo>
                  <a:pt x="77" y="451"/>
                </a:lnTo>
                <a:lnTo>
                  <a:pt x="89" y="471"/>
                </a:lnTo>
                <a:lnTo>
                  <a:pt x="102" y="489"/>
                </a:lnTo>
                <a:lnTo>
                  <a:pt x="116" y="505"/>
                </a:lnTo>
                <a:lnTo>
                  <a:pt x="141" y="524"/>
                </a:lnTo>
                <a:lnTo>
                  <a:pt x="166" y="541"/>
                </a:lnTo>
                <a:lnTo>
                  <a:pt x="194" y="556"/>
                </a:lnTo>
                <a:lnTo>
                  <a:pt x="215" y="566"/>
                </a:lnTo>
                <a:lnTo>
                  <a:pt x="229" y="569"/>
                </a:lnTo>
                <a:lnTo>
                  <a:pt x="229" y="568"/>
                </a:lnTo>
                <a:lnTo>
                  <a:pt x="231" y="568"/>
                </a:lnTo>
                <a:lnTo>
                  <a:pt x="238" y="570"/>
                </a:lnTo>
                <a:lnTo>
                  <a:pt x="246" y="570"/>
                </a:lnTo>
                <a:lnTo>
                  <a:pt x="242" y="568"/>
                </a:lnTo>
                <a:lnTo>
                  <a:pt x="238" y="564"/>
                </a:lnTo>
                <a:lnTo>
                  <a:pt x="237" y="560"/>
                </a:lnTo>
                <a:lnTo>
                  <a:pt x="237" y="560"/>
                </a:lnTo>
                <a:lnTo>
                  <a:pt x="237" y="558"/>
                </a:lnTo>
                <a:lnTo>
                  <a:pt x="238" y="558"/>
                </a:lnTo>
                <a:lnTo>
                  <a:pt x="244" y="565"/>
                </a:lnTo>
                <a:lnTo>
                  <a:pt x="253" y="569"/>
                </a:lnTo>
                <a:lnTo>
                  <a:pt x="266" y="572"/>
                </a:lnTo>
                <a:lnTo>
                  <a:pt x="304" y="570"/>
                </a:lnTo>
                <a:lnTo>
                  <a:pt x="342" y="570"/>
                </a:lnTo>
                <a:lnTo>
                  <a:pt x="344" y="570"/>
                </a:lnTo>
                <a:lnTo>
                  <a:pt x="344" y="572"/>
                </a:lnTo>
                <a:lnTo>
                  <a:pt x="380" y="565"/>
                </a:lnTo>
                <a:lnTo>
                  <a:pt x="416" y="556"/>
                </a:lnTo>
                <a:lnTo>
                  <a:pt x="450" y="540"/>
                </a:lnTo>
                <a:lnTo>
                  <a:pt x="481" y="519"/>
                </a:lnTo>
                <a:lnTo>
                  <a:pt x="508" y="494"/>
                </a:lnTo>
                <a:lnTo>
                  <a:pt x="531" y="464"/>
                </a:lnTo>
                <a:lnTo>
                  <a:pt x="548" y="431"/>
                </a:lnTo>
                <a:lnTo>
                  <a:pt x="559" y="396"/>
                </a:lnTo>
                <a:lnTo>
                  <a:pt x="564" y="355"/>
                </a:lnTo>
                <a:lnTo>
                  <a:pt x="564" y="316"/>
                </a:lnTo>
                <a:lnTo>
                  <a:pt x="559" y="276"/>
                </a:lnTo>
                <a:lnTo>
                  <a:pt x="551" y="245"/>
                </a:lnTo>
                <a:lnTo>
                  <a:pt x="543" y="212"/>
                </a:lnTo>
                <a:lnTo>
                  <a:pt x="533" y="182"/>
                </a:lnTo>
                <a:lnTo>
                  <a:pt x="519" y="158"/>
                </a:lnTo>
                <a:lnTo>
                  <a:pt x="505" y="137"/>
                </a:lnTo>
                <a:lnTo>
                  <a:pt x="492" y="116"/>
                </a:lnTo>
                <a:lnTo>
                  <a:pt x="480" y="96"/>
                </a:lnTo>
                <a:lnTo>
                  <a:pt x="470" y="82"/>
                </a:lnTo>
                <a:lnTo>
                  <a:pt x="459" y="71"/>
                </a:lnTo>
                <a:lnTo>
                  <a:pt x="459" y="78"/>
                </a:lnTo>
                <a:lnTo>
                  <a:pt x="459" y="78"/>
                </a:lnTo>
                <a:lnTo>
                  <a:pt x="459" y="80"/>
                </a:lnTo>
                <a:lnTo>
                  <a:pt x="458" y="80"/>
                </a:lnTo>
                <a:lnTo>
                  <a:pt x="458" y="73"/>
                </a:lnTo>
                <a:lnTo>
                  <a:pt x="455" y="67"/>
                </a:lnTo>
                <a:lnTo>
                  <a:pt x="439" y="55"/>
                </a:lnTo>
                <a:lnTo>
                  <a:pt x="420" y="44"/>
                </a:lnTo>
                <a:lnTo>
                  <a:pt x="399" y="36"/>
                </a:lnTo>
                <a:lnTo>
                  <a:pt x="397" y="35"/>
                </a:lnTo>
                <a:lnTo>
                  <a:pt x="399" y="34"/>
                </a:lnTo>
                <a:lnTo>
                  <a:pt x="399" y="33"/>
                </a:lnTo>
                <a:lnTo>
                  <a:pt x="400" y="31"/>
                </a:lnTo>
                <a:lnTo>
                  <a:pt x="401" y="31"/>
                </a:lnTo>
                <a:lnTo>
                  <a:pt x="421" y="36"/>
                </a:lnTo>
                <a:lnTo>
                  <a:pt x="439" y="43"/>
                </a:lnTo>
                <a:lnTo>
                  <a:pt x="424" y="31"/>
                </a:lnTo>
                <a:lnTo>
                  <a:pt x="405" y="22"/>
                </a:lnTo>
                <a:lnTo>
                  <a:pt x="387" y="16"/>
                </a:lnTo>
                <a:lnTo>
                  <a:pt x="371" y="12"/>
                </a:lnTo>
                <a:lnTo>
                  <a:pt x="341" y="9"/>
                </a:lnTo>
                <a:close/>
                <a:moveTo>
                  <a:pt x="349" y="0"/>
                </a:moveTo>
                <a:lnTo>
                  <a:pt x="380" y="6"/>
                </a:lnTo>
                <a:lnTo>
                  <a:pt x="401" y="13"/>
                </a:lnTo>
                <a:lnTo>
                  <a:pt x="421" y="22"/>
                </a:lnTo>
                <a:lnTo>
                  <a:pt x="438" y="35"/>
                </a:lnTo>
                <a:lnTo>
                  <a:pt x="451" y="51"/>
                </a:lnTo>
                <a:lnTo>
                  <a:pt x="471" y="69"/>
                </a:lnTo>
                <a:lnTo>
                  <a:pt x="488" y="93"/>
                </a:lnTo>
                <a:lnTo>
                  <a:pt x="504" y="118"/>
                </a:lnTo>
                <a:lnTo>
                  <a:pt x="519" y="143"/>
                </a:lnTo>
                <a:lnTo>
                  <a:pt x="534" y="169"/>
                </a:lnTo>
                <a:lnTo>
                  <a:pt x="544" y="196"/>
                </a:lnTo>
                <a:lnTo>
                  <a:pt x="555" y="235"/>
                </a:lnTo>
                <a:lnTo>
                  <a:pt x="564" y="273"/>
                </a:lnTo>
                <a:lnTo>
                  <a:pt x="569" y="312"/>
                </a:lnTo>
                <a:lnTo>
                  <a:pt x="569" y="347"/>
                </a:lnTo>
                <a:lnTo>
                  <a:pt x="565" y="383"/>
                </a:lnTo>
                <a:lnTo>
                  <a:pt x="556" y="418"/>
                </a:lnTo>
                <a:lnTo>
                  <a:pt x="543" y="450"/>
                </a:lnTo>
                <a:lnTo>
                  <a:pt x="568" y="410"/>
                </a:lnTo>
                <a:lnTo>
                  <a:pt x="572" y="358"/>
                </a:lnTo>
                <a:lnTo>
                  <a:pt x="573" y="305"/>
                </a:lnTo>
                <a:lnTo>
                  <a:pt x="571" y="253"/>
                </a:lnTo>
                <a:lnTo>
                  <a:pt x="564" y="211"/>
                </a:lnTo>
                <a:lnTo>
                  <a:pt x="554" y="172"/>
                </a:lnTo>
                <a:lnTo>
                  <a:pt x="539" y="144"/>
                </a:lnTo>
                <a:lnTo>
                  <a:pt x="523" y="119"/>
                </a:lnTo>
                <a:lnTo>
                  <a:pt x="505" y="97"/>
                </a:lnTo>
                <a:lnTo>
                  <a:pt x="487" y="76"/>
                </a:lnTo>
                <a:lnTo>
                  <a:pt x="468" y="57"/>
                </a:lnTo>
                <a:lnTo>
                  <a:pt x="459" y="48"/>
                </a:lnTo>
                <a:lnTo>
                  <a:pt x="449" y="39"/>
                </a:lnTo>
                <a:lnTo>
                  <a:pt x="438" y="34"/>
                </a:lnTo>
                <a:lnTo>
                  <a:pt x="438" y="33"/>
                </a:lnTo>
                <a:lnTo>
                  <a:pt x="439" y="33"/>
                </a:lnTo>
                <a:lnTo>
                  <a:pt x="439" y="33"/>
                </a:lnTo>
                <a:lnTo>
                  <a:pt x="452" y="39"/>
                </a:lnTo>
                <a:lnTo>
                  <a:pt x="464" y="48"/>
                </a:lnTo>
                <a:lnTo>
                  <a:pt x="476" y="59"/>
                </a:lnTo>
                <a:lnTo>
                  <a:pt x="497" y="80"/>
                </a:lnTo>
                <a:lnTo>
                  <a:pt x="517" y="102"/>
                </a:lnTo>
                <a:lnTo>
                  <a:pt x="539" y="134"/>
                </a:lnTo>
                <a:lnTo>
                  <a:pt x="534" y="120"/>
                </a:lnTo>
                <a:lnTo>
                  <a:pt x="534" y="119"/>
                </a:lnTo>
                <a:lnTo>
                  <a:pt x="535" y="118"/>
                </a:lnTo>
                <a:lnTo>
                  <a:pt x="536" y="118"/>
                </a:lnTo>
                <a:lnTo>
                  <a:pt x="536" y="118"/>
                </a:lnTo>
                <a:lnTo>
                  <a:pt x="547" y="134"/>
                </a:lnTo>
                <a:lnTo>
                  <a:pt x="554" y="152"/>
                </a:lnTo>
                <a:lnTo>
                  <a:pt x="559" y="172"/>
                </a:lnTo>
                <a:lnTo>
                  <a:pt x="567" y="190"/>
                </a:lnTo>
                <a:lnTo>
                  <a:pt x="576" y="227"/>
                </a:lnTo>
                <a:lnTo>
                  <a:pt x="580" y="265"/>
                </a:lnTo>
                <a:lnTo>
                  <a:pt x="584" y="303"/>
                </a:lnTo>
                <a:lnTo>
                  <a:pt x="586" y="328"/>
                </a:lnTo>
                <a:lnTo>
                  <a:pt x="588" y="353"/>
                </a:lnTo>
                <a:lnTo>
                  <a:pt x="585" y="377"/>
                </a:lnTo>
                <a:lnTo>
                  <a:pt x="593" y="363"/>
                </a:lnTo>
                <a:lnTo>
                  <a:pt x="593" y="363"/>
                </a:lnTo>
                <a:lnTo>
                  <a:pt x="593" y="363"/>
                </a:lnTo>
                <a:lnTo>
                  <a:pt x="593" y="363"/>
                </a:lnTo>
                <a:lnTo>
                  <a:pt x="585" y="381"/>
                </a:lnTo>
                <a:lnTo>
                  <a:pt x="584" y="389"/>
                </a:lnTo>
                <a:lnTo>
                  <a:pt x="581" y="397"/>
                </a:lnTo>
                <a:lnTo>
                  <a:pt x="581" y="398"/>
                </a:lnTo>
                <a:lnTo>
                  <a:pt x="580" y="400"/>
                </a:lnTo>
                <a:lnTo>
                  <a:pt x="580" y="398"/>
                </a:lnTo>
                <a:lnTo>
                  <a:pt x="580" y="398"/>
                </a:lnTo>
                <a:lnTo>
                  <a:pt x="581" y="391"/>
                </a:lnTo>
                <a:lnTo>
                  <a:pt x="569" y="413"/>
                </a:lnTo>
                <a:lnTo>
                  <a:pt x="568" y="418"/>
                </a:lnTo>
                <a:lnTo>
                  <a:pt x="568" y="418"/>
                </a:lnTo>
                <a:lnTo>
                  <a:pt x="568" y="418"/>
                </a:lnTo>
                <a:lnTo>
                  <a:pt x="568" y="418"/>
                </a:lnTo>
                <a:lnTo>
                  <a:pt x="568" y="416"/>
                </a:lnTo>
                <a:lnTo>
                  <a:pt x="543" y="456"/>
                </a:lnTo>
                <a:lnTo>
                  <a:pt x="515" y="494"/>
                </a:lnTo>
                <a:lnTo>
                  <a:pt x="483" y="530"/>
                </a:lnTo>
                <a:lnTo>
                  <a:pt x="447" y="560"/>
                </a:lnTo>
                <a:lnTo>
                  <a:pt x="422" y="574"/>
                </a:lnTo>
                <a:lnTo>
                  <a:pt x="395" y="583"/>
                </a:lnTo>
                <a:lnTo>
                  <a:pt x="366" y="590"/>
                </a:lnTo>
                <a:lnTo>
                  <a:pt x="338" y="595"/>
                </a:lnTo>
                <a:lnTo>
                  <a:pt x="319" y="598"/>
                </a:lnTo>
                <a:lnTo>
                  <a:pt x="299" y="598"/>
                </a:lnTo>
                <a:lnTo>
                  <a:pt x="279" y="595"/>
                </a:lnTo>
                <a:lnTo>
                  <a:pt x="270" y="593"/>
                </a:lnTo>
                <a:lnTo>
                  <a:pt x="257" y="593"/>
                </a:lnTo>
                <a:lnTo>
                  <a:pt x="245" y="589"/>
                </a:lnTo>
                <a:lnTo>
                  <a:pt x="233" y="582"/>
                </a:lnTo>
                <a:lnTo>
                  <a:pt x="229" y="581"/>
                </a:lnTo>
                <a:lnTo>
                  <a:pt x="200" y="576"/>
                </a:lnTo>
                <a:lnTo>
                  <a:pt x="173" y="565"/>
                </a:lnTo>
                <a:lnTo>
                  <a:pt x="145" y="551"/>
                </a:lnTo>
                <a:lnTo>
                  <a:pt x="120" y="532"/>
                </a:lnTo>
                <a:lnTo>
                  <a:pt x="99" y="511"/>
                </a:lnTo>
                <a:lnTo>
                  <a:pt x="78" y="489"/>
                </a:lnTo>
                <a:lnTo>
                  <a:pt x="59" y="465"/>
                </a:lnTo>
                <a:lnTo>
                  <a:pt x="55" y="459"/>
                </a:lnTo>
                <a:lnTo>
                  <a:pt x="49" y="452"/>
                </a:lnTo>
                <a:lnTo>
                  <a:pt x="34" y="433"/>
                </a:lnTo>
                <a:lnTo>
                  <a:pt x="23" y="412"/>
                </a:lnTo>
                <a:lnTo>
                  <a:pt x="10" y="370"/>
                </a:lnTo>
                <a:lnTo>
                  <a:pt x="5" y="325"/>
                </a:lnTo>
                <a:lnTo>
                  <a:pt x="2" y="274"/>
                </a:lnTo>
                <a:lnTo>
                  <a:pt x="0" y="261"/>
                </a:lnTo>
                <a:lnTo>
                  <a:pt x="1" y="248"/>
                </a:lnTo>
                <a:lnTo>
                  <a:pt x="1" y="229"/>
                </a:lnTo>
                <a:lnTo>
                  <a:pt x="5" y="190"/>
                </a:lnTo>
                <a:lnTo>
                  <a:pt x="5" y="191"/>
                </a:lnTo>
                <a:lnTo>
                  <a:pt x="4" y="193"/>
                </a:lnTo>
                <a:lnTo>
                  <a:pt x="2" y="194"/>
                </a:lnTo>
                <a:lnTo>
                  <a:pt x="1" y="194"/>
                </a:lnTo>
                <a:lnTo>
                  <a:pt x="1" y="194"/>
                </a:lnTo>
                <a:lnTo>
                  <a:pt x="1" y="193"/>
                </a:lnTo>
                <a:lnTo>
                  <a:pt x="5" y="168"/>
                </a:lnTo>
                <a:lnTo>
                  <a:pt x="14" y="144"/>
                </a:lnTo>
                <a:lnTo>
                  <a:pt x="15" y="139"/>
                </a:lnTo>
                <a:lnTo>
                  <a:pt x="15" y="139"/>
                </a:lnTo>
                <a:lnTo>
                  <a:pt x="17" y="137"/>
                </a:lnTo>
                <a:lnTo>
                  <a:pt x="17" y="137"/>
                </a:lnTo>
                <a:lnTo>
                  <a:pt x="17" y="140"/>
                </a:lnTo>
                <a:lnTo>
                  <a:pt x="25" y="123"/>
                </a:lnTo>
                <a:lnTo>
                  <a:pt x="27" y="113"/>
                </a:lnTo>
                <a:lnTo>
                  <a:pt x="28" y="113"/>
                </a:lnTo>
                <a:lnTo>
                  <a:pt x="30" y="111"/>
                </a:lnTo>
                <a:lnTo>
                  <a:pt x="38" y="98"/>
                </a:lnTo>
                <a:lnTo>
                  <a:pt x="48" y="86"/>
                </a:lnTo>
                <a:lnTo>
                  <a:pt x="61" y="76"/>
                </a:lnTo>
                <a:lnTo>
                  <a:pt x="97" y="59"/>
                </a:lnTo>
                <a:lnTo>
                  <a:pt x="133" y="46"/>
                </a:lnTo>
                <a:lnTo>
                  <a:pt x="203" y="23"/>
                </a:lnTo>
                <a:lnTo>
                  <a:pt x="228" y="14"/>
                </a:lnTo>
                <a:lnTo>
                  <a:pt x="256" y="6"/>
                </a:lnTo>
                <a:lnTo>
                  <a:pt x="283" y="5"/>
                </a:lnTo>
                <a:lnTo>
                  <a:pt x="316" y="1"/>
                </a:lnTo>
                <a:lnTo>
                  <a:pt x="349" y="0"/>
                </a:lnTo>
                <a:close/>
              </a:path>
            </a:pathLst>
          </a:custGeom>
          <a:noFill/>
          <a:ln w="0">
            <a:solidFill>
              <a:srgbClr val="FDBD19"/>
            </a:solidFill>
            <a:prstDash val="solid"/>
            <a:round/>
          </a:ln>
        </p:spPr>
        <p:txBody>
          <a:bodyPr vert="horz" wrap="square" lIns="91440" tIns="45720" rIns="91440" bIns="45720" numCol="1" anchor="t" anchorCtr="0" compatLnSpc="1"/>
          <a:lstStyle/>
          <a:p>
            <a:endParaRPr lang="zh-CN" altLang="en-US"/>
          </a:p>
        </p:txBody>
      </p:sp>
      <p:sp>
        <p:nvSpPr>
          <p:cNvPr id="36" name="矩形 35"/>
          <p:cNvSpPr/>
          <p:nvPr/>
        </p:nvSpPr>
        <p:spPr>
          <a:xfrm>
            <a:off x="736214" y="4242210"/>
            <a:ext cx="3705726" cy="1220783"/>
          </a:xfrm>
          <a:prstGeom prst="rect">
            <a:avLst/>
          </a:prstGeom>
        </p:spPr>
        <p:txBody>
          <a:bodyPr wrap="square">
            <a:spAutoFit/>
            <a:scene3d>
              <a:camera prst="orthographicFront"/>
              <a:lightRig rig="threePt" dir="t"/>
            </a:scene3d>
            <a:sp3d contourW="12700"/>
          </a:bodyPr>
          <a:lstStyle/>
          <a:p>
            <a:pPr algn="ctr">
              <a:lnSpc>
                <a:spcPct val="150000"/>
              </a:lnSpc>
            </a:pPr>
            <a:r>
              <a:rPr lang="en-US" altLang="zh-CN" sz="2600" dirty="0" err="1">
                <a:solidFill>
                  <a:srgbClr val="3C3C3B"/>
                </a:solidFill>
                <a:latin typeface="Times New Roman" panose="02020603050405020304" pitchFamily="18" charset="0"/>
                <a:ea typeface="Microsoft YaHei" panose="020B0503020204020204" pitchFamily="34" charset="-122"/>
                <a:cs typeface="Times New Roman" panose="02020603050405020304" pitchFamily="18" charset="0"/>
              </a:rPr>
              <a:t>Hoàn</a:t>
            </a:r>
            <a:r>
              <a:rPr lang="en-US" altLang="zh-CN" sz="2600" dirty="0">
                <a:solidFill>
                  <a:srgbClr val="3C3C3B"/>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600" dirty="0" err="1">
                <a:solidFill>
                  <a:srgbClr val="3C3C3B"/>
                </a:solidFill>
                <a:latin typeface="Times New Roman" panose="02020603050405020304" pitchFamily="18" charset="0"/>
                <a:ea typeface="Microsoft YaHei" panose="020B0503020204020204" pitchFamily="34" charset="-122"/>
                <a:cs typeface="Times New Roman" panose="02020603050405020304" pitchFamily="18" charset="0"/>
              </a:rPr>
              <a:t>thành</a:t>
            </a:r>
            <a:r>
              <a:rPr lang="en-US" altLang="zh-CN" sz="2600" dirty="0">
                <a:solidFill>
                  <a:srgbClr val="3C3C3B"/>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600" dirty="0" err="1">
                <a:solidFill>
                  <a:srgbClr val="3C3C3B"/>
                </a:solidFill>
                <a:latin typeface="Times New Roman" panose="02020603050405020304" pitchFamily="18" charset="0"/>
                <a:ea typeface="Microsoft YaHei" panose="020B0503020204020204" pitchFamily="34" charset="-122"/>
                <a:cs typeface="Times New Roman" panose="02020603050405020304" pitchFamily="18" charset="0"/>
              </a:rPr>
              <a:t>bài</a:t>
            </a:r>
            <a:r>
              <a:rPr lang="en-US" altLang="zh-CN" sz="2600" dirty="0">
                <a:solidFill>
                  <a:srgbClr val="3C3C3B"/>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600" dirty="0" err="1">
                <a:solidFill>
                  <a:srgbClr val="3C3C3B"/>
                </a:solidFill>
                <a:latin typeface="Times New Roman" panose="02020603050405020304" pitchFamily="18" charset="0"/>
                <a:ea typeface="Microsoft YaHei" panose="020B0503020204020204" pitchFamily="34" charset="-122"/>
                <a:cs typeface="Times New Roman" panose="02020603050405020304" pitchFamily="18" charset="0"/>
              </a:rPr>
              <a:t>tập</a:t>
            </a:r>
            <a:r>
              <a:rPr lang="en-US" altLang="zh-CN" sz="2600" dirty="0">
                <a:solidFill>
                  <a:srgbClr val="3C3C3B"/>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600" dirty="0" err="1">
                <a:solidFill>
                  <a:srgbClr val="3C3C3B"/>
                </a:solidFill>
                <a:latin typeface="Times New Roman" panose="02020603050405020304" pitchFamily="18" charset="0"/>
                <a:ea typeface="Microsoft YaHei" panose="020B0503020204020204" pitchFamily="34" charset="-122"/>
                <a:cs typeface="Times New Roman" panose="02020603050405020304" pitchFamily="18" charset="0"/>
              </a:rPr>
              <a:t>phần</a:t>
            </a:r>
            <a:r>
              <a:rPr lang="en-US" altLang="zh-CN" sz="2600" dirty="0">
                <a:solidFill>
                  <a:srgbClr val="3C3C3B"/>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600" dirty="0" err="1">
                <a:solidFill>
                  <a:srgbClr val="3C3C3B"/>
                </a:solidFill>
                <a:latin typeface="Times New Roman" panose="02020603050405020304" pitchFamily="18" charset="0"/>
                <a:ea typeface="Microsoft YaHei" panose="020B0503020204020204" pitchFamily="34" charset="-122"/>
                <a:cs typeface="Times New Roman" panose="02020603050405020304" pitchFamily="18" charset="0"/>
              </a:rPr>
              <a:t>Luyện</a:t>
            </a:r>
            <a:r>
              <a:rPr lang="en-US" altLang="zh-CN" sz="2600" dirty="0">
                <a:solidFill>
                  <a:srgbClr val="3C3C3B"/>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600" dirty="0" err="1">
                <a:solidFill>
                  <a:srgbClr val="3C3C3B"/>
                </a:solidFill>
                <a:latin typeface="Times New Roman" panose="02020603050405020304" pitchFamily="18" charset="0"/>
                <a:ea typeface="Microsoft YaHei" panose="020B0503020204020204" pitchFamily="34" charset="-122"/>
                <a:cs typeface="Times New Roman" panose="02020603050405020304" pitchFamily="18" charset="0"/>
              </a:rPr>
              <a:t>tập</a:t>
            </a:r>
            <a:r>
              <a:rPr lang="en-US" altLang="zh-CN" sz="2600" dirty="0">
                <a:solidFill>
                  <a:srgbClr val="3C3C3B"/>
                </a:solidFill>
                <a:latin typeface="Times New Roman" panose="02020603050405020304" pitchFamily="18" charset="0"/>
                <a:ea typeface="Microsoft YaHei" panose="020B0503020204020204" pitchFamily="34" charset="-122"/>
                <a:cs typeface="Times New Roman" panose="02020603050405020304" pitchFamily="18" charset="0"/>
              </a:rPr>
              <a:t> – </a:t>
            </a:r>
            <a:r>
              <a:rPr lang="en-US" altLang="zh-CN" sz="2600" dirty="0" err="1">
                <a:solidFill>
                  <a:srgbClr val="3C3C3B"/>
                </a:solidFill>
                <a:latin typeface="Times New Roman" panose="02020603050405020304" pitchFamily="18" charset="0"/>
                <a:ea typeface="Microsoft YaHei" panose="020B0503020204020204" pitchFamily="34" charset="-122"/>
                <a:cs typeface="Times New Roman" panose="02020603050405020304" pitchFamily="18" charset="0"/>
              </a:rPr>
              <a:t>Vận</a:t>
            </a:r>
            <a:r>
              <a:rPr lang="en-US" altLang="zh-CN" sz="2600" dirty="0">
                <a:solidFill>
                  <a:srgbClr val="3C3C3B"/>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600" dirty="0" err="1">
                <a:solidFill>
                  <a:srgbClr val="3C3C3B"/>
                </a:solidFill>
                <a:latin typeface="Times New Roman" panose="02020603050405020304" pitchFamily="18" charset="0"/>
                <a:ea typeface="Microsoft YaHei" panose="020B0503020204020204" pitchFamily="34" charset="-122"/>
                <a:cs typeface="Times New Roman" panose="02020603050405020304" pitchFamily="18" charset="0"/>
              </a:rPr>
              <a:t>dụng</a:t>
            </a:r>
            <a:endParaRPr lang="zh-CN" altLang="en-US" sz="2600" dirty="0">
              <a:solidFill>
                <a:srgbClr val="3C3C3B"/>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9" name="矩形 38"/>
          <p:cNvSpPr/>
          <p:nvPr/>
        </p:nvSpPr>
        <p:spPr>
          <a:xfrm>
            <a:off x="5051587" y="4242209"/>
            <a:ext cx="2664666" cy="1292662"/>
          </a:xfrm>
          <a:prstGeom prst="rect">
            <a:avLst/>
          </a:prstGeom>
        </p:spPr>
        <p:txBody>
          <a:bodyPr wrap="square">
            <a:spAutoFit/>
            <a:scene3d>
              <a:camera prst="orthographicFront"/>
              <a:lightRig rig="threePt" dir="t"/>
            </a:scene3d>
            <a:sp3d contourW="12700"/>
          </a:bodyPr>
          <a:lstStyle/>
          <a:p>
            <a:pPr algn="ctr">
              <a:lnSpc>
                <a:spcPct val="150000"/>
              </a:lnSpc>
            </a:pPr>
            <a:r>
              <a:rPr lang="en-US" altLang="zh-CN" sz="2600">
                <a:solidFill>
                  <a:srgbClr val="3C3C3B"/>
                </a:solidFill>
                <a:latin typeface="Times New Roman" panose="02020603050405020304" pitchFamily="18" charset="0"/>
                <a:ea typeface="Microsoft YaHei" panose="020B0503020204020204" pitchFamily="34" charset="-122"/>
                <a:cs typeface="Times New Roman" panose="02020603050405020304" pitchFamily="18" charset="0"/>
              </a:rPr>
              <a:t>Xem lại nội dung bài 5</a:t>
            </a:r>
            <a:endParaRPr lang="zh-CN" altLang="en-US" sz="2600" dirty="0">
              <a:solidFill>
                <a:srgbClr val="3C3C3B"/>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42" name="矩形 41"/>
          <p:cNvSpPr/>
          <p:nvPr/>
        </p:nvSpPr>
        <p:spPr>
          <a:xfrm>
            <a:off x="8197676" y="4094934"/>
            <a:ext cx="3286269" cy="1892826"/>
          </a:xfrm>
          <a:prstGeom prst="rect">
            <a:avLst/>
          </a:prstGeom>
        </p:spPr>
        <p:txBody>
          <a:bodyPr wrap="square">
            <a:spAutoFit/>
            <a:scene3d>
              <a:camera prst="orthographicFront"/>
              <a:lightRig rig="threePt" dir="t"/>
            </a:scene3d>
            <a:sp3d contourW="12700"/>
          </a:bodyPr>
          <a:lstStyle/>
          <a:p>
            <a:pPr algn="ctr">
              <a:lnSpc>
                <a:spcPct val="150000"/>
              </a:lnSpc>
            </a:pPr>
            <a:r>
              <a:rPr lang="en-US" altLang="zh-CN" sz="2600">
                <a:solidFill>
                  <a:srgbClr val="3C3C3B"/>
                </a:solidFill>
                <a:latin typeface="Times New Roman" panose="02020603050405020304" pitchFamily="18" charset="0"/>
                <a:ea typeface="Microsoft YaHei" panose="020B0503020204020204" pitchFamily="34" charset="-122"/>
                <a:cs typeface="Times New Roman" panose="02020603050405020304" pitchFamily="18" charset="0"/>
              </a:rPr>
              <a:t>Tìm hiểu trước nội dung bài 6 – Trả lời các câu hỏi trong SGK</a:t>
            </a:r>
            <a:endParaRPr lang="zh-CN" altLang="en-US" sz="2600" dirty="0">
              <a:solidFill>
                <a:srgbClr val="3C3C3B"/>
              </a:solidFill>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47" name="图片 46"/>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1858224" y="2027194"/>
            <a:ext cx="1816664" cy="1820995"/>
          </a:xfrm>
          <a:prstGeom prst="ellipse">
            <a:avLst/>
          </a:prstGeom>
        </p:spPr>
      </p:pic>
      <p:pic>
        <p:nvPicPr>
          <p:cNvPr id="48" name="图片 47"/>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8978853" y="2116831"/>
            <a:ext cx="1723916" cy="1691456"/>
          </a:xfrm>
          <a:prstGeom prst="ellipse">
            <a:avLst/>
          </a:prstGeom>
        </p:spPr>
      </p:pic>
      <p:sp>
        <p:nvSpPr>
          <p:cNvPr id="49" name="Oval 8"/>
          <p:cNvSpPr>
            <a:spLocks noChangeAspect="1"/>
          </p:cNvSpPr>
          <p:nvPr/>
        </p:nvSpPr>
        <p:spPr>
          <a:xfrm>
            <a:off x="5291187" y="2027194"/>
            <a:ext cx="1732068" cy="1732068"/>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50000"/>
              </a:lnSpc>
              <a:defRPr/>
            </a:pPr>
            <a:endParaRPr lang="zh-CN" altLang="zh-CN" sz="2000" dirty="0">
              <a:solidFill>
                <a:srgbClr val="3C3C3C"/>
              </a:solidFill>
              <a:latin typeface="Arial" panose="020B0604020202020204" pitchFamily="34" charset="0"/>
              <a:ea typeface="Microsoft YaHei"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p:cTn id="13" dur="500" fill="hold"/>
                                        <p:tgtEl>
                                          <p:spTgt spid="33"/>
                                        </p:tgtEl>
                                        <p:attrNameLst>
                                          <p:attrName>ppt_w</p:attrName>
                                        </p:attrNameLst>
                                      </p:cBhvr>
                                      <p:tavLst>
                                        <p:tav tm="0">
                                          <p:val>
                                            <p:fltVal val="0"/>
                                          </p:val>
                                        </p:tav>
                                        <p:tav tm="100000">
                                          <p:val>
                                            <p:strVal val="#ppt_w"/>
                                          </p:val>
                                        </p:tav>
                                      </p:tavLst>
                                    </p:anim>
                                    <p:anim calcmode="lin" valueType="num">
                                      <p:cBhvr>
                                        <p:cTn id="14" dur="500" fill="hold"/>
                                        <p:tgtEl>
                                          <p:spTgt spid="33"/>
                                        </p:tgtEl>
                                        <p:attrNameLst>
                                          <p:attrName>ppt_h</p:attrName>
                                        </p:attrNameLst>
                                      </p:cBhvr>
                                      <p:tavLst>
                                        <p:tav tm="0">
                                          <p:val>
                                            <p:fltVal val="0"/>
                                          </p:val>
                                        </p:tav>
                                        <p:tav tm="100000">
                                          <p:val>
                                            <p:strVal val="#ppt_h"/>
                                          </p:val>
                                        </p:tav>
                                      </p:tavLst>
                                    </p:anim>
                                    <p:animEffect transition="in" filter="fade">
                                      <p:cBhvr>
                                        <p:cTn id="15" dur="500"/>
                                        <p:tgtEl>
                                          <p:spTgt spid="33"/>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 calcmode="lin" valueType="num">
                                      <p:cBhvr>
                                        <p:cTn id="18" dur="500" fill="hold"/>
                                        <p:tgtEl>
                                          <p:spTgt spid="34"/>
                                        </p:tgtEl>
                                        <p:attrNameLst>
                                          <p:attrName>ppt_w</p:attrName>
                                        </p:attrNameLst>
                                      </p:cBhvr>
                                      <p:tavLst>
                                        <p:tav tm="0">
                                          <p:val>
                                            <p:fltVal val="0"/>
                                          </p:val>
                                        </p:tav>
                                        <p:tav tm="100000">
                                          <p:val>
                                            <p:strVal val="#ppt_w"/>
                                          </p:val>
                                        </p:tav>
                                      </p:tavLst>
                                    </p:anim>
                                    <p:anim calcmode="lin" valueType="num">
                                      <p:cBhvr>
                                        <p:cTn id="19" dur="500" fill="hold"/>
                                        <p:tgtEl>
                                          <p:spTgt spid="34"/>
                                        </p:tgtEl>
                                        <p:attrNameLst>
                                          <p:attrName>ppt_h</p:attrName>
                                        </p:attrNameLst>
                                      </p:cBhvr>
                                      <p:tavLst>
                                        <p:tav tm="0">
                                          <p:val>
                                            <p:fltVal val="0"/>
                                          </p:val>
                                        </p:tav>
                                        <p:tav tm="100000">
                                          <p:val>
                                            <p:strVal val="#ppt_h"/>
                                          </p:val>
                                        </p:tav>
                                      </p:tavLst>
                                    </p:anim>
                                    <p:animEffect transition="in" filter="fade">
                                      <p:cBhvr>
                                        <p:cTn id="20" dur="500"/>
                                        <p:tgtEl>
                                          <p:spTgt spid="34"/>
                                        </p:tgtEl>
                                      </p:cBhvr>
                                    </p:animEffect>
                                  </p:childTnLst>
                                </p:cTn>
                              </p:par>
                              <p:par>
                                <p:cTn id="21" presetID="2" presetClass="entr" presetSubtype="8" fill="hold" grpId="0" nodeType="withEffect">
                                  <p:stCondLst>
                                    <p:cond delay="1000"/>
                                  </p:stCondLst>
                                  <p:childTnLst>
                                    <p:set>
                                      <p:cBhvr>
                                        <p:cTn id="22" dur="1" fill="hold">
                                          <p:stCondLst>
                                            <p:cond delay="0"/>
                                          </p:stCondLst>
                                        </p:cTn>
                                        <p:tgtEl>
                                          <p:spTgt spid="49"/>
                                        </p:tgtEl>
                                        <p:attrNameLst>
                                          <p:attrName>style.visibility</p:attrName>
                                        </p:attrNameLst>
                                      </p:cBhvr>
                                      <p:to>
                                        <p:strVal val="visible"/>
                                      </p:to>
                                    </p:set>
                                    <p:anim calcmode="lin" valueType="num">
                                      <p:cBhvr additive="base">
                                        <p:cTn id="23" dur="500" fill="hold"/>
                                        <p:tgtEl>
                                          <p:spTgt spid="49"/>
                                        </p:tgtEl>
                                        <p:attrNameLst>
                                          <p:attrName>ppt_x</p:attrName>
                                        </p:attrNameLst>
                                      </p:cBhvr>
                                      <p:tavLst>
                                        <p:tav tm="0">
                                          <p:val>
                                            <p:strVal val="0-#ppt_w/2"/>
                                          </p:val>
                                        </p:tav>
                                        <p:tav tm="100000">
                                          <p:val>
                                            <p:strVal val="#ppt_x"/>
                                          </p:val>
                                        </p:tav>
                                      </p:tavLst>
                                    </p:anim>
                                    <p:anim calcmode="lin" valueType="num">
                                      <p:cBhvr additive="base">
                                        <p:cTn id="24" dur="500" fill="hold"/>
                                        <p:tgtEl>
                                          <p:spTgt spid="49"/>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21" presetClass="entr" presetSubtype="1" fill="hold" nodeType="after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wheel(1)">
                                      <p:cBhvr>
                                        <p:cTn id="28" dur="2000"/>
                                        <p:tgtEl>
                                          <p:spTgt spid="47"/>
                                        </p:tgtEl>
                                      </p:cBhvr>
                                    </p:animEffect>
                                  </p:childTnLst>
                                </p:cTn>
                              </p:par>
                            </p:childTnLst>
                          </p:cTn>
                        </p:par>
                        <p:par>
                          <p:cTn id="29" fill="hold">
                            <p:stCondLst>
                              <p:cond delay="3000"/>
                            </p:stCondLst>
                            <p:childTnLst>
                              <p:par>
                                <p:cTn id="30" presetID="21" presetClass="entr" presetSubtype="1"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heel(1)">
                                      <p:cBhvr>
                                        <p:cTn id="32" dur="2000"/>
                                        <p:tgtEl>
                                          <p:spTgt spid="4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barn(inVertical)">
                                      <p:cBhvr>
                                        <p:cTn id="37" dur="500"/>
                                        <p:tgtEl>
                                          <p:spTgt spid="36"/>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barn(inVertical)">
                                      <p:cBhvr>
                                        <p:cTn id="40" dur="500"/>
                                        <p:tgtEl>
                                          <p:spTgt spid="39"/>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barn(inVertical)">
                                      <p:cBhvr>
                                        <p:cTn id="4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6" grpId="0"/>
      <p:bldP spid="39" grpId="0"/>
      <p:bldP spid="42" grpId="0"/>
      <p:bldP spid="4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图片 44"/>
          <p:cNvPicPr>
            <a:picLocks noChangeAspect="1"/>
          </p:cNvPicPr>
          <p:nvPr/>
        </p:nvPicPr>
        <p:blipFill rotWithShape="1">
          <a:blip r:embed="rId1">
            <a:duotone>
              <a:prstClr val="black"/>
              <a:schemeClr val="tx2">
                <a:tint val="45000"/>
                <a:satMod val="400000"/>
              </a:schemeClr>
            </a:duotone>
            <a:lum contrast="20000"/>
          </a:blip>
          <a:srcRect l="26383" t="38431"/>
          <a:stretch>
            <a:fillRect/>
          </a:stretch>
        </p:blipFill>
        <p:spPr>
          <a:xfrm>
            <a:off x="1170784" y="777593"/>
            <a:ext cx="10090773" cy="5009364"/>
          </a:xfrm>
          <a:prstGeom prst="rect">
            <a:avLst/>
          </a:prstGeom>
        </p:spPr>
      </p:pic>
      <p:sp>
        <p:nvSpPr>
          <p:cNvPr id="2" name="Rectangle 1"/>
          <p:cNvSpPr/>
          <p:nvPr/>
        </p:nvSpPr>
        <p:spPr>
          <a:xfrm>
            <a:off x="465221" y="2897554"/>
            <a:ext cx="8438147" cy="769441"/>
          </a:xfrm>
          <a:prstGeom prst="rect">
            <a:avLst/>
          </a:prstGeom>
          <a:noFill/>
        </p:spPr>
        <p:txBody>
          <a:bodyPr wrap="square" lIns="91440" tIns="45720" rIns="91440" bIns="45720">
            <a:spAutoFit/>
          </a:bodyPr>
          <a:lstStyle/>
          <a:p>
            <a:pPr algn="ctr"/>
            <a:r>
              <a:rPr lang="en-US" sz="4400" b="1" cap="none" spc="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CHÚC CẢ LỚP HỌC NGOAN</a:t>
            </a:r>
            <a:r>
              <a:rPr lang="en-US" sz="4400" b="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endParaRPr lang="en-US" sz="4400" b="1" cap="none" spc="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500"/>
                                        <p:tgtEl>
                                          <p:spTgt spid="4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rotWithShape="1">
          <a:blip r:embed="rId1"/>
          <a:srcRect l="6920" r="6567" b="19549"/>
          <a:stretch>
            <a:fillRect/>
          </a:stretch>
        </p:blipFill>
        <p:spPr>
          <a:xfrm>
            <a:off x="4515852" y="2377986"/>
            <a:ext cx="5085347" cy="3457378"/>
          </a:xfrm>
          <a:prstGeom prst="rect">
            <a:avLst/>
          </a:prstGeom>
        </p:spPr>
      </p:pic>
      <p:pic>
        <p:nvPicPr>
          <p:cNvPr id="4" name="Picture 3"/>
          <p:cNvPicPr>
            <a:picLocks noChangeAspect="1"/>
          </p:cNvPicPr>
          <p:nvPr/>
        </p:nvPicPr>
        <p:blipFill rotWithShape="1">
          <a:blip r:embed="rId2"/>
          <a:srcRect b="25497"/>
          <a:stretch>
            <a:fillRect/>
          </a:stretch>
        </p:blipFill>
        <p:spPr>
          <a:xfrm>
            <a:off x="778490" y="3365784"/>
            <a:ext cx="4474852" cy="2938764"/>
          </a:xfrm>
          <a:prstGeom prst="rect">
            <a:avLst/>
          </a:prstGeom>
        </p:spPr>
      </p:pic>
      <p:sp>
        <p:nvSpPr>
          <p:cNvPr id="2" name="Rectangle 1"/>
          <p:cNvSpPr/>
          <p:nvPr/>
        </p:nvSpPr>
        <p:spPr>
          <a:xfrm>
            <a:off x="247650" y="342219"/>
            <a:ext cx="11944350" cy="3133165"/>
          </a:xfrm>
          <a:prstGeom prst="rect">
            <a:avLst/>
          </a:prstGeom>
          <a:noFill/>
        </p:spPr>
        <p:txBody>
          <a:bodyPr wrap="square" lIns="91440" tIns="45720" rIns="91440" bIns="45720">
            <a:spAutoFit/>
          </a:bodyPr>
          <a:lstStyle/>
          <a:p>
            <a:pPr algn="ctr">
              <a:lnSpc>
                <a:spcPct val="130000"/>
              </a:lnSpc>
            </a:pPr>
            <a:r>
              <a:rPr lang="vi-VN" sz="3800">
                <a:ln w="0"/>
                <a:solidFill>
                  <a:srgbClr val="FF0000"/>
                </a:solidFill>
                <a:effectLst>
                  <a:outerShdw blurRad="38100" dist="25400" dir="5400000" algn="ctr" rotWithShape="0">
                    <a:srgbClr val="6E747A">
                      <a:alpha val="43000"/>
                    </a:srgbClr>
                  </a:outerShdw>
                </a:effectLst>
                <a:latin typeface="+mj-lt"/>
              </a:rPr>
              <a:t>CHƯƠNG 3: </a:t>
            </a:r>
            <a:endParaRPr lang="en-US" sz="3800">
              <a:ln w="0"/>
              <a:solidFill>
                <a:srgbClr val="FF0000"/>
              </a:solidFill>
              <a:effectLst>
                <a:outerShdw blurRad="38100" dist="25400" dir="5400000" algn="ctr" rotWithShape="0">
                  <a:srgbClr val="6E747A">
                    <a:alpha val="43000"/>
                  </a:srgbClr>
                </a:outerShdw>
              </a:effectLst>
              <a:latin typeface="+mj-lt"/>
            </a:endParaRPr>
          </a:p>
          <a:p>
            <a:pPr algn="ctr">
              <a:lnSpc>
                <a:spcPct val="130000"/>
              </a:lnSpc>
            </a:pPr>
            <a:r>
              <a:rPr lang="vi-VN" sz="3800">
                <a:ln w="0"/>
                <a:solidFill>
                  <a:srgbClr val="FF0000"/>
                </a:solidFill>
                <a:effectLst>
                  <a:outerShdw blurRad="38100" dist="25400" dir="5400000" algn="ctr" rotWithShape="0">
                    <a:srgbClr val="6E747A">
                      <a:alpha val="43000"/>
                    </a:srgbClr>
                  </a:outerShdw>
                </a:effectLst>
                <a:latin typeface="+mj-lt"/>
              </a:rPr>
              <a:t>VIỆT NAM TỪ ĐẦU THẾ KỈ XVI ĐẾN THẾ KỈ XVIII</a:t>
            </a:r>
            <a:endParaRPr lang="vi-VN" sz="3800">
              <a:ln w="0"/>
              <a:solidFill>
                <a:srgbClr val="FF0000"/>
              </a:solidFill>
              <a:effectLst>
                <a:outerShdw blurRad="38100" dist="25400" dir="5400000" algn="ctr" rotWithShape="0">
                  <a:srgbClr val="6E747A">
                    <a:alpha val="43000"/>
                  </a:srgbClr>
                </a:outerShdw>
              </a:effectLst>
              <a:latin typeface="+mj-lt"/>
            </a:endParaRPr>
          </a:p>
          <a:p>
            <a:pPr algn="ctr">
              <a:lnSpc>
                <a:spcPct val="130000"/>
              </a:lnSpc>
            </a:pPr>
            <a:r>
              <a:rPr lang="vi-VN" sz="3800">
                <a:ln w="0"/>
                <a:solidFill>
                  <a:srgbClr val="FF0000"/>
                </a:solidFill>
                <a:effectLst>
                  <a:outerShdw blurRad="38100" dist="25400" dir="5400000" algn="ctr" rotWithShape="0">
                    <a:srgbClr val="6E747A">
                      <a:alpha val="43000"/>
                    </a:srgbClr>
                  </a:outerShdw>
                </a:effectLst>
                <a:latin typeface="+mj-lt"/>
              </a:rPr>
              <a:t>BÀI 5: CUỘC XUNG ĐỘT NAM-BẮC TRIỀU VÀ TRỊNH-NGUYỄN</a:t>
            </a:r>
            <a:endParaRPr lang="vi-VN" sz="3800">
              <a:ln w="0"/>
              <a:solidFill>
                <a:srgbClr val="FF0000"/>
              </a:solidFill>
              <a:effectLst>
                <a:outerShdw blurRad="38100" dist="25400" dir="5400000" algn="ctr" rotWithShape="0">
                  <a:srgbClr val="6E747A">
                    <a:alpha val="43000"/>
                  </a:srgbClr>
                </a:outerShdw>
              </a:effectLst>
              <a:latin typeface="+mj-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文本框 421"/>
          <p:cNvSpPr txBox="1"/>
          <p:nvPr/>
        </p:nvSpPr>
        <p:spPr>
          <a:xfrm>
            <a:off x="4012085" y="5883109"/>
            <a:ext cx="4258905" cy="584775"/>
          </a:xfrm>
          <a:prstGeom prst="rect">
            <a:avLst/>
          </a:prstGeom>
          <a:noFill/>
        </p:spPr>
        <p:txBody>
          <a:bodyPr wrap="square" rtlCol="0">
            <a:spAutoFit/>
          </a:bodyPr>
          <a:lstStyle/>
          <a:p>
            <a:pPr algn="ctr"/>
            <a:r>
              <a:rPr lang="en-US" altLang="zh-CN" sz="3200" b="1">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rPr>
              <a:t>NỘI DUNG BÀI HỌC</a:t>
            </a:r>
            <a:endParaRPr lang="zh-CN" altLang="en-US" sz="3200" b="1" dirty="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endParaRPr>
          </a:p>
        </p:txBody>
      </p:sp>
      <p:grpSp>
        <p:nvGrpSpPr>
          <p:cNvPr id="2" name="组合 1"/>
          <p:cNvGrpSpPr/>
          <p:nvPr/>
        </p:nvGrpSpPr>
        <p:grpSpPr>
          <a:xfrm>
            <a:off x="3379100" y="1949451"/>
            <a:ext cx="6051263" cy="3783027"/>
            <a:chOff x="2677472" y="1713008"/>
            <a:chExt cx="3760221" cy="2720615"/>
          </a:xfrm>
        </p:grpSpPr>
        <p:sp>
          <p:nvSpPr>
            <p:cNvPr id="426" name="Freeform 1305"/>
            <p:cNvSpPr/>
            <p:nvPr/>
          </p:nvSpPr>
          <p:spPr bwMode="auto">
            <a:xfrm>
              <a:off x="4063085" y="1713008"/>
              <a:ext cx="501445" cy="1669059"/>
            </a:xfrm>
            <a:custGeom>
              <a:avLst/>
              <a:gdLst>
                <a:gd name="T0" fmla="*/ 7 w 83"/>
                <a:gd name="T1" fmla="*/ 226 h 228"/>
                <a:gd name="T2" fmla="*/ 5 w 83"/>
                <a:gd name="T3" fmla="*/ 143 h 228"/>
                <a:gd name="T4" fmla="*/ 6 w 83"/>
                <a:gd name="T5" fmla="*/ 113 h 228"/>
                <a:gd name="T6" fmla="*/ 17 w 83"/>
                <a:gd name="T7" fmla="*/ 100 h 228"/>
                <a:gd name="T8" fmla="*/ 35 w 83"/>
                <a:gd name="T9" fmla="*/ 100 h 228"/>
                <a:gd name="T10" fmla="*/ 46 w 83"/>
                <a:gd name="T11" fmla="*/ 89 h 228"/>
                <a:gd name="T12" fmla="*/ 50 w 83"/>
                <a:gd name="T13" fmla="*/ 59 h 228"/>
                <a:gd name="T14" fmla="*/ 49 w 83"/>
                <a:gd name="T15" fmla="*/ 41 h 228"/>
                <a:gd name="T16" fmla="*/ 35 w 83"/>
                <a:gd name="T17" fmla="*/ 35 h 228"/>
                <a:gd name="T18" fmla="*/ 39 w 83"/>
                <a:gd name="T19" fmla="*/ 23 h 228"/>
                <a:gd name="T20" fmla="*/ 44 w 83"/>
                <a:gd name="T21" fmla="*/ 12 h 228"/>
                <a:gd name="T22" fmla="*/ 59 w 83"/>
                <a:gd name="T23" fmla="*/ 9 h 228"/>
                <a:gd name="T24" fmla="*/ 72 w 83"/>
                <a:gd name="T25" fmla="*/ 24 h 228"/>
                <a:gd name="T26" fmla="*/ 78 w 83"/>
                <a:gd name="T27" fmla="*/ 40 h 228"/>
                <a:gd name="T28" fmla="*/ 72 w 83"/>
                <a:gd name="T29" fmla="*/ 43 h 228"/>
                <a:gd name="T30" fmla="*/ 70 w 83"/>
                <a:gd name="T31" fmla="*/ 51 h 228"/>
                <a:gd name="T32" fmla="*/ 69 w 83"/>
                <a:gd name="T33" fmla="*/ 71 h 228"/>
                <a:gd name="T34" fmla="*/ 69 w 83"/>
                <a:gd name="T35" fmla="*/ 107 h 228"/>
                <a:gd name="T36" fmla="*/ 61 w 83"/>
                <a:gd name="T37" fmla="*/ 118 h 228"/>
                <a:gd name="T38" fmla="*/ 57 w 83"/>
                <a:gd name="T39" fmla="*/ 119 h 228"/>
                <a:gd name="T40" fmla="*/ 46 w 83"/>
                <a:gd name="T41" fmla="*/ 123 h 228"/>
                <a:gd name="T42" fmla="*/ 30 w 83"/>
                <a:gd name="T43" fmla="*/ 162 h 228"/>
                <a:gd name="T44" fmla="*/ 29 w 83"/>
                <a:gd name="T45" fmla="*/ 195 h 228"/>
                <a:gd name="T46" fmla="*/ 28 w 83"/>
                <a:gd name="T47" fmla="*/ 226 h 228"/>
                <a:gd name="T48" fmla="*/ 30 w 83"/>
                <a:gd name="T49" fmla="*/ 227 h 228"/>
                <a:gd name="T50" fmla="*/ 30 w 83"/>
                <a:gd name="T51" fmla="*/ 204 h 228"/>
                <a:gd name="T52" fmla="*/ 32 w 83"/>
                <a:gd name="T53" fmla="*/ 171 h 228"/>
                <a:gd name="T54" fmla="*/ 48 w 83"/>
                <a:gd name="T55" fmla="*/ 124 h 228"/>
                <a:gd name="T56" fmla="*/ 67 w 83"/>
                <a:gd name="T57" fmla="*/ 119 h 228"/>
                <a:gd name="T58" fmla="*/ 71 w 83"/>
                <a:gd name="T59" fmla="*/ 101 h 228"/>
                <a:gd name="T60" fmla="*/ 71 w 83"/>
                <a:gd name="T61" fmla="*/ 68 h 228"/>
                <a:gd name="T62" fmla="*/ 72 w 83"/>
                <a:gd name="T63" fmla="*/ 53 h 228"/>
                <a:gd name="T64" fmla="*/ 82 w 83"/>
                <a:gd name="T65" fmla="*/ 41 h 228"/>
                <a:gd name="T66" fmla="*/ 82 w 83"/>
                <a:gd name="T67" fmla="*/ 39 h 228"/>
                <a:gd name="T68" fmla="*/ 59 w 83"/>
                <a:gd name="T69" fmla="*/ 6 h 228"/>
                <a:gd name="T70" fmla="*/ 42 w 83"/>
                <a:gd name="T71" fmla="*/ 13 h 228"/>
                <a:gd name="T72" fmla="*/ 36 w 83"/>
                <a:gd name="T73" fmla="*/ 27 h 228"/>
                <a:gd name="T74" fmla="*/ 33 w 83"/>
                <a:gd name="T75" fmla="*/ 38 h 228"/>
                <a:gd name="T76" fmla="*/ 41 w 83"/>
                <a:gd name="T77" fmla="*/ 41 h 228"/>
                <a:gd name="T78" fmla="*/ 47 w 83"/>
                <a:gd name="T79" fmla="*/ 43 h 228"/>
                <a:gd name="T80" fmla="*/ 49 w 83"/>
                <a:gd name="T81" fmla="*/ 57 h 228"/>
                <a:gd name="T82" fmla="*/ 46 w 83"/>
                <a:gd name="T83" fmla="*/ 78 h 228"/>
                <a:gd name="T84" fmla="*/ 44 w 83"/>
                <a:gd name="T85" fmla="*/ 91 h 228"/>
                <a:gd name="T86" fmla="*/ 25 w 83"/>
                <a:gd name="T87" fmla="*/ 97 h 228"/>
                <a:gd name="T88" fmla="*/ 4 w 83"/>
                <a:gd name="T89" fmla="*/ 112 h 228"/>
                <a:gd name="T90" fmla="*/ 3 w 83"/>
                <a:gd name="T91" fmla="*/ 160 h 228"/>
                <a:gd name="T92" fmla="*/ 4 w 83"/>
                <a:gd name="T93" fmla="*/ 226 h 228"/>
                <a:gd name="T94" fmla="*/ 7 w 83"/>
                <a:gd name="T95" fmla="*/ 22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3" h="228">
                  <a:moveTo>
                    <a:pt x="7" y="226"/>
                  </a:moveTo>
                  <a:cubicBezTo>
                    <a:pt x="6" y="198"/>
                    <a:pt x="5" y="171"/>
                    <a:pt x="5" y="143"/>
                  </a:cubicBezTo>
                  <a:cubicBezTo>
                    <a:pt x="5" y="133"/>
                    <a:pt x="4" y="123"/>
                    <a:pt x="6" y="113"/>
                  </a:cubicBezTo>
                  <a:cubicBezTo>
                    <a:pt x="8" y="107"/>
                    <a:pt x="11" y="102"/>
                    <a:pt x="17" y="100"/>
                  </a:cubicBezTo>
                  <a:cubicBezTo>
                    <a:pt x="23" y="98"/>
                    <a:pt x="29" y="100"/>
                    <a:pt x="35" y="100"/>
                  </a:cubicBezTo>
                  <a:cubicBezTo>
                    <a:pt x="41" y="100"/>
                    <a:pt x="45" y="94"/>
                    <a:pt x="46" y="89"/>
                  </a:cubicBezTo>
                  <a:cubicBezTo>
                    <a:pt x="49" y="80"/>
                    <a:pt x="49" y="69"/>
                    <a:pt x="50" y="59"/>
                  </a:cubicBezTo>
                  <a:cubicBezTo>
                    <a:pt x="51" y="54"/>
                    <a:pt x="52" y="45"/>
                    <a:pt x="49" y="41"/>
                  </a:cubicBezTo>
                  <a:cubicBezTo>
                    <a:pt x="46" y="37"/>
                    <a:pt x="35" y="41"/>
                    <a:pt x="35" y="35"/>
                  </a:cubicBezTo>
                  <a:cubicBezTo>
                    <a:pt x="34" y="32"/>
                    <a:pt x="38" y="26"/>
                    <a:pt x="39" y="23"/>
                  </a:cubicBezTo>
                  <a:cubicBezTo>
                    <a:pt x="41" y="19"/>
                    <a:pt x="42" y="16"/>
                    <a:pt x="44" y="12"/>
                  </a:cubicBezTo>
                  <a:cubicBezTo>
                    <a:pt x="48" y="6"/>
                    <a:pt x="53" y="3"/>
                    <a:pt x="59" y="9"/>
                  </a:cubicBezTo>
                  <a:cubicBezTo>
                    <a:pt x="64" y="13"/>
                    <a:pt x="68" y="19"/>
                    <a:pt x="72" y="24"/>
                  </a:cubicBezTo>
                  <a:cubicBezTo>
                    <a:pt x="74" y="26"/>
                    <a:pt x="83" y="38"/>
                    <a:pt x="78" y="40"/>
                  </a:cubicBezTo>
                  <a:cubicBezTo>
                    <a:pt x="75" y="41"/>
                    <a:pt x="74" y="41"/>
                    <a:pt x="72" y="43"/>
                  </a:cubicBezTo>
                  <a:cubicBezTo>
                    <a:pt x="71" y="45"/>
                    <a:pt x="70" y="48"/>
                    <a:pt x="70" y="51"/>
                  </a:cubicBezTo>
                  <a:cubicBezTo>
                    <a:pt x="69" y="57"/>
                    <a:pt x="69" y="64"/>
                    <a:pt x="69" y="71"/>
                  </a:cubicBezTo>
                  <a:cubicBezTo>
                    <a:pt x="68" y="83"/>
                    <a:pt x="70" y="95"/>
                    <a:pt x="69" y="107"/>
                  </a:cubicBezTo>
                  <a:cubicBezTo>
                    <a:pt x="69" y="112"/>
                    <a:pt x="67" y="118"/>
                    <a:pt x="61" y="118"/>
                  </a:cubicBezTo>
                  <a:cubicBezTo>
                    <a:pt x="60" y="119"/>
                    <a:pt x="58" y="118"/>
                    <a:pt x="57" y="119"/>
                  </a:cubicBezTo>
                  <a:cubicBezTo>
                    <a:pt x="53" y="119"/>
                    <a:pt x="49" y="121"/>
                    <a:pt x="46" y="123"/>
                  </a:cubicBezTo>
                  <a:cubicBezTo>
                    <a:pt x="33" y="132"/>
                    <a:pt x="31" y="149"/>
                    <a:pt x="30" y="162"/>
                  </a:cubicBezTo>
                  <a:cubicBezTo>
                    <a:pt x="30" y="173"/>
                    <a:pt x="29" y="185"/>
                    <a:pt x="29" y="195"/>
                  </a:cubicBezTo>
                  <a:cubicBezTo>
                    <a:pt x="28" y="205"/>
                    <a:pt x="31" y="217"/>
                    <a:pt x="28" y="226"/>
                  </a:cubicBezTo>
                  <a:cubicBezTo>
                    <a:pt x="27" y="228"/>
                    <a:pt x="30" y="228"/>
                    <a:pt x="30" y="227"/>
                  </a:cubicBezTo>
                  <a:cubicBezTo>
                    <a:pt x="32" y="219"/>
                    <a:pt x="31" y="211"/>
                    <a:pt x="30" y="204"/>
                  </a:cubicBezTo>
                  <a:cubicBezTo>
                    <a:pt x="30" y="193"/>
                    <a:pt x="31" y="182"/>
                    <a:pt x="32" y="171"/>
                  </a:cubicBezTo>
                  <a:cubicBezTo>
                    <a:pt x="33" y="155"/>
                    <a:pt x="33" y="134"/>
                    <a:pt x="48" y="124"/>
                  </a:cubicBezTo>
                  <a:cubicBezTo>
                    <a:pt x="54" y="120"/>
                    <a:pt x="62" y="122"/>
                    <a:pt x="67" y="119"/>
                  </a:cubicBezTo>
                  <a:cubicBezTo>
                    <a:pt x="72" y="115"/>
                    <a:pt x="71" y="106"/>
                    <a:pt x="71" y="101"/>
                  </a:cubicBezTo>
                  <a:cubicBezTo>
                    <a:pt x="71" y="90"/>
                    <a:pt x="70" y="79"/>
                    <a:pt x="71" y="68"/>
                  </a:cubicBezTo>
                  <a:cubicBezTo>
                    <a:pt x="71" y="63"/>
                    <a:pt x="72" y="58"/>
                    <a:pt x="72" y="53"/>
                  </a:cubicBezTo>
                  <a:cubicBezTo>
                    <a:pt x="72" y="46"/>
                    <a:pt x="77" y="44"/>
                    <a:pt x="82" y="41"/>
                  </a:cubicBezTo>
                  <a:cubicBezTo>
                    <a:pt x="82" y="40"/>
                    <a:pt x="82" y="40"/>
                    <a:pt x="82" y="39"/>
                  </a:cubicBezTo>
                  <a:cubicBezTo>
                    <a:pt x="78" y="27"/>
                    <a:pt x="69" y="14"/>
                    <a:pt x="59" y="6"/>
                  </a:cubicBezTo>
                  <a:cubicBezTo>
                    <a:pt x="51" y="0"/>
                    <a:pt x="46" y="6"/>
                    <a:pt x="42" y="13"/>
                  </a:cubicBezTo>
                  <a:cubicBezTo>
                    <a:pt x="39" y="17"/>
                    <a:pt x="38" y="22"/>
                    <a:pt x="36" y="27"/>
                  </a:cubicBezTo>
                  <a:cubicBezTo>
                    <a:pt x="34" y="30"/>
                    <a:pt x="31" y="35"/>
                    <a:pt x="33" y="38"/>
                  </a:cubicBezTo>
                  <a:cubicBezTo>
                    <a:pt x="34" y="40"/>
                    <a:pt x="39" y="41"/>
                    <a:pt x="41" y="41"/>
                  </a:cubicBezTo>
                  <a:cubicBezTo>
                    <a:pt x="42" y="42"/>
                    <a:pt x="47" y="42"/>
                    <a:pt x="47" y="43"/>
                  </a:cubicBezTo>
                  <a:cubicBezTo>
                    <a:pt x="49" y="47"/>
                    <a:pt x="49" y="52"/>
                    <a:pt x="49" y="57"/>
                  </a:cubicBezTo>
                  <a:cubicBezTo>
                    <a:pt x="48" y="64"/>
                    <a:pt x="46" y="71"/>
                    <a:pt x="46" y="78"/>
                  </a:cubicBezTo>
                  <a:cubicBezTo>
                    <a:pt x="45" y="82"/>
                    <a:pt x="45" y="87"/>
                    <a:pt x="44" y="91"/>
                  </a:cubicBezTo>
                  <a:cubicBezTo>
                    <a:pt x="41" y="99"/>
                    <a:pt x="32" y="98"/>
                    <a:pt x="25" y="97"/>
                  </a:cubicBezTo>
                  <a:cubicBezTo>
                    <a:pt x="14" y="96"/>
                    <a:pt x="7" y="102"/>
                    <a:pt x="4" y="112"/>
                  </a:cubicBezTo>
                  <a:cubicBezTo>
                    <a:pt x="0" y="127"/>
                    <a:pt x="3" y="145"/>
                    <a:pt x="3" y="160"/>
                  </a:cubicBezTo>
                  <a:cubicBezTo>
                    <a:pt x="4" y="182"/>
                    <a:pt x="4" y="203"/>
                    <a:pt x="4" y="226"/>
                  </a:cubicBezTo>
                  <a:cubicBezTo>
                    <a:pt x="4" y="227"/>
                    <a:pt x="7" y="227"/>
                    <a:pt x="7" y="226"/>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2800">
                <a:latin typeface="Times New Roman" panose="02020603050405020304" pitchFamily="18" charset="0"/>
                <a:cs typeface="Times New Roman" panose="02020603050405020304" pitchFamily="18" charset="0"/>
              </a:endParaRPr>
            </a:p>
          </p:txBody>
        </p:sp>
        <p:sp>
          <p:nvSpPr>
            <p:cNvPr id="427" name="Freeform 1307"/>
            <p:cNvSpPr/>
            <p:nvPr/>
          </p:nvSpPr>
          <p:spPr bwMode="auto">
            <a:xfrm>
              <a:off x="4513910" y="2201477"/>
              <a:ext cx="1923783" cy="1199236"/>
            </a:xfrm>
            <a:custGeom>
              <a:avLst/>
              <a:gdLst>
                <a:gd name="T0" fmla="*/ 3 w 198"/>
                <a:gd name="T1" fmla="*/ 128 h 141"/>
                <a:gd name="T2" fmla="*/ 5 w 198"/>
                <a:gd name="T3" fmla="*/ 109 h 141"/>
                <a:gd name="T4" fmla="*/ 7 w 198"/>
                <a:gd name="T5" fmla="*/ 96 h 141"/>
                <a:gd name="T6" fmla="*/ 46 w 198"/>
                <a:gd name="T7" fmla="*/ 86 h 141"/>
                <a:gd name="T8" fmla="*/ 84 w 198"/>
                <a:gd name="T9" fmla="*/ 85 h 141"/>
                <a:gd name="T10" fmla="*/ 125 w 198"/>
                <a:gd name="T11" fmla="*/ 84 h 141"/>
                <a:gd name="T12" fmla="*/ 161 w 198"/>
                <a:gd name="T13" fmla="*/ 65 h 141"/>
                <a:gd name="T14" fmla="*/ 160 w 198"/>
                <a:gd name="T15" fmla="*/ 46 h 141"/>
                <a:gd name="T16" fmla="*/ 146 w 198"/>
                <a:gd name="T17" fmla="*/ 40 h 141"/>
                <a:gd name="T18" fmla="*/ 144 w 198"/>
                <a:gd name="T19" fmla="*/ 26 h 141"/>
                <a:gd name="T20" fmla="*/ 148 w 198"/>
                <a:gd name="T21" fmla="*/ 17 h 141"/>
                <a:gd name="T22" fmla="*/ 156 w 198"/>
                <a:gd name="T23" fmla="*/ 6 h 141"/>
                <a:gd name="T24" fmla="*/ 178 w 198"/>
                <a:gd name="T25" fmla="*/ 15 h 141"/>
                <a:gd name="T26" fmla="*/ 191 w 198"/>
                <a:gd name="T27" fmla="*/ 32 h 141"/>
                <a:gd name="T28" fmla="*/ 190 w 198"/>
                <a:gd name="T29" fmla="*/ 43 h 141"/>
                <a:gd name="T30" fmla="*/ 185 w 198"/>
                <a:gd name="T31" fmla="*/ 43 h 141"/>
                <a:gd name="T32" fmla="*/ 179 w 198"/>
                <a:gd name="T33" fmla="*/ 46 h 141"/>
                <a:gd name="T34" fmla="*/ 179 w 198"/>
                <a:gd name="T35" fmla="*/ 67 h 141"/>
                <a:gd name="T36" fmla="*/ 164 w 198"/>
                <a:gd name="T37" fmla="*/ 102 h 141"/>
                <a:gd name="T38" fmla="*/ 134 w 198"/>
                <a:gd name="T39" fmla="*/ 103 h 141"/>
                <a:gd name="T40" fmla="*/ 94 w 198"/>
                <a:gd name="T41" fmla="*/ 104 h 141"/>
                <a:gd name="T42" fmla="*/ 44 w 198"/>
                <a:gd name="T43" fmla="*/ 109 h 141"/>
                <a:gd name="T44" fmla="*/ 30 w 198"/>
                <a:gd name="T45" fmla="*/ 119 h 141"/>
                <a:gd name="T46" fmla="*/ 19 w 198"/>
                <a:gd name="T47" fmla="*/ 139 h 141"/>
                <a:gd name="T48" fmla="*/ 19 w 198"/>
                <a:gd name="T49" fmla="*/ 141 h 141"/>
                <a:gd name="T50" fmla="*/ 30 w 198"/>
                <a:gd name="T51" fmla="*/ 136 h 141"/>
                <a:gd name="T52" fmla="*/ 31 w 198"/>
                <a:gd name="T53" fmla="*/ 125 h 141"/>
                <a:gd name="T54" fmla="*/ 47 w 198"/>
                <a:gd name="T55" fmla="*/ 110 h 141"/>
                <a:gd name="T56" fmla="*/ 116 w 198"/>
                <a:gd name="T57" fmla="*/ 106 h 141"/>
                <a:gd name="T58" fmla="*/ 148 w 198"/>
                <a:gd name="T59" fmla="*/ 106 h 141"/>
                <a:gd name="T60" fmla="*/ 173 w 198"/>
                <a:gd name="T61" fmla="*/ 100 h 141"/>
                <a:gd name="T62" fmla="*/ 182 w 198"/>
                <a:gd name="T63" fmla="*/ 82 h 141"/>
                <a:gd name="T64" fmla="*/ 184 w 198"/>
                <a:gd name="T65" fmla="*/ 46 h 141"/>
                <a:gd name="T66" fmla="*/ 196 w 198"/>
                <a:gd name="T67" fmla="*/ 41 h 141"/>
                <a:gd name="T68" fmla="*/ 191 w 198"/>
                <a:gd name="T69" fmla="*/ 28 h 141"/>
                <a:gd name="T70" fmla="*/ 176 w 198"/>
                <a:gd name="T71" fmla="*/ 10 h 141"/>
                <a:gd name="T72" fmla="*/ 159 w 198"/>
                <a:gd name="T73" fmla="*/ 3 h 141"/>
                <a:gd name="T74" fmla="*/ 147 w 198"/>
                <a:gd name="T75" fmla="*/ 14 h 141"/>
                <a:gd name="T76" fmla="*/ 138 w 198"/>
                <a:gd name="T77" fmla="*/ 34 h 141"/>
                <a:gd name="T78" fmla="*/ 143 w 198"/>
                <a:gd name="T79" fmla="*/ 42 h 141"/>
                <a:gd name="T80" fmla="*/ 156 w 198"/>
                <a:gd name="T81" fmla="*/ 44 h 141"/>
                <a:gd name="T82" fmla="*/ 160 w 198"/>
                <a:gd name="T83" fmla="*/ 61 h 141"/>
                <a:gd name="T84" fmla="*/ 143 w 198"/>
                <a:gd name="T85" fmla="*/ 80 h 141"/>
                <a:gd name="T86" fmla="*/ 113 w 198"/>
                <a:gd name="T87" fmla="*/ 83 h 141"/>
                <a:gd name="T88" fmla="*/ 81 w 198"/>
                <a:gd name="T89" fmla="*/ 82 h 141"/>
                <a:gd name="T90" fmla="*/ 49 w 198"/>
                <a:gd name="T91" fmla="*/ 83 h 141"/>
                <a:gd name="T92" fmla="*/ 8 w 198"/>
                <a:gd name="T93" fmla="*/ 90 h 141"/>
                <a:gd name="T94" fmla="*/ 3 w 198"/>
                <a:gd name="T95" fmla="*/ 109 h 141"/>
                <a:gd name="T96" fmla="*/ 1 w 198"/>
                <a:gd name="T97" fmla="*/ 129 h 141"/>
                <a:gd name="T98" fmla="*/ 3 w 198"/>
                <a:gd name="T99" fmla="*/ 12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8" h="141">
                  <a:moveTo>
                    <a:pt x="3" y="128"/>
                  </a:moveTo>
                  <a:cubicBezTo>
                    <a:pt x="2" y="122"/>
                    <a:pt x="4" y="116"/>
                    <a:pt x="5" y="109"/>
                  </a:cubicBezTo>
                  <a:cubicBezTo>
                    <a:pt x="6" y="105"/>
                    <a:pt x="6" y="101"/>
                    <a:pt x="7" y="96"/>
                  </a:cubicBezTo>
                  <a:cubicBezTo>
                    <a:pt x="11" y="81"/>
                    <a:pt x="34" y="86"/>
                    <a:pt x="46" y="86"/>
                  </a:cubicBezTo>
                  <a:cubicBezTo>
                    <a:pt x="59" y="85"/>
                    <a:pt x="71" y="84"/>
                    <a:pt x="84" y="85"/>
                  </a:cubicBezTo>
                  <a:cubicBezTo>
                    <a:pt x="98" y="85"/>
                    <a:pt x="112" y="85"/>
                    <a:pt x="125" y="84"/>
                  </a:cubicBezTo>
                  <a:cubicBezTo>
                    <a:pt x="139" y="83"/>
                    <a:pt x="160" y="82"/>
                    <a:pt x="161" y="65"/>
                  </a:cubicBezTo>
                  <a:cubicBezTo>
                    <a:pt x="162" y="59"/>
                    <a:pt x="163" y="51"/>
                    <a:pt x="160" y="46"/>
                  </a:cubicBezTo>
                  <a:cubicBezTo>
                    <a:pt x="158" y="41"/>
                    <a:pt x="150" y="40"/>
                    <a:pt x="146" y="40"/>
                  </a:cubicBezTo>
                  <a:cubicBezTo>
                    <a:pt x="137" y="39"/>
                    <a:pt x="142" y="31"/>
                    <a:pt x="144" y="26"/>
                  </a:cubicBezTo>
                  <a:cubicBezTo>
                    <a:pt x="145" y="23"/>
                    <a:pt x="146" y="20"/>
                    <a:pt x="148" y="17"/>
                  </a:cubicBezTo>
                  <a:cubicBezTo>
                    <a:pt x="150" y="12"/>
                    <a:pt x="152" y="8"/>
                    <a:pt x="156" y="6"/>
                  </a:cubicBezTo>
                  <a:cubicBezTo>
                    <a:pt x="164" y="0"/>
                    <a:pt x="173" y="10"/>
                    <a:pt x="178" y="15"/>
                  </a:cubicBezTo>
                  <a:cubicBezTo>
                    <a:pt x="182" y="21"/>
                    <a:pt x="187" y="27"/>
                    <a:pt x="191" y="32"/>
                  </a:cubicBezTo>
                  <a:cubicBezTo>
                    <a:pt x="193" y="35"/>
                    <a:pt x="197" y="40"/>
                    <a:pt x="190" y="43"/>
                  </a:cubicBezTo>
                  <a:cubicBezTo>
                    <a:pt x="189" y="43"/>
                    <a:pt x="187" y="43"/>
                    <a:pt x="185" y="43"/>
                  </a:cubicBezTo>
                  <a:cubicBezTo>
                    <a:pt x="182" y="44"/>
                    <a:pt x="181" y="44"/>
                    <a:pt x="179" y="46"/>
                  </a:cubicBezTo>
                  <a:cubicBezTo>
                    <a:pt x="175" y="50"/>
                    <a:pt x="178" y="62"/>
                    <a:pt x="179" y="67"/>
                  </a:cubicBezTo>
                  <a:cubicBezTo>
                    <a:pt x="180" y="81"/>
                    <a:pt x="180" y="96"/>
                    <a:pt x="164" y="102"/>
                  </a:cubicBezTo>
                  <a:cubicBezTo>
                    <a:pt x="155" y="105"/>
                    <a:pt x="144" y="103"/>
                    <a:pt x="134" y="103"/>
                  </a:cubicBezTo>
                  <a:cubicBezTo>
                    <a:pt x="121" y="103"/>
                    <a:pt x="107" y="104"/>
                    <a:pt x="94" y="104"/>
                  </a:cubicBezTo>
                  <a:cubicBezTo>
                    <a:pt x="78" y="104"/>
                    <a:pt x="60" y="104"/>
                    <a:pt x="44" y="109"/>
                  </a:cubicBezTo>
                  <a:cubicBezTo>
                    <a:pt x="39" y="111"/>
                    <a:pt x="33" y="114"/>
                    <a:pt x="30" y="119"/>
                  </a:cubicBezTo>
                  <a:cubicBezTo>
                    <a:pt x="26" y="126"/>
                    <a:pt x="33" y="140"/>
                    <a:pt x="19" y="139"/>
                  </a:cubicBezTo>
                  <a:cubicBezTo>
                    <a:pt x="18" y="139"/>
                    <a:pt x="18" y="141"/>
                    <a:pt x="19" y="141"/>
                  </a:cubicBezTo>
                  <a:cubicBezTo>
                    <a:pt x="23" y="141"/>
                    <a:pt x="28" y="141"/>
                    <a:pt x="30" y="136"/>
                  </a:cubicBezTo>
                  <a:cubicBezTo>
                    <a:pt x="30" y="133"/>
                    <a:pt x="31" y="129"/>
                    <a:pt x="31" y="125"/>
                  </a:cubicBezTo>
                  <a:cubicBezTo>
                    <a:pt x="31" y="117"/>
                    <a:pt x="40" y="113"/>
                    <a:pt x="47" y="110"/>
                  </a:cubicBezTo>
                  <a:cubicBezTo>
                    <a:pt x="69" y="104"/>
                    <a:pt x="94" y="107"/>
                    <a:pt x="116" y="106"/>
                  </a:cubicBezTo>
                  <a:cubicBezTo>
                    <a:pt x="127" y="105"/>
                    <a:pt x="137" y="105"/>
                    <a:pt x="148" y="106"/>
                  </a:cubicBezTo>
                  <a:cubicBezTo>
                    <a:pt x="157" y="106"/>
                    <a:pt x="166" y="105"/>
                    <a:pt x="173" y="100"/>
                  </a:cubicBezTo>
                  <a:cubicBezTo>
                    <a:pt x="178" y="96"/>
                    <a:pt x="181" y="88"/>
                    <a:pt x="182" y="82"/>
                  </a:cubicBezTo>
                  <a:cubicBezTo>
                    <a:pt x="182" y="75"/>
                    <a:pt x="175" y="48"/>
                    <a:pt x="184" y="46"/>
                  </a:cubicBezTo>
                  <a:cubicBezTo>
                    <a:pt x="188" y="44"/>
                    <a:pt x="194" y="46"/>
                    <a:pt x="196" y="41"/>
                  </a:cubicBezTo>
                  <a:cubicBezTo>
                    <a:pt x="198" y="37"/>
                    <a:pt x="193" y="31"/>
                    <a:pt x="191" y="28"/>
                  </a:cubicBezTo>
                  <a:cubicBezTo>
                    <a:pt x="186" y="22"/>
                    <a:pt x="181" y="16"/>
                    <a:pt x="176" y="10"/>
                  </a:cubicBezTo>
                  <a:cubicBezTo>
                    <a:pt x="173" y="6"/>
                    <a:pt x="165" y="1"/>
                    <a:pt x="159" y="3"/>
                  </a:cubicBezTo>
                  <a:cubicBezTo>
                    <a:pt x="153" y="4"/>
                    <a:pt x="150" y="9"/>
                    <a:pt x="147" y="14"/>
                  </a:cubicBezTo>
                  <a:cubicBezTo>
                    <a:pt x="144" y="20"/>
                    <a:pt x="140" y="28"/>
                    <a:pt x="138" y="34"/>
                  </a:cubicBezTo>
                  <a:cubicBezTo>
                    <a:pt x="137" y="38"/>
                    <a:pt x="139" y="41"/>
                    <a:pt x="143" y="42"/>
                  </a:cubicBezTo>
                  <a:cubicBezTo>
                    <a:pt x="147" y="42"/>
                    <a:pt x="151" y="43"/>
                    <a:pt x="156" y="44"/>
                  </a:cubicBezTo>
                  <a:cubicBezTo>
                    <a:pt x="161" y="47"/>
                    <a:pt x="160" y="56"/>
                    <a:pt x="160" y="61"/>
                  </a:cubicBezTo>
                  <a:cubicBezTo>
                    <a:pt x="160" y="72"/>
                    <a:pt x="153" y="77"/>
                    <a:pt x="143" y="80"/>
                  </a:cubicBezTo>
                  <a:cubicBezTo>
                    <a:pt x="133" y="82"/>
                    <a:pt x="123" y="83"/>
                    <a:pt x="113" y="83"/>
                  </a:cubicBezTo>
                  <a:cubicBezTo>
                    <a:pt x="103" y="83"/>
                    <a:pt x="92" y="83"/>
                    <a:pt x="81" y="82"/>
                  </a:cubicBezTo>
                  <a:cubicBezTo>
                    <a:pt x="71" y="82"/>
                    <a:pt x="60" y="83"/>
                    <a:pt x="49" y="83"/>
                  </a:cubicBezTo>
                  <a:cubicBezTo>
                    <a:pt x="38" y="84"/>
                    <a:pt x="15" y="78"/>
                    <a:pt x="8" y="90"/>
                  </a:cubicBezTo>
                  <a:cubicBezTo>
                    <a:pt x="4" y="96"/>
                    <a:pt x="4" y="103"/>
                    <a:pt x="3" y="109"/>
                  </a:cubicBezTo>
                  <a:cubicBezTo>
                    <a:pt x="2" y="116"/>
                    <a:pt x="0" y="122"/>
                    <a:pt x="1" y="129"/>
                  </a:cubicBezTo>
                  <a:cubicBezTo>
                    <a:pt x="1" y="130"/>
                    <a:pt x="3" y="130"/>
                    <a:pt x="3" y="128"/>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2800">
                <a:latin typeface="Times New Roman" panose="02020603050405020304" pitchFamily="18" charset="0"/>
                <a:cs typeface="Times New Roman" panose="02020603050405020304" pitchFamily="18" charset="0"/>
              </a:endParaRPr>
            </a:p>
          </p:txBody>
        </p:sp>
        <p:sp>
          <p:nvSpPr>
            <p:cNvPr id="428" name="任意多边形 427"/>
            <p:cNvSpPr/>
            <p:nvPr/>
          </p:nvSpPr>
          <p:spPr bwMode="auto">
            <a:xfrm>
              <a:off x="3563659" y="3304844"/>
              <a:ext cx="1425671" cy="1128779"/>
            </a:xfrm>
            <a:custGeom>
              <a:avLst/>
              <a:gdLst>
                <a:gd name="connsiteX0" fmla="*/ 1641385 w 1900894"/>
                <a:gd name="connsiteY0" fmla="*/ 854256 h 1504574"/>
                <a:gd name="connsiteX1" fmla="*/ 1606833 w 1900894"/>
                <a:gd name="connsiteY1" fmla="*/ 860609 h 1504574"/>
                <a:gd name="connsiteX2" fmla="*/ 1134235 w 1900894"/>
                <a:gd name="connsiteY2" fmla="*/ 871151 h 1504574"/>
                <a:gd name="connsiteX3" fmla="*/ 430589 w 1900894"/>
                <a:gd name="connsiteY3" fmla="*/ 892235 h 1504574"/>
                <a:gd name="connsiteX4" fmla="*/ 321301 w 1900894"/>
                <a:gd name="connsiteY4" fmla="*/ 880704 h 1504574"/>
                <a:gd name="connsiteX5" fmla="*/ 306679 w 1900894"/>
                <a:gd name="connsiteY5" fmla="*/ 878410 h 1504574"/>
                <a:gd name="connsiteX6" fmla="*/ 324981 w 1900894"/>
                <a:gd name="connsiteY6" fmla="*/ 1010315 h 1504574"/>
                <a:gd name="connsiteX7" fmla="*/ 336808 w 1900894"/>
                <a:gd name="connsiteY7" fmla="*/ 1152370 h 1504574"/>
                <a:gd name="connsiteX8" fmla="*/ 336808 w 1900894"/>
                <a:gd name="connsiteY8" fmla="*/ 1341776 h 1504574"/>
                <a:gd name="connsiteX9" fmla="*/ 473467 w 1900894"/>
                <a:gd name="connsiteY9" fmla="*/ 1457524 h 1504574"/>
                <a:gd name="connsiteX10" fmla="*/ 830883 w 1900894"/>
                <a:gd name="connsiteY10" fmla="*/ 1478569 h 1504574"/>
                <a:gd name="connsiteX11" fmla="*/ 1135739 w 1900894"/>
                <a:gd name="connsiteY11" fmla="*/ 1468046 h 1504574"/>
                <a:gd name="connsiteX12" fmla="*/ 1661351 w 1900894"/>
                <a:gd name="connsiteY12" fmla="*/ 1278640 h 1504574"/>
                <a:gd name="connsiteX13" fmla="*/ 1656916 w 1900894"/>
                <a:gd name="connsiteY13" fmla="*/ 957538 h 1504574"/>
                <a:gd name="connsiteX14" fmla="*/ 153329 w 1900894"/>
                <a:gd name="connsiteY14" fmla="*/ 79163 h 1504574"/>
                <a:gd name="connsiteX15" fmla="*/ 160712 w 1900894"/>
                <a:gd name="connsiteY15" fmla="*/ 104190 h 1504574"/>
                <a:gd name="connsiteX16" fmla="*/ 381216 w 1900894"/>
                <a:gd name="connsiteY16" fmla="*/ 177473 h 1504574"/>
                <a:gd name="connsiteX17" fmla="*/ 685722 w 1900894"/>
                <a:gd name="connsiteY17" fmla="*/ 167004 h 1504574"/>
                <a:gd name="connsiteX18" fmla="*/ 1242234 w 1900894"/>
                <a:gd name="connsiteY18" fmla="*/ 177473 h 1504574"/>
                <a:gd name="connsiteX19" fmla="*/ 1504739 w 1900894"/>
                <a:gd name="connsiteY19" fmla="*/ 198411 h 1504574"/>
                <a:gd name="connsiteX20" fmla="*/ 1662242 w 1900894"/>
                <a:gd name="connsiteY20" fmla="*/ 177473 h 1504574"/>
                <a:gd name="connsiteX21" fmla="*/ 1735744 w 1900894"/>
                <a:gd name="connsiteY21" fmla="*/ 156535 h 1504574"/>
                <a:gd name="connsiteX22" fmla="*/ 1704243 w 1900894"/>
                <a:gd name="connsiteY22" fmla="*/ 93721 h 1504574"/>
                <a:gd name="connsiteX23" fmla="*/ 1725244 w 1900894"/>
                <a:gd name="connsiteY23" fmla="*/ 83252 h 1504574"/>
                <a:gd name="connsiteX24" fmla="*/ 1767245 w 1900894"/>
                <a:gd name="connsiteY24" fmla="*/ 167004 h 1504574"/>
                <a:gd name="connsiteX25" fmla="*/ 1504739 w 1900894"/>
                <a:gd name="connsiteY25" fmla="*/ 219349 h 1504574"/>
                <a:gd name="connsiteX26" fmla="*/ 685722 w 1900894"/>
                <a:gd name="connsiteY26" fmla="*/ 187942 h 1504574"/>
                <a:gd name="connsiteX27" fmla="*/ 255213 w 1900894"/>
                <a:gd name="connsiteY27" fmla="*/ 208880 h 1504574"/>
                <a:gd name="connsiteX28" fmla="*/ 150211 w 1900894"/>
                <a:gd name="connsiteY28" fmla="*/ 83252 h 1504574"/>
                <a:gd name="connsiteX29" fmla="*/ 153329 w 1900894"/>
                <a:gd name="connsiteY29" fmla="*/ 79163 h 1504574"/>
                <a:gd name="connsiteX30" fmla="*/ 1731280 w 1900894"/>
                <a:gd name="connsiteY30" fmla="*/ 111 h 1504574"/>
                <a:gd name="connsiteX31" fmla="*/ 1879890 w 1900894"/>
                <a:gd name="connsiteY31" fmla="*/ 175374 h 1504574"/>
                <a:gd name="connsiteX32" fmla="*/ 1900894 w 1900894"/>
                <a:gd name="connsiteY32" fmla="*/ 481094 h 1504574"/>
                <a:gd name="connsiteX33" fmla="*/ 1869388 w 1900894"/>
                <a:gd name="connsiteY33" fmla="*/ 702478 h 1504574"/>
                <a:gd name="connsiteX34" fmla="*/ 1684779 w 1900894"/>
                <a:gd name="connsiteY34" fmla="*/ 846278 h 1504574"/>
                <a:gd name="connsiteX35" fmla="*/ 1672032 w 1900894"/>
                <a:gd name="connsiteY35" fmla="*/ 848622 h 1504574"/>
                <a:gd name="connsiteX36" fmla="*/ 1686646 w 1900894"/>
                <a:gd name="connsiteY36" fmla="*/ 970363 h 1504574"/>
                <a:gd name="connsiteX37" fmla="*/ 1671863 w 1900894"/>
                <a:gd name="connsiteY37" fmla="*/ 1341776 h 1504574"/>
                <a:gd name="connsiteX38" fmla="*/ 1156763 w 1900894"/>
                <a:gd name="connsiteY38" fmla="*/ 1499614 h 1504574"/>
                <a:gd name="connsiteX39" fmla="*/ 736273 w 1900894"/>
                <a:gd name="connsiteY39" fmla="*/ 1499614 h 1504574"/>
                <a:gd name="connsiteX40" fmla="*/ 420906 w 1900894"/>
                <a:gd name="connsiteY40" fmla="*/ 1468046 h 1504574"/>
                <a:gd name="connsiteX41" fmla="*/ 305271 w 1900894"/>
                <a:gd name="connsiteY41" fmla="*/ 1268118 h 1504574"/>
                <a:gd name="connsiteX42" fmla="*/ 302314 w 1900894"/>
                <a:gd name="connsiteY42" fmla="*/ 966252 h 1504574"/>
                <a:gd name="connsiteX43" fmla="*/ 285505 w 1900894"/>
                <a:gd name="connsiteY43" fmla="*/ 875087 h 1504574"/>
                <a:gd name="connsiteX44" fmla="*/ 210044 w 1900894"/>
                <a:gd name="connsiteY44" fmla="*/ 863244 h 1504574"/>
                <a:gd name="connsiteX45" fmla="*/ 52511 w 1900894"/>
                <a:gd name="connsiteY45" fmla="*/ 723562 h 1504574"/>
                <a:gd name="connsiteX46" fmla="*/ 31506 w 1900894"/>
                <a:gd name="connsiteY46" fmla="*/ 502178 h 1504574"/>
                <a:gd name="connsiteX47" fmla="*/ 0 w 1900894"/>
                <a:gd name="connsiteY47" fmla="*/ 228084 h 1504574"/>
                <a:gd name="connsiteX48" fmla="*/ 42008 w 1900894"/>
                <a:gd name="connsiteY48" fmla="*/ 48868 h 1504574"/>
                <a:gd name="connsiteX49" fmla="*/ 189039 w 1900894"/>
                <a:gd name="connsiteY49" fmla="*/ 6700 h 1504574"/>
                <a:gd name="connsiteX50" fmla="*/ 199542 w 1900894"/>
                <a:gd name="connsiteY50" fmla="*/ 27784 h 1504574"/>
                <a:gd name="connsiteX51" fmla="*/ 31506 w 1900894"/>
                <a:gd name="connsiteY51" fmla="*/ 143747 h 1504574"/>
                <a:gd name="connsiteX52" fmla="*/ 42008 w 1900894"/>
                <a:gd name="connsiteY52" fmla="*/ 375673 h 1504574"/>
                <a:gd name="connsiteX53" fmla="*/ 94519 w 1900894"/>
                <a:gd name="connsiteY53" fmla="*/ 755188 h 1504574"/>
                <a:gd name="connsiteX54" fmla="*/ 256975 w 1900894"/>
                <a:gd name="connsiteY54" fmla="*/ 851549 h 1504574"/>
                <a:gd name="connsiteX55" fmla="*/ 294666 w 1900894"/>
                <a:gd name="connsiteY55" fmla="*/ 856527 h 1504574"/>
                <a:gd name="connsiteX56" fmla="*/ 294759 w 1900894"/>
                <a:gd name="connsiteY56" fmla="*/ 856423 h 1504574"/>
                <a:gd name="connsiteX57" fmla="*/ 296363 w 1900894"/>
                <a:gd name="connsiteY57" fmla="*/ 856751 h 1504574"/>
                <a:gd name="connsiteX58" fmla="*/ 325568 w 1900894"/>
                <a:gd name="connsiteY58" fmla="*/ 860609 h 1504574"/>
                <a:gd name="connsiteX59" fmla="*/ 556616 w 1900894"/>
                <a:gd name="connsiteY59" fmla="*/ 881693 h 1504574"/>
                <a:gd name="connsiteX60" fmla="*/ 1060720 w 1900894"/>
                <a:gd name="connsiteY60" fmla="*/ 850067 h 1504574"/>
                <a:gd name="connsiteX61" fmla="*/ 1470305 w 1900894"/>
                <a:gd name="connsiteY61" fmla="*/ 850067 h 1504574"/>
                <a:gd name="connsiteX62" fmla="*/ 1774868 w 1900894"/>
                <a:gd name="connsiteY62" fmla="*/ 776272 h 1504574"/>
                <a:gd name="connsiteX63" fmla="*/ 1869388 w 1900894"/>
                <a:gd name="connsiteY63" fmla="*/ 354589 h 1504574"/>
                <a:gd name="connsiteX64" fmla="*/ 1690851 w 1900894"/>
                <a:gd name="connsiteY64" fmla="*/ 27784 h 1504574"/>
                <a:gd name="connsiteX65" fmla="*/ 1690851 w 1900894"/>
                <a:gd name="connsiteY65" fmla="*/ 6700 h 1504574"/>
                <a:gd name="connsiteX66" fmla="*/ 1731280 w 1900894"/>
                <a:gd name="connsiteY66" fmla="*/ 111 h 150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900894" h="1504574">
                  <a:moveTo>
                    <a:pt x="1641385" y="854256"/>
                  </a:moveTo>
                  <a:lnTo>
                    <a:pt x="1606833" y="860609"/>
                  </a:lnTo>
                  <a:cubicBezTo>
                    <a:pt x="1449301" y="881693"/>
                    <a:pt x="1291768" y="860609"/>
                    <a:pt x="1134235" y="871151"/>
                  </a:cubicBezTo>
                  <a:cubicBezTo>
                    <a:pt x="903187" y="881693"/>
                    <a:pt x="651135" y="934403"/>
                    <a:pt x="430589" y="892235"/>
                  </a:cubicBezTo>
                  <a:cubicBezTo>
                    <a:pt x="396457" y="886964"/>
                    <a:pt x="359043" y="884328"/>
                    <a:pt x="321301" y="880704"/>
                  </a:cubicBezTo>
                  <a:lnTo>
                    <a:pt x="306679" y="878410"/>
                  </a:lnTo>
                  <a:lnTo>
                    <a:pt x="324981" y="1010315"/>
                  </a:lnTo>
                  <a:cubicBezTo>
                    <a:pt x="328923" y="1057667"/>
                    <a:pt x="331552" y="1105018"/>
                    <a:pt x="336808" y="1152370"/>
                  </a:cubicBezTo>
                  <a:cubicBezTo>
                    <a:pt x="336808" y="1215505"/>
                    <a:pt x="315783" y="1289163"/>
                    <a:pt x="336808" y="1341776"/>
                  </a:cubicBezTo>
                  <a:cubicBezTo>
                    <a:pt x="357832" y="1404911"/>
                    <a:pt x="410393" y="1447001"/>
                    <a:pt x="473467" y="1457524"/>
                  </a:cubicBezTo>
                  <a:cubicBezTo>
                    <a:pt x="578589" y="1489092"/>
                    <a:pt x="715249" y="1489092"/>
                    <a:pt x="830883" y="1478569"/>
                  </a:cubicBezTo>
                  <a:cubicBezTo>
                    <a:pt x="936006" y="1468046"/>
                    <a:pt x="1030616" y="1468046"/>
                    <a:pt x="1135739" y="1468046"/>
                  </a:cubicBezTo>
                  <a:cubicBezTo>
                    <a:pt x="1303935" y="1489092"/>
                    <a:pt x="1619302" y="1510137"/>
                    <a:pt x="1661351" y="1278640"/>
                  </a:cubicBezTo>
                  <a:cubicBezTo>
                    <a:pt x="1685004" y="1176046"/>
                    <a:pt x="1673178" y="1067532"/>
                    <a:pt x="1656916" y="957538"/>
                  </a:cubicBezTo>
                  <a:close/>
                  <a:moveTo>
                    <a:pt x="153329" y="79163"/>
                  </a:moveTo>
                  <a:cubicBezTo>
                    <a:pt x="158743" y="78672"/>
                    <a:pt x="168587" y="88487"/>
                    <a:pt x="160712" y="104190"/>
                  </a:cubicBezTo>
                  <a:cubicBezTo>
                    <a:pt x="108210" y="198411"/>
                    <a:pt x="328715" y="187942"/>
                    <a:pt x="381216" y="177473"/>
                  </a:cubicBezTo>
                  <a:cubicBezTo>
                    <a:pt x="486218" y="177473"/>
                    <a:pt x="580720" y="167004"/>
                    <a:pt x="685722" y="167004"/>
                  </a:cubicBezTo>
                  <a:cubicBezTo>
                    <a:pt x="874726" y="177473"/>
                    <a:pt x="1063730" y="177473"/>
                    <a:pt x="1242234" y="177473"/>
                  </a:cubicBezTo>
                  <a:cubicBezTo>
                    <a:pt x="1336736" y="187942"/>
                    <a:pt x="1420737" y="198411"/>
                    <a:pt x="1504739" y="198411"/>
                  </a:cubicBezTo>
                  <a:cubicBezTo>
                    <a:pt x="1557240" y="198411"/>
                    <a:pt x="1609741" y="198411"/>
                    <a:pt x="1662242" y="177473"/>
                  </a:cubicBezTo>
                  <a:cubicBezTo>
                    <a:pt x="1683243" y="177473"/>
                    <a:pt x="1704243" y="167004"/>
                    <a:pt x="1735744" y="156535"/>
                  </a:cubicBezTo>
                  <a:cubicBezTo>
                    <a:pt x="1746244" y="125128"/>
                    <a:pt x="1746244" y="104190"/>
                    <a:pt x="1704243" y="93721"/>
                  </a:cubicBezTo>
                  <a:cubicBezTo>
                    <a:pt x="1693743" y="93721"/>
                    <a:pt x="1704243" y="72783"/>
                    <a:pt x="1725244" y="83252"/>
                  </a:cubicBezTo>
                  <a:cubicBezTo>
                    <a:pt x="1756744" y="93721"/>
                    <a:pt x="1798745" y="125128"/>
                    <a:pt x="1767245" y="167004"/>
                  </a:cubicBezTo>
                  <a:cubicBezTo>
                    <a:pt x="1714743" y="219349"/>
                    <a:pt x="1578241" y="219349"/>
                    <a:pt x="1504739" y="219349"/>
                  </a:cubicBezTo>
                  <a:cubicBezTo>
                    <a:pt x="1231734" y="198411"/>
                    <a:pt x="958728" y="198411"/>
                    <a:pt x="685722" y="187942"/>
                  </a:cubicBezTo>
                  <a:cubicBezTo>
                    <a:pt x="538719" y="187942"/>
                    <a:pt x="391716" y="219349"/>
                    <a:pt x="255213" y="208880"/>
                  </a:cubicBezTo>
                  <a:cubicBezTo>
                    <a:pt x="181712" y="198411"/>
                    <a:pt x="97710" y="177473"/>
                    <a:pt x="150211" y="83252"/>
                  </a:cubicBezTo>
                  <a:cubicBezTo>
                    <a:pt x="150211" y="80635"/>
                    <a:pt x="151524" y="79326"/>
                    <a:pt x="153329" y="79163"/>
                  </a:cubicBezTo>
                  <a:close/>
                  <a:moveTo>
                    <a:pt x="1731280" y="111"/>
                  </a:moveTo>
                  <a:cubicBezTo>
                    <a:pt x="1819010" y="-3348"/>
                    <a:pt x="1861511" y="73906"/>
                    <a:pt x="1879890" y="175374"/>
                  </a:cubicBezTo>
                  <a:cubicBezTo>
                    <a:pt x="1890392" y="270252"/>
                    <a:pt x="1900894" y="375673"/>
                    <a:pt x="1900894" y="481094"/>
                  </a:cubicBezTo>
                  <a:cubicBezTo>
                    <a:pt x="1900894" y="554888"/>
                    <a:pt x="1900894" y="639225"/>
                    <a:pt x="1869388" y="702478"/>
                  </a:cubicBezTo>
                  <a:cubicBezTo>
                    <a:pt x="1830004" y="781543"/>
                    <a:pt x="1761084" y="825029"/>
                    <a:pt x="1684779" y="846278"/>
                  </a:cubicBezTo>
                  <a:lnTo>
                    <a:pt x="1672032" y="848622"/>
                  </a:lnTo>
                  <a:lnTo>
                    <a:pt x="1686646" y="970363"/>
                  </a:lnTo>
                  <a:cubicBezTo>
                    <a:pt x="1705371" y="1097127"/>
                    <a:pt x="1727053" y="1231289"/>
                    <a:pt x="1671863" y="1341776"/>
                  </a:cubicBezTo>
                  <a:cubicBezTo>
                    <a:pt x="1577253" y="1520659"/>
                    <a:pt x="1324959" y="1510137"/>
                    <a:pt x="1156763" y="1499614"/>
                  </a:cubicBezTo>
                  <a:cubicBezTo>
                    <a:pt x="1009592" y="1489092"/>
                    <a:pt x="872932" y="1499614"/>
                    <a:pt x="736273" y="1499614"/>
                  </a:cubicBezTo>
                  <a:cubicBezTo>
                    <a:pt x="641663" y="1499614"/>
                    <a:pt x="515516" y="1510137"/>
                    <a:pt x="420906" y="1468046"/>
                  </a:cubicBezTo>
                  <a:cubicBezTo>
                    <a:pt x="336808" y="1425956"/>
                    <a:pt x="305271" y="1362821"/>
                    <a:pt x="305271" y="1268118"/>
                  </a:cubicBezTo>
                  <a:cubicBezTo>
                    <a:pt x="313155" y="1173415"/>
                    <a:pt x="315126" y="1066874"/>
                    <a:pt x="302314" y="966252"/>
                  </a:cubicBezTo>
                  <a:lnTo>
                    <a:pt x="285505" y="875087"/>
                  </a:lnTo>
                  <a:lnTo>
                    <a:pt x="210044" y="863244"/>
                  </a:lnTo>
                  <a:cubicBezTo>
                    <a:pt x="139154" y="844796"/>
                    <a:pt x="78766" y="807898"/>
                    <a:pt x="52511" y="723562"/>
                  </a:cubicBezTo>
                  <a:cubicBezTo>
                    <a:pt x="31506" y="649767"/>
                    <a:pt x="31506" y="575973"/>
                    <a:pt x="31506" y="502178"/>
                  </a:cubicBezTo>
                  <a:cubicBezTo>
                    <a:pt x="21004" y="417841"/>
                    <a:pt x="10502" y="322963"/>
                    <a:pt x="0" y="228084"/>
                  </a:cubicBezTo>
                  <a:cubicBezTo>
                    <a:pt x="0" y="164832"/>
                    <a:pt x="0" y="101579"/>
                    <a:pt x="42008" y="48868"/>
                  </a:cubicBezTo>
                  <a:cubicBezTo>
                    <a:pt x="84017" y="17242"/>
                    <a:pt x="147031" y="17242"/>
                    <a:pt x="189039" y="6700"/>
                  </a:cubicBezTo>
                  <a:cubicBezTo>
                    <a:pt x="199542" y="-3842"/>
                    <a:pt x="210044" y="27784"/>
                    <a:pt x="199542" y="27784"/>
                  </a:cubicBezTo>
                  <a:cubicBezTo>
                    <a:pt x="115524" y="38326"/>
                    <a:pt x="31506" y="48868"/>
                    <a:pt x="31506" y="143747"/>
                  </a:cubicBezTo>
                  <a:cubicBezTo>
                    <a:pt x="21004" y="228084"/>
                    <a:pt x="31506" y="301879"/>
                    <a:pt x="42008" y="375673"/>
                  </a:cubicBezTo>
                  <a:cubicBezTo>
                    <a:pt x="52511" y="491636"/>
                    <a:pt x="31506" y="649767"/>
                    <a:pt x="94519" y="755188"/>
                  </a:cubicBezTo>
                  <a:cubicBezTo>
                    <a:pt x="133903" y="818440"/>
                    <a:pt x="191009" y="840184"/>
                    <a:pt x="256975" y="851549"/>
                  </a:cubicBezTo>
                  <a:lnTo>
                    <a:pt x="294666" y="856527"/>
                  </a:lnTo>
                  <a:lnTo>
                    <a:pt x="294759" y="856423"/>
                  </a:lnTo>
                  <a:lnTo>
                    <a:pt x="296363" y="856751"/>
                  </a:lnTo>
                  <a:lnTo>
                    <a:pt x="325568" y="860609"/>
                  </a:lnTo>
                  <a:cubicBezTo>
                    <a:pt x="409585" y="871151"/>
                    <a:pt x="483100" y="881693"/>
                    <a:pt x="556616" y="881693"/>
                  </a:cubicBezTo>
                  <a:cubicBezTo>
                    <a:pt x="724650" y="881693"/>
                    <a:pt x="892685" y="860609"/>
                    <a:pt x="1060720" y="850067"/>
                  </a:cubicBezTo>
                  <a:cubicBezTo>
                    <a:pt x="1197248" y="839525"/>
                    <a:pt x="1333777" y="850067"/>
                    <a:pt x="1470305" y="850067"/>
                  </a:cubicBezTo>
                  <a:cubicBezTo>
                    <a:pt x="1564825" y="850067"/>
                    <a:pt x="1690851" y="839525"/>
                    <a:pt x="1774868" y="776272"/>
                  </a:cubicBezTo>
                  <a:cubicBezTo>
                    <a:pt x="1900894" y="681393"/>
                    <a:pt x="1879890" y="491636"/>
                    <a:pt x="1869388" y="354589"/>
                  </a:cubicBezTo>
                  <a:cubicBezTo>
                    <a:pt x="1858885" y="228084"/>
                    <a:pt x="1879890" y="-3842"/>
                    <a:pt x="1690851" y="27784"/>
                  </a:cubicBezTo>
                  <a:cubicBezTo>
                    <a:pt x="1680348" y="27784"/>
                    <a:pt x="1669846" y="6700"/>
                    <a:pt x="1690851" y="6700"/>
                  </a:cubicBezTo>
                  <a:cubicBezTo>
                    <a:pt x="1705291" y="2747"/>
                    <a:pt x="1718747" y="605"/>
                    <a:pt x="1731280" y="111"/>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noAutofit/>
            </a:bodyPr>
            <a:lstStyle/>
            <a:p>
              <a:endParaRPr lang="zh-CN" altLang="en-US" sz="2800">
                <a:latin typeface="Times New Roman" panose="02020603050405020304" pitchFamily="18" charset="0"/>
                <a:cs typeface="Times New Roman" panose="02020603050405020304" pitchFamily="18" charset="0"/>
              </a:endParaRPr>
            </a:p>
          </p:txBody>
        </p:sp>
        <p:sp>
          <p:nvSpPr>
            <p:cNvPr id="430" name="任意多边形 429"/>
            <p:cNvSpPr/>
            <p:nvPr/>
          </p:nvSpPr>
          <p:spPr bwMode="auto">
            <a:xfrm>
              <a:off x="2677472" y="2188911"/>
              <a:ext cx="1358557" cy="1247176"/>
            </a:xfrm>
            <a:custGeom>
              <a:avLst/>
              <a:gdLst>
                <a:gd name="connsiteX0" fmla="*/ 1449091 w 1553622"/>
                <a:gd name="connsiteY0" fmla="*/ 1700754 h 1825111"/>
                <a:gd name="connsiteX1" fmla="*/ 1459589 w 1553622"/>
                <a:gd name="connsiteY1" fmla="*/ 1721480 h 1825111"/>
                <a:gd name="connsiteX2" fmla="*/ 1260132 w 1553622"/>
                <a:gd name="connsiteY2" fmla="*/ 1825111 h 1825111"/>
                <a:gd name="connsiteX3" fmla="*/ 1249634 w 1553622"/>
                <a:gd name="connsiteY3" fmla="*/ 1804385 h 1825111"/>
                <a:gd name="connsiteX4" fmla="*/ 1449091 w 1553622"/>
                <a:gd name="connsiteY4" fmla="*/ 1700754 h 1825111"/>
                <a:gd name="connsiteX5" fmla="*/ 1459567 w 1553622"/>
                <a:gd name="connsiteY5" fmla="*/ 1626864 h 1825111"/>
                <a:gd name="connsiteX6" fmla="*/ 1459567 w 1553622"/>
                <a:gd name="connsiteY6" fmla="*/ 1647860 h 1825111"/>
                <a:gd name="connsiteX7" fmla="*/ 1291262 w 1553622"/>
                <a:gd name="connsiteY7" fmla="*/ 1721345 h 1825111"/>
                <a:gd name="connsiteX8" fmla="*/ 1280743 w 1553622"/>
                <a:gd name="connsiteY8" fmla="*/ 1700349 h 1825111"/>
                <a:gd name="connsiteX9" fmla="*/ 1459567 w 1553622"/>
                <a:gd name="connsiteY9" fmla="*/ 1626864 h 1825111"/>
                <a:gd name="connsiteX10" fmla="*/ 1500951 w 1553622"/>
                <a:gd name="connsiteY10" fmla="*/ 1455448 h 1825111"/>
                <a:gd name="connsiteX11" fmla="*/ 1503925 w 1553622"/>
                <a:gd name="connsiteY11" fmla="*/ 1479003 h 1825111"/>
                <a:gd name="connsiteX12" fmla="*/ 1313581 w 1553622"/>
                <a:gd name="connsiteY12" fmla="*/ 1583693 h 1825111"/>
                <a:gd name="connsiteX13" fmla="*/ 1303007 w 1553622"/>
                <a:gd name="connsiteY13" fmla="*/ 1562755 h 1825111"/>
                <a:gd name="connsiteX14" fmla="*/ 1493350 w 1553622"/>
                <a:gd name="connsiteY14" fmla="*/ 1458065 h 1825111"/>
                <a:gd name="connsiteX15" fmla="*/ 1500951 w 1553622"/>
                <a:gd name="connsiteY15" fmla="*/ 1455448 h 1825111"/>
                <a:gd name="connsiteX16" fmla="*/ 1500951 w 1553622"/>
                <a:gd name="connsiteY16" fmla="*/ 1339893 h 1825111"/>
                <a:gd name="connsiteX17" fmla="*/ 1503925 w 1553622"/>
                <a:gd name="connsiteY17" fmla="*/ 1363210 h 1825111"/>
                <a:gd name="connsiteX18" fmla="*/ 1313581 w 1553622"/>
                <a:gd name="connsiteY18" fmla="*/ 1456478 h 1825111"/>
                <a:gd name="connsiteX19" fmla="*/ 1303007 w 1553622"/>
                <a:gd name="connsiteY19" fmla="*/ 1435752 h 1825111"/>
                <a:gd name="connsiteX20" fmla="*/ 1493350 w 1553622"/>
                <a:gd name="connsiteY20" fmla="*/ 1342484 h 1825111"/>
                <a:gd name="connsiteX21" fmla="*/ 1500951 w 1553622"/>
                <a:gd name="connsiteY21" fmla="*/ 1339893 h 1825111"/>
                <a:gd name="connsiteX22" fmla="*/ 1284658 w 1553622"/>
                <a:gd name="connsiteY22" fmla="*/ 1025671 h 1825111"/>
                <a:gd name="connsiteX23" fmla="*/ 1284658 w 1553622"/>
                <a:gd name="connsiteY23" fmla="*/ 1046891 h 1825111"/>
                <a:gd name="connsiteX24" fmla="*/ 999856 w 1553622"/>
                <a:gd name="connsiteY24" fmla="*/ 1216650 h 1825111"/>
                <a:gd name="connsiteX25" fmla="*/ 978760 w 1553622"/>
                <a:gd name="connsiteY25" fmla="*/ 1195430 h 1825111"/>
                <a:gd name="connsiteX26" fmla="*/ 1284658 w 1553622"/>
                <a:gd name="connsiteY26" fmla="*/ 1025671 h 1825111"/>
                <a:gd name="connsiteX27" fmla="*/ 1110247 w 1553622"/>
                <a:gd name="connsiteY27" fmla="*/ 1015579 h 1825111"/>
                <a:gd name="connsiteX28" fmla="*/ 1113192 w 1553622"/>
                <a:gd name="connsiteY28" fmla="*/ 1028805 h 1825111"/>
                <a:gd name="connsiteX29" fmla="*/ 861938 w 1553622"/>
                <a:gd name="connsiteY29" fmla="*/ 1175108 h 1825111"/>
                <a:gd name="connsiteX30" fmla="*/ 851470 w 1553622"/>
                <a:gd name="connsiteY30" fmla="*/ 1164658 h 1825111"/>
                <a:gd name="connsiteX31" fmla="*/ 1102723 w 1553622"/>
                <a:gd name="connsiteY31" fmla="*/ 1018355 h 1825111"/>
                <a:gd name="connsiteX32" fmla="*/ 1110247 w 1553622"/>
                <a:gd name="connsiteY32" fmla="*/ 1015579 h 1825111"/>
                <a:gd name="connsiteX33" fmla="*/ 430420 w 1553622"/>
                <a:gd name="connsiteY33" fmla="*/ 678307 h 1825111"/>
                <a:gd name="connsiteX34" fmla="*/ 422985 w 1553622"/>
                <a:gd name="connsiteY34" fmla="*/ 702137 h 1825111"/>
                <a:gd name="connsiteX35" fmla="*/ 243216 w 1553622"/>
                <a:gd name="connsiteY35" fmla="*/ 808047 h 1825111"/>
                <a:gd name="connsiteX36" fmla="*/ 232641 w 1553622"/>
                <a:gd name="connsiteY36" fmla="*/ 786865 h 1825111"/>
                <a:gd name="connsiteX37" fmla="*/ 422985 w 1553622"/>
                <a:gd name="connsiteY37" fmla="*/ 680955 h 1825111"/>
                <a:gd name="connsiteX38" fmla="*/ 430420 w 1553622"/>
                <a:gd name="connsiteY38" fmla="*/ 678307 h 1825111"/>
                <a:gd name="connsiteX39" fmla="*/ 410085 w 1553622"/>
                <a:gd name="connsiteY39" fmla="*/ 563771 h 1825111"/>
                <a:gd name="connsiteX40" fmla="*/ 420448 w 1553622"/>
                <a:gd name="connsiteY40" fmla="*/ 584867 h 1825111"/>
                <a:gd name="connsiteX41" fmla="*/ 202822 w 1553622"/>
                <a:gd name="connsiteY41" fmla="*/ 721994 h 1825111"/>
                <a:gd name="connsiteX42" fmla="*/ 192459 w 1553622"/>
                <a:gd name="connsiteY42" fmla="*/ 700897 h 1825111"/>
                <a:gd name="connsiteX43" fmla="*/ 410085 w 1553622"/>
                <a:gd name="connsiteY43" fmla="*/ 563771 h 1825111"/>
                <a:gd name="connsiteX44" fmla="*/ 417330 w 1553622"/>
                <a:gd name="connsiteY44" fmla="*/ 216353 h 1825111"/>
                <a:gd name="connsiteX45" fmla="*/ 411418 w 1553622"/>
                <a:gd name="connsiteY45" fmla="*/ 240021 h 1825111"/>
                <a:gd name="connsiteX46" fmla="*/ 127614 w 1553622"/>
                <a:gd name="connsiteY46" fmla="*/ 397807 h 1825111"/>
                <a:gd name="connsiteX47" fmla="*/ 117103 w 1553622"/>
                <a:gd name="connsiteY47" fmla="*/ 387288 h 1825111"/>
                <a:gd name="connsiteX48" fmla="*/ 411418 w 1553622"/>
                <a:gd name="connsiteY48" fmla="*/ 218983 h 1825111"/>
                <a:gd name="connsiteX49" fmla="*/ 417330 w 1553622"/>
                <a:gd name="connsiteY49" fmla="*/ 216353 h 1825111"/>
                <a:gd name="connsiteX50" fmla="*/ 336062 w 1553622"/>
                <a:gd name="connsiteY50" fmla="*/ 186256 h 1825111"/>
                <a:gd name="connsiteX51" fmla="*/ 336062 w 1553622"/>
                <a:gd name="connsiteY51" fmla="*/ 207574 h 1825111"/>
                <a:gd name="connsiteX52" fmla="*/ 128799 w 1553622"/>
                <a:gd name="connsiteY52" fmla="*/ 335485 h 1825111"/>
                <a:gd name="connsiteX53" fmla="*/ 108073 w 1553622"/>
                <a:gd name="connsiteY53" fmla="*/ 324825 h 1825111"/>
                <a:gd name="connsiteX54" fmla="*/ 336062 w 1553622"/>
                <a:gd name="connsiteY54" fmla="*/ 186256 h 1825111"/>
                <a:gd name="connsiteX55" fmla="*/ 264390 w 1553622"/>
                <a:gd name="connsiteY55" fmla="*/ 137839 h 1825111"/>
                <a:gd name="connsiteX56" fmla="*/ 264390 w 1553622"/>
                <a:gd name="connsiteY56" fmla="*/ 146286 h 1825111"/>
                <a:gd name="connsiteX57" fmla="*/ 274840 w 1553622"/>
                <a:gd name="connsiteY57" fmla="*/ 146286 h 1825111"/>
                <a:gd name="connsiteX58" fmla="*/ 285291 w 1553622"/>
                <a:gd name="connsiteY58" fmla="*/ 146286 h 1825111"/>
                <a:gd name="connsiteX59" fmla="*/ 286565 w 1553622"/>
                <a:gd name="connsiteY59" fmla="*/ 146286 h 1825111"/>
                <a:gd name="connsiteX60" fmla="*/ 257859 w 1553622"/>
                <a:gd name="connsiteY60" fmla="*/ 168937 h 1825111"/>
                <a:gd name="connsiteX61" fmla="*/ 180788 w 1553622"/>
                <a:gd name="connsiteY61" fmla="*/ 199582 h 1825111"/>
                <a:gd name="connsiteX62" fmla="*/ 170338 w 1553622"/>
                <a:gd name="connsiteY62" fmla="*/ 178263 h 1825111"/>
                <a:gd name="connsiteX63" fmla="*/ 180788 w 1553622"/>
                <a:gd name="connsiteY63" fmla="*/ 188923 h 1825111"/>
                <a:gd name="connsiteX64" fmla="*/ 222589 w 1553622"/>
                <a:gd name="connsiteY64" fmla="*/ 162275 h 1825111"/>
                <a:gd name="connsiteX65" fmla="*/ 237694 w 1553622"/>
                <a:gd name="connsiteY65" fmla="*/ 152646 h 1825111"/>
                <a:gd name="connsiteX66" fmla="*/ 247409 w 1553622"/>
                <a:gd name="connsiteY66" fmla="*/ 148951 h 1825111"/>
                <a:gd name="connsiteX67" fmla="*/ 299792 w 1553622"/>
                <a:gd name="connsiteY67" fmla="*/ 135849 h 1825111"/>
                <a:gd name="connsiteX68" fmla="*/ 299986 w 1553622"/>
                <a:gd name="connsiteY68" fmla="*/ 136959 h 1825111"/>
                <a:gd name="connsiteX69" fmla="*/ 295741 w 1553622"/>
                <a:gd name="connsiteY69" fmla="*/ 146286 h 1825111"/>
                <a:gd name="connsiteX70" fmla="*/ 286565 w 1553622"/>
                <a:gd name="connsiteY70" fmla="*/ 146286 h 1825111"/>
                <a:gd name="connsiteX71" fmla="*/ 306618 w 1553622"/>
                <a:gd name="connsiteY71" fmla="*/ 130463 h 1825111"/>
                <a:gd name="connsiteX72" fmla="*/ 299792 w 1553622"/>
                <a:gd name="connsiteY72" fmla="*/ 135849 h 1825111"/>
                <a:gd name="connsiteX73" fmla="*/ 299476 w 1553622"/>
                <a:gd name="connsiteY73" fmla="*/ 134043 h 1825111"/>
                <a:gd name="connsiteX74" fmla="*/ 302272 w 1553622"/>
                <a:gd name="connsiteY74" fmla="*/ 131629 h 1825111"/>
                <a:gd name="connsiteX75" fmla="*/ 292802 w 1553622"/>
                <a:gd name="connsiteY75" fmla="*/ 122303 h 1825111"/>
                <a:gd name="connsiteX76" fmla="*/ 298353 w 1553622"/>
                <a:gd name="connsiteY76" fmla="*/ 127632 h 1825111"/>
                <a:gd name="connsiteX77" fmla="*/ 299476 w 1553622"/>
                <a:gd name="connsiteY77" fmla="*/ 134043 h 1825111"/>
                <a:gd name="connsiteX78" fmla="*/ 285291 w 1553622"/>
                <a:gd name="connsiteY78" fmla="*/ 146286 h 1825111"/>
                <a:gd name="connsiteX79" fmla="*/ 285291 w 1553622"/>
                <a:gd name="connsiteY79" fmla="*/ 135627 h 1825111"/>
                <a:gd name="connsiteX80" fmla="*/ 276147 w 1553622"/>
                <a:gd name="connsiteY80" fmla="*/ 130297 h 1825111"/>
                <a:gd name="connsiteX81" fmla="*/ 276115 w 1553622"/>
                <a:gd name="connsiteY81" fmla="*/ 130167 h 1825111"/>
                <a:gd name="connsiteX82" fmla="*/ 284062 w 1553622"/>
                <a:gd name="connsiteY82" fmla="*/ 124967 h 1825111"/>
                <a:gd name="connsiteX83" fmla="*/ 285291 w 1553622"/>
                <a:gd name="connsiteY83" fmla="*/ 124967 h 1825111"/>
                <a:gd name="connsiteX84" fmla="*/ 292802 w 1553622"/>
                <a:gd name="connsiteY84" fmla="*/ 122303 h 1825111"/>
                <a:gd name="connsiteX85" fmla="*/ 321639 w 1553622"/>
                <a:gd name="connsiteY85" fmla="*/ 118611 h 1825111"/>
                <a:gd name="connsiteX86" fmla="*/ 327092 w 1553622"/>
                <a:gd name="connsiteY86" fmla="*/ 124967 h 1825111"/>
                <a:gd name="connsiteX87" fmla="*/ 306618 w 1553622"/>
                <a:gd name="connsiteY87" fmla="*/ 130463 h 1825111"/>
                <a:gd name="connsiteX88" fmla="*/ 253940 w 1553622"/>
                <a:gd name="connsiteY88" fmla="*/ 114308 h 1825111"/>
                <a:gd name="connsiteX89" fmla="*/ 267003 w 1553622"/>
                <a:gd name="connsiteY89" fmla="*/ 120970 h 1825111"/>
                <a:gd name="connsiteX90" fmla="*/ 267536 w 1553622"/>
                <a:gd name="connsiteY90" fmla="*/ 123202 h 1825111"/>
                <a:gd name="connsiteX91" fmla="*/ 264390 w 1553622"/>
                <a:gd name="connsiteY91" fmla="*/ 124967 h 1825111"/>
                <a:gd name="connsiteX92" fmla="*/ 264390 w 1553622"/>
                <a:gd name="connsiteY92" fmla="*/ 135627 h 1825111"/>
                <a:gd name="connsiteX93" fmla="*/ 237694 w 1553622"/>
                <a:gd name="connsiteY93" fmla="*/ 152646 h 1825111"/>
                <a:gd name="connsiteX94" fmla="*/ 170338 w 1553622"/>
                <a:gd name="connsiteY94" fmla="*/ 178263 h 1825111"/>
                <a:gd name="connsiteX95" fmla="*/ 253940 w 1553622"/>
                <a:gd name="connsiteY95" fmla="*/ 114308 h 1825111"/>
                <a:gd name="connsiteX96" fmla="*/ 316641 w 1553622"/>
                <a:gd name="connsiteY96" fmla="*/ 103649 h 1825111"/>
                <a:gd name="connsiteX97" fmla="*/ 284062 w 1553622"/>
                <a:gd name="connsiteY97" fmla="*/ 124967 h 1825111"/>
                <a:gd name="connsiteX98" fmla="*/ 276147 w 1553622"/>
                <a:gd name="connsiteY98" fmla="*/ 124967 h 1825111"/>
                <a:gd name="connsiteX99" fmla="*/ 274840 w 1553622"/>
                <a:gd name="connsiteY99" fmla="*/ 124967 h 1825111"/>
                <a:gd name="connsiteX100" fmla="*/ 276115 w 1553622"/>
                <a:gd name="connsiteY100" fmla="*/ 130167 h 1825111"/>
                <a:gd name="connsiteX101" fmla="*/ 264390 w 1553622"/>
                <a:gd name="connsiteY101" fmla="*/ 137839 h 1825111"/>
                <a:gd name="connsiteX102" fmla="*/ 264390 w 1553622"/>
                <a:gd name="connsiteY102" fmla="*/ 135627 h 1825111"/>
                <a:gd name="connsiteX103" fmla="*/ 268636 w 1553622"/>
                <a:gd name="connsiteY103" fmla="*/ 127799 h 1825111"/>
                <a:gd name="connsiteX104" fmla="*/ 267536 w 1553622"/>
                <a:gd name="connsiteY104" fmla="*/ 123202 h 1825111"/>
                <a:gd name="connsiteX105" fmla="*/ 290516 w 1553622"/>
                <a:gd name="connsiteY105" fmla="*/ 110311 h 1825111"/>
                <a:gd name="connsiteX106" fmla="*/ 316641 w 1553622"/>
                <a:gd name="connsiteY106" fmla="*/ 103649 h 1825111"/>
                <a:gd name="connsiteX107" fmla="*/ 324153 w 1553622"/>
                <a:gd name="connsiteY107" fmla="*/ 100818 h 1825111"/>
                <a:gd name="connsiteX108" fmla="*/ 327092 w 1553622"/>
                <a:gd name="connsiteY108" fmla="*/ 114308 h 1825111"/>
                <a:gd name="connsiteX109" fmla="*/ 321639 w 1553622"/>
                <a:gd name="connsiteY109" fmla="*/ 118611 h 1825111"/>
                <a:gd name="connsiteX110" fmla="*/ 317948 w 1553622"/>
                <a:gd name="connsiteY110" fmla="*/ 114308 h 1825111"/>
                <a:gd name="connsiteX111" fmla="*/ 316641 w 1553622"/>
                <a:gd name="connsiteY111" fmla="*/ 103649 h 1825111"/>
                <a:gd name="connsiteX112" fmla="*/ 324153 w 1553622"/>
                <a:gd name="connsiteY112" fmla="*/ 100818 h 1825111"/>
                <a:gd name="connsiteX113" fmla="*/ 272609 w 1553622"/>
                <a:gd name="connsiteY113" fmla="*/ 31157 h 1825111"/>
                <a:gd name="connsiteX114" fmla="*/ 199920 w 1553622"/>
                <a:gd name="connsiteY114" fmla="*/ 70857 h 1825111"/>
                <a:gd name="connsiteX115" fmla="*/ 168354 w 1553622"/>
                <a:gd name="connsiteY115" fmla="*/ 133884 h 1825111"/>
                <a:gd name="connsiteX116" fmla="*/ 143952 w 1553622"/>
                <a:gd name="connsiteY116" fmla="*/ 178799 h 1825111"/>
                <a:gd name="connsiteX117" fmla="*/ 150823 w 1553622"/>
                <a:gd name="connsiteY117" fmla="*/ 180844 h 1825111"/>
                <a:gd name="connsiteX118" fmla="*/ 139164 w 1553622"/>
                <a:gd name="connsiteY118" fmla="*/ 199582 h 1825111"/>
                <a:gd name="connsiteX119" fmla="*/ 135503 w 1553622"/>
                <a:gd name="connsiteY119" fmla="*/ 194352 h 1825111"/>
                <a:gd name="connsiteX120" fmla="*/ 126265 w 1553622"/>
                <a:gd name="connsiteY120" fmla="*/ 211355 h 1825111"/>
                <a:gd name="connsiteX121" fmla="*/ 84177 w 1553622"/>
                <a:gd name="connsiteY121" fmla="*/ 280947 h 1825111"/>
                <a:gd name="connsiteX122" fmla="*/ 21044 w 1553622"/>
                <a:gd name="connsiteY122" fmla="*/ 396497 h 1825111"/>
                <a:gd name="connsiteX123" fmla="*/ 63133 w 1553622"/>
                <a:gd name="connsiteY123" fmla="*/ 407001 h 1825111"/>
                <a:gd name="connsiteX124" fmla="*/ 136787 w 1553622"/>
                <a:gd name="connsiteY124" fmla="*/ 438515 h 1825111"/>
                <a:gd name="connsiteX125" fmla="*/ 147309 w 1553622"/>
                <a:gd name="connsiteY125" fmla="*/ 690623 h 1825111"/>
                <a:gd name="connsiteX126" fmla="*/ 175053 w 1553622"/>
                <a:gd name="connsiteY126" fmla="*/ 1072233 h 1825111"/>
                <a:gd name="connsiteX127" fmla="*/ 179403 w 1553622"/>
                <a:gd name="connsiteY127" fmla="*/ 1080015 h 1825111"/>
                <a:gd name="connsiteX128" fmla="*/ 266821 w 1553622"/>
                <a:gd name="connsiteY128" fmla="*/ 1018337 h 1825111"/>
                <a:gd name="connsiteX129" fmla="*/ 346568 w 1553622"/>
                <a:gd name="connsiteY129" fmla="*/ 964427 h 1825111"/>
                <a:gd name="connsiteX130" fmla="*/ 443638 w 1553622"/>
                <a:gd name="connsiteY130" fmla="*/ 912654 h 1825111"/>
                <a:gd name="connsiteX131" fmla="*/ 478246 w 1553622"/>
                <a:gd name="connsiteY131" fmla="*/ 911922 h 1825111"/>
                <a:gd name="connsiteX132" fmla="*/ 475180 w 1553622"/>
                <a:gd name="connsiteY132" fmla="*/ 908900 h 1825111"/>
                <a:gd name="connsiteX133" fmla="*/ 452451 w 1553622"/>
                <a:gd name="connsiteY133" fmla="*/ 858695 h 1825111"/>
                <a:gd name="connsiteX134" fmla="*/ 444687 w 1553622"/>
                <a:gd name="connsiteY134" fmla="*/ 812909 h 1825111"/>
                <a:gd name="connsiteX135" fmla="*/ 442588 w 1553622"/>
                <a:gd name="connsiteY135" fmla="*/ 817482 h 1825111"/>
                <a:gd name="connsiteX136" fmla="*/ 234039 w 1553622"/>
                <a:gd name="connsiteY136" fmla="*/ 954609 h 1825111"/>
                <a:gd name="connsiteX137" fmla="*/ 223611 w 1553622"/>
                <a:gd name="connsiteY137" fmla="*/ 933512 h 1825111"/>
                <a:gd name="connsiteX138" fmla="*/ 432161 w 1553622"/>
                <a:gd name="connsiteY138" fmla="*/ 796386 h 1825111"/>
                <a:gd name="connsiteX139" fmla="*/ 439656 w 1553622"/>
                <a:gd name="connsiteY139" fmla="*/ 793749 h 1825111"/>
                <a:gd name="connsiteX140" fmla="*/ 441782 w 1553622"/>
                <a:gd name="connsiteY140" fmla="*/ 795774 h 1825111"/>
                <a:gd name="connsiteX141" fmla="*/ 441764 w 1553622"/>
                <a:gd name="connsiteY141" fmla="*/ 795668 h 1825111"/>
                <a:gd name="connsiteX142" fmla="*/ 431406 w 1553622"/>
                <a:gd name="connsiteY142" fmla="*/ 606587 h 1825111"/>
                <a:gd name="connsiteX143" fmla="*/ 420884 w 1553622"/>
                <a:gd name="connsiteY143" fmla="*/ 512046 h 1825111"/>
                <a:gd name="connsiteX144" fmla="*/ 424692 w 1553622"/>
                <a:gd name="connsiteY144" fmla="*/ 472944 h 1825111"/>
                <a:gd name="connsiteX145" fmla="*/ 379583 w 1553622"/>
                <a:gd name="connsiteY145" fmla="*/ 490661 h 1825111"/>
                <a:gd name="connsiteX146" fmla="*/ 231724 w 1553622"/>
                <a:gd name="connsiteY146" fmla="*/ 585980 h 1825111"/>
                <a:gd name="connsiteX147" fmla="*/ 221103 w 1553622"/>
                <a:gd name="connsiteY147" fmla="*/ 564798 h 1825111"/>
                <a:gd name="connsiteX148" fmla="*/ 422895 w 1553622"/>
                <a:gd name="connsiteY148" fmla="*/ 448297 h 1825111"/>
                <a:gd name="connsiteX149" fmla="*/ 430497 w 1553622"/>
                <a:gd name="connsiteY149" fmla="*/ 450374 h 1825111"/>
                <a:gd name="connsiteX150" fmla="*/ 441929 w 1553622"/>
                <a:gd name="connsiteY150" fmla="*/ 417506 h 1825111"/>
                <a:gd name="connsiteX151" fmla="*/ 452451 w 1553622"/>
                <a:gd name="connsiteY151" fmla="*/ 417506 h 1825111"/>
                <a:gd name="connsiteX152" fmla="*/ 508678 w 1553622"/>
                <a:gd name="connsiteY152" fmla="*/ 320011 h 1825111"/>
                <a:gd name="connsiteX153" fmla="*/ 505277 w 1553622"/>
                <a:gd name="connsiteY153" fmla="*/ 313174 h 1825111"/>
                <a:gd name="connsiteX154" fmla="*/ 504698 w 1553622"/>
                <a:gd name="connsiteY154" fmla="*/ 315055 h 1825111"/>
                <a:gd name="connsiteX155" fmla="*/ 189766 w 1553622"/>
                <a:gd name="connsiteY155" fmla="*/ 491230 h 1825111"/>
                <a:gd name="connsiteX156" fmla="*/ 179269 w 1553622"/>
                <a:gd name="connsiteY156" fmla="*/ 470503 h 1825111"/>
                <a:gd name="connsiteX157" fmla="*/ 494200 w 1553622"/>
                <a:gd name="connsiteY157" fmla="*/ 294329 h 1825111"/>
                <a:gd name="connsiteX158" fmla="*/ 495403 w 1553622"/>
                <a:gd name="connsiteY158" fmla="*/ 293329 h 1825111"/>
                <a:gd name="connsiteX159" fmla="*/ 484017 w 1553622"/>
                <a:gd name="connsiteY159" fmla="*/ 270442 h 1825111"/>
                <a:gd name="connsiteX160" fmla="*/ 368274 w 1553622"/>
                <a:gd name="connsiteY160" fmla="*/ 123379 h 1825111"/>
                <a:gd name="connsiteX161" fmla="*/ 272609 w 1553622"/>
                <a:gd name="connsiteY161" fmla="*/ 31157 h 1825111"/>
                <a:gd name="connsiteX162" fmla="*/ 296325 w 1553622"/>
                <a:gd name="connsiteY162" fmla="*/ 1244 h 1825111"/>
                <a:gd name="connsiteX163" fmla="*/ 368274 w 1553622"/>
                <a:gd name="connsiteY163" fmla="*/ 70857 h 1825111"/>
                <a:gd name="connsiteX164" fmla="*/ 452451 w 1553622"/>
                <a:gd name="connsiteY164" fmla="*/ 196911 h 1825111"/>
                <a:gd name="connsiteX165" fmla="*/ 505061 w 1553622"/>
                <a:gd name="connsiteY165" fmla="*/ 270442 h 1825111"/>
                <a:gd name="connsiteX166" fmla="*/ 547150 w 1553622"/>
                <a:gd name="connsiteY166" fmla="*/ 385992 h 1825111"/>
                <a:gd name="connsiteX167" fmla="*/ 505061 w 1553622"/>
                <a:gd name="connsiteY167" fmla="*/ 449019 h 1825111"/>
                <a:gd name="connsiteX168" fmla="*/ 441929 w 1553622"/>
                <a:gd name="connsiteY168" fmla="*/ 480533 h 1825111"/>
                <a:gd name="connsiteX169" fmla="*/ 452451 w 1553622"/>
                <a:gd name="connsiteY169" fmla="*/ 627596 h 1825111"/>
                <a:gd name="connsiteX170" fmla="*/ 473495 w 1553622"/>
                <a:gd name="connsiteY170" fmla="*/ 848191 h 1825111"/>
                <a:gd name="connsiteX171" fmla="*/ 747070 w 1553622"/>
                <a:gd name="connsiteY171" fmla="*/ 953236 h 1825111"/>
                <a:gd name="connsiteX172" fmla="*/ 1283698 w 1553622"/>
                <a:gd name="connsiteY172" fmla="*/ 974245 h 1825111"/>
                <a:gd name="connsiteX173" fmla="*/ 1371821 w 1553622"/>
                <a:gd name="connsiteY173" fmla="*/ 1023321 h 1825111"/>
                <a:gd name="connsiteX174" fmla="*/ 1433383 w 1553622"/>
                <a:gd name="connsiteY174" fmla="*/ 1081009 h 1825111"/>
                <a:gd name="connsiteX175" fmla="*/ 1441753 w 1553622"/>
                <a:gd name="connsiteY175" fmla="*/ 1078967 h 1825111"/>
                <a:gd name="connsiteX176" fmla="*/ 1449678 w 1553622"/>
                <a:gd name="connsiteY176" fmla="*/ 1089626 h 1825111"/>
                <a:gd name="connsiteX177" fmla="*/ 1446160 w 1553622"/>
                <a:gd name="connsiteY177" fmla="*/ 1094358 h 1825111"/>
                <a:gd name="connsiteX178" fmla="*/ 1496771 w 1553622"/>
                <a:gd name="connsiteY178" fmla="*/ 1176621 h 1825111"/>
                <a:gd name="connsiteX179" fmla="*/ 1525707 w 1553622"/>
                <a:gd name="connsiteY179" fmla="*/ 1278876 h 1825111"/>
                <a:gd name="connsiteX180" fmla="*/ 1546751 w 1553622"/>
                <a:gd name="connsiteY180" fmla="*/ 1573002 h 1825111"/>
                <a:gd name="connsiteX181" fmla="*/ 1536229 w 1553622"/>
                <a:gd name="connsiteY181" fmla="*/ 1783093 h 1825111"/>
                <a:gd name="connsiteX182" fmla="*/ 1525707 w 1553622"/>
                <a:gd name="connsiteY182" fmla="*/ 1783093 h 1825111"/>
                <a:gd name="connsiteX183" fmla="*/ 1515185 w 1553622"/>
                <a:gd name="connsiteY183" fmla="*/ 1783093 h 1825111"/>
                <a:gd name="connsiteX184" fmla="*/ 1525707 w 1553622"/>
                <a:gd name="connsiteY184" fmla="*/ 1762084 h 1825111"/>
                <a:gd name="connsiteX185" fmla="*/ 1515185 w 1553622"/>
                <a:gd name="connsiteY185" fmla="*/ 1467957 h 1825111"/>
                <a:gd name="connsiteX186" fmla="*/ 1505978 w 1553622"/>
                <a:gd name="connsiteY186" fmla="*/ 1286754 h 1825111"/>
                <a:gd name="connsiteX187" fmla="*/ 1488455 w 1553622"/>
                <a:gd name="connsiteY187" fmla="*/ 1216519 h 1825111"/>
                <a:gd name="connsiteX188" fmla="*/ 1432032 w 1553622"/>
                <a:gd name="connsiteY188" fmla="*/ 1231169 h 1825111"/>
                <a:gd name="connsiteX189" fmla="*/ 1273184 w 1553622"/>
                <a:gd name="connsiteY189" fmla="*/ 1323241 h 1825111"/>
                <a:gd name="connsiteX190" fmla="*/ 1262821 w 1553622"/>
                <a:gd name="connsiteY190" fmla="*/ 1301774 h 1825111"/>
                <a:gd name="connsiteX191" fmla="*/ 1430413 w 1553622"/>
                <a:gd name="connsiteY191" fmla="*/ 1203665 h 1825111"/>
                <a:gd name="connsiteX192" fmla="*/ 1482271 w 1553622"/>
                <a:gd name="connsiteY192" fmla="*/ 1195745 h 1825111"/>
                <a:gd name="connsiteX193" fmla="*/ 1441530 w 1553622"/>
                <a:gd name="connsiteY193" fmla="*/ 1121308 h 1825111"/>
                <a:gd name="connsiteX194" fmla="*/ 1424736 w 1553622"/>
                <a:gd name="connsiteY194" fmla="*/ 1104445 h 1825111"/>
                <a:gd name="connsiteX195" fmla="*/ 1366130 w 1553622"/>
                <a:gd name="connsiteY195" fmla="*/ 1118772 h 1825111"/>
                <a:gd name="connsiteX196" fmla="*/ 1167001 w 1553622"/>
                <a:gd name="connsiteY196" fmla="*/ 1228196 h 1825111"/>
                <a:gd name="connsiteX197" fmla="*/ 1156433 w 1553622"/>
                <a:gd name="connsiteY197" fmla="*/ 1206877 h 1825111"/>
                <a:gd name="connsiteX198" fmla="*/ 1365965 w 1553622"/>
                <a:gd name="connsiteY198" fmla="*/ 1097454 h 1825111"/>
                <a:gd name="connsiteX199" fmla="*/ 1407648 w 1553622"/>
                <a:gd name="connsiteY199" fmla="*/ 1087286 h 1825111"/>
                <a:gd name="connsiteX200" fmla="*/ 1378171 w 1553622"/>
                <a:gd name="connsiteY200" fmla="*/ 1057686 h 1825111"/>
                <a:gd name="connsiteX201" fmla="*/ 820725 w 1553622"/>
                <a:gd name="connsiteY201" fmla="*/ 974245 h 1825111"/>
                <a:gd name="connsiteX202" fmla="*/ 509994 w 1553622"/>
                <a:gd name="connsiteY202" fmla="*/ 943224 h 1825111"/>
                <a:gd name="connsiteX203" fmla="*/ 488968 w 1553622"/>
                <a:gd name="connsiteY203" fmla="*/ 922494 h 1825111"/>
                <a:gd name="connsiteX204" fmla="*/ 484002 w 1553622"/>
                <a:gd name="connsiteY204" fmla="*/ 929583 h 1825111"/>
                <a:gd name="connsiteX205" fmla="*/ 472072 w 1553622"/>
                <a:gd name="connsiteY205" fmla="*/ 932870 h 1825111"/>
                <a:gd name="connsiteX206" fmla="*/ 315192 w 1553622"/>
                <a:gd name="connsiteY206" fmla="*/ 1017022 h 1825111"/>
                <a:gd name="connsiteX207" fmla="*/ 252440 w 1553622"/>
                <a:gd name="connsiteY207" fmla="*/ 1055154 h 1825111"/>
                <a:gd name="connsiteX208" fmla="*/ 190782 w 1553622"/>
                <a:gd name="connsiteY208" fmla="*/ 1100373 h 1825111"/>
                <a:gd name="connsiteX209" fmla="*/ 209456 w 1553622"/>
                <a:gd name="connsiteY209" fmla="*/ 1133782 h 1825111"/>
                <a:gd name="connsiteX210" fmla="*/ 256924 w 1553622"/>
                <a:gd name="connsiteY210" fmla="*/ 1172404 h 1825111"/>
                <a:gd name="connsiteX211" fmla="*/ 400629 w 1553622"/>
                <a:gd name="connsiteY211" fmla="*/ 1084332 h 1825111"/>
                <a:gd name="connsiteX212" fmla="*/ 538589 w 1553622"/>
                <a:gd name="connsiteY212" fmla="*/ 987177 h 1825111"/>
                <a:gd name="connsiteX213" fmla="*/ 549101 w 1553622"/>
                <a:gd name="connsiteY213" fmla="*/ 1007903 h 1825111"/>
                <a:gd name="connsiteX214" fmla="*/ 348073 w 1553622"/>
                <a:gd name="connsiteY214" fmla="*/ 1144892 h 1825111"/>
                <a:gd name="connsiteX215" fmla="*/ 291374 w 1553622"/>
                <a:gd name="connsiteY215" fmla="*/ 1183769 h 1825111"/>
                <a:gd name="connsiteX216" fmla="*/ 336708 w 1553622"/>
                <a:gd name="connsiteY216" fmla="*/ 1194840 h 1825111"/>
                <a:gd name="connsiteX217" fmla="*/ 422310 w 1553622"/>
                <a:gd name="connsiteY217" fmla="*/ 1197064 h 1825111"/>
                <a:gd name="connsiteX218" fmla="*/ 423543 w 1553622"/>
                <a:gd name="connsiteY218" fmla="*/ 1194442 h 1825111"/>
                <a:gd name="connsiteX219" fmla="*/ 738475 w 1553622"/>
                <a:gd name="connsiteY219" fmla="*/ 1007905 h 1825111"/>
                <a:gd name="connsiteX220" fmla="*/ 748973 w 1553622"/>
                <a:gd name="connsiteY220" fmla="*/ 1028631 h 1825111"/>
                <a:gd name="connsiteX221" fmla="*/ 509822 w 1553622"/>
                <a:gd name="connsiteY221" fmla="*/ 1164162 h 1825111"/>
                <a:gd name="connsiteX222" fmla="*/ 459675 w 1553622"/>
                <a:gd name="connsiteY222" fmla="*/ 1197915 h 1825111"/>
                <a:gd name="connsiteX223" fmla="*/ 578716 w 1553622"/>
                <a:gd name="connsiteY223" fmla="*/ 1196153 h 1825111"/>
                <a:gd name="connsiteX224" fmla="*/ 606159 w 1553622"/>
                <a:gd name="connsiteY224" fmla="*/ 1196190 h 1825111"/>
                <a:gd name="connsiteX225" fmla="*/ 605827 w 1553622"/>
                <a:gd name="connsiteY225" fmla="*/ 1194339 h 1825111"/>
                <a:gd name="connsiteX226" fmla="*/ 610101 w 1553622"/>
                <a:gd name="connsiteY226" fmla="*/ 1185154 h 1825111"/>
                <a:gd name="connsiteX227" fmla="*/ 841518 w 1553622"/>
                <a:gd name="connsiteY227" fmla="*/ 1059181 h 1825111"/>
                <a:gd name="connsiteX228" fmla="*/ 978265 w 1553622"/>
                <a:gd name="connsiteY228" fmla="*/ 985697 h 1825111"/>
                <a:gd name="connsiteX229" fmla="*/ 978265 w 1553622"/>
                <a:gd name="connsiteY229" fmla="*/ 1006692 h 1825111"/>
                <a:gd name="connsiteX230" fmla="*/ 778404 w 1553622"/>
                <a:gd name="connsiteY230" fmla="*/ 1111670 h 1825111"/>
                <a:gd name="connsiteX231" fmla="*/ 637182 w 1553622"/>
                <a:gd name="connsiteY231" fmla="*/ 1196232 h 1825111"/>
                <a:gd name="connsiteX232" fmla="*/ 700707 w 1553622"/>
                <a:gd name="connsiteY232" fmla="*/ 1196317 h 1825111"/>
                <a:gd name="connsiteX233" fmla="*/ 820725 w 1553622"/>
                <a:gd name="connsiteY233" fmla="*/ 1205344 h 1825111"/>
                <a:gd name="connsiteX234" fmla="*/ 1157432 w 1553622"/>
                <a:gd name="connsiteY234" fmla="*/ 1331399 h 1825111"/>
                <a:gd name="connsiteX235" fmla="*/ 1199521 w 1553622"/>
                <a:gd name="connsiteY235" fmla="*/ 1804102 h 1825111"/>
                <a:gd name="connsiteX236" fmla="*/ 1178477 w 1553622"/>
                <a:gd name="connsiteY236" fmla="*/ 1804102 h 1825111"/>
                <a:gd name="connsiteX237" fmla="*/ 1157432 w 1553622"/>
                <a:gd name="connsiteY237" fmla="*/ 1404930 h 1825111"/>
                <a:gd name="connsiteX238" fmla="*/ 1031167 w 1553622"/>
                <a:gd name="connsiteY238" fmla="*/ 1268371 h 1825111"/>
                <a:gd name="connsiteX239" fmla="*/ 873335 w 1553622"/>
                <a:gd name="connsiteY239" fmla="*/ 1236858 h 1825111"/>
                <a:gd name="connsiteX240" fmla="*/ 505061 w 1553622"/>
                <a:gd name="connsiteY240" fmla="*/ 1215849 h 1825111"/>
                <a:gd name="connsiteX241" fmla="*/ 294619 w 1553622"/>
                <a:gd name="connsiteY241" fmla="*/ 1215849 h 1825111"/>
                <a:gd name="connsiteX242" fmla="*/ 126265 w 1553622"/>
                <a:gd name="connsiteY242" fmla="*/ 827182 h 1825111"/>
                <a:gd name="connsiteX243" fmla="*/ 136787 w 1553622"/>
                <a:gd name="connsiteY243" fmla="*/ 596082 h 1825111"/>
                <a:gd name="connsiteX244" fmla="*/ 10522 w 1553622"/>
                <a:gd name="connsiteY244" fmla="*/ 438515 h 1825111"/>
                <a:gd name="connsiteX245" fmla="*/ 0 w 1553622"/>
                <a:gd name="connsiteY245" fmla="*/ 428010 h 1825111"/>
                <a:gd name="connsiteX246" fmla="*/ 73655 w 1553622"/>
                <a:gd name="connsiteY246" fmla="*/ 249433 h 1825111"/>
                <a:gd name="connsiteX247" fmla="*/ 178876 w 1553622"/>
                <a:gd name="connsiteY247" fmla="*/ 81361 h 1825111"/>
                <a:gd name="connsiteX248" fmla="*/ 296325 w 1553622"/>
                <a:gd name="connsiteY248" fmla="*/ 1244 h 1825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1553622" h="1825111">
                  <a:moveTo>
                    <a:pt x="1449091" y="1700754"/>
                  </a:moveTo>
                  <a:cubicBezTo>
                    <a:pt x="1459589" y="1700754"/>
                    <a:pt x="1470086" y="1721480"/>
                    <a:pt x="1459589" y="1721480"/>
                  </a:cubicBezTo>
                  <a:cubicBezTo>
                    <a:pt x="1386104" y="1752570"/>
                    <a:pt x="1323118" y="1794022"/>
                    <a:pt x="1260132" y="1825111"/>
                  </a:cubicBezTo>
                  <a:cubicBezTo>
                    <a:pt x="1249634" y="1825111"/>
                    <a:pt x="1239136" y="1804385"/>
                    <a:pt x="1249634" y="1804385"/>
                  </a:cubicBezTo>
                  <a:cubicBezTo>
                    <a:pt x="1312620" y="1773296"/>
                    <a:pt x="1375607" y="1731843"/>
                    <a:pt x="1449091" y="1700754"/>
                  </a:cubicBezTo>
                  <a:close/>
                  <a:moveTo>
                    <a:pt x="1459567" y="1626864"/>
                  </a:moveTo>
                  <a:cubicBezTo>
                    <a:pt x="1470086" y="1626864"/>
                    <a:pt x="1470086" y="1647860"/>
                    <a:pt x="1459567" y="1647860"/>
                  </a:cubicBezTo>
                  <a:cubicBezTo>
                    <a:pt x="1396453" y="1647860"/>
                    <a:pt x="1343858" y="1700349"/>
                    <a:pt x="1291262" y="1721345"/>
                  </a:cubicBezTo>
                  <a:cubicBezTo>
                    <a:pt x="1280743" y="1731842"/>
                    <a:pt x="1270224" y="1710847"/>
                    <a:pt x="1280743" y="1700349"/>
                  </a:cubicBezTo>
                  <a:cubicBezTo>
                    <a:pt x="1333339" y="1679353"/>
                    <a:pt x="1385934" y="1616367"/>
                    <a:pt x="1459567" y="1626864"/>
                  </a:cubicBezTo>
                  <a:close/>
                  <a:moveTo>
                    <a:pt x="1500951" y="1455448"/>
                  </a:moveTo>
                  <a:cubicBezTo>
                    <a:pt x="1507890" y="1457410"/>
                    <a:pt x="1511856" y="1471151"/>
                    <a:pt x="1503925" y="1479003"/>
                  </a:cubicBezTo>
                  <a:cubicBezTo>
                    <a:pt x="1440477" y="1510410"/>
                    <a:pt x="1377029" y="1552286"/>
                    <a:pt x="1313581" y="1583693"/>
                  </a:cubicBezTo>
                  <a:cubicBezTo>
                    <a:pt x="1303007" y="1594162"/>
                    <a:pt x="1292432" y="1573224"/>
                    <a:pt x="1303007" y="1562755"/>
                  </a:cubicBezTo>
                  <a:cubicBezTo>
                    <a:pt x="1366455" y="1531348"/>
                    <a:pt x="1429902" y="1489472"/>
                    <a:pt x="1493350" y="1458065"/>
                  </a:cubicBezTo>
                  <a:cubicBezTo>
                    <a:pt x="1495994" y="1455447"/>
                    <a:pt x="1498637" y="1454793"/>
                    <a:pt x="1500951" y="1455448"/>
                  </a:cubicBezTo>
                  <a:close/>
                  <a:moveTo>
                    <a:pt x="1500951" y="1339893"/>
                  </a:moveTo>
                  <a:cubicBezTo>
                    <a:pt x="1507890" y="1341836"/>
                    <a:pt x="1511856" y="1355438"/>
                    <a:pt x="1503925" y="1363210"/>
                  </a:cubicBezTo>
                  <a:cubicBezTo>
                    <a:pt x="1429902" y="1373573"/>
                    <a:pt x="1377029" y="1415026"/>
                    <a:pt x="1313581" y="1456478"/>
                  </a:cubicBezTo>
                  <a:cubicBezTo>
                    <a:pt x="1303007" y="1456478"/>
                    <a:pt x="1292432" y="1435752"/>
                    <a:pt x="1303007" y="1435752"/>
                  </a:cubicBezTo>
                  <a:cubicBezTo>
                    <a:pt x="1366455" y="1394299"/>
                    <a:pt x="1429902" y="1352847"/>
                    <a:pt x="1493350" y="1342484"/>
                  </a:cubicBezTo>
                  <a:cubicBezTo>
                    <a:pt x="1495994" y="1339893"/>
                    <a:pt x="1498637" y="1339245"/>
                    <a:pt x="1500951" y="1339893"/>
                  </a:cubicBezTo>
                  <a:close/>
                  <a:moveTo>
                    <a:pt x="1284658" y="1025671"/>
                  </a:moveTo>
                  <a:cubicBezTo>
                    <a:pt x="1305754" y="1025671"/>
                    <a:pt x="1305754" y="1046891"/>
                    <a:pt x="1284658" y="1046891"/>
                  </a:cubicBezTo>
                  <a:cubicBezTo>
                    <a:pt x="1179176" y="1057501"/>
                    <a:pt x="1084242" y="1152990"/>
                    <a:pt x="999856" y="1216650"/>
                  </a:cubicBezTo>
                  <a:cubicBezTo>
                    <a:pt x="978760" y="1216650"/>
                    <a:pt x="968212" y="1206040"/>
                    <a:pt x="978760" y="1195430"/>
                  </a:cubicBezTo>
                  <a:cubicBezTo>
                    <a:pt x="1073694" y="1131770"/>
                    <a:pt x="1168627" y="1036281"/>
                    <a:pt x="1284658" y="1025671"/>
                  </a:cubicBezTo>
                  <a:close/>
                  <a:moveTo>
                    <a:pt x="1110247" y="1015579"/>
                  </a:moveTo>
                  <a:cubicBezTo>
                    <a:pt x="1117118" y="1017049"/>
                    <a:pt x="1121044" y="1028805"/>
                    <a:pt x="1113192" y="1028805"/>
                  </a:cubicBezTo>
                  <a:cubicBezTo>
                    <a:pt x="1029441" y="1091506"/>
                    <a:pt x="945690" y="1133307"/>
                    <a:pt x="861938" y="1175108"/>
                  </a:cubicBezTo>
                  <a:cubicBezTo>
                    <a:pt x="851470" y="1185558"/>
                    <a:pt x="830532" y="1164658"/>
                    <a:pt x="851470" y="1164658"/>
                  </a:cubicBezTo>
                  <a:cubicBezTo>
                    <a:pt x="935221" y="1112407"/>
                    <a:pt x="1018972" y="1070606"/>
                    <a:pt x="1102723" y="1018355"/>
                  </a:cubicBezTo>
                  <a:cubicBezTo>
                    <a:pt x="1105340" y="1015743"/>
                    <a:pt x="1107957" y="1015089"/>
                    <a:pt x="1110247" y="1015579"/>
                  </a:cubicBezTo>
                  <a:close/>
                  <a:moveTo>
                    <a:pt x="430420" y="678307"/>
                  </a:moveTo>
                  <a:cubicBezTo>
                    <a:pt x="436864" y="680293"/>
                    <a:pt x="438847" y="694194"/>
                    <a:pt x="422985" y="702137"/>
                  </a:cubicBezTo>
                  <a:cubicBezTo>
                    <a:pt x="370111" y="733910"/>
                    <a:pt x="306664" y="765683"/>
                    <a:pt x="243216" y="808047"/>
                  </a:cubicBezTo>
                  <a:cubicBezTo>
                    <a:pt x="232641" y="808047"/>
                    <a:pt x="222067" y="797456"/>
                    <a:pt x="232641" y="786865"/>
                  </a:cubicBezTo>
                  <a:cubicBezTo>
                    <a:pt x="296089" y="744501"/>
                    <a:pt x="348962" y="712728"/>
                    <a:pt x="422985" y="680955"/>
                  </a:cubicBezTo>
                  <a:cubicBezTo>
                    <a:pt x="425628" y="678307"/>
                    <a:pt x="428272" y="677645"/>
                    <a:pt x="430420" y="678307"/>
                  </a:cubicBezTo>
                  <a:close/>
                  <a:moveTo>
                    <a:pt x="410085" y="563771"/>
                  </a:moveTo>
                  <a:cubicBezTo>
                    <a:pt x="420448" y="563771"/>
                    <a:pt x="430811" y="574319"/>
                    <a:pt x="420448" y="584867"/>
                  </a:cubicBezTo>
                  <a:cubicBezTo>
                    <a:pt x="347906" y="627060"/>
                    <a:pt x="275364" y="679801"/>
                    <a:pt x="202822" y="721994"/>
                  </a:cubicBezTo>
                  <a:cubicBezTo>
                    <a:pt x="192459" y="732542"/>
                    <a:pt x="182096" y="711445"/>
                    <a:pt x="192459" y="700897"/>
                  </a:cubicBezTo>
                  <a:cubicBezTo>
                    <a:pt x="265001" y="658705"/>
                    <a:pt x="337543" y="616512"/>
                    <a:pt x="410085" y="563771"/>
                  </a:cubicBezTo>
                  <a:close/>
                  <a:moveTo>
                    <a:pt x="417330" y="216353"/>
                  </a:moveTo>
                  <a:cubicBezTo>
                    <a:pt x="421272" y="218325"/>
                    <a:pt x="419301" y="232132"/>
                    <a:pt x="411418" y="240021"/>
                  </a:cubicBezTo>
                  <a:cubicBezTo>
                    <a:pt x="306305" y="282097"/>
                    <a:pt x="222215" y="345212"/>
                    <a:pt x="127614" y="397807"/>
                  </a:cubicBezTo>
                  <a:cubicBezTo>
                    <a:pt x="117103" y="408326"/>
                    <a:pt x="106592" y="387288"/>
                    <a:pt x="117103" y="387288"/>
                  </a:cubicBezTo>
                  <a:cubicBezTo>
                    <a:pt x="211704" y="324173"/>
                    <a:pt x="306305" y="261059"/>
                    <a:pt x="411418" y="218983"/>
                  </a:cubicBezTo>
                  <a:cubicBezTo>
                    <a:pt x="414046" y="216353"/>
                    <a:pt x="416016" y="215696"/>
                    <a:pt x="417330" y="216353"/>
                  </a:cubicBezTo>
                  <a:close/>
                  <a:moveTo>
                    <a:pt x="336062" y="186256"/>
                  </a:moveTo>
                  <a:cubicBezTo>
                    <a:pt x="346425" y="186256"/>
                    <a:pt x="346425" y="207574"/>
                    <a:pt x="336062" y="207574"/>
                  </a:cubicBezTo>
                  <a:cubicBezTo>
                    <a:pt x="263520" y="218233"/>
                    <a:pt x="180615" y="292848"/>
                    <a:pt x="128799" y="335485"/>
                  </a:cubicBezTo>
                  <a:cubicBezTo>
                    <a:pt x="118436" y="346144"/>
                    <a:pt x="97710" y="335485"/>
                    <a:pt x="108073" y="324825"/>
                  </a:cubicBezTo>
                  <a:cubicBezTo>
                    <a:pt x="180615" y="271529"/>
                    <a:pt x="253157" y="196915"/>
                    <a:pt x="336062" y="186256"/>
                  </a:cubicBezTo>
                  <a:close/>
                  <a:moveTo>
                    <a:pt x="264390" y="137839"/>
                  </a:moveTo>
                  <a:lnTo>
                    <a:pt x="264390" y="146286"/>
                  </a:lnTo>
                  <a:cubicBezTo>
                    <a:pt x="264390" y="146286"/>
                    <a:pt x="274840" y="146286"/>
                    <a:pt x="274840" y="146286"/>
                  </a:cubicBezTo>
                  <a:cubicBezTo>
                    <a:pt x="280066" y="146286"/>
                    <a:pt x="282678" y="146286"/>
                    <a:pt x="285291" y="146286"/>
                  </a:cubicBezTo>
                  <a:lnTo>
                    <a:pt x="286565" y="146286"/>
                  </a:lnTo>
                  <a:lnTo>
                    <a:pt x="257859" y="168937"/>
                  </a:lnTo>
                  <a:cubicBezTo>
                    <a:pt x="233040" y="183593"/>
                    <a:pt x="206914" y="194252"/>
                    <a:pt x="180788" y="199582"/>
                  </a:cubicBezTo>
                  <a:cubicBezTo>
                    <a:pt x="170338" y="199582"/>
                    <a:pt x="159888" y="188923"/>
                    <a:pt x="170338" y="178263"/>
                  </a:cubicBezTo>
                  <a:cubicBezTo>
                    <a:pt x="180788" y="178263"/>
                    <a:pt x="180788" y="188923"/>
                    <a:pt x="180788" y="188923"/>
                  </a:cubicBezTo>
                  <a:cubicBezTo>
                    <a:pt x="196464" y="178264"/>
                    <a:pt x="209527" y="170269"/>
                    <a:pt x="222589" y="162275"/>
                  </a:cubicBezTo>
                  <a:lnTo>
                    <a:pt x="237694" y="152646"/>
                  </a:lnTo>
                  <a:lnTo>
                    <a:pt x="247409" y="148951"/>
                  </a:lnTo>
                  <a:close/>
                  <a:moveTo>
                    <a:pt x="299792" y="135849"/>
                  </a:moveTo>
                  <a:lnTo>
                    <a:pt x="299986" y="136959"/>
                  </a:lnTo>
                  <a:cubicBezTo>
                    <a:pt x="299660" y="140290"/>
                    <a:pt x="298353" y="143621"/>
                    <a:pt x="295741" y="146286"/>
                  </a:cubicBezTo>
                  <a:lnTo>
                    <a:pt x="286565" y="146286"/>
                  </a:lnTo>
                  <a:close/>
                  <a:moveTo>
                    <a:pt x="306618" y="130463"/>
                  </a:moveTo>
                  <a:lnTo>
                    <a:pt x="299792" y="135849"/>
                  </a:lnTo>
                  <a:lnTo>
                    <a:pt x="299476" y="134043"/>
                  </a:lnTo>
                  <a:lnTo>
                    <a:pt x="302272" y="131629"/>
                  </a:lnTo>
                  <a:close/>
                  <a:moveTo>
                    <a:pt x="292802" y="122303"/>
                  </a:moveTo>
                  <a:cubicBezTo>
                    <a:pt x="295088" y="122969"/>
                    <a:pt x="297047" y="124968"/>
                    <a:pt x="298353" y="127632"/>
                  </a:cubicBezTo>
                  <a:lnTo>
                    <a:pt x="299476" y="134043"/>
                  </a:lnTo>
                  <a:lnTo>
                    <a:pt x="285291" y="146286"/>
                  </a:lnTo>
                  <a:cubicBezTo>
                    <a:pt x="285291" y="146286"/>
                    <a:pt x="285291" y="135627"/>
                    <a:pt x="285291" y="135627"/>
                  </a:cubicBezTo>
                  <a:cubicBezTo>
                    <a:pt x="280066" y="135627"/>
                    <a:pt x="277453" y="132962"/>
                    <a:pt x="276147" y="130297"/>
                  </a:cubicBezTo>
                  <a:lnTo>
                    <a:pt x="276115" y="130167"/>
                  </a:lnTo>
                  <a:lnTo>
                    <a:pt x="284062" y="124967"/>
                  </a:lnTo>
                  <a:lnTo>
                    <a:pt x="285291" y="124967"/>
                  </a:lnTo>
                  <a:cubicBezTo>
                    <a:pt x="287903" y="122303"/>
                    <a:pt x="290516" y="121636"/>
                    <a:pt x="292802" y="122303"/>
                  </a:cubicBezTo>
                  <a:close/>
                  <a:moveTo>
                    <a:pt x="321639" y="118611"/>
                  </a:moveTo>
                  <a:lnTo>
                    <a:pt x="327092" y="124967"/>
                  </a:lnTo>
                  <a:lnTo>
                    <a:pt x="306618" y="130463"/>
                  </a:lnTo>
                  <a:close/>
                  <a:moveTo>
                    <a:pt x="253940" y="114308"/>
                  </a:moveTo>
                  <a:cubicBezTo>
                    <a:pt x="259165" y="114308"/>
                    <a:pt x="264390" y="116973"/>
                    <a:pt x="267003" y="120970"/>
                  </a:cubicBezTo>
                  <a:lnTo>
                    <a:pt x="267536" y="123202"/>
                  </a:lnTo>
                  <a:lnTo>
                    <a:pt x="264390" y="124967"/>
                  </a:lnTo>
                  <a:cubicBezTo>
                    <a:pt x="264390" y="130297"/>
                    <a:pt x="264390" y="132962"/>
                    <a:pt x="264390" y="135627"/>
                  </a:cubicBezTo>
                  <a:lnTo>
                    <a:pt x="237694" y="152646"/>
                  </a:lnTo>
                  <a:lnTo>
                    <a:pt x="170338" y="178263"/>
                  </a:lnTo>
                  <a:cubicBezTo>
                    <a:pt x="191239" y="156945"/>
                    <a:pt x="222589" y="135627"/>
                    <a:pt x="253940" y="114308"/>
                  </a:cubicBezTo>
                  <a:close/>
                  <a:moveTo>
                    <a:pt x="316641" y="103649"/>
                  </a:moveTo>
                  <a:lnTo>
                    <a:pt x="284062" y="124967"/>
                  </a:lnTo>
                  <a:lnTo>
                    <a:pt x="276147" y="124967"/>
                  </a:lnTo>
                  <a:cubicBezTo>
                    <a:pt x="274840" y="124967"/>
                    <a:pt x="274840" y="124967"/>
                    <a:pt x="274840" y="124967"/>
                  </a:cubicBezTo>
                  <a:lnTo>
                    <a:pt x="276115" y="130167"/>
                  </a:lnTo>
                  <a:lnTo>
                    <a:pt x="264390" y="137839"/>
                  </a:lnTo>
                  <a:lnTo>
                    <a:pt x="264390" y="135627"/>
                  </a:lnTo>
                  <a:cubicBezTo>
                    <a:pt x="267003" y="132962"/>
                    <a:pt x="268309" y="130297"/>
                    <a:pt x="268636" y="127799"/>
                  </a:cubicBezTo>
                  <a:lnTo>
                    <a:pt x="267536" y="123202"/>
                  </a:lnTo>
                  <a:lnTo>
                    <a:pt x="290516" y="110311"/>
                  </a:lnTo>
                  <a:cubicBezTo>
                    <a:pt x="298353" y="106314"/>
                    <a:pt x="306191" y="103649"/>
                    <a:pt x="316641" y="103649"/>
                  </a:cubicBezTo>
                  <a:close/>
                  <a:moveTo>
                    <a:pt x="324153" y="100818"/>
                  </a:moveTo>
                  <a:cubicBezTo>
                    <a:pt x="331010" y="102317"/>
                    <a:pt x="334929" y="114308"/>
                    <a:pt x="327092" y="114308"/>
                  </a:cubicBezTo>
                  <a:lnTo>
                    <a:pt x="321639" y="118611"/>
                  </a:lnTo>
                  <a:lnTo>
                    <a:pt x="317948" y="114308"/>
                  </a:lnTo>
                  <a:cubicBezTo>
                    <a:pt x="316641" y="111644"/>
                    <a:pt x="316641" y="108979"/>
                    <a:pt x="316641" y="103649"/>
                  </a:cubicBezTo>
                  <a:cubicBezTo>
                    <a:pt x="319254" y="100984"/>
                    <a:pt x="321867" y="100318"/>
                    <a:pt x="324153" y="100818"/>
                  </a:cubicBezTo>
                  <a:close/>
                  <a:moveTo>
                    <a:pt x="272609" y="31157"/>
                  </a:moveTo>
                  <a:cubicBezTo>
                    <a:pt x="248749" y="28510"/>
                    <a:pt x="223595" y="39343"/>
                    <a:pt x="199920" y="70857"/>
                  </a:cubicBezTo>
                  <a:cubicBezTo>
                    <a:pt x="189398" y="91866"/>
                    <a:pt x="178876" y="112875"/>
                    <a:pt x="168354" y="133884"/>
                  </a:cubicBezTo>
                  <a:lnTo>
                    <a:pt x="143952" y="178799"/>
                  </a:lnTo>
                  <a:lnTo>
                    <a:pt x="150823" y="180844"/>
                  </a:lnTo>
                  <a:cubicBezTo>
                    <a:pt x="158595" y="187090"/>
                    <a:pt x="154709" y="199582"/>
                    <a:pt x="139164" y="199582"/>
                  </a:cubicBezTo>
                  <a:lnTo>
                    <a:pt x="135503" y="194352"/>
                  </a:lnTo>
                  <a:lnTo>
                    <a:pt x="126265" y="211355"/>
                  </a:lnTo>
                  <a:cubicBezTo>
                    <a:pt x="113113" y="236303"/>
                    <a:pt x="99960" y="259938"/>
                    <a:pt x="84177" y="280947"/>
                  </a:cubicBezTo>
                  <a:cubicBezTo>
                    <a:pt x="63133" y="312460"/>
                    <a:pt x="31566" y="354478"/>
                    <a:pt x="21044" y="396497"/>
                  </a:cubicBezTo>
                  <a:cubicBezTo>
                    <a:pt x="21044" y="428010"/>
                    <a:pt x="52610" y="407001"/>
                    <a:pt x="63133" y="407001"/>
                  </a:cubicBezTo>
                  <a:cubicBezTo>
                    <a:pt x="94699" y="407001"/>
                    <a:pt x="115743" y="417506"/>
                    <a:pt x="136787" y="438515"/>
                  </a:cubicBezTo>
                  <a:cubicBezTo>
                    <a:pt x="178876" y="512046"/>
                    <a:pt x="157832" y="606587"/>
                    <a:pt x="147309" y="690623"/>
                  </a:cubicBezTo>
                  <a:cubicBezTo>
                    <a:pt x="147309" y="789103"/>
                    <a:pt x="130869" y="957339"/>
                    <a:pt x="175053" y="1072233"/>
                  </a:cubicBezTo>
                  <a:lnTo>
                    <a:pt x="179403" y="1080015"/>
                  </a:lnTo>
                  <a:lnTo>
                    <a:pt x="266821" y="1018337"/>
                  </a:lnTo>
                  <a:cubicBezTo>
                    <a:pt x="294275" y="998614"/>
                    <a:pt x="320422" y="980206"/>
                    <a:pt x="346568" y="964427"/>
                  </a:cubicBezTo>
                  <a:cubicBezTo>
                    <a:pt x="370100" y="948649"/>
                    <a:pt x="405398" y="921036"/>
                    <a:pt x="443638" y="912654"/>
                  </a:cubicBezTo>
                  <a:lnTo>
                    <a:pt x="478246" y="911922"/>
                  </a:lnTo>
                  <a:lnTo>
                    <a:pt x="475180" y="908900"/>
                  </a:lnTo>
                  <a:cubicBezTo>
                    <a:pt x="465439" y="894969"/>
                    <a:pt x="457712" y="878391"/>
                    <a:pt x="452451" y="858695"/>
                  </a:cubicBezTo>
                  <a:lnTo>
                    <a:pt x="444687" y="812909"/>
                  </a:lnTo>
                  <a:lnTo>
                    <a:pt x="442588" y="817482"/>
                  </a:lnTo>
                  <a:cubicBezTo>
                    <a:pt x="380023" y="859675"/>
                    <a:pt x="307031" y="901868"/>
                    <a:pt x="234039" y="954609"/>
                  </a:cubicBezTo>
                  <a:cubicBezTo>
                    <a:pt x="223611" y="954609"/>
                    <a:pt x="213184" y="933512"/>
                    <a:pt x="223611" y="933512"/>
                  </a:cubicBezTo>
                  <a:cubicBezTo>
                    <a:pt x="296604" y="880772"/>
                    <a:pt x="369596" y="849127"/>
                    <a:pt x="432161" y="796386"/>
                  </a:cubicBezTo>
                  <a:cubicBezTo>
                    <a:pt x="434768" y="793749"/>
                    <a:pt x="437375" y="793090"/>
                    <a:pt x="439656" y="793749"/>
                  </a:cubicBezTo>
                  <a:lnTo>
                    <a:pt x="441782" y="795774"/>
                  </a:lnTo>
                  <a:lnTo>
                    <a:pt x="441764" y="795668"/>
                  </a:lnTo>
                  <a:cubicBezTo>
                    <a:pt x="435352" y="732641"/>
                    <a:pt x="439298" y="669614"/>
                    <a:pt x="431406" y="606587"/>
                  </a:cubicBezTo>
                  <a:cubicBezTo>
                    <a:pt x="426145" y="575073"/>
                    <a:pt x="420884" y="543560"/>
                    <a:pt x="420884" y="512046"/>
                  </a:cubicBezTo>
                  <a:lnTo>
                    <a:pt x="424692" y="472944"/>
                  </a:lnTo>
                  <a:lnTo>
                    <a:pt x="379583" y="490661"/>
                  </a:lnTo>
                  <a:cubicBezTo>
                    <a:pt x="327310" y="516476"/>
                    <a:pt x="279517" y="554207"/>
                    <a:pt x="231724" y="585980"/>
                  </a:cubicBezTo>
                  <a:cubicBezTo>
                    <a:pt x="210483" y="585980"/>
                    <a:pt x="199862" y="564798"/>
                    <a:pt x="221103" y="564798"/>
                  </a:cubicBezTo>
                  <a:cubicBezTo>
                    <a:pt x="284827" y="522434"/>
                    <a:pt x="348551" y="480070"/>
                    <a:pt x="422895" y="448297"/>
                  </a:cubicBezTo>
                  <a:lnTo>
                    <a:pt x="430497" y="450374"/>
                  </a:lnTo>
                  <a:lnTo>
                    <a:pt x="441929" y="417506"/>
                  </a:lnTo>
                  <a:cubicBezTo>
                    <a:pt x="441929" y="417506"/>
                    <a:pt x="441929" y="417506"/>
                    <a:pt x="452451" y="417506"/>
                  </a:cubicBezTo>
                  <a:cubicBezTo>
                    <a:pt x="539258" y="441141"/>
                    <a:pt x="531366" y="376144"/>
                    <a:pt x="508678" y="320011"/>
                  </a:cubicBezTo>
                  <a:lnTo>
                    <a:pt x="505277" y="313174"/>
                  </a:lnTo>
                  <a:lnTo>
                    <a:pt x="504698" y="315055"/>
                  </a:lnTo>
                  <a:cubicBezTo>
                    <a:pt x="410218" y="387598"/>
                    <a:pt x="284246" y="418687"/>
                    <a:pt x="189766" y="491230"/>
                  </a:cubicBezTo>
                  <a:cubicBezTo>
                    <a:pt x="179269" y="501593"/>
                    <a:pt x="168771" y="480866"/>
                    <a:pt x="179269" y="470503"/>
                  </a:cubicBezTo>
                  <a:cubicBezTo>
                    <a:pt x="273748" y="408324"/>
                    <a:pt x="399721" y="377235"/>
                    <a:pt x="494200" y="294329"/>
                  </a:cubicBezTo>
                  <a:lnTo>
                    <a:pt x="495403" y="293329"/>
                  </a:lnTo>
                  <a:lnTo>
                    <a:pt x="484017" y="270442"/>
                  </a:lnTo>
                  <a:cubicBezTo>
                    <a:pt x="441929" y="217920"/>
                    <a:pt x="389318" y="186406"/>
                    <a:pt x="368274" y="123379"/>
                  </a:cubicBezTo>
                  <a:cubicBezTo>
                    <a:pt x="348545" y="77422"/>
                    <a:pt x="312375" y="35568"/>
                    <a:pt x="272609" y="31157"/>
                  </a:cubicBezTo>
                  <a:close/>
                  <a:moveTo>
                    <a:pt x="296325" y="1244"/>
                  </a:moveTo>
                  <a:cubicBezTo>
                    <a:pt x="322897" y="6352"/>
                    <a:pt x="348545" y="27525"/>
                    <a:pt x="368274" y="70857"/>
                  </a:cubicBezTo>
                  <a:cubicBezTo>
                    <a:pt x="389318" y="123379"/>
                    <a:pt x="410362" y="165397"/>
                    <a:pt x="452451" y="196911"/>
                  </a:cubicBezTo>
                  <a:cubicBezTo>
                    <a:pt x="473495" y="228424"/>
                    <a:pt x="494539" y="238929"/>
                    <a:pt x="505061" y="270442"/>
                  </a:cubicBezTo>
                  <a:cubicBezTo>
                    <a:pt x="526105" y="301956"/>
                    <a:pt x="547150" y="343974"/>
                    <a:pt x="547150" y="385992"/>
                  </a:cubicBezTo>
                  <a:cubicBezTo>
                    <a:pt x="547150" y="417506"/>
                    <a:pt x="536628" y="438515"/>
                    <a:pt x="505061" y="449019"/>
                  </a:cubicBezTo>
                  <a:cubicBezTo>
                    <a:pt x="473495" y="459524"/>
                    <a:pt x="441929" y="417506"/>
                    <a:pt x="441929" y="480533"/>
                  </a:cubicBezTo>
                  <a:cubicBezTo>
                    <a:pt x="441929" y="533055"/>
                    <a:pt x="452451" y="575073"/>
                    <a:pt x="452451" y="627596"/>
                  </a:cubicBezTo>
                  <a:cubicBezTo>
                    <a:pt x="462973" y="701128"/>
                    <a:pt x="452451" y="785164"/>
                    <a:pt x="473495" y="848191"/>
                  </a:cubicBezTo>
                  <a:cubicBezTo>
                    <a:pt x="515583" y="974245"/>
                    <a:pt x="641849" y="963740"/>
                    <a:pt x="747070" y="953236"/>
                  </a:cubicBezTo>
                  <a:cubicBezTo>
                    <a:pt x="915424" y="942731"/>
                    <a:pt x="1115344" y="911218"/>
                    <a:pt x="1283698" y="974245"/>
                  </a:cubicBezTo>
                  <a:cubicBezTo>
                    <a:pt x="1315265" y="987376"/>
                    <a:pt x="1344858" y="1003789"/>
                    <a:pt x="1371821" y="1023321"/>
                  </a:cubicBezTo>
                  <a:lnTo>
                    <a:pt x="1433383" y="1081009"/>
                  </a:lnTo>
                  <a:lnTo>
                    <a:pt x="1441753" y="1078967"/>
                  </a:lnTo>
                  <a:cubicBezTo>
                    <a:pt x="1447036" y="1078967"/>
                    <a:pt x="1449678" y="1084297"/>
                    <a:pt x="1449678" y="1089626"/>
                  </a:cubicBezTo>
                  <a:lnTo>
                    <a:pt x="1446160" y="1094358"/>
                  </a:lnTo>
                  <a:lnTo>
                    <a:pt x="1496771" y="1176621"/>
                  </a:lnTo>
                  <a:cubicBezTo>
                    <a:pt x="1510581" y="1207970"/>
                    <a:pt x="1520446" y="1242110"/>
                    <a:pt x="1525707" y="1278876"/>
                  </a:cubicBezTo>
                  <a:cubicBezTo>
                    <a:pt x="1536229" y="1373417"/>
                    <a:pt x="1536229" y="1467957"/>
                    <a:pt x="1546751" y="1573002"/>
                  </a:cubicBezTo>
                  <a:cubicBezTo>
                    <a:pt x="1546751" y="1636030"/>
                    <a:pt x="1567795" y="1709562"/>
                    <a:pt x="1536229" y="1783093"/>
                  </a:cubicBezTo>
                  <a:cubicBezTo>
                    <a:pt x="1536229" y="1783093"/>
                    <a:pt x="1525707" y="1793598"/>
                    <a:pt x="1525707" y="1783093"/>
                  </a:cubicBezTo>
                  <a:cubicBezTo>
                    <a:pt x="1525707" y="1783093"/>
                    <a:pt x="1525707" y="1783093"/>
                    <a:pt x="1515185" y="1783093"/>
                  </a:cubicBezTo>
                  <a:cubicBezTo>
                    <a:pt x="1504663" y="1783093"/>
                    <a:pt x="1515185" y="1762084"/>
                    <a:pt x="1525707" y="1762084"/>
                  </a:cubicBezTo>
                  <a:cubicBezTo>
                    <a:pt x="1525707" y="1762084"/>
                    <a:pt x="1515185" y="1488966"/>
                    <a:pt x="1515185" y="1467957"/>
                  </a:cubicBezTo>
                  <a:cubicBezTo>
                    <a:pt x="1515185" y="1410182"/>
                    <a:pt x="1515185" y="1347155"/>
                    <a:pt x="1505978" y="1286754"/>
                  </a:cubicBezTo>
                  <a:lnTo>
                    <a:pt x="1488455" y="1216519"/>
                  </a:lnTo>
                  <a:lnTo>
                    <a:pt x="1432032" y="1231169"/>
                  </a:lnTo>
                  <a:cubicBezTo>
                    <a:pt x="1376168" y="1252803"/>
                    <a:pt x="1327591" y="1291041"/>
                    <a:pt x="1273184" y="1323241"/>
                  </a:cubicBezTo>
                  <a:cubicBezTo>
                    <a:pt x="1262821" y="1323241"/>
                    <a:pt x="1252458" y="1312508"/>
                    <a:pt x="1262821" y="1301774"/>
                  </a:cubicBezTo>
                  <a:cubicBezTo>
                    <a:pt x="1317228" y="1261524"/>
                    <a:pt x="1371634" y="1221274"/>
                    <a:pt x="1430413" y="1203665"/>
                  </a:cubicBezTo>
                  <a:lnTo>
                    <a:pt x="1482271" y="1195745"/>
                  </a:lnTo>
                  <a:lnTo>
                    <a:pt x="1441530" y="1121308"/>
                  </a:lnTo>
                  <a:lnTo>
                    <a:pt x="1424736" y="1104445"/>
                  </a:lnTo>
                  <a:lnTo>
                    <a:pt x="1366130" y="1118772"/>
                  </a:lnTo>
                  <a:cubicBezTo>
                    <a:pt x="1293810" y="1146253"/>
                    <a:pt x="1230405" y="1196218"/>
                    <a:pt x="1167001" y="1228196"/>
                  </a:cubicBezTo>
                  <a:cubicBezTo>
                    <a:pt x="1156433" y="1238855"/>
                    <a:pt x="1145866" y="1217536"/>
                    <a:pt x="1156433" y="1206877"/>
                  </a:cubicBezTo>
                  <a:cubicBezTo>
                    <a:pt x="1227763" y="1174900"/>
                    <a:pt x="1293149" y="1124935"/>
                    <a:pt x="1365965" y="1097454"/>
                  </a:cubicBezTo>
                  <a:lnTo>
                    <a:pt x="1407648" y="1087286"/>
                  </a:lnTo>
                  <a:lnTo>
                    <a:pt x="1378171" y="1057686"/>
                  </a:lnTo>
                  <a:cubicBezTo>
                    <a:pt x="1221223" y="934032"/>
                    <a:pt x="1004862" y="974245"/>
                    <a:pt x="820725" y="974245"/>
                  </a:cubicBezTo>
                  <a:cubicBezTo>
                    <a:pt x="726026" y="974245"/>
                    <a:pt x="589896" y="997880"/>
                    <a:pt x="509994" y="943224"/>
                  </a:cubicBezTo>
                  <a:lnTo>
                    <a:pt x="488968" y="922494"/>
                  </a:lnTo>
                  <a:lnTo>
                    <a:pt x="484002" y="929583"/>
                  </a:lnTo>
                  <a:cubicBezTo>
                    <a:pt x="481224" y="931555"/>
                    <a:pt x="477302" y="932870"/>
                    <a:pt x="472072" y="932870"/>
                  </a:cubicBezTo>
                  <a:cubicBezTo>
                    <a:pt x="419779" y="922351"/>
                    <a:pt x="346568" y="985465"/>
                    <a:pt x="315192" y="1017022"/>
                  </a:cubicBezTo>
                  <a:cubicBezTo>
                    <a:pt x="294275" y="1027541"/>
                    <a:pt x="273358" y="1040690"/>
                    <a:pt x="252440" y="1055154"/>
                  </a:cubicBezTo>
                  <a:lnTo>
                    <a:pt x="190782" y="1100373"/>
                  </a:lnTo>
                  <a:lnTo>
                    <a:pt x="209456" y="1133782"/>
                  </a:lnTo>
                  <a:lnTo>
                    <a:pt x="256924" y="1172404"/>
                  </a:lnTo>
                  <a:lnTo>
                    <a:pt x="400629" y="1084332"/>
                  </a:lnTo>
                  <a:cubicBezTo>
                    <a:pt x="449244" y="1054538"/>
                    <a:pt x="496544" y="1023448"/>
                    <a:pt x="538589" y="987177"/>
                  </a:cubicBezTo>
                  <a:cubicBezTo>
                    <a:pt x="549101" y="976814"/>
                    <a:pt x="559612" y="997540"/>
                    <a:pt x="549101" y="1007903"/>
                  </a:cubicBezTo>
                  <a:cubicBezTo>
                    <a:pt x="493917" y="1062310"/>
                    <a:pt x="420995" y="1099229"/>
                    <a:pt x="348073" y="1144892"/>
                  </a:cubicBezTo>
                  <a:lnTo>
                    <a:pt x="291374" y="1183769"/>
                  </a:lnTo>
                  <a:lnTo>
                    <a:pt x="336708" y="1194840"/>
                  </a:lnTo>
                  <a:lnTo>
                    <a:pt x="422310" y="1197064"/>
                  </a:lnTo>
                  <a:lnTo>
                    <a:pt x="423543" y="1194442"/>
                  </a:lnTo>
                  <a:cubicBezTo>
                    <a:pt x="528521" y="1132263"/>
                    <a:pt x="623000" y="1038994"/>
                    <a:pt x="738475" y="1007905"/>
                  </a:cubicBezTo>
                  <a:cubicBezTo>
                    <a:pt x="759471" y="1007905"/>
                    <a:pt x="759471" y="1028631"/>
                    <a:pt x="748973" y="1028631"/>
                  </a:cubicBezTo>
                  <a:cubicBezTo>
                    <a:pt x="654494" y="1051949"/>
                    <a:pt x="583634" y="1110241"/>
                    <a:pt x="509822" y="1164162"/>
                  </a:cubicBezTo>
                  <a:lnTo>
                    <a:pt x="459675" y="1197915"/>
                  </a:lnTo>
                  <a:lnTo>
                    <a:pt x="578716" y="1196153"/>
                  </a:lnTo>
                  <a:lnTo>
                    <a:pt x="606159" y="1196190"/>
                  </a:lnTo>
                  <a:lnTo>
                    <a:pt x="605827" y="1194339"/>
                  </a:lnTo>
                  <a:cubicBezTo>
                    <a:pt x="606156" y="1191059"/>
                    <a:pt x="607471" y="1187778"/>
                    <a:pt x="610101" y="1185154"/>
                  </a:cubicBezTo>
                  <a:cubicBezTo>
                    <a:pt x="683734" y="1143163"/>
                    <a:pt x="767885" y="1101172"/>
                    <a:pt x="841518" y="1059181"/>
                  </a:cubicBezTo>
                  <a:cubicBezTo>
                    <a:pt x="883594" y="1027688"/>
                    <a:pt x="925670" y="985697"/>
                    <a:pt x="978265" y="985697"/>
                  </a:cubicBezTo>
                  <a:cubicBezTo>
                    <a:pt x="999303" y="985697"/>
                    <a:pt x="999303" y="1006692"/>
                    <a:pt x="978265" y="1006692"/>
                  </a:cubicBezTo>
                  <a:cubicBezTo>
                    <a:pt x="925670" y="1006692"/>
                    <a:pt x="830999" y="1080176"/>
                    <a:pt x="778404" y="1111670"/>
                  </a:cubicBezTo>
                  <a:lnTo>
                    <a:pt x="637182" y="1196232"/>
                  </a:lnTo>
                  <a:lnTo>
                    <a:pt x="700707" y="1196317"/>
                  </a:lnTo>
                  <a:cubicBezTo>
                    <a:pt x="741151" y="1197466"/>
                    <a:pt x="781267" y="1200092"/>
                    <a:pt x="820725" y="1205344"/>
                  </a:cubicBezTo>
                  <a:cubicBezTo>
                    <a:pt x="936468" y="1215849"/>
                    <a:pt x="1104822" y="1226353"/>
                    <a:pt x="1157432" y="1331399"/>
                  </a:cubicBezTo>
                  <a:cubicBezTo>
                    <a:pt x="1231087" y="1467957"/>
                    <a:pt x="1199521" y="1657039"/>
                    <a:pt x="1199521" y="1804102"/>
                  </a:cubicBezTo>
                  <a:cubicBezTo>
                    <a:pt x="1199521" y="1825111"/>
                    <a:pt x="1178477" y="1825111"/>
                    <a:pt x="1178477" y="1804102"/>
                  </a:cubicBezTo>
                  <a:cubicBezTo>
                    <a:pt x="1178477" y="1678048"/>
                    <a:pt x="1188999" y="1530984"/>
                    <a:pt x="1157432" y="1404930"/>
                  </a:cubicBezTo>
                  <a:cubicBezTo>
                    <a:pt x="1146910" y="1331399"/>
                    <a:pt x="1104822" y="1278876"/>
                    <a:pt x="1031167" y="1268371"/>
                  </a:cubicBezTo>
                  <a:cubicBezTo>
                    <a:pt x="978556" y="1257867"/>
                    <a:pt x="925946" y="1247362"/>
                    <a:pt x="873335" y="1236858"/>
                  </a:cubicBezTo>
                  <a:cubicBezTo>
                    <a:pt x="757592" y="1215849"/>
                    <a:pt x="631327" y="1215849"/>
                    <a:pt x="505061" y="1215849"/>
                  </a:cubicBezTo>
                  <a:cubicBezTo>
                    <a:pt x="441929" y="1215849"/>
                    <a:pt x="357752" y="1226353"/>
                    <a:pt x="294619" y="1215849"/>
                  </a:cubicBezTo>
                  <a:cubicBezTo>
                    <a:pt x="136787" y="1173831"/>
                    <a:pt x="126265" y="963740"/>
                    <a:pt x="126265" y="827182"/>
                  </a:cubicBezTo>
                  <a:cubicBezTo>
                    <a:pt x="126265" y="753650"/>
                    <a:pt x="136787" y="669614"/>
                    <a:pt x="136787" y="596082"/>
                  </a:cubicBezTo>
                  <a:cubicBezTo>
                    <a:pt x="136787" y="512046"/>
                    <a:pt x="136787" y="407001"/>
                    <a:pt x="10522" y="438515"/>
                  </a:cubicBezTo>
                  <a:cubicBezTo>
                    <a:pt x="10522" y="438515"/>
                    <a:pt x="0" y="438515"/>
                    <a:pt x="0" y="428010"/>
                  </a:cubicBezTo>
                  <a:cubicBezTo>
                    <a:pt x="0" y="364983"/>
                    <a:pt x="42088" y="301956"/>
                    <a:pt x="73655" y="249433"/>
                  </a:cubicBezTo>
                  <a:cubicBezTo>
                    <a:pt x="115743" y="196911"/>
                    <a:pt x="136787" y="133884"/>
                    <a:pt x="178876" y="81361"/>
                  </a:cubicBezTo>
                  <a:cubicBezTo>
                    <a:pt x="205181" y="28838"/>
                    <a:pt x="252037" y="-7271"/>
                    <a:pt x="296325" y="1244"/>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noAutofit/>
            </a:bodyPr>
            <a:lstStyle/>
            <a:p>
              <a:endParaRPr lang="zh-CN" altLang="en-US" sz="2800">
                <a:latin typeface="Times New Roman" panose="02020603050405020304" pitchFamily="18" charset="0"/>
                <a:cs typeface="Times New Roman" panose="02020603050405020304" pitchFamily="18" charset="0"/>
              </a:endParaRPr>
            </a:p>
          </p:txBody>
        </p:sp>
        <p:sp>
          <p:nvSpPr>
            <p:cNvPr id="431" name="任意多边形 430"/>
            <p:cNvSpPr/>
            <p:nvPr/>
          </p:nvSpPr>
          <p:spPr bwMode="auto">
            <a:xfrm>
              <a:off x="4289782" y="1908053"/>
              <a:ext cx="1081241" cy="1459163"/>
            </a:xfrm>
            <a:custGeom>
              <a:avLst/>
              <a:gdLst>
                <a:gd name="connsiteX0" fmla="*/ 272236 w 1558780"/>
                <a:gd name="connsiteY0" fmla="*/ 1707784 h 1954787"/>
                <a:gd name="connsiteX1" fmla="*/ 293477 w 1558780"/>
                <a:gd name="connsiteY1" fmla="*/ 1728881 h 1954787"/>
                <a:gd name="connsiteX2" fmla="*/ 81064 w 1558780"/>
                <a:gd name="connsiteY2" fmla="*/ 1866007 h 1954787"/>
                <a:gd name="connsiteX3" fmla="*/ 70443 w 1558780"/>
                <a:gd name="connsiteY3" fmla="*/ 1855459 h 1954787"/>
                <a:gd name="connsiteX4" fmla="*/ 272236 w 1558780"/>
                <a:gd name="connsiteY4" fmla="*/ 1707784 h 1954787"/>
                <a:gd name="connsiteX5" fmla="*/ 299551 w 1558780"/>
                <a:gd name="connsiteY5" fmla="*/ 1600147 h 1954787"/>
                <a:gd name="connsiteX6" fmla="*/ 302499 w 1558780"/>
                <a:gd name="connsiteY6" fmla="*/ 1623660 h 1954787"/>
                <a:gd name="connsiteX7" fmla="*/ 82385 w 1558780"/>
                <a:gd name="connsiteY7" fmla="*/ 1759512 h 1954787"/>
                <a:gd name="connsiteX8" fmla="*/ 71903 w 1558780"/>
                <a:gd name="connsiteY8" fmla="*/ 1738612 h 1954787"/>
                <a:gd name="connsiteX9" fmla="*/ 292017 w 1558780"/>
                <a:gd name="connsiteY9" fmla="*/ 1602759 h 1954787"/>
                <a:gd name="connsiteX10" fmla="*/ 299551 w 1558780"/>
                <a:gd name="connsiteY10" fmla="*/ 1600147 h 1954787"/>
                <a:gd name="connsiteX11" fmla="*/ 298642 w 1558780"/>
                <a:gd name="connsiteY11" fmla="*/ 1493628 h 1954787"/>
                <a:gd name="connsiteX12" fmla="*/ 292125 w 1558780"/>
                <a:gd name="connsiteY12" fmla="*/ 1506814 h 1954787"/>
                <a:gd name="connsiteX13" fmla="*/ 94003 w 1558780"/>
                <a:gd name="connsiteY13" fmla="*/ 1643940 h 1954787"/>
                <a:gd name="connsiteX14" fmla="*/ 83575 w 1558780"/>
                <a:gd name="connsiteY14" fmla="*/ 1622844 h 1954787"/>
                <a:gd name="connsiteX15" fmla="*/ 281697 w 1558780"/>
                <a:gd name="connsiteY15" fmla="*/ 1496265 h 1954787"/>
                <a:gd name="connsiteX16" fmla="*/ 298642 w 1558780"/>
                <a:gd name="connsiteY16" fmla="*/ 1493628 h 1954787"/>
                <a:gd name="connsiteX17" fmla="*/ 1406624 w 1558780"/>
                <a:gd name="connsiteY17" fmla="*/ 1068231 h 1954787"/>
                <a:gd name="connsiteX18" fmla="*/ 1417192 w 1558780"/>
                <a:gd name="connsiteY18" fmla="*/ 1088957 h 1954787"/>
                <a:gd name="connsiteX19" fmla="*/ 1142440 w 1558780"/>
                <a:gd name="connsiteY19" fmla="*/ 1244404 h 1954787"/>
                <a:gd name="connsiteX20" fmla="*/ 1131873 w 1558780"/>
                <a:gd name="connsiteY20" fmla="*/ 1223678 h 1954787"/>
                <a:gd name="connsiteX21" fmla="*/ 1406624 w 1558780"/>
                <a:gd name="connsiteY21" fmla="*/ 1068231 h 1954787"/>
                <a:gd name="connsiteX22" fmla="*/ 376449 w 1558780"/>
                <a:gd name="connsiteY22" fmla="*/ 1054906 h 1954787"/>
                <a:gd name="connsiteX23" fmla="*/ 386908 w 1558780"/>
                <a:gd name="connsiteY23" fmla="*/ 1075944 h 1954787"/>
                <a:gd name="connsiteX24" fmla="*/ 94065 w 1558780"/>
                <a:gd name="connsiteY24" fmla="*/ 1244249 h 1954787"/>
                <a:gd name="connsiteX25" fmla="*/ 83606 w 1558780"/>
                <a:gd name="connsiteY25" fmla="*/ 1223211 h 1954787"/>
                <a:gd name="connsiteX26" fmla="*/ 376449 w 1558780"/>
                <a:gd name="connsiteY26" fmla="*/ 1054906 h 1954787"/>
                <a:gd name="connsiteX27" fmla="*/ 779022 w 1558780"/>
                <a:gd name="connsiteY27" fmla="*/ 1053916 h 1954787"/>
                <a:gd name="connsiteX28" fmla="*/ 776067 w 1558780"/>
                <a:gd name="connsiteY28" fmla="*/ 1077595 h 1954787"/>
                <a:gd name="connsiteX29" fmla="*/ 71958 w 1558780"/>
                <a:gd name="connsiteY29" fmla="*/ 1519606 h 1954787"/>
                <a:gd name="connsiteX30" fmla="*/ 61449 w 1558780"/>
                <a:gd name="connsiteY30" fmla="*/ 1498558 h 1954787"/>
                <a:gd name="connsiteX31" fmla="*/ 765558 w 1558780"/>
                <a:gd name="connsiteY31" fmla="*/ 1056547 h 1954787"/>
                <a:gd name="connsiteX32" fmla="*/ 779022 w 1558780"/>
                <a:gd name="connsiteY32" fmla="*/ 1053916 h 1954787"/>
                <a:gd name="connsiteX33" fmla="*/ 598469 w 1558780"/>
                <a:gd name="connsiteY33" fmla="*/ 1046023 h 1954787"/>
                <a:gd name="connsiteX34" fmla="*/ 608950 w 1558780"/>
                <a:gd name="connsiteY34" fmla="*/ 1067078 h 1954787"/>
                <a:gd name="connsiteX35" fmla="*/ 116317 w 1558780"/>
                <a:gd name="connsiteY35" fmla="*/ 1319742 h 1954787"/>
                <a:gd name="connsiteX36" fmla="*/ 105835 w 1558780"/>
                <a:gd name="connsiteY36" fmla="*/ 1298686 h 1954787"/>
                <a:gd name="connsiteX37" fmla="*/ 598469 w 1558780"/>
                <a:gd name="connsiteY37" fmla="*/ 1046023 h 1954787"/>
                <a:gd name="connsiteX38" fmla="*/ 1423165 w 1558780"/>
                <a:gd name="connsiteY38" fmla="*/ 454387 h 1954787"/>
                <a:gd name="connsiteX39" fmla="*/ 1426123 w 1558780"/>
                <a:gd name="connsiteY39" fmla="*/ 478217 h 1954787"/>
                <a:gd name="connsiteX40" fmla="*/ 1268337 w 1558780"/>
                <a:gd name="connsiteY40" fmla="*/ 584127 h 1954787"/>
                <a:gd name="connsiteX41" fmla="*/ 1257818 w 1558780"/>
                <a:gd name="connsiteY41" fmla="*/ 562945 h 1954787"/>
                <a:gd name="connsiteX42" fmla="*/ 1415604 w 1558780"/>
                <a:gd name="connsiteY42" fmla="*/ 457035 h 1954787"/>
                <a:gd name="connsiteX43" fmla="*/ 1423165 w 1558780"/>
                <a:gd name="connsiteY43" fmla="*/ 454387 h 1954787"/>
                <a:gd name="connsiteX44" fmla="*/ 1369917 w 1558780"/>
                <a:gd name="connsiteY44" fmla="*/ 245611 h 1954787"/>
                <a:gd name="connsiteX45" fmla="*/ 1372865 w 1558780"/>
                <a:gd name="connsiteY45" fmla="*/ 269345 h 1954787"/>
                <a:gd name="connsiteX46" fmla="*/ 1142269 w 1558780"/>
                <a:gd name="connsiteY46" fmla="*/ 395923 h 1954787"/>
                <a:gd name="connsiteX47" fmla="*/ 1131787 w 1558780"/>
                <a:gd name="connsiteY47" fmla="*/ 374827 h 1954787"/>
                <a:gd name="connsiteX48" fmla="*/ 1362383 w 1558780"/>
                <a:gd name="connsiteY48" fmla="*/ 248248 h 1954787"/>
                <a:gd name="connsiteX49" fmla="*/ 1369917 w 1558780"/>
                <a:gd name="connsiteY49" fmla="*/ 245611 h 1954787"/>
                <a:gd name="connsiteX50" fmla="*/ 1267705 w 1558780"/>
                <a:gd name="connsiteY50" fmla="*/ 170233 h 1954787"/>
                <a:gd name="connsiteX51" fmla="*/ 1270666 w 1558780"/>
                <a:gd name="connsiteY51" fmla="*/ 194334 h 1954787"/>
                <a:gd name="connsiteX52" fmla="*/ 1018002 w 1558780"/>
                <a:gd name="connsiteY52" fmla="*/ 333584 h 1954787"/>
                <a:gd name="connsiteX53" fmla="*/ 1007474 w 1558780"/>
                <a:gd name="connsiteY53" fmla="*/ 322872 h 1954787"/>
                <a:gd name="connsiteX54" fmla="*/ 1260138 w 1558780"/>
                <a:gd name="connsiteY54" fmla="*/ 172911 h 1954787"/>
                <a:gd name="connsiteX55" fmla="*/ 1267705 w 1558780"/>
                <a:gd name="connsiteY55" fmla="*/ 170233 h 1954787"/>
                <a:gd name="connsiteX56" fmla="*/ 1174339 w 1558780"/>
                <a:gd name="connsiteY56" fmla="*/ 131108 h 1954787"/>
                <a:gd name="connsiteX57" fmla="*/ 1195239 w 1558780"/>
                <a:gd name="connsiteY57" fmla="*/ 151835 h 1954787"/>
                <a:gd name="connsiteX58" fmla="*/ 1059386 w 1558780"/>
                <a:gd name="connsiteY58" fmla="*/ 214014 h 1954787"/>
                <a:gd name="connsiteX59" fmla="*/ 1048936 w 1558780"/>
                <a:gd name="connsiteY59" fmla="*/ 193287 h 1954787"/>
                <a:gd name="connsiteX60" fmla="*/ 1174339 w 1558780"/>
                <a:gd name="connsiteY60" fmla="*/ 131108 h 1954787"/>
                <a:gd name="connsiteX61" fmla="*/ 1141766 w 1558780"/>
                <a:gd name="connsiteY61" fmla="*/ 445 h 1954787"/>
                <a:gd name="connsiteX62" fmla="*/ 1247869 w 1558780"/>
                <a:gd name="connsiteY62" fmla="*/ 49191 h 1954787"/>
                <a:gd name="connsiteX63" fmla="*/ 1394579 w 1558780"/>
                <a:gd name="connsiteY63" fmla="*/ 175240 h 1954787"/>
                <a:gd name="connsiteX64" fmla="*/ 1488892 w 1558780"/>
                <a:gd name="connsiteY64" fmla="*/ 259273 h 1954787"/>
                <a:gd name="connsiteX65" fmla="*/ 1551767 w 1558780"/>
                <a:gd name="connsiteY65" fmla="*/ 395827 h 1954787"/>
                <a:gd name="connsiteX66" fmla="*/ 1467933 w 1558780"/>
                <a:gd name="connsiteY66" fmla="*/ 490364 h 1954787"/>
                <a:gd name="connsiteX67" fmla="*/ 1461232 w 1558780"/>
                <a:gd name="connsiteY67" fmla="*/ 544105 h 1954787"/>
                <a:gd name="connsiteX68" fmla="*/ 1467728 w 1558780"/>
                <a:gd name="connsiteY68" fmla="*/ 546452 h 1954787"/>
                <a:gd name="connsiteX69" fmla="*/ 1470393 w 1558780"/>
                <a:gd name="connsiteY69" fmla="*/ 561283 h 1954787"/>
                <a:gd name="connsiteX70" fmla="*/ 1458658 w 1558780"/>
                <a:gd name="connsiteY70" fmla="*/ 569870 h 1954787"/>
                <a:gd name="connsiteX71" fmla="*/ 1457454 w 1558780"/>
                <a:gd name="connsiteY71" fmla="*/ 637422 h 1954787"/>
                <a:gd name="connsiteX72" fmla="*/ 1467933 w 1558780"/>
                <a:gd name="connsiteY72" fmla="*/ 984058 h 1954787"/>
                <a:gd name="connsiteX73" fmla="*/ 1426016 w 1558780"/>
                <a:gd name="connsiteY73" fmla="*/ 1225653 h 1954787"/>
                <a:gd name="connsiteX74" fmla="*/ 1059242 w 1558780"/>
                <a:gd name="connsiteY74" fmla="*/ 1299182 h 1954787"/>
                <a:gd name="connsiteX75" fmla="*/ 482883 w 1558780"/>
                <a:gd name="connsiteY75" fmla="*/ 1372710 h 1954787"/>
                <a:gd name="connsiteX76" fmla="*/ 346653 w 1558780"/>
                <a:gd name="connsiteY76" fmla="*/ 1719346 h 1954787"/>
                <a:gd name="connsiteX77" fmla="*/ 346653 w 1558780"/>
                <a:gd name="connsiteY77" fmla="*/ 1939933 h 1954787"/>
                <a:gd name="connsiteX78" fmla="*/ 325694 w 1558780"/>
                <a:gd name="connsiteY78" fmla="*/ 1950437 h 1954787"/>
                <a:gd name="connsiteX79" fmla="*/ 308011 w 1558780"/>
                <a:gd name="connsiteY79" fmla="*/ 1886920 h 1954787"/>
                <a:gd name="connsiteX80" fmla="*/ 309884 w 1558780"/>
                <a:gd name="connsiteY80" fmla="*/ 1816044 h 1954787"/>
                <a:gd name="connsiteX81" fmla="*/ 217727 w 1558780"/>
                <a:gd name="connsiteY81" fmla="*/ 1873159 h 1954787"/>
                <a:gd name="connsiteX82" fmla="*/ 93988 w 1558780"/>
                <a:gd name="connsiteY82" fmla="*/ 1937166 h 1954787"/>
                <a:gd name="connsiteX83" fmla="*/ 83568 w 1558780"/>
                <a:gd name="connsiteY83" fmla="*/ 1916266 h 1954787"/>
                <a:gd name="connsiteX84" fmla="*/ 312810 w 1558780"/>
                <a:gd name="connsiteY84" fmla="*/ 1780413 h 1954787"/>
                <a:gd name="connsiteX85" fmla="*/ 314148 w 1558780"/>
                <a:gd name="connsiteY85" fmla="*/ 1780155 h 1954787"/>
                <a:gd name="connsiteX86" fmla="*/ 319800 w 1558780"/>
                <a:gd name="connsiteY86" fmla="*/ 1736251 h 1954787"/>
                <a:gd name="connsiteX87" fmla="*/ 325694 w 1558780"/>
                <a:gd name="connsiteY87" fmla="*/ 1666826 h 1954787"/>
                <a:gd name="connsiteX88" fmla="*/ 451445 w 1558780"/>
                <a:gd name="connsiteY88" fmla="*/ 1351702 h 1954787"/>
                <a:gd name="connsiteX89" fmla="*/ 550998 w 1558780"/>
                <a:gd name="connsiteY89" fmla="*/ 1326755 h 1954787"/>
                <a:gd name="connsiteX90" fmla="*/ 586632 w 1558780"/>
                <a:gd name="connsiteY90" fmla="*/ 1320645 h 1954787"/>
                <a:gd name="connsiteX91" fmla="*/ 582919 w 1558780"/>
                <a:gd name="connsiteY91" fmla="*/ 1317169 h 1954787"/>
                <a:gd name="connsiteX92" fmla="*/ 585553 w 1558780"/>
                <a:gd name="connsiteY92" fmla="*/ 1298826 h 1954787"/>
                <a:gd name="connsiteX93" fmla="*/ 1006964 w 1558780"/>
                <a:gd name="connsiteY93" fmla="*/ 1068231 h 1954787"/>
                <a:gd name="connsiteX94" fmla="*/ 1017499 w 1558780"/>
                <a:gd name="connsiteY94" fmla="*/ 1089194 h 1954787"/>
                <a:gd name="connsiteX95" fmla="*/ 806794 w 1558780"/>
                <a:gd name="connsiteY95" fmla="*/ 1204492 h 1954787"/>
                <a:gd name="connsiteX96" fmla="*/ 598127 w 1558780"/>
                <a:gd name="connsiteY96" fmla="*/ 1318674 h 1954787"/>
                <a:gd name="connsiteX97" fmla="*/ 650551 w 1558780"/>
                <a:gd name="connsiteY97" fmla="*/ 1309686 h 1954787"/>
                <a:gd name="connsiteX98" fmla="*/ 765823 w 1558780"/>
                <a:gd name="connsiteY98" fmla="*/ 1286051 h 1954787"/>
                <a:gd name="connsiteX99" fmla="*/ 858917 w 1558780"/>
                <a:gd name="connsiteY99" fmla="*/ 1279689 h 1954787"/>
                <a:gd name="connsiteX100" fmla="*/ 858228 w 1558780"/>
                <a:gd name="connsiteY100" fmla="*/ 1279346 h 1954787"/>
                <a:gd name="connsiteX101" fmla="*/ 860844 w 1558780"/>
                <a:gd name="connsiteY101" fmla="*/ 1265018 h 1954787"/>
                <a:gd name="connsiteX102" fmla="*/ 1111928 w 1558780"/>
                <a:gd name="connsiteY102" fmla="*/ 1129556 h 1954787"/>
                <a:gd name="connsiteX103" fmla="*/ 1300241 w 1558780"/>
                <a:gd name="connsiteY103" fmla="*/ 1014935 h 1954787"/>
                <a:gd name="connsiteX104" fmla="*/ 1310702 w 1558780"/>
                <a:gd name="connsiteY104" fmla="*/ 1035775 h 1954787"/>
                <a:gd name="connsiteX105" fmla="*/ 1091004 w 1558780"/>
                <a:gd name="connsiteY105" fmla="*/ 1160817 h 1954787"/>
                <a:gd name="connsiteX106" fmla="*/ 884652 w 1558780"/>
                <a:gd name="connsiteY106" fmla="*/ 1278262 h 1954787"/>
                <a:gd name="connsiteX107" fmla="*/ 1039594 w 1558780"/>
                <a:gd name="connsiteY107" fmla="*/ 1282112 h 1954787"/>
                <a:gd name="connsiteX108" fmla="*/ 1205952 w 1558780"/>
                <a:gd name="connsiteY108" fmla="*/ 1278173 h 1954787"/>
                <a:gd name="connsiteX109" fmla="*/ 1436496 w 1558780"/>
                <a:gd name="connsiteY109" fmla="*/ 1141620 h 1954787"/>
                <a:gd name="connsiteX110" fmla="*/ 1449595 w 1558780"/>
                <a:gd name="connsiteY110" fmla="*/ 963050 h 1954787"/>
                <a:gd name="connsiteX111" fmla="*/ 1447720 w 1558780"/>
                <a:gd name="connsiteY111" fmla="*/ 835294 h 1954787"/>
                <a:gd name="connsiteX112" fmla="*/ 1399347 w 1558780"/>
                <a:gd name="connsiteY112" fmla="*/ 876805 h 1954787"/>
                <a:gd name="connsiteX113" fmla="*/ 1217646 w 1558780"/>
                <a:gd name="connsiteY113" fmla="*/ 1004498 h 1954787"/>
                <a:gd name="connsiteX114" fmla="*/ 1207226 w 1558780"/>
                <a:gd name="connsiteY114" fmla="*/ 983624 h 1954787"/>
                <a:gd name="connsiteX115" fmla="*/ 1446889 w 1558780"/>
                <a:gd name="connsiteY115" fmla="*/ 816628 h 1954787"/>
                <a:gd name="connsiteX116" fmla="*/ 1447445 w 1558780"/>
                <a:gd name="connsiteY116" fmla="*/ 816517 h 1954787"/>
                <a:gd name="connsiteX117" fmla="*/ 1446975 w 1558780"/>
                <a:gd name="connsiteY117" fmla="*/ 784480 h 1954787"/>
                <a:gd name="connsiteX118" fmla="*/ 1439528 w 1558780"/>
                <a:gd name="connsiteY118" fmla="*/ 698222 h 1954787"/>
                <a:gd name="connsiteX119" fmla="*/ 1439445 w 1558780"/>
                <a:gd name="connsiteY119" fmla="*/ 698332 h 1954787"/>
                <a:gd name="connsiteX120" fmla="*/ 1271140 w 1558780"/>
                <a:gd name="connsiteY120" fmla="*/ 813491 h 1954787"/>
                <a:gd name="connsiteX121" fmla="*/ 1260621 w 1558780"/>
                <a:gd name="connsiteY121" fmla="*/ 803022 h 1954787"/>
                <a:gd name="connsiteX122" fmla="*/ 1387836 w 1558780"/>
                <a:gd name="connsiteY122" fmla="*/ 704385 h 1954787"/>
                <a:gd name="connsiteX123" fmla="*/ 1437804 w 1558780"/>
                <a:gd name="connsiteY123" fmla="*/ 678253 h 1954787"/>
                <a:gd name="connsiteX124" fmla="*/ 1435186 w 1558780"/>
                <a:gd name="connsiteY124" fmla="*/ 647926 h 1954787"/>
                <a:gd name="connsiteX125" fmla="*/ 1436483 w 1558780"/>
                <a:gd name="connsiteY125" fmla="*/ 586095 h 1954787"/>
                <a:gd name="connsiteX126" fmla="*/ 1383787 w 1558780"/>
                <a:gd name="connsiteY126" fmla="*/ 624652 h 1954787"/>
                <a:gd name="connsiteX127" fmla="*/ 1289187 w 1558780"/>
                <a:gd name="connsiteY127" fmla="*/ 679930 h 1954787"/>
                <a:gd name="connsiteX128" fmla="*/ 1278527 w 1558780"/>
                <a:gd name="connsiteY128" fmla="*/ 658358 h 1954787"/>
                <a:gd name="connsiteX129" fmla="*/ 1363801 w 1558780"/>
                <a:gd name="connsiteY129" fmla="*/ 607124 h 1954787"/>
                <a:gd name="connsiteX130" fmla="*/ 1441653 w 1558780"/>
                <a:gd name="connsiteY130" fmla="*/ 545578 h 1954787"/>
                <a:gd name="connsiteX131" fmla="*/ 1446975 w 1558780"/>
                <a:gd name="connsiteY131" fmla="*/ 511372 h 1954787"/>
                <a:gd name="connsiteX132" fmla="*/ 1467933 w 1558780"/>
                <a:gd name="connsiteY132" fmla="*/ 427339 h 1954787"/>
                <a:gd name="connsiteX133" fmla="*/ 1509850 w 1558780"/>
                <a:gd name="connsiteY133" fmla="*/ 332802 h 1954787"/>
                <a:gd name="connsiteX134" fmla="*/ 1258348 w 1558780"/>
                <a:gd name="connsiteY134" fmla="*/ 80703 h 1954787"/>
                <a:gd name="connsiteX135" fmla="*/ 1101159 w 1558780"/>
                <a:gd name="connsiteY135" fmla="*/ 49191 h 1954787"/>
                <a:gd name="connsiteX136" fmla="*/ 1059242 w 1558780"/>
                <a:gd name="connsiteY136" fmla="*/ 112215 h 1954787"/>
                <a:gd name="connsiteX137" fmla="*/ 996367 w 1558780"/>
                <a:gd name="connsiteY137" fmla="*/ 248769 h 1954787"/>
                <a:gd name="connsiteX138" fmla="*/ 1017325 w 1558780"/>
                <a:gd name="connsiteY138" fmla="*/ 416835 h 1954787"/>
                <a:gd name="connsiteX139" fmla="*/ 1132597 w 1558780"/>
                <a:gd name="connsiteY139" fmla="*/ 437843 h 1954787"/>
                <a:gd name="connsiteX140" fmla="*/ 1186303 w 1558780"/>
                <a:gd name="connsiteY140" fmla="*/ 478547 h 1954787"/>
                <a:gd name="connsiteX141" fmla="*/ 1187708 w 1558780"/>
                <a:gd name="connsiteY141" fmla="*/ 480952 h 1954787"/>
                <a:gd name="connsiteX142" fmla="*/ 1195539 w 1558780"/>
                <a:gd name="connsiteY142" fmla="*/ 478520 h 1954787"/>
                <a:gd name="connsiteX143" fmla="*/ 1446792 w 1558780"/>
                <a:gd name="connsiteY143" fmla="*/ 319371 h 1954787"/>
                <a:gd name="connsiteX144" fmla="*/ 1457261 w 1558780"/>
                <a:gd name="connsiteY144" fmla="*/ 329981 h 1954787"/>
                <a:gd name="connsiteX145" fmla="*/ 1206008 w 1558780"/>
                <a:gd name="connsiteY145" fmla="*/ 489130 h 1954787"/>
                <a:gd name="connsiteX146" fmla="*/ 1193963 w 1558780"/>
                <a:gd name="connsiteY146" fmla="*/ 491661 h 1954787"/>
                <a:gd name="connsiteX147" fmla="*/ 1204806 w 1558780"/>
                <a:gd name="connsiteY147" fmla="*/ 510223 h 1954787"/>
                <a:gd name="connsiteX148" fmla="*/ 1216431 w 1558780"/>
                <a:gd name="connsiteY148" fmla="*/ 542885 h 1954787"/>
                <a:gd name="connsiteX149" fmla="*/ 1195473 w 1558780"/>
                <a:gd name="connsiteY149" fmla="*/ 952545 h 1954787"/>
                <a:gd name="connsiteX150" fmla="*/ 797261 w 1558780"/>
                <a:gd name="connsiteY150" fmla="*/ 1026074 h 1954787"/>
                <a:gd name="connsiteX151" fmla="*/ 367611 w 1558780"/>
                <a:gd name="connsiteY151" fmla="*/ 1005066 h 1954787"/>
                <a:gd name="connsiteX152" fmla="*/ 97116 w 1558780"/>
                <a:gd name="connsiteY152" fmla="*/ 1092525 h 1954787"/>
                <a:gd name="connsiteX153" fmla="*/ 93312 w 1558780"/>
                <a:gd name="connsiteY153" fmla="*/ 1098929 h 1954787"/>
                <a:gd name="connsiteX154" fmla="*/ 150871 w 1558780"/>
                <a:gd name="connsiteY154" fmla="*/ 1074995 h 1954787"/>
                <a:gd name="connsiteX155" fmla="*/ 229764 w 1558780"/>
                <a:gd name="connsiteY155" fmla="*/ 1034316 h 1954787"/>
                <a:gd name="connsiteX156" fmla="*/ 240283 w 1558780"/>
                <a:gd name="connsiteY156" fmla="*/ 1044814 h 1954787"/>
                <a:gd name="connsiteX157" fmla="*/ 82497 w 1558780"/>
                <a:gd name="connsiteY157" fmla="*/ 1128795 h 1954787"/>
                <a:gd name="connsiteX158" fmla="*/ 74160 w 1558780"/>
                <a:gd name="connsiteY158" fmla="*/ 1131216 h 1954787"/>
                <a:gd name="connsiteX159" fmla="*/ 45313 w 1558780"/>
                <a:gd name="connsiteY159" fmla="*/ 1219600 h 1954787"/>
                <a:gd name="connsiteX160" fmla="*/ 32275 w 1558780"/>
                <a:gd name="connsiteY160" fmla="*/ 1876908 h 1954787"/>
                <a:gd name="connsiteX161" fmla="*/ 11317 w 1558780"/>
                <a:gd name="connsiteY161" fmla="*/ 1876908 h 1954787"/>
                <a:gd name="connsiteX162" fmla="*/ 21796 w 1558780"/>
                <a:gd name="connsiteY162" fmla="*/ 1215149 h 1954787"/>
                <a:gd name="connsiteX163" fmla="*/ 241860 w 1558780"/>
                <a:gd name="connsiteY163" fmla="*/ 984058 h 1954787"/>
                <a:gd name="connsiteX164" fmla="*/ 912532 w 1558780"/>
                <a:gd name="connsiteY164" fmla="*/ 1005066 h 1954787"/>
                <a:gd name="connsiteX165" fmla="*/ 1143076 w 1558780"/>
                <a:gd name="connsiteY165" fmla="*/ 973554 h 1954787"/>
                <a:gd name="connsiteX166" fmla="*/ 1216431 w 1558780"/>
                <a:gd name="connsiteY166" fmla="*/ 742463 h 1954787"/>
                <a:gd name="connsiteX167" fmla="*/ 1111639 w 1558780"/>
                <a:gd name="connsiteY167" fmla="*/ 448348 h 1954787"/>
                <a:gd name="connsiteX168" fmla="*/ 954449 w 1558780"/>
                <a:gd name="connsiteY168" fmla="*/ 395827 h 1954787"/>
                <a:gd name="connsiteX169" fmla="*/ 985887 w 1558780"/>
                <a:gd name="connsiteY169" fmla="*/ 227761 h 1954787"/>
                <a:gd name="connsiteX170" fmla="*/ 1101159 w 1558780"/>
                <a:gd name="connsiteY170" fmla="*/ 17678 h 1954787"/>
                <a:gd name="connsiteX171" fmla="*/ 1141766 w 1558780"/>
                <a:gd name="connsiteY171" fmla="*/ 445 h 195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1558780" h="1954787">
                  <a:moveTo>
                    <a:pt x="272236" y="1707784"/>
                  </a:moveTo>
                  <a:cubicBezTo>
                    <a:pt x="282856" y="1707784"/>
                    <a:pt x="304098" y="1718332"/>
                    <a:pt x="293477" y="1728881"/>
                  </a:cubicBezTo>
                  <a:cubicBezTo>
                    <a:pt x="229753" y="1781622"/>
                    <a:pt x="155409" y="1823814"/>
                    <a:pt x="81064" y="1866007"/>
                  </a:cubicBezTo>
                  <a:cubicBezTo>
                    <a:pt x="70443" y="1876555"/>
                    <a:pt x="59823" y="1855459"/>
                    <a:pt x="70443" y="1855459"/>
                  </a:cubicBezTo>
                  <a:cubicBezTo>
                    <a:pt x="144788" y="1802718"/>
                    <a:pt x="208512" y="1760525"/>
                    <a:pt x="272236" y="1707784"/>
                  </a:cubicBezTo>
                  <a:close/>
                  <a:moveTo>
                    <a:pt x="299551" y="1600147"/>
                  </a:moveTo>
                  <a:cubicBezTo>
                    <a:pt x="306430" y="1602106"/>
                    <a:pt x="310360" y="1615822"/>
                    <a:pt x="302499" y="1623660"/>
                  </a:cubicBezTo>
                  <a:cubicBezTo>
                    <a:pt x="229128" y="1665460"/>
                    <a:pt x="155756" y="1717711"/>
                    <a:pt x="82385" y="1759512"/>
                  </a:cubicBezTo>
                  <a:cubicBezTo>
                    <a:pt x="71903" y="1769962"/>
                    <a:pt x="50940" y="1749062"/>
                    <a:pt x="71903" y="1738612"/>
                  </a:cubicBezTo>
                  <a:cubicBezTo>
                    <a:pt x="145275" y="1696811"/>
                    <a:pt x="218646" y="1644560"/>
                    <a:pt x="292017" y="1602759"/>
                  </a:cubicBezTo>
                  <a:cubicBezTo>
                    <a:pt x="294638" y="1600147"/>
                    <a:pt x="297258" y="1599494"/>
                    <a:pt x="299551" y="1600147"/>
                  </a:cubicBezTo>
                  <a:close/>
                  <a:moveTo>
                    <a:pt x="298642" y="1493628"/>
                  </a:moveTo>
                  <a:cubicBezTo>
                    <a:pt x="302552" y="1496265"/>
                    <a:pt x="302552" y="1501539"/>
                    <a:pt x="292125" y="1506814"/>
                  </a:cubicBezTo>
                  <a:cubicBezTo>
                    <a:pt x="229560" y="1559554"/>
                    <a:pt x="166995" y="1601747"/>
                    <a:pt x="94003" y="1643940"/>
                  </a:cubicBezTo>
                  <a:cubicBezTo>
                    <a:pt x="83575" y="1654488"/>
                    <a:pt x="73148" y="1633392"/>
                    <a:pt x="83575" y="1622844"/>
                  </a:cubicBezTo>
                  <a:cubicBezTo>
                    <a:pt x="156568" y="1580651"/>
                    <a:pt x="219132" y="1538458"/>
                    <a:pt x="281697" y="1496265"/>
                  </a:cubicBezTo>
                  <a:cubicBezTo>
                    <a:pt x="286911" y="1490991"/>
                    <a:pt x="294732" y="1490991"/>
                    <a:pt x="298642" y="1493628"/>
                  </a:cubicBezTo>
                  <a:close/>
                  <a:moveTo>
                    <a:pt x="1406624" y="1068231"/>
                  </a:moveTo>
                  <a:cubicBezTo>
                    <a:pt x="1417192" y="1068231"/>
                    <a:pt x="1427759" y="1088957"/>
                    <a:pt x="1417192" y="1088957"/>
                  </a:cubicBezTo>
                  <a:cubicBezTo>
                    <a:pt x="1322085" y="1140773"/>
                    <a:pt x="1237546" y="1192588"/>
                    <a:pt x="1142440" y="1244404"/>
                  </a:cubicBezTo>
                  <a:cubicBezTo>
                    <a:pt x="1131873" y="1254767"/>
                    <a:pt x="1121305" y="1234041"/>
                    <a:pt x="1131873" y="1223678"/>
                  </a:cubicBezTo>
                  <a:cubicBezTo>
                    <a:pt x="1226979" y="1171862"/>
                    <a:pt x="1311518" y="1130410"/>
                    <a:pt x="1406624" y="1068231"/>
                  </a:cubicBezTo>
                  <a:close/>
                  <a:moveTo>
                    <a:pt x="376449" y="1054906"/>
                  </a:moveTo>
                  <a:cubicBezTo>
                    <a:pt x="386908" y="1054906"/>
                    <a:pt x="397367" y="1075944"/>
                    <a:pt x="386908" y="1075944"/>
                  </a:cubicBezTo>
                  <a:cubicBezTo>
                    <a:pt x="282321" y="1128539"/>
                    <a:pt x="188193" y="1181135"/>
                    <a:pt x="94065" y="1244249"/>
                  </a:cubicBezTo>
                  <a:cubicBezTo>
                    <a:pt x="83606" y="1254768"/>
                    <a:pt x="73148" y="1233730"/>
                    <a:pt x="83606" y="1223211"/>
                  </a:cubicBezTo>
                  <a:cubicBezTo>
                    <a:pt x="177735" y="1160097"/>
                    <a:pt x="271863" y="1107501"/>
                    <a:pt x="376449" y="1054906"/>
                  </a:cubicBezTo>
                  <a:close/>
                  <a:moveTo>
                    <a:pt x="779022" y="1053916"/>
                  </a:moveTo>
                  <a:cubicBezTo>
                    <a:pt x="789860" y="1055889"/>
                    <a:pt x="791830" y="1069702"/>
                    <a:pt x="776067" y="1077595"/>
                  </a:cubicBezTo>
                  <a:cubicBezTo>
                    <a:pt x="555376" y="1245980"/>
                    <a:pt x="303158" y="1372269"/>
                    <a:pt x="71958" y="1519606"/>
                  </a:cubicBezTo>
                  <a:cubicBezTo>
                    <a:pt x="61449" y="1530130"/>
                    <a:pt x="50940" y="1509082"/>
                    <a:pt x="61449" y="1498558"/>
                  </a:cubicBezTo>
                  <a:cubicBezTo>
                    <a:pt x="292649" y="1351221"/>
                    <a:pt x="544867" y="1224932"/>
                    <a:pt x="765558" y="1056547"/>
                  </a:cubicBezTo>
                  <a:cubicBezTo>
                    <a:pt x="770812" y="1053916"/>
                    <a:pt x="775410" y="1053258"/>
                    <a:pt x="779022" y="1053916"/>
                  </a:cubicBezTo>
                  <a:close/>
                  <a:moveTo>
                    <a:pt x="598469" y="1046023"/>
                  </a:moveTo>
                  <a:cubicBezTo>
                    <a:pt x="608950" y="1046023"/>
                    <a:pt x="619432" y="1067078"/>
                    <a:pt x="608950" y="1067078"/>
                  </a:cubicBezTo>
                  <a:cubicBezTo>
                    <a:pt x="430764" y="1140772"/>
                    <a:pt x="273540" y="1235520"/>
                    <a:pt x="116317" y="1319742"/>
                  </a:cubicBezTo>
                  <a:cubicBezTo>
                    <a:pt x="105835" y="1330269"/>
                    <a:pt x="95354" y="1309214"/>
                    <a:pt x="105835" y="1298686"/>
                  </a:cubicBezTo>
                  <a:cubicBezTo>
                    <a:pt x="263059" y="1214465"/>
                    <a:pt x="430764" y="1119717"/>
                    <a:pt x="598469" y="1046023"/>
                  </a:cubicBezTo>
                  <a:close/>
                  <a:moveTo>
                    <a:pt x="1423165" y="454387"/>
                  </a:moveTo>
                  <a:cubicBezTo>
                    <a:pt x="1430068" y="456373"/>
                    <a:pt x="1434012" y="470274"/>
                    <a:pt x="1426123" y="478217"/>
                  </a:cubicBezTo>
                  <a:cubicBezTo>
                    <a:pt x="1384047" y="520581"/>
                    <a:pt x="1320933" y="552354"/>
                    <a:pt x="1268337" y="584127"/>
                  </a:cubicBezTo>
                  <a:cubicBezTo>
                    <a:pt x="1247299" y="584127"/>
                    <a:pt x="1236780" y="573536"/>
                    <a:pt x="1257818" y="562945"/>
                  </a:cubicBezTo>
                  <a:cubicBezTo>
                    <a:pt x="1310414" y="531172"/>
                    <a:pt x="1363009" y="499399"/>
                    <a:pt x="1415604" y="457035"/>
                  </a:cubicBezTo>
                  <a:cubicBezTo>
                    <a:pt x="1418234" y="454387"/>
                    <a:pt x="1420864" y="453725"/>
                    <a:pt x="1423165" y="454387"/>
                  </a:cubicBezTo>
                  <a:close/>
                  <a:moveTo>
                    <a:pt x="1369917" y="245611"/>
                  </a:moveTo>
                  <a:cubicBezTo>
                    <a:pt x="1376795" y="247589"/>
                    <a:pt x="1380726" y="261434"/>
                    <a:pt x="1372865" y="269345"/>
                  </a:cubicBezTo>
                  <a:cubicBezTo>
                    <a:pt x="1299493" y="311537"/>
                    <a:pt x="1215640" y="353730"/>
                    <a:pt x="1142269" y="395923"/>
                  </a:cubicBezTo>
                  <a:cubicBezTo>
                    <a:pt x="1131787" y="406471"/>
                    <a:pt x="1121305" y="385375"/>
                    <a:pt x="1131787" y="374827"/>
                  </a:cubicBezTo>
                  <a:cubicBezTo>
                    <a:pt x="1205158" y="332634"/>
                    <a:pt x="1289011" y="300989"/>
                    <a:pt x="1362383" y="248248"/>
                  </a:cubicBezTo>
                  <a:cubicBezTo>
                    <a:pt x="1365003" y="245611"/>
                    <a:pt x="1367624" y="244952"/>
                    <a:pt x="1369917" y="245611"/>
                  </a:cubicBezTo>
                  <a:close/>
                  <a:moveTo>
                    <a:pt x="1267705" y="170233"/>
                  </a:moveTo>
                  <a:cubicBezTo>
                    <a:pt x="1274614" y="172241"/>
                    <a:pt x="1278561" y="186300"/>
                    <a:pt x="1270666" y="194334"/>
                  </a:cubicBezTo>
                  <a:cubicBezTo>
                    <a:pt x="1175917" y="226468"/>
                    <a:pt x="1102224" y="290737"/>
                    <a:pt x="1018002" y="333584"/>
                  </a:cubicBezTo>
                  <a:cubicBezTo>
                    <a:pt x="1007474" y="344295"/>
                    <a:pt x="996947" y="322872"/>
                    <a:pt x="1007474" y="322872"/>
                  </a:cubicBezTo>
                  <a:cubicBezTo>
                    <a:pt x="1091696" y="269314"/>
                    <a:pt x="1165389" y="205045"/>
                    <a:pt x="1260138" y="172911"/>
                  </a:cubicBezTo>
                  <a:cubicBezTo>
                    <a:pt x="1262770" y="170233"/>
                    <a:pt x="1265402" y="169563"/>
                    <a:pt x="1267705" y="170233"/>
                  </a:cubicBezTo>
                  <a:close/>
                  <a:moveTo>
                    <a:pt x="1174339" y="131108"/>
                  </a:moveTo>
                  <a:cubicBezTo>
                    <a:pt x="1195239" y="131108"/>
                    <a:pt x="1205689" y="151835"/>
                    <a:pt x="1195239" y="151835"/>
                  </a:cubicBezTo>
                  <a:cubicBezTo>
                    <a:pt x="1142988" y="172561"/>
                    <a:pt x="1101187" y="193287"/>
                    <a:pt x="1059386" y="214014"/>
                  </a:cubicBezTo>
                  <a:cubicBezTo>
                    <a:pt x="1048936" y="224377"/>
                    <a:pt x="1028035" y="203651"/>
                    <a:pt x="1048936" y="193287"/>
                  </a:cubicBezTo>
                  <a:cubicBezTo>
                    <a:pt x="1090737" y="172561"/>
                    <a:pt x="1132538" y="151835"/>
                    <a:pt x="1174339" y="131108"/>
                  </a:cubicBezTo>
                  <a:close/>
                  <a:moveTo>
                    <a:pt x="1141766" y="445"/>
                  </a:moveTo>
                  <a:cubicBezTo>
                    <a:pt x="1183029" y="-3986"/>
                    <a:pt x="1224291" y="25556"/>
                    <a:pt x="1247869" y="49191"/>
                  </a:cubicBezTo>
                  <a:cubicBezTo>
                    <a:pt x="1289786" y="101711"/>
                    <a:pt x="1331703" y="143728"/>
                    <a:pt x="1394579" y="175240"/>
                  </a:cubicBezTo>
                  <a:cubicBezTo>
                    <a:pt x="1426016" y="206753"/>
                    <a:pt x="1457454" y="227761"/>
                    <a:pt x="1488892" y="259273"/>
                  </a:cubicBezTo>
                  <a:cubicBezTo>
                    <a:pt x="1499371" y="280282"/>
                    <a:pt x="1583205" y="364315"/>
                    <a:pt x="1551767" y="395827"/>
                  </a:cubicBezTo>
                  <a:cubicBezTo>
                    <a:pt x="1520330" y="427339"/>
                    <a:pt x="1478413" y="437843"/>
                    <a:pt x="1467933" y="490364"/>
                  </a:cubicBezTo>
                  <a:lnTo>
                    <a:pt x="1461232" y="544105"/>
                  </a:lnTo>
                  <a:lnTo>
                    <a:pt x="1467728" y="546452"/>
                  </a:lnTo>
                  <a:cubicBezTo>
                    <a:pt x="1473058" y="550497"/>
                    <a:pt x="1475723" y="555890"/>
                    <a:pt x="1470393" y="561283"/>
                  </a:cubicBezTo>
                  <a:lnTo>
                    <a:pt x="1458658" y="569870"/>
                  </a:lnTo>
                  <a:lnTo>
                    <a:pt x="1457454" y="637422"/>
                  </a:lnTo>
                  <a:cubicBezTo>
                    <a:pt x="1467933" y="752967"/>
                    <a:pt x="1478413" y="868513"/>
                    <a:pt x="1467933" y="984058"/>
                  </a:cubicBezTo>
                  <a:cubicBezTo>
                    <a:pt x="1467933" y="1057587"/>
                    <a:pt x="1467933" y="1152124"/>
                    <a:pt x="1426016" y="1225653"/>
                  </a:cubicBezTo>
                  <a:cubicBezTo>
                    <a:pt x="1363141" y="1330694"/>
                    <a:pt x="1164035" y="1309686"/>
                    <a:pt x="1059242" y="1299182"/>
                  </a:cubicBezTo>
                  <a:cubicBezTo>
                    <a:pt x="870615" y="1299182"/>
                    <a:pt x="661030" y="1299182"/>
                    <a:pt x="482883" y="1372710"/>
                  </a:cubicBezTo>
                  <a:cubicBezTo>
                    <a:pt x="315215" y="1435735"/>
                    <a:pt x="357132" y="1582793"/>
                    <a:pt x="346653" y="1719346"/>
                  </a:cubicBezTo>
                  <a:cubicBezTo>
                    <a:pt x="346653" y="1771867"/>
                    <a:pt x="315215" y="1887412"/>
                    <a:pt x="346653" y="1939933"/>
                  </a:cubicBezTo>
                  <a:cubicBezTo>
                    <a:pt x="357132" y="1950437"/>
                    <a:pt x="336173" y="1960941"/>
                    <a:pt x="325694" y="1950437"/>
                  </a:cubicBezTo>
                  <a:cubicBezTo>
                    <a:pt x="315215" y="1932055"/>
                    <a:pt x="309975" y="1910390"/>
                    <a:pt x="308011" y="1886920"/>
                  </a:cubicBezTo>
                  <a:lnTo>
                    <a:pt x="309884" y="1816044"/>
                  </a:lnTo>
                  <a:lnTo>
                    <a:pt x="217727" y="1873159"/>
                  </a:lnTo>
                  <a:cubicBezTo>
                    <a:pt x="177349" y="1895365"/>
                    <a:pt x="135668" y="1916266"/>
                    <a:pt x="93988" y="1937166"/>
                  </a:cubicBezTo>
                  <a:cubicBezTo>
                    <a:pt x="83568" y="1947616"/>
                    <a:pt x="73148" y="1926716"/>
                    <a:pt x="83568" y="1916266"/>
                  </a:cubicBezTo>
                  <a:cubicBezTo>
                    <a:pt x="166929" y="1874465"/>
                    <a:pt x="250290" y="1832664"/>
                    <a:pt x="312810" y="1780413"/>
                  </a:cubicBezTo>
                  <a:lnTo>
                    <a:pt x="314148" y="1780155"/>
                  </a:lnTo>
                  <a:lnTo>
                    <a:pt x="319800" y="1736251"/>
                  </a:lnTo>
                  <a:cubicBezTo>
                    <a:pt x="323074" y="1711468"/>
                    <a:pt x="325694" y="1687834"/>
                    <a:pt x="325694" y="1666826"/>
                  </a:cubicBezTo>
                  <a:cubicBezTo>
                    <a:pt x="325694" y="1540776"/>
                    <a:pt x="325694" y="1425231"/>
                    <a:pt x="451445" y="1351702"/>
                  </a:cubicBezTo>
                  <a:cubicBezTo>
                    <a:pt x="482883" y="1341198"/>
                    <a:pt x="516941" y="1333320"/>
                    <a:pt x="550998" y="1326755"/>
                  </a:cubicBezTo>
                  <a:lnTo>
                    <a:pt x="586632" y="1320645"/>
                  </a:lnTo>
                  <a:lnTo>
                    <a:pt x="582919" y="1317169"/>
                  </a:lnTo>
                  <a:cubicBezTo>
                    <a:pt x="580286" y="1311928"/>
                    <a:pt x="580286" y="1304067"/>
                    <a:pt x="585553" y="1298826"/>
                  </a:cubicBezTo>
                  <a:cubicBezTo>
                    <a:pt x="722512" y="1225455"/>
                    <a:pt x="870006" y="1152084"/>
                    <a:pt x="1006964" y="1068231"/>
                  </a:cubicBezTo>
                  <a:cubicBezTo>
                    <a:pt x="1017499" y="1068231"/>
                    <a:pt x="1028035" y="1089194"/>
                    <a:pt x="1017499" y="1089194"/>
                  </a:cubicBezTo>
                  <a:cubicBezTo>
                    <a:pt x="949020" y="1131121"/>
                    <a:pt x="877907" y="1167806"/>
                    <a:pt x="806794" y="1204492"/>
                  </a:cubicBezTo>
                  <a:lnTo>
                    <a:pt x="598127" y="1318674"/>
                  </a:lnTo>
                  <a:lnTo>
                    <a:pt x="650551" y="1309686"/>
                  </a:lnTo>
                  <a:cubicBezTo>
                    <a:pt x="687229" y="1299182"/>
                    <a:pt x="726526" y="1291303"/>
                    <a:pt x="765823" y="1286051"/>
                  </a:cubicBezTo>
                  <a:lnTo>
                    <a:pt x="858917" y="1279689"/>
                  </a:lnTo>
                  <a:lnTo>
                    <a:pt x="858228" y="1279346"/>
                  </a:lnTo>
                  <a:cubicBezTo>
                    <a:pt x="855613" y="1275438"/>
                    <a:pt x="855613" y="1270228"/>
                    <a:pt x="860844" y="1265018"/>
                  </a:cubicBezTo>
                  <a:cubicBezTo>
                    <a:pt x="944538" y="1223337"/>
                    <a:pt x="1028233" y="1181657"/>
                    <a:pt x="1111928" y="1129556"/>
                  </a:cubicBezTo>
                  <a:cubicBezTo>
                    <a:pt x="1174699" y="1098296"/>
                    <a:pt x="1237470" y="1056616"/>
                    <a:pt x="1300241" y="1014935"/>
                  </a:cubicBezTo>
                  <a:cubicBezTo>
                    <a:pt x="1310702" y="1014935"/>
                    <a:pt x="1321164" y="1035775"/>
                    <a:pt x="1310702" y="1035775"/>
                  </a:cubicBezTo>
                  <a:cubicBezTo>
                    <a:pt x="1237470" y="1077456"/>
                    <a:pt x="1174699" y="1129556"/>
                    <a:pt x="1091004" y="1160817"/>
                  </a:cubicBezTo>
                  <a:lnTo>
                    <a:pt x="884652" y="1278262"/>
                  </a:lnTo>
                  <a:lnTo>
                    <a:pt x="1039594" y="1282112"/>
                  </a:lnTo>
                  <a:cubicBezTo>
                    <a:pt x="1093300" y="1283425"/>
                    <a:pt x="1148316" y="1283425"/>
                    <a:pt x="1205952" y="1278173"/>
                  </a:cubicBezTo>
                  <a:cubicBezTo>
                    <a:pt x="1310745" y="1278173"/>
                    <a:pt x="1405058" y="1257165"/>
                    <a:pt x="1436496" y="1141620"/>
                  </a:cubicBezTo>
                  <a:cubicBezTo>
                    <a:pt x="1446975" y="1083847"/>
                    <a:pt x="1449595" y="1023448"/>
                    <a:pt x="1449595" y="963050"/>
                  </a:cubicBezTo>
                  <a:lnTo>
                    <a:pt x="1447720" y="835294"/>
                  </a:lnTo>
                  <a:lnTo>
                    <a:pt x="1399347" y="876805"/>
                  </a:lnTo>
                  <a:cubicBezTo>
                    <a:pt x="1338780" y="922305"/>
                    <a:pt x="1272352" y="957530"/>
                    <a:pt x="1217646" y="1004498"/>
                  </a:cubicBezTo>
                  <a:cubicBezTo>
                    <a:pt x="1207226" y="1014935"/>
                    <a:pt x="1196806" y="994061"/>
                    <a:pt x="1207226" y="983624"/>
                  </a:cubicBezTo>
                  <a:cubicBezTo>
                    <a:pt x="1280167" y="921000"/>
                    <a:pt x="1373948" y="879252"/>
                    <a:pt x="1446889" y="816628"/>
                  </a:cubicBezTo>
                  <a:lnTo>
                    <a:pt x="1447445" y="816517"/>
                  </a:lnTo>
                  <a:lnTo>
                    <a:pt x="1446975" y="784480"/>
                  </a:lnTo>
                  <a:lnTo>
                    <a:pt x="1439528" y="698222"/>
                  </a:lnTo>
                  <a:lnTo>
                    <a:pt x="1439445" y="698332"/>
                  </a:lnTo>
                  <a:cubicBezTo>
                    <a:pt x="1376331" y="729739"/>
                    <a:pt x="1334255" y="782084"/>
                    <a:pt x="1271140" y="813491"/>
                  </a:cubicBezTo>
                  <a:cubicBezTo>
                    <a:pt x="1260621" y="823960"/>
                    <a:pt x="1250102" y="813491"/>
                    <a:pt x="1260621" y="803022"/>
                  </a:cubicBezTo>
                  <a:cubicBezTo>
                    <a:pt x="1300068" y="771615"/>
                    <a:pt x="1339514" y="734319"/>
                    <a:pt x="1387836" y="704385"/>
                  </a:cubicBezTo>
                  <a:lnTo>
                    <a:pt x="1437804" y="678253"/>
                  </a:lnTo>
                  <a:lnTo>
                    <a:pt x="1435186" y="647926"/>
                  </a:lnTo>
                  <a:lnTo>
                    <a:pt x="1436483" y="586095"/>
                  </a:lnTo>
                  <a:lnTo>
                    <a:pt x="1383787" y="624652"/>
                  </a:lnTo>
                  <a:cubicBezTo>
                    <a:pt x="1353142" y="644875"/>
                    <a:pt x="1321164" y="663751"/>
                    <a:pt x="1289187" y="679930"/>
                  </a:cubicBezTo>
                  <a:cubicBezTo>
                    <a:pt x="1278527" y="690716"/>
                    <a:pt x="1267868" y="669144"/>
                    <a:pt x="1278527" y="658358"/>
                  </a:cubicBezTo>
                  <a:cubicBezTo>
                    <a:pt x="1305175" y="642179"/>
                    <a:pt x="1334488" y="626000"/>
                    <a:pt x="1363801" y="607124"/>
                  </a:cubicBezTo>
                  <a:lnTo>
                    <a:pt x="1441653" y="545578"/>
                  </a:lnTo>
                  <a:lnTo>
                    <a:pt x="1446975" y="511372"/>
                  </a:lnTo>
                  <a:cubicBezTo>
                    <a:pt x="1446975" y="479860"/>
                    <a:pt x="1457454" y="448348"/>
                    <a:pt x="1467933" y="427339"/>
                  </a:cubicBezTo>
                  <a:cubicBezTo>
                    <a:pt x="1499371" y="395827"/>
                    <a:pt x="1551767" y="374819"/>
                    <a:pt x="1509850" y="332802"/>
                  </a:cubicBezTo>
                  <a:cubicBezTo>
                    <a:pt x="1446975" y="227761"/>
                    <a:pt x="1342182" y="175240"/>
                    <a:pt x="1258348" y="80703"/>
                  </a:cubicBezTo>
                  <a:cubicBezTo>
                    <a:pt x="1226911" y="49191"/>
                    <a:pt x="1164035" y="-13834"/>
                    <a:pt x="1101159" y="49191"/>
                  </a:cubicBezTo>
                  <a:cubicBezTo>
                    <a:pt x="1090680" y="70199"/>
                    <a:pt x="1080201" y="91207"/>
                    <a:pt x="1059242" y="112215"/>
                  </a:cubicBezTo>
                  <a:cubicBezTo>
                    <a:pt x="1038284" y="164736"/>
                    <a:pt x="1017325" y="206753"/>
                    <a:pt x="996367" y="248769"/>
                  </a:cubicBezTo>
                  <a:cubicBezTo>
                    <a:pt x="985887" y="301290"/>
                    <a:pt x="933491" y="395827"/>
                    <a:pt x="1017325" y="416835"/>
                  </a:cubicBezTo>
                  <a:cubicBezTo>
                    <a:pt x="1059242" y="416835"/>
                    <a:pt x="1101159" y="416835"/>
                    <a:pt x="1132597" y="437843"/>
                  </a:cubicBezTo>
                  <a:cubicBezTo>
                    <a:pt x="1153556" y="443096"/>
                    <a:pt x="1171895" y="458852"/>
                    <a:pt x="1186303" y="478547"/>
                  </a:cubicBezTo>
                  <a:lnTo>
                    <a:pt x="1187708" y="480952"/>
                  </a:lnTo>
                  <a:lnTo>
                    <a:pt x="1195539" y="478520"/>
                  </a:lnTo>
                  <a:cubicBezTo>
                    <a:pt x="1268821" y="425471"/>
                    <a:pt x="1394448" y="404251"/>
                    <a:pt x="1446792" y="319371"/>
                  </a:cubicBezTo>
                  <a:cubicBezTo>
                    <a:pt x="1446792" y="308761"/>
                    <a:pt x="1467730" y="319371"/>
                    <a:pt x="1457261" y="329981"/>
                  </a:cubicBezTo>
                  <a:cubicBezTo>
                    <a:pt x="1415386" y="414861"/>
                    <a:pt x="1279290" y="446690"/>
                    <a:pt x="1206008" y="489130"/>
                  </a:cubicBezTo>
                  <a:lnTo>
                    <a:pt x="1193963" y="491661"/>
                  </a:lnTo>
                  <a:lnTo>
                    <a:pt x="1204806" y="510223"/>
                  </a:lnTo>
                  <a:cubicBezTo>
                    <a:pt x="1209882" y="521220"/>
                    <a:pt x="1213811" y="532381"/>
                    <a:pt x="1216431" y="542885"/>
                  </a:cubicBezTo>
                  <a:cubicBezTo>
                    <a:pt x="1247869" y="658430"/>
                    <a:pt x="1279307" y="858008"/>
                    <a:pt x="1195473" y="952545"/>
                  </a:cubicBezTo>
                  <a:cubicBezTo>
                    <a:pt x="1101159" y="1057587"/>
                    <a:pt x="923012" y="1036578"/>
                    <a:pt x="797261" y="1026074"/>
                  </a:cubicBezTo>
                  <a:cubicBezTo>
                    <a:pt x="650551" y="1026074"/>
                    <a:pt x="514321" y="994562"/>
                    <a:pt x="367611" y="1005066"/>
                  </a:cubicBezTo>
                  <a:cubicBezTo>
                    <a:pt x="266748" y="1005066"/>
                    <a:pt x="157862" y="1013108"/>
                    <a:pt x="97116" y="1092525"/>
                  </a:cubicBezTo>
                  <a:lnTo>
                    <a:pt x="93312" y="1098929"/>
                  </a:lnTo>
                  <a:lnTo>
                    <a:pt x="150871" y="1074995"/>
                  </a:lnTo>
                  <a:cubicBezTo>
                    <a:pt x="177168" y="1063185"/>
                    <a:pt x="203466" y="1050063"/>
                    <a:pt x="229764" y="1034316"/>
                  </a:cubicBezTo>
                  <a:cubicBezTo>
                    <a:pt x="240283" y="1023818"/>
                    <a:pt x="250802" y="1044814"/>
                    <a:pt x="240283" y="1044814"/>
                  </a:cubicBezTo>
                  <a:cubicBezTo>
                    <a:pt x="187687" y="1076307"/>
                    <a:pt x="135092" y="1107800"/>
                    <a:pt x="82497" y="1128795"/>
                  </a:cubicBezTo>
                  <a:lnTo>
                    <a:pt x="74160" y="1131216"/>
                  </a:lnTo>
                  <a:lnTo>
                    <a:pt x="45313" y="1219600"/>
                  </a:lnTo>
                  <a:cubicBezTo>
                    <a:pt x="-7841" y="1429990"/>
                    <a:pt x="32275" y="1665513"/>
                    <a:pt x="32275" y="1876908"/>
                  </a:cubicBezTo>
                  <a:cubicBezTo>
                    <a:pt x="32275" y="1887412"/>
                    <a:pt x="11317" y="1887412"/>
                    <a:pt x="11317" y="1876908"/>
                  </a:cubicBezTo>
                  <a:cubicBezTo>
                    <a:pt x="11317" y="1656322"/>
                    <a:pt x="-20121" y="1435735"/>
                    <a:pt x="21796" y="1215149"/>
                  </a:cubicBezTo>
                  <a:cubicBezTo>
                    <a:pt x="53234" y="1099603"/>
                    <a:pt x="116109" y="1005066"/>
                    <a:pt x="241860" y="984058"/>
                  </a:cubicBezTo>
                  <a:cubicBezTo>
                    <a:pt x="461924" y="963050"/>
                    <a:pt x="692468" y="1015570"/>
                    <a:pt x="912532" y="1005066"/>
                  </a:cubicBezTo>
                  <a:cubicBezTo>
                    <a:pt x="985887" y="1005066"/>
                    <a:pt x="1080201" y="1015570"/>
                    <a:pt x="1143076" y="973554"/>
                  </a:cubicBezTo>
                  <a:cubicBezTo>
                    <a:pt x="1216431" y="910529"/>
                    <a:pt x="1216431" y="826496"/>
                    <a:pt x="1216431" y="742463"/>
                  </a:cubicBezTo>
                  <a:cubicBezTo>
                    <a:pt x="1216431" y="658430"/>
                    <a:pt x="1216431" y="469356"/>
                    <a:pt x="1111639" y="448348"/>
                  </a:cubicBezTo>
                  <a:cubicBezTo>
                    <a:pt x="1069722" y="437843"/>
                    <a:pt x="985887" y="448348"/>
                    <a:pt x="954449" y="395827"/>
                  </a:cubicBezTo>
                  <a:cubicBezTo>
                    <a:pt x="923012" y="353811"/>
                    <a:pt x="964929" y="269778"/>
                    <a:pt x="985887" y="227761"/>
                  </a:cubicBezTo>
                  <a:cubicBezTo>
                    <a:pt x="1017325" y="154232"/>
                    <a:pt x="1048763" y="70199"/>
                    <a:pt x="1101159" y="17678"/>
                  </a:cubicBezTo>
                  <a:cubicBezTo>
                    <a:pt x="1114258" y="7174"/>
                    <a:pt x="1128012" y="1922"/>
                    <a:pt x="1141766" y="445"/>
                  </a:cubicBezTo>
                  <a:close/>
                </a:path>
              </a:pathLst>
            </a:custGeom>
            <a:solidFill>
              <a:schemeClr val="accent2"/>
            </a:solidFill>
            <a:ln>
              <a:solidFill>
                <a:srgbClr val="FFC000"/>
              </a:solidFill>
            </a:ln>
          </p:spPr>
          <p:txBody>
            <a:bodyPr vert="horz" wrap="square" lIns="68580" tIns="34290" rIns="68580" bIns="34290" numCol="1" anchor="t" anchorCtr="0" compatLnSpc="1">
              <a:noAutofit/>
            </a:bodyPr>
            <a:lstStyle/>
            <a:p>
              <a:endParaRPr lang="zh-CN" altLang="en-US" sz="2800">
                <a:latin typeface="Times New Roman" panose="02020603050405020304" pitchFamily="18" charset="0"/>
                <a:cs typeface="Times New Roman" panose="02020603050405020304" pitchFamily="18" charset="0"/>
              </a:endParaRPr>
            </a:p>
          </p:txBody>
        </p:sp>
      </p:grpSp>
      <p:grpSp>
        <p:nvGrpSpPr>
          <p:cNvPr id="436" name="Group 3"/>
          <p:cNvGrpSpPr/>
          <p:nvPr/>
        </p:nvGrpSpPr>
        <p:grpSpPr>
          <a:xfrm>
            <a:off x="542847" y="3175189"/>
            <a:ext cx="1980328" cy="2393316"/>
            <a:chOff x="3290888" y="0"/>
            <a:chExt cx="5610226" cy="6780213"/>
          </a:xfrm>
        </p:grpSpPr>
        <p:sp>
          <p:nvSpPr>
            <p:cNvPr id="437" name="Freeform 5"/>
            <p:cNvSpPr/>
            <p:nvPr/>
          </p:nvSpPr>
          <p:spPr bwMode="auto">
            <a:xfrm>
              <a:off x="5497513" y="1550988"/>
              <a:ext cx="282575" cy="103188"/>
            </a:xfrm>
            <a:custGeom>
              <a:avLst/>
              <a:gdLst>
                <a:gd name="T0" fmla="*/ 178 w 178"/>
                <a:gd name="T1" fmla="*/ 65 h 65"/>
                <a:gd name="T2" fmla="*/ 121 w 178"/>
                <a:gd name="T3" fmla="*/ 47 h 65"/>
                <a:gd name="T4" fmla="*/ 0 w 178"/>
                <a:gd name="T5" fmla="*/ 49 h 65"/>
                <a:gd name="T6" fmla="*/ 8 w 178"/>
                <a:gd name="T7" fmla="*/ 25 h 65"/>
                <a:gd name="T8" fmla="*/ 8 w 178"/>
                <a:gd name="T9" fmla="*/ 25 h 65"/>
                <a:gd name="T10" fmla="*/ 83 w 178"/>
                <a:gd name="T11" fmla="*/ 12 h 65"/>
                <a:gd name="T12" fmla="*/ 160 w 178"/>
                <a:gd name="T13" fmla="*/ 0 h 65"/>
                <a:gd name="T14" fmla="*/ 160 w 178"/>
                <a:gd name="T15" fmla="*/ 0 h 65"/>
                <a:gd name="T16" fmla="*/ 170 w 178"/>
                <a:gd name="T17" fmla="*/ 31 h 65"/>
                <a:gd name="T18" fmla="*/ 178 w 178"/>
                <a:gd name="T19" fmla="*/ 65 h 65"/>
                <a:gd name="T20" fmla="*/ 178 w 178"/>
                <a:gd name="T2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8" h="65">
                  <a:moveTo>
                    <a:pt x="178" y="65"/>
                  </a:moveTo>
                  <a:lnTo>
                    <a:pt x="121" y="47"/>
                  </a:lnTo>
                  <a:lnTo>
                    <a:pt x="0" y="49"/>
                  </a:lnTo>
                  <a:lnTo>
                    <a:pt x="8" y="25"/>
                  </a:lnTo>
                  <a:lnTo>
                    <a:pt x="8" y="25"/>
                  </a:lnTo>
                  <a:lnTo>
                    <a:pt x="83" y="12"/>
                  </a:lnTo>
                  <a:lnTo>
                    <a:pt x="160" y="0"/>
                  </a:lnTo>
                  <a:lnTo>
                    <a:pt x="160" y="0"/>
                  </a:lnTo>
                  <a:lnTo>
                    <a:pt x="170" y="31"/>
                  </a:lnTo>
                  <a:lnTo>
                    <a:pt x="178" y="65"/>
                  </a:lnTo>
                  <a:lnTo>
                    <a:pt x="178" y="65"/>
                  </a:lnTo>
                  <a:close/>
                </a:path>
              </a:pathLst>
            </a:custGeom>
            <a:solidFill>
              <a:srgbClr val="595A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sz="2800">
                <a:latin typeface="Times New Roman" panose="02020603050405020304" pitchFamily="18" charset="0"/>
                <a:cs typeface="Times New Roman" panose="02020603050405020304" pitchFamily="18" charset="0"/>
              </a:endParaRPr>
            </a:p>
          </p:txBody>
        </p:sp>
        <p:sp>
          <p:nvSpPr>
            <p:cNvPr id="438" name="Freeform 6"/>
            <p:cNvSpPr/>
            <p:nvPr/>
          </p:nvSpPr>
          <p:spPr bwMode="auto">
            <a:xfrm>
              <a:off x="6731001" y="3003550"/>
              <a:ext cx="2009775" cy="2432050"/>
            </a:xfrm>
            <a:custGeom>
              <a:avLst/>
              <a:gdLst>
                <a:gd name="T0" fmla="*/ 807 w 1266"/>
                <a:gd name="T1" fmla="*/ 0 h 1532"/>
                <a:gd name="T2" fmla="*/ 1266 w 1266"/>
                <a:gd name="T3" fmla="*/ 413 h 1532"/>
                <a:gd name="T4" fmla="*/ 619 w 1266"/>
                <a:gd name="T5" fmla="*/ 1532 h 1532"/>
                <a:gd name="T6" fmla="*/ 0 w 1266"/>
                <a:gd name="T7" fmla="*/ 1188 h 1532"/>
                <a:gd name="T8" fmla="*/ 807 w 1266"/>
                <a:gd name="T9" fmla="*/ 0 h 1532"/>
              </a:gdLst>
              <a:ahLst/>
              <a:cxnLst>
                <a:cxn ang="0">
                  <a:pos x="T0" y="T1"/>
                </a:cxn>
                <a:cxn ang="0">
                  <a:pos x="T2" y="T3"/>
                </a:cxn>
                <a:cxn ang="0">
                  <a:pos x="T4" y="T5"/>
                </a:cxn>
                <a:cxn ang="0">
                  <a:pos x="T6" y="T7"/>
                </a:cxn>
                <a:cxn ang="0">
                  <a:pos x="T8" y="T9"/>
                </a:cxn>
              </a:cxnLst>
              <a:rect l="0" t="0" r="r" b="b"/>
              <a:pathLst>
                <a:path w="1266" h="1532">
                  <a:moveTo>
                    <a:pt x="807" y="0"/>
                  </a:moveTo>
                  <a:lnTo>
                    <a:pt x="1266" y="413"/>
                  </a:lnTo>
                  <a:lnTo>
                    <a:pt x="619" y="1532"/>
                  </a:lnTo>
                  <a:lnTo>
                    <a:pt x="0" y="1188"/>
                  </a:lnTo>
                  <a:lnTo>
                    <a:pt x="807" y="0"/>
                  </a:lnTo>
                  <a:close/>
                </a:path>
              </a:pathLst>
            </a:custGeom>
            <a:solidFill>
              <a:srgbClr val="6A68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sz="2800">
                <a:latin typeface="Times New Roman" panose="02020603050405020304" pitchFamily="18" charset="0"/>
                <a:cs typeface="Times New Roman" panose="02020603050405020304" pitchFamily="18" charset="0"/>
              </a:endParaRPr>
            </a:p>
          </p:txBody>
        </p:sp>
        <p:sp>
          <p:nvSpPr>
            <p:cNvPr id="439" name="Freeform 7"/>
            <p:cNvSpPr/>
            <p:nvPr/>
          </p:nvSpPr>
          <p:spPr bwMode="auto">
            <a:xfrm>
              <a:off x="5018088" y="3032125"/>
              <a:ext cx="1609725" cy="1741488"/>
            </a:xfrm>
            <a:custGeom>
              <a:avLst/>
              <a:gdLst>
                <a:gd name="T0" fmla="*/ 31 w 1014"/>
                <a:gd name="T1" fmla="*/ 43 h 1097"/>
                <a:gd name="T2" fmla="*/ 39 w 1014"/>
                <a:gd name="T3" fmla="*/ 22 h 1097"/>
                <a:gd name="T4" fmla="*/ 49 w 1014"/>
                <a:gd name="T5" fmla="*/ 6 h 1097"/>
                <a:gd name="T6" fmla="*/ 59 w 1014"/>
                <a:gd name="T7" fmla="*/ 2 h 1097"/>
                <a:gd name="T8" fmla="*/ 71 w 1014"/>
                <a:gd name="T9" fmla="*/ 2 h 1097"/>
                <a:gd name="T10" fmla="*/ 87 w 1014"/>
                <a:gd name="T11" fmla="*/ 12 h 1097"/>
                <a:gd name="T12" fmla="*/ 97 w 1014"/>
                <a:gd name="T13" fmla="*/ 22 h 1097"/>
                <a:gd name="T14" fmla="*/ 126 w 1014"/>
                <a:gd name="T15" fmla="*/ 63 h 1097"/>
                <a:gd name="T16" fmla="*/ 308 w 1014"/>
                <a:gd name="T17" fmla="*/ 352 h 1097"/>
                <a:gd name="T18" fmla="*/ 449 w 1014"/>
                <a:gd name="T19" fmla="*/ 567 h 1097"/>
                <a:gd name="T20" fmla="*/ 508 w 1014"/>
                <a:gd name="T21" fmla="*/ 652 h 1097"/>
                <a:gd name="T22" fmla="*/ 553 w 1014"/>
                <a:gd name="T23" fmla="*/ 704 h 1097"/>
                <a:gd name="T24" fmla="*/ 573 w 1014"/>
                <a:gd name="T25" fmla="*/ 722 h 1097"/>
                <a:gd name="T26" fmla="*/ 631 w 1014"/>
                <a:gd name="T27" fmla="*/ 759 h 1097"/>
                <a:gd name="T28" fmla="*/ 741 w 1014"/>
                <a:gd name="T29" fmla="*/ 818 h 1097"/>
                <a:gd name="T30" fmla="*/ 894 w 1014"/>
                <a:gd name="T31" fmla="*/ 890 h 1097"/>
                <a:gd name="T32" fmla="*/ 1014 w 1014"/>
                <a:gd name="T33" fmla="*/ 943 h 1097"/>
                <a:gd name="T34" fmla="*/ 945 w 1014"/>
                <a:gd name="T35" fmla="*/ 1097 h 1097"/>
                <a:gd name="T36" fmla="*/ 723 w 1014"/>
                <a:gd name="T37" fmla="*/ 996 h 1097"/>
                <a:gd name="T38" fmla="*/ 579 w 1014"/>
                <a:gd name="T39" fmla="*/ 925 h 1097"/>
                <a:gd name="T40" fmla="*/ 439 w 1014"/>
                <a:gd name="T41" fmla="*/ 846 h 1097"/>
                <a:gd name="T42" fmla="*/ 340 w 1014"/>
                <a:gd name="T43" fmla="*/ 779 h 1097"/>
                <a:gd name="T44" fmla="*/ 279 w 1014"/>
                <a:gd name="T45" fmla="*/ 731 h 1097"/>
                <a:gd name="T46" fmla="*/ 221 w 1014"/>
                <a:gd name="T47" fmla="*/ 678 h 1097"/>
                <a:gd name="T48" fmla="*/ 168 w 1014"/>
                <a:gd name="T49" fmla="*/ 621 h 1097"/>
                <a:gd name="T50" fmla="*/ 122 w 1014"/>
                <a:gd name="T51" fmla="*/ 557 h 1097"/>
                <a:gd name="T52" fmla="*/ 81 w 1014"/>
                <a:gd name="T53" fmla="*/ 490 h 1097"/>
                <a:gd name="T54" fmla="*/ 45 w 1014"/>
                <a:gd name="T55" fmla="*/ 415 h 1097"/>
                <a:gd name="T56" fmla="*/ 17 w 1014"/>
                <a:gd name="T57" fmla="*/ 336 h 1097"/>
                <a:gd name="T58" fmla="*/ 8 w 1014"/>
                <a:gd name="T59" fmla="*/ 293 h 1097"/>
                <a:gd name="T60" fmla="*/ 0 w 1014"/>
                <a:gd name="T61" fmla="*/ 247 h 1097"/>
                <a:gd name="T62" fmla="*/ 0 w 1014"/>
                <a:gd name="T63" fmla="*/ 202 h 1097"/>
                <a:gd name="T64" fmla="*/ 10 w 1014"/>
                <a:gd name="T65" fmla="*/ 122 h 1097"/>
                <a:gd name="T66" fmla="*/ 25 w 1014"/>
                <a:gd name="T67" fmla="*/ 65 h 1097"/>
                <a:gd name="T68" fmla="*/ 31 w 1014"/>
                <a:gd name="T69" fmla="*/ 43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4" h="1097">
                  <a:moveTo>
                    <a:pt x="31" y="43"/>
                  </a:moveTo>
                  <a:lnTo>
                    <a:pt x="31" y="43"/>
                  </a:lnTo>
                  <a:lnTo>
                    <a:pt x="35" y="32"/>
                  </a:lnTo>
                  <a:lnTo>
                    <a:pt x="39" y="22"/>
                  </a:lnTo>
                  <a:lnTo>
                    <a:pt x="45" y="12"/>
                  </a:lnTo>
                  <a:lnTo>
                    <a:pt x="49" y="6"/>
                  </a:lnTo>
                  <a:lnTo>
                    <a:pt x="53" y="4"/>
                  </a:lnTo>
                  <a:lnTo>
                    <a:pt x="59" y="2"/>
                  </a:lnTo>
                  <a:lnTo>
                    <a:pt x="65" y="0"/>
                  </a:lnTo>
                  <a:lnTo>
                    <a:pt x="71" y="2"/>
                  </a:lnTo>
                  <a:lnTo>
                    <a:pt x="79" y="6"/>
                  </a:lnTo>
                  <a:lnTo>
                    <a:pt x="87" y="12"/>
                  </a:lnTo>
                  <a:lnTo>
                    <a:pt x="97" y="22"/>
                  </a:lnTo>
                  <a:lnTo>
                    <a:pt x="97" y="22"/>
                  </a:lnTo>
                  <a:lnTo>
                    <a:pt x="108" y="37"/>
                  </a:lnTo>
                  <a:lnTo>
                    <a:pt x="126" y="63"/>
                  </a:lnTo>
                  <a:lnTo>
                    <a:pt x="176" y="140"/>
                  </a:lnTo>
                  <a:lnTo>
                    <a:pt x="308" y="352"/>
                  </a:lnTo>
                  <a:lnTo>
                    <a:pt x="379" y="465"/>
                  </a:lnTo>
                  <a:lnTo>
                    <a:pt x="449" y="567"/>
                  </a:lnTo>
                  <a:lnTo>
                    <a:pt x="480" y="613"/>
                  </a:lnTo>
                  <a:lnTo>
                    <a:pt x="508" y="652"/>
                  </a:lnTo>
                  <a:lnTo>
                    <a:pt x="532" y="682"/>
                  </a:lnTo>
                  <a:lnTo>
                    <a:pt x="553" y="704"/>
                  </a:lnTo>
                  <a:lnTo>
                    <a:pt x="553" y="704"/>
                  </a:lnTo>
                  <a:lnTo>
                    <a:pt x="573" y="722"/>
                  </a:lnTo>
                  <a:lnTo>
                    <a:pt x="601" y="739"/>
                  </a:lnTo>
                  <a:lnTo>
                    <a:pt x="631" y="759"/>
                  </a:lnTo>
                  <a:lnTo>
                    <a:pt x="666" y="777"/>
                  </a:lnTo>
                  <a:lnTo>
                    <a:pt x="741" y="818"/>
                  </a:lnTo>
                  <a:lnTo>
                    <a:pt x="820" y="856"/>
                  </a:lnTo>
                  <a:lnTo>
                    <a:pt x="894" y="890"/>
                  </a:lnTo>
                  <a:lnTo>
                    <a:pt x="957" y="917"/>
                  </a:lnTo>
                  <a:lnTo>
                    <a:pt x="1014" y="943"/>
                  </a:lnTo>
                  <a:lnTo>
                    <a:pt x="945" y="1097"/>
                  </a:lnTo>
                  <a:lnTo>
                    <a:pt x="945" y="1097"/>
                  </a:lnTo>
                  <a:lnTo>
                    <a:pt x="799" y="1030"/>
                  </a:lnTo>
                  <a:lnTo>
                    <a:pt x="723" y="996"/>
                  </a:lnTo>
                  <a:lnTo>
                    <a:pt x="650" y="961"/>
                  </a:lnTo>
                  <a:lnTo>
                    <a:pt x="579" y="925"/>
                  </a:lnTo>
                  <a:lnTo>
                    <a:pt x="508" y="888"/>
                  </a:lnTo>
                  <a:lnTo>
                    <a:pt x="439" y="846"/>
                  </a:lnTo>
                  <a:lnTo>
                    <a:pt x="371" y="803"/>
                  </a:lnTo>
                  <a:lnTo>
                    <a:pt x="340" y="779"/>
                  </a:lnTo>
                  <a:lnTo>
                    <a:pt x="308" y="755"/>
                  </a:lnTo>
                  <a:lnTo>
                    <a:pt x="279" y="731"/>
                  </a:lnTo>
                  <a:lnTo>
                    <a:pt x="249" y="704"/>
                  </a:lnTo>
                  <a:lnTo>
                    <a:pt x="221" y="678"/>
                  </a:lnTo>
                  <a:lnTo>
                    <a:pt x="193" y="650"/>
                  </a:lnTo>
                  <a:lnTo>
                    <a:pt x="168" y="621"/>
                  </a:lnTo>
                  <a:lnTo>
                    <a:pt x="144" y="589"/>
                  </a:lnTo>
                  <a:lnTo>
                    <a:pt x="122" y="557"/>
                  </a:lnTo>
                  <a:lnTo>
                    <a:pt x="101" y="524"/>
                  </a:lnTo>
                  <a:lnTo>
                    <a:pt x="81" y="490"/>
                  </a:lnTo>
                  <a:lnTo>
                    <a:pt x="63" y="453"/>
                  </a:lnTo>
                  <a:lnTo>
                    <a:pt x="45" y="415"/>
                  </a:lnTo>
                  <a:lnTo>
                    <a:pt x="31" y="376"/>
                  </a:lnTo>
                  <a:lnTo>
                    <a:pt x="17" y="336"/>
                  </a:lnTo>
                  <a:lnTo>
                    <a:pt x="8" y="293"/>
                  </a:lnTo>
                  <a:lnTo>
                    <a:pt x="8" y="293"/>
                  </a:lnTo>
                  <a:lnTo>
                    <a:pt x="2" y="269"/>
                  </a:lnTo>
                  <a:lnTo>
                    <a:pt x="0" y="247"/>
                  </a:lnTo>
                  <a:lnTo>
                    <a:pt x="0" y="223"/>
                  </a:lnTo>
                  <a:lnTo>
                    <a:pt x="0" y="202"/>
                  </a:lnTo>
                  <a:lnTo>
                    <a:pt x="4" y="160"/>
                  </a:lnTo>
                  <a:lnTo>
                    <a:pt x="10" y="122"/>
                  </a:lnTo>
                  <a:lnTo>
                    <a:pt x="17" y="91"/>
                  </a:lnTo>
                  <a:lnTo>
                    <a:pt x="25" y="65"/>
                  </a:lnTo>
                  <a:lnTo>
                    <a:pt x="31" y="43"/>
                  </a:lnTo>
                  <a:lnTo>
                    <a:pt x="31" y="43"/>
                  </a:lnTo>
                  <a:close/>
                </a:path>
              </a:pathLst>
            </a:custGeom>
            <a:solidFill>
              <a:srgbClr val="FBD3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sz="2800">
                <a:latin typeface="Times New Roman" panose="02020603050405020304" pitchFamily="18" charset="0"/>
                <a:cs typeface="Times New Roman" panose="02020603050405020304" pitchFamily="18" charset="0"/>
              </a:endParaRPr>
            </a:p>
          </p:txBody>
        </p:sp>
        <p:sp>
          <p:nvSpPr>
            <p:cNvPr id="440" name="Freeform 8"/>
            <p:cNvSpPr/>
            <p:nvPr/>
          </p:nvSpPr>
          <p:spPr bwMode="auto">
            <a:xfrm>
              <a:off x="4732338" y="3000375"/>
              <a:ext cx="1082675" cy="1349375"/>
            </a:xfrm>
            <a:custGeom>
              <a:avLst/>
              <a:gdLst>
                <a:gd name="T0" fmla="*/ 41 w 682"/>
                <a:gd name="T1" fmla="*/ 105 h 850"/>
                <a:gd name="T2" fmla="*/ 41 w 682"/>
                <a:gd name="T3" fmla="*/ 105 h 850"/>
                <a:gd name="T4" fmla="*/ 49 w 682"/>
                <a:gd name="T5" fmla="*/ 95 h 850"/>
                <a:gd name="T6" fmla="*/ 59 w 682"/>
                <a:gd name="T7" fmla="*/ 85 h 850"/>
                <a:gd name="T8" fmla="*/ 83 w 682"/>
                <a:gd name="T9" fmla="*/ 67 h 850"/>
                <a:gd name="T10" fmla="*/ 110 w 682"/>
                <a:gd name="T11" fmla="*/ 50 h 850"/>
                <a:gd name="T12" fmla="*/ 140 w 682"/>
                <a:gd name="T13" fmla="*/ 32 h 850"/>
                <a:gd name="T14" fmla="*/ 172 w 682"/>
                <a:gd name="T15" fmla="*/ 18 h 850"/>
                <a:gd name="T16" fmla="*/ 199 w 682"/>
                <a:gd name="T17" fmla="*/ 8 h 850"/>
                <a:gd name="T18" fmla="*/ 225 w 682"/>
                <a:gd name="T19" fmla="*/ 2 h 850"/>
                <a:gd name="T20" fmla="*/ 235 w 682"/>
                <a:gd name="T21" fmla="*/ 0 h 850"/>
                <a:gd name="T22" fmla="*/ 243 w 682"/>
                <a:gd name="T23" fmla="*/ 0 h 850"/>
                <a:gd name="T24" fmla="*/ 243 w 682"/>
                <a:gd name="T25" fmla="*/ 0 h 850"/>
                <a:gd name="T26" fmla="*/ 253 w 682"/>
                <a:gd name="T27" fmla="*/ 4 h 850"/>
                <a:gd name="T28" fmla="*/ 265 w 682"/>
                <a:gd name="T29" fmla="*/ 10 h 850"/>
                <a:gd name="T30" fmla="*/ 277 w 682"/>
                <a:gd name="T31" fmla="*/ 18 h 850"/>
                <a:gd name="T32" fmla="*/ 290 w 682"/>
                <a:gd name="T33" fmla="*/ 30 h 850"/>
                <a:gd name="T34" fmla="*/ 318 w 682"/>
                <a:gd name="T35" fmla="*/ 57 h 850"/>
                <a:gd name="T36" fmla="*/ 346 w 682"/>
                <a:gd name="T37" fmla="*/ 95 h 850"/>
                <a:gd name="T38" fmla="*/ 377 w 682"/>
                <a:gd name="T39" fmla="*/ 139 h 850"/>
                <a:gd name="T40" fmla="*/ 409 w 682"/>
                <a:gd name="T41" fmla="*/ 188 h 850"/>
                <a:gd name="T42" fmla="*/ 443 w 682"/>
                <a:gd name="T43" fmla="*/ 239 h 850"/>
                <a:gd name="T44" fmla="*/ 474 w 682"/>
                <a:gd name="T45" fmla="*/ 295 h 850"/>
                <a:gd name="T46" fmla="*/ 538 w 682"/>
                <a:gd name="T47" fmla="*/ 407 h 850"/>
                <a:gd name="T48" fmla="*/ 597 w 682"/>
                <a:gd name="T49" fmla="*/ 514 h 850"/>
                <a:gd name="T50" fmla="*/ 646 w 682"/>
                <a:gd name="T51" fmla="*/ 603 h 850"/>
                <a:gd name="T52" fmla="*/ 666 w 682"/>
                <a:gd name="T53" fmla="*/ 639 h 850"/>
                <a:gd name="T54" fmla="*/ 682 w 682"/>
                <a:gd name="T55" fmla="*/ 664 h 850"/>
                <a:gd name="T56" fmla="*/ 682 w 682"/>
                <a:gd name="T57" fmla="*/ 664 h 850"/>
                <a:gd name="T58" fmla="*/ 650 w 682"/>
                <a:gd name="T59" fmla="*/ 692 h 850"/>
                <a:gd name="T60" fmla="*/ 571 w 682"/>
                <a:gd name="T61" fmla="*/ 753 h 850"/>
                <a:gd name="T62" fmla="*/ 528 w 682"/>
                <a:gd name="T63" fmla="*/ 787 h 850"/>
                <a:gd name="T64" fmla="*/ 486 w 682"/>
                <a:gd name="T65" fmla="*/ 817 h 850"/>
                <a:gd name="T66" fmla="*/ 451 w 682"/>
                <a:gd name="T67" fmla="*/ 840 h 850"/>
                <a:gd name="T68" fmla="*/ 437 w 682"/>
                <a:gd name="T69" fmla="*/ 846 h 850"/>
                <a:gd name="T70" fmla="*/ 427 w 682"/>
                <a:gd name="T71" fmla="*/ 850 h 850"/>
                <a:gd name="T72" fmla="*/ 427 w 682"/>
                <a:gd name="T73" fmla="*/ 850 h 850"/>
                <a:gd name="T74" fmla="*/ 423 w 682"/>
                <a:gd name="T75" fmla="*/ 850 h 850"/>
                <a:gd name="T76" fmla="*/ 415 w 682"/>
                <a:gd name="T77" fmla="*/ 844 h 850"/>
                <a:gd name="T78" fmla="*/ 395 w 682"/>
                <a:gd name="T79" fmla="*/ 827 h 850"/>
                <a:gd name="T80" fmla="*/ 368 w 682"/>
                <a:gd name="T81" fmla="*/ 797 h 850"/>
                <a:gd name="T82" fmla="*/ 336 w 682"/>
                <a:gd name="T83" fmla="*/ 757 h 850"/>
                <a:gd name="T84" fmla="*/ 300 w 682"/>
                <a:gd name="T85" fmla="*/ 710 h 850"/>
                <a:gd name="T86" fmla="*/ 263 w 682"/>
                <a:gd name="T87" fmla="*/ 655 h 850"/>
                <a:gd name="T88" fmla="*/ 223 w 682"/>
                <a:gd name="T89" fmla="*/ 597 h 850"/>
                <a:gd name="T90" fmla="*/ 184 w 682"/>
                <a:gd name="T91" fmla="*/ 536 h 850"/>
                <a:gd name="T92" fmla="*/ 144 w 682"/>
                <a:gd name="T93" fmla="*/ 475 h 850"/>
                <a:gd name="T94" fmla="*/ 108 w 682"/>
                <a:gd name="T95" fmla="*/ 415 h 850"/>
                <a:gd name="T96" fmla="*/ 75 w 682"/>
                <a:gd name="T97" fmla="*/ 356 h 850"/>
                <a:gd name="T98" fmla="*/ 45 w 682"/>
                <a:gd name="T99" fmla="*/ 303 h 850"/>
                <a:gd name="T100" fmla="*/ 23 w 682"/>
                <a:gd name="T101" fmla="*/ 255 h 850"/>
                <a:gd name="T102" fmla="*/ 8 w 682"/>
                <a:gd name="T103" fmla="*/ 216 h 850"/>
                <a:gd name="T104" fmla="*/ 2 w 682"/>
                <a:gd name="T105" fmla="*/ 200 h 850"/>
                <a:gd name="T106" fmla="*/ 0 w 682"/>
                <a:gd name="T107" fmla="*/ 186 h 850"/>
                <a:gd name="T108" fmla="*/ 0 w 682"/>
                <a:gd name="T109" fmla="*/ 176 h 850"/>
                <a:gd name="T110" fmla="*/ 2 w 682"/>
                <a:gd name="T111" fmla="*/ 168 h 850"/>
                <a:gd name="T112" fmla="*/ 2 w 682"/>
                <a:gd name="T113" fmla="*/ 168 h 850"/>
                <a:gd name="T114" fmla="*/ 41 w 682"/>
                <a:gd name="T115" fmla="*/ 105 h 850"/>
                <a:gd name="T116" fmla="*/ 41 w 682"/>
                <a:gd name="T117" fmla="*/ 105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82" h="850">
                  <a:moveTo>
                    <a:pt x="41" y="105"/>
                  </a:moveTo>
                  <a:lnTo>
                    <a:pt x="41" y="105"/>
                  </a:lnTo>
                  <a:lnTo>
                    <a:pt x="49" y="95"/>
                  </a:lnTo>
                  <a:lnTo>
                    <a:pt x="59" y="85"/>
                  </a:lnTo>
                  <a:lnTo>
                    <a:pt x="83" y="67"/>
                  </a:lnTo>
                  <a:lnTo>
                    <a:pt x="110" y="50"/>
                  </a:lnTo>
                  <a:lnTo>
                    <a:pt x="140" y="32"/>
                  </a:lnTo>
                  <a:lnTo>
                    <a:pt x="172" y="18"/>
                  </a:lnTo>
                  <a:lnTo>
                    <a:pt x="199" y="8"/>
                  </a:lnTo>
                  <a:lnTo>
                    <a:pt x="225" y="2"/>
                  </a:lnTo>
                  <a:lnTo>
                    <a:pt x="235" y="0"/>
                  </a:lnTo>
                  <a:lnTo>
                    <a:pt x="243" y="0"/>
                  </a:lnTo>
                  <a:lnTo>
                    <a:pt x="243" y="0"/>
                  </a:lnTo>
                  <a:lnTo>
                    <a:pt x="253" y="4"/>
                  </a:lnTo>
                  <a:lnTo>
                    <a:pt x="265" y="10"/>
                  </a:lnTo>
                  <a:lnTo>
                    <a:pt x="277" y="18"/>
                  </a:lnTo>
                  <a:lnTo>
                    <a:pt x="290" y="30"/>
                  </a:lnTo>
                  <a:lnTo>
                    <a:pt x="318" y="57"/>
                  </a:lnTo>
                  <a:lnTo>
                    <a:pt x="346" y="95"/>
                  </a:lnTo>
                  <a:lnTo>
                    <a:pt x="377" y="139"/>
                  </a:lnTo>
                  <a:lnTo>
                    <a:pt x="409" y="188"/>
                  </a:lnTo>
                  <a:lnTo>
                    <a:pt x="443" y="239"/>
                  </a:lnTo>
                  <a:lnTo>
                    <a:pt x="474" y="295"/>
                  </a:lnTo>
                  <a:lnTo>
                    <a:pt x="538" y="407"/>
                  </a:lnTo>
                  <a:lnTo>
                    <a:pt x="597" y="514"/>
                  </a:lnTo>
                  <a:lnTo>
                    <a:pt x="646" y="603"/>
                  </a:lnTo>
                  <a:lnTo>
                    <a:pt x="666" y="639"/>
                  </a:lnTo>
                  <a:lnTo>
                    <a:pt x="682" y="664"/>
                  </a:lnTo>
                  <a:lnTo>
                    <a:pt x="682" y="664"/>
                  </a:lnTo>
                  <a:lnTo>
                    <a:pt x="650" y="692"/>
                  </a:lnTo>
                  <a:lnTo>
                    <a:pt x="571" y="753"/>
                  </a:lnTo>
                  <a:lnTo>
                    <a:pt x="528" y="787"/>
                  </a:lnTo>
                  <a:lnTo>
                    <a:pt x="486" y="817"/>
                  </a:lnTo>
                  <a:lnTo>
                    <a:pt x="451" y="840"/>
                  </a:lnTo>
                  <a:lnTo>
                    <a:pt x="437" y="846"/>
                  </a:lnTo>
                  <a:lnTo>
                    <a:pt x="427" y="850"/>
                  </a:lnTo>
                  <a:lnTo>
                    <a:pt x="427" y="850"/>
                  </a:lnTo>
                  <a:lnTo>
                    <a:pt x="423" y="850"/>
                  </a:lnTo>
                  <a:lnTo>
                    <a:pt x="415" y="844"/>
                  </a:lnTo>
                  <a:lnTo>
                    <a:pt x="395" y="827"/>
                  </a:lnTo>
                  <a:lnTo>
                    <a:pt x="368" y="797"/>
                  </a:lnTo>
                  <a:lnTo>
                    <a:pt x="336" y="757"/>
                  </a:lnTo>
                  <a:lnTo>
                    <a:pt x="300" y="710"/>
                  </a:lnTo>
                  <a:lnTo>
                    <a:pt x="263" y="655"/>
                  </a:lnTo>
                  <a:lnTo>
                    <a:pt x="223" y="597"/>
                  </a:lnTo>
                  <a:lnTo>
                    <a:pt x="184" y="536"/>
                  </a:lnTo>
                  <a:lnTo>
                    <a:pt x="144" y="475"/>
                  </a:lnTo>
                  <a:lnTo>
                    <a:pt x="108" y="415"/>
                  </a:lnTo>
                  <a:lnTo>
                    <a:pt x="75" y="356"/>
                  </a:lnTo>
                  <a:lnTo>
                    <a:pt x="45" y="303"/>
                  </a:lnTo>
                  <a:lnTo>
                    <a:pt x="23" y="255"/>
                  </a:lnTo>
                  <a:lnTo>
                    <a:pt x="8" y="216"/>
                  </a:lnTo>
                  <a:lnTo>
                    <a:pt x="2" y="200"/>
                  </a:lnTo>
                  <a:lnTo>
                    <a:pt x="0" y="186"/>
                  </a:lnTo>
                  <a:lnTo>
                    <a:pt x="0" y="176"/>
                  </a:lnTo>
                  <a:lnTo>
                    <a:pt x="2" y="168"/>
                  </a:lnTo>
                  <a:lnTo>
                    <a:pt x="2" y="168"/>
                  </a:lnTo>
                  <a:lnTo>
                    <a:pt x="41" y="105"/>
                  </a:lnTo>
                  <a:lnTo>
                    <a:pt x="41" y="105"/>
                  </a:lnTo>
                  <a:close/>
                </a:path>
              </a:pathLst>
            </a:custGeom>
            <a:solidFill>
              <a:srgbClr val="FCB7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sz="2800">
                <a:latin typeface="Times New Roman" panose="02020603050405020304" pitchFamily="18" charset="0"/>
                <a:cs typeface="Times New Roman" panose="02020603050405020304" pitchFamily="18" charset="0"/>
              </a:endParaRPr>
            </a:p>
          </p:txBody>
        </p:sp>
        <p:sp>
          <p:nvSpPr>
            <p:cNvPr id="441" name="Freeform 9"/>
            <p:cNvSpPr/>
            <p:nvPr/>
          </p:nvSpPr>
          <p:spPr bwMode="auto">
            <a:xfrm>
              <a:off x="5199063" y="3475038"/>
              <a:ext cx="384175" cy="874713"/>
            </a:xfrm>
            <a:custGeom>
              <a:avLst/>
              <a:gdLst>
                <a:gd name="T0" fmla="*/ 242 w 242"/>
                <a:gd name="T1" fmla="*/ 484 h 551"/>
                <a:gd name="T2" fmla="*/ 242 w 242"/>
                <a:gd name="T3" fmla="*/ 484 h 551"/>
                <a:gd name="T4" fmla="*/ 208 w 242"/>
                <a:gd name="T5" fmla="*/ 508 h 551"/>
                <a:gd name="T6" fmla="*/ 176 w 242"/>
                <a:gd name="T7" fmla="*/ 530 h 551"/>
                <a:gd name="T8" fmla="*/ 151 w 242"/>
                <a:gd name="T9" fmla="*/ 543 h 551"/>
                <a:gd name="T10" fmla="*/ 141 w 242"/>
                <a:gd name="T11" fmla="*/ 549 h 551"/>
                <a:gd name="T12" fmla="*/ 133 w 242"/>
                <a:gd name="T13" fmla="*/ 551 h 551"/>
                <a:gd name="T14" fmla="*/ 133 w 242"/>
                <a:gd name="T15" fmla="*/ 551 h 551"/>
                <a:gd name="T16" fmla="*/ 129 w 242"/>
                <a:gd name="T17" fmla="*/ 551 h 551"/>
                <a:gd name="T18" fmla="*/ 121 w 242"/>
                <a:gd name="T19" fmla="*/ 547 h 551"/>
                <a:gd name="T20" fmla="*/ 103 w 242"/>
                <a:gd name="T21" fmla="*/ 530 h 551"/>
                <a:gd name="T22" fmla="*/ 78 w 242"/>
                <a:gd name="T23" fmla="*/ 502 h 551"/>
                <a:gd name="T24" fmla="*/ 50 w 242"/>
                <a:gd name="T25" fmla="*/ 466 h 551"/>
                <a:gd name="T26" fmla="*/ 50 w 242"/>
                <a:gd name="T27" fmla="*/ 466 h 551"/>
                <a:gd name="T28" fmla="*/ 42 w 242"/>
                <a:gd name="T29" fmla="*/ 381 h 551"/>
                <a:gd name="T30" fmla="*/ 24 w 242"/>
                <a:gd name="T31" fmla="*/ 221 h 551"/>
                <a:gd name="T32" fmla="*/ 0 w 242"/>
                <a:gd name="T33" fmla="*/ 0 h 551"/>
                <a:gd name="T34" fmla="*/ 0 w 242"/>
                <a:gd name="T35" fmla="*/ 0 h 551"/>
                <a:gd name="T36" fmla="*/ 2 w 242"/>
                <a:gd name="T37" fmla="*/ 27 h 551"/>
                <a:gd name="T38" fmla="*/ 6 w 242"/>
                <a:gd name="T39" fmla="*/ 57 h 551"/>
                <a:gd name="T40" fmla="*/ 12 w 242"/>
                <a:gd name="T41" fmla="*/ 95 h 551"/>
                <a:gd name="T42" fmla="*/ 22 w 242"/>
                <a:gd name="T43" fmla="*/ 138 h 551"/>
                <a:gd name="T44" fmla="*/ 34 w 242"/>
                <a:gd name="T45" fmla="*/ 186 h 551"/>
                <a:gd name="T46" fmla="*/ 52 w 242"/>
                <a:gd name="T47" fmla="*/ 231 h 551"/>
                <a:gd name="T48" fmla="*/ 62 w 242"/>
                <a:gd name="T49" fmla="*/ 255 h 551"/>
                <a:gd name="T50" fmla="*/ 74 w 242"/>
                <a:gd name="T51" fmla="*/ 276 h 551"/>
                <a:gd name="T52" fmla="*/ 74 w 242"/>
                <a:gd name="T53" fmla="*/ 276 h 551"/>
                <a:gd name="T54" fmla="*/ 89 w 242"/>
                <a:gd name="T55" fmla="*/ 304 h 551"/>
                <a:gd name="T56" fmla="*/ 109 w 242"/>
                <a:gd name="T57" fmla="*/ 332 h 551"/>
                <a:gd name="T58" fmla="*/ 129 w 242"/>
                <a:gd name="T59" fmla="*/ 358 h 551"/>
                <a:gd name="T60" fmla="*/ 151 w 242"/>
                <a:gd name="T61" fmla="*/ 385 h 551"/>
                <a:gd name="T62" fmla="*/ 198 w 242"/>
                <a:gd name="T63" fmla="*/ 439 h 551"/>
                <a:gd name="T64" fmla="*/ 242 w 242"/>
                <a:gd name="T65" fmla="*/ 484 h 551"/>
                <a:gd name="T66" fmla="*/ 242 w 242"/>
                <a:gd name="T67" fmla="*/ 484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2" h="551">
                  <a:moveTo>
                    <a:pt x="242" y="484"/>
                  </a:moveTo>
                  <a:lnTo>
                    <a:pt x="242" y="484"/>
                  </a:lnTo>
                  <a:lnTo>
                    <a:pt x="208" y="508"/>
                  </a:lnTo>
                  <a:lnTo>
                    <a:pt x="176" y="530"/>
                  </a:lnTo>
                  <a:lnTo>
                    <a:pt x="151" y="543"/>
                  </a:lnTo>
                  <a:lnTo>
                    <a:pt x="141" y="549"/>
                  </a:lnTo>
                  <a:lnTo>
                    <a:pt x="133" y="551"/>
                  </a:lnTo>
                  <a:lnTo>
                    <a:pt x="133" y="551"/>
                  </a:lnTo>
                  <a:lnTo>
                    <a:pt x="129" y="551"/>
                  </a:lnTo>
                  <a:lnTo>
                    <a:pt x="121" y="547"/>
                  </a:lnTo>
                  <a:lnTo>
                    <a:pt x="103" y="530"/>
                  </a:lnTo>
                  <a:lnTo>
                    <a:pt x="78" y="502"/>
                  </a:lnTo>
                  <a:lnTo>
                    <a:pt x="50" y="466"/>
                  </a:lnTo>
                  <a:lnTo>
                    <a:pt x="50" y="466"/>
                  </a:lnTo>
                  <a:lnTo>
                    <a:pt x="42" y="381"/>
                  </a:lnTo>
                  <a:lnTo>
                    <a:pt x="24" y="221"/>
                  </a:lnTo>
                  <a:lnTo>
                    <a:pt x="0" y="0"/>
                  </a:lnTo>
                  <a:lnTo>
                    <a:pt x="0" y="0"/>
                  </a:lnTo>
                  <a:lnTo>
                    <a:pt x="2" y="27"/>
                  </a:lnTo>
                  <a:lnTo>
                    <a:pt x="6" y="57"/>
                  </a:lnTo>
                  <a:lnTo>
                    <a:pt x="12" y="95"/>
                  </a:lnTo>
                  <a:lnTo>
                    <a:pt x="22" y="138"/>
                  </a:lnTo>
                  <a:lnTo>
                    <a:pt x="34" y="186"/>
                  </a:lnTo>
                  <a:lnTo>
                    <a:pt x="52" y="231"/>
                  </a:lnTo>
                  <a:lnTo>
                    <a:pt x="62" y="255"/>
                  </a:lnTo>
                  <a:lnTo>
                    <a:pt x="74" y="276"/>
                  </a:lnTo>
                  <a:lnTo>
                    <a:pt x="74" y="276"/>
                  </a:lnTo>
                  <a:lnTo>
                    <a:pt x="89" y="304"/>
                  </a:lnTo>
                  <a:lnTo>
                    <a:pt x="109" y="332"/>
                  </a:lnTo>
                  <a:lnTo>
                    <a:pt x="129" y="358"/>
                  </a:lnTo>
                  <a:lnTo>
                    <a:pt x="151" y="385"/>
                  </a:lnTo>
                  <a:lnTo>
                    <a:pt x="198" y="439"/>
                  </a:lnTo>
                  <a:lnTo>
                    <a:pt x="242" y="484"/>
                  </a:lnTo>
                  <a:lnTo>
                    <a:pt x="242" y="484"/>
                  </a:lnTo>
                  <a:close/>
                </a:path>
              </a:pathLst>
            </a:custGeom>
            <a:solidFill>
              <a:srgbClr val="E2A5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sz="2800">
                <a:latin typeface="Times New Roman" panose="02020603050405020304" pitchFamily="18" charset="0"/>
                <a:cs typeface="Times New Roman" panose="02020603050405020304" pitchFamily="18" charset="0"/>
              </a:endParaRPr>
            </a:p>
          </p:txBody>
        </p:sp>
        <p:sp>
          <p:nvSpPr>
            <p:cNvPr id="442" name="Freeform 10"/>
            <p:cNvSpPr/>
            <p:nvPr/>
          </p:nvSpPr>
          <p:spPr bwMode="auto">
            <a:xfrm>
              <a:off x="3686176" y="2916238"/>
              <a:ext cx="1755775" cy="3260725"/>
            </a:xfrm>
            <a:custGeom>
              <a:avLst/>
              <a:gdLst>
                <a:gd name="T0" fmla="*/ 570 w 1106"/>
                <a:gd name="T1" fmla="*/ 16 h 2054"/>
                <a:gd name="T2" fmla="*/ 516 w 1106"/>
                <a:gd name="T3" fmla="*/ 2 h 2054"/>
                <a:gd name="T4" fmla="*/ 473 w 1106"/>
                <a:gd name="T5" fmla="*/ 4 h 2054"/>
                <a:gd name="T6" fmla="*/ 437 w 1106"/>
                <a:gd name="T7" fmla="*/ 21 h 2054"/>
                <a:gd name="T8" fmla="*/ 421 w 1106"/>
                <a:gd name="T9" fmla="*/ 33 h 2054"/>
                <a:gd name="T10" fmla="*/ 362 w 1106"/>
                <a:gd name="T11" fmla="*/ 29 h 2054"/>
                <a:gd name="T12" fmla="*/ 251 w 1106"/>
                <a:gd name="T13" fmla="*/ 55 h 2054"/>
                <a:gd name="T14" fmla="*/ 129 w 1106"/>
                <a:gd name="T15" fmla="*/ 95 h 2054"/>
                <a:gd name="T16" fmla="*/ 71 w 1106"/>
                <a:gd name="T17" fmla="*/ 124 h 2054"/>
                <a:gd name="T18" fmla="*/ 48 w 1106"/>
                <a:gd name="T19" fmla="*/ 162 h 2054"/>
                <a:gd name="T20" fmla="*/ 10 w 1106"/>
                <a:gd name="T21" fmla="*/ 275 h 2054"/>
                <a:gd name="T22" fmla="*/ 0 w 1106"/>
                <a:gd name="T23" fmla="*/ 407 h 2054"/>
                <a:gd name="T24" fmla="*/ 14 w 1106"/>
                <a:gd name="T25" fmla="*/ 553 h 2054"/>
                <a:gd name="T26" fmla="*/ 54 w 1106"/>
                <a:gd name="T27" fmla="*/ 767 h 2054"/>
                <a:gd name="T28" fmla="*/ 143 w 1106"/>
                <a:gd name="T29" fmla="*/ 1093 h 2054"/>
                <a:gd name="T30" fmla="*/ 228 w 1106"/>
                <a:gd name="T31" fmla="*/ 1398 h 2054"/>
                <a:gd name="T32" fmla="*/ 259 w 1106"/>
                <a:gd name="T33" fmla="*/ 1566 h 2054"/>
                <a:gd name="T34" fmla="*/ 263 w 1106"/>
                <a:gd name="T35" fmla="*/ 1635 h 2054"/>
                <a:gd name="T36" fmla="*/ 277 w 1106"/>
                <a:gd name="T37" fmla="*/ 1872 h 2054"/>
                <a:gd name="T38" fmla="*/ 295 w 1106"/>
                <a:gd name="T39" fmla="*/ 1977 h 2054"/>
                <a:gd name="T40" fmla="*/ 321 w 1106"/>
                <a:gd name="T41" fmla="*/ 2044 h 2054"/>
                <a:gd name="T42" fmla="*/ 336 w 1106"/>
                <a:gd name="T43" fmla="*/ 2054 h 2054"/>
                <a:gd name="T44" fmla="*/ 354 w 1106"/>
                <a:gd name="T45" fmla="*/ 2044 h 2054"/>
                <a:gd name="T46" fmla="*/ 368 w 1106"/>
                <a:gd name="T47" fmla="*/ 2026 h 2054"/>
                <a:gd name="T48" fmla="*/ 414 w 1106"/>
                <a:gd name="T49" fmla="*/ 1983 h 2054"/>
                <a:gd name="T50" fmla="*/ 473 w 1106"/>
                <a:gd name="T51" fmla="*/ 1939 h 2054"/>
                <a:gd name="T52" fmla="*/ 502 w 1106"/>
                <a:gd name="T53" fmla="*/ 1908 h 2054"/>
                <a:gd name="T54" fmla="*/ 518 w 1106"/>
                <a:gd name="T55" fmla="*/ 1862 h 2054"/>
                <a:gd name="T56" fmla="*/ 544 w 1106"/>
                <a:gd name="T57" fmla="*/ 1779 h 2054"/>
                <a:gd name="T58" fmla="*/ 574 w 1106"/>
                <a:gd name="T59" fmla="*/ 1736 h 2054"/>
                <a:gd name="T60" fmla="*/ 621 w 1106"/>
                <a:gd name="T61" fmla="*/ 1698 h 2054"/>
                <a:gd name="T62" fmla="*/ 783 w 1106"/>
                <a:gd name="T63" fmla="*/ 1609 h 2054"/>
                <a:gd name="T64" fmla="*/ 1106 w 1106"/>
                <a:gd name="T65" fmla="*/ 1445 h 2054"/>
                <a:gd name="T66" fmla="*/ 1076 w 1106"/>
                <a:gd name="T67" fmla="*/ 1360 h 2054"/>
                <a:gd name="T68" fmla="*/ 1042 w 1106"/>
                <a:gd name="T69" fmla="*/ 1228 h 2054"/>
                <a:gd name="T70" fmla="*/ 1013 w 1106"/>
                <a:gd name="T71" fmla="*/ 994 h 2054"/>
                <a:gd name="T72" fmla="*/ 1001 w 1106"/>
                <a:gd name="T73" fmla="*/ 717 h 2054"/>
                <a:gd name="T74" fmla="*/ 995 w 1106"/>
                <a:gd name="T75" fmla="*/ 387 h 2054"/>
                <a:gd name="T76" fmla="*/ 977 w 1106"/>
                <a:gd name="T77" fmla="*/ 227 h 2054"/>
                <a:gd name="T78" fmla="*/ 955 w 1106"/>
                <a:gd name="T79" fmla="*/ 156 h 2054"/>
                <a:gd name="T80" fmla="*/ 942 w 1106"/>
                <a:gd name="T81" fmla="*/ 112 h 2054"/>
                <a:gd name="T82" fmla="*/ 924 w 1106"/>
                <a:gd name="T83" fmla="*/ 75 h 2054"/>
                <a:gd name="T84" fmla="*/ 894 w 1106"/>
                <a:gd name="T85" fmla="*/ 49 h 2054"/>
                <a:gd name="T86" fmla="*/ 843 w 1106"/>
                <a:gd name="T87" fmla="*/ 27 h 2054"/>
                <a:gd name="T88" fmla="*/ 791 w 1106"/>
                <a:gd name="T89" fmla="*/ 18 h 2054"/>
                <a:gd name="T90" fmla="*/ 702 w 1106"/>
                <a:gd name="T91" fmla="*/ 20 h 2054"/>
                <a:gd name="T92" fmla="*/ 603 w 1106"/>
                <a:gd name="T93" fmla="*/ 20 h 2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06" h="2054">
                  <a:moveTo>
                    <a:pt x="580" y="16"/>
                  </a:moveTo>
                  <a:lnTo>
                    <a:pt x="580" y="16"/>
                  </a:lnTo>
                  <a:lnTo>
                    <a:pt x="570" y="16"/>
                  </a:lnTo>
                  <a:lnTo>
                    <a:pt x="554" y="12"/>
                  </a:lnTo>
                  <a:lnTo>
                    <a:pt x="536" y="8"/>
                  </a:lnTo>
                  <a:lnTo>
                    <a:pt x="516" y="2"/>
                  </a:lnTo>
                  <a:lnTo>
                    <a:pt x="495" y="0"/>
                  </a:lnTo>
                  <a:lnTo>
                    <a:pt x="485" y="2"/>
                  </a:lnTo>
                  <a:lnTo>
                    <a:pt x="473" y="4"/>
                  </a:lnTo>
                  <a:lnTo>
                    <a:pt x="461" y="8"/>
                  </a:lnTo>
                  <a:lnTo>
                    <a:pt x="449" y="14"/>
                  </a:lnTo>
                  <a:lnTo>
                    <a:pt x="437" y="21"/>
                  </a:lnTo>
                  <a:lnTo>
                    <a:pt x="427" y="31"/>
                  </a:lnTo>
                  <a:lnTo>
                    <a:pt x="427" y="31"/>
                  </a:lnTo>
                  <a:lnTo>
                    <a:pt x="421" y="33"/>
                  </a:lnTo>
                  <a:lnTo>
                    <a:pt x="414" y="33"/>
                  </a:lnTo>
                  <a:lnTo>
                    <a:pt x="388" y="31"/>
                  </a:lnTo>
                  <a:lnTo>
                    <a:pt x="362" y="29"/>
                  </a:lnTo>
                  <a:lnTo>
                    <a:pt x="348" y="29"/>
                  </a:lnTo>
                  <a:lnTo>
                    <a:pt x="348" y="29"/>
                  </a:lnTo>
                  <a:lnTo>
                    <a:pt x="251" y="55"/>
                  </a:lnTo>
                  <a:lnTo>
                    <a:pt x="206" y="69"/>
                  </a:lnTo>
                  <a:lnTo>
                    <a:pt x="164" y="81"/>
                  </a:lnTo>
                  <a:lnTo>
                    <a:pt x="129" y="95"/>
                  </a:lnTo>
                  <a:lnTo>
                    <a:pt x="101" y="107"/>
                  </a:lnTo>
                  <a:lnTo>
                    <a:pt x="79" y="118"/>
                  </a:lnTo>
                  <a:lnTo>
                    <a:pt x="71" y="124"/>
                  </a:lnTo>
                  <a:lnTo>
                    <a:pt x="67" y="130"/>
                  </a:lnTo>
                  <a:lnTo>
                    <a:pt x="67" y="130"/>
                  </a:lnTo>
                  <a:lnTo>
                    <a:pt x="48" y="162"/>
                  </a:lnTo>
                  <a:lnTo>
                    <a:pt x="32" y="197"/>
                  </a:lnTo>
                  <a:lnTo>
                    <a:pt x="20" y="235"/>
                  </a:lnTo>
                  <a:lnTo>
                    <a:pt x="10" y="275"/>
                  </a:lnTo>
                  <a:lnTo>
                    <a:pt x="4" y="316"/>
                  </a:lnTo>
                  <a:lnTo>
                    <a:pt x="2" y="360"/>
                  </a:lnTo>
                  <a:lnTo>
                    <a:pt x="0" y="407"/>
                  </a:lnTo>
                  <a:lnTo>
                    <a:pt x="2" y="454"/>
                  </a:lnTo>
                  <a:lnTo>
                    <a:pt x="6" y="504"/>
                  </a:lnTo>
                  <a:lnTo>
                    <a:pt x="14" y="553"/>
                  </a:lnTo>
                  <a:lnTo>
                    <a:pt x="22" y="607"/>
                  </a:lnTo>
                  <a:lnTo>
                    <a:pt x="30" y="658"/>
                  </a:lnTo>
                  <a:lnTo>
                    <a:pt x="54" y="767"/>
                  </a:lnTo>
                  <a:lnTo>
                    <a:pt x="81" y="876"/>
                  </a:lnTo>
                  <a:lnTo>
                    <a:pt x="111" y="986"/>
                  </a:lnTo>
                  <a:lnTo>
                    <a:pt x="143" y="1093"/>
                  </a:lnTo>
                  <a:lnTo>
                    <a:pt x="174" y="1200"/>
                  </a:lnTo>
                  <a:lnTo>
                    <a:pt x="202" y="1301"/>
                  </a:lnTo>
                  <a:lnTo>
                    <a:pt x="228" y="1398"/>
                  </a:lnTo>
                  <a:lnTo>
                    <a:pt x="247" y="1485"/>
                  </a:lnTo>
                  <a:lnTo>
                    <a:pt x="253" y="1526"/>
                  </a:lnTo>
                  <a:lnTo>
                    <a:pt x="259" y="1566"/>
                  </a:lnTo>
                  <a:lnTo>
                    <a:pt x="263" y="1601"/>
                  </a:lnTo>
                  <a:lnTo>
                    <a:pt x="263" y="1635"/>
                  </a:lnTo>
                  <a:lnTo>
                    <a:pt x="263" y="1635"/>
                  </a:lnTo>
                  <a:lnTo>
                    <a:pt x="265" y="1710"/>
                  </a:lnTo>
                  <a:lnTo>
                    <a:pt x="269" y="1791"/>
                  </a:lnTo>
                  <a:lnTo>
                    <a:pt x="277" y="1872"/>
                  </a:lnTo>
                  <a:lnTo>
                    <a:pt x="283" y="1910"/>
                  </a:lnTo>
                  <a:lnTo>
                    <a:pt x="289" y="1945"/>
                  </a:lnTo>
                  <a:lnTo>
                    <a:pt x="295" y="1977"/>
                  </a:lnTo>
                  <a:lnTo>
                    <a:pt x="303" y="2005"/>
                  </a:lnTo>
                  <a:lnTo>
                    <a:pt x="313" y="2026"/>
                  </a:lnTo>
                  <a:lnTo>
                    <a:pt x="321" y="2044"/>
                  </a:lnTo>
                  <a:lnTo>
                    <a:pt x="326" y="2048"/>
                  </a:lnTo>
                  <a:lnTo>
                    <a:pt x="332" y="2052"/>
                  </a:lnTo>
                  <a:lnTo>
                    <a:pt x="336" y="2054"/>
                  </a:lnTo>
                  <a:lnTo>
                    <a:pt x="342" y="2054"/>
                  </a:lnTo>
                  <a:lnTo>
                    <a:pt x="348" y="2050"/>
                  </a:lnTo>
                  <a:lnTo>
                    <a:pt x="354" y="2044"/>
                  </a:lnTo>
                  <a:lnTo>
                    <a:pt x="360" y="2038"/>
                  </a:lnTo>
                  <a:lnTo>
                    <a:pt x="368" y="2026"/>
                  </a:lnTo>
                  <a:lnTo>
                    <a:pt x="368" y="2026"/>
                  </a:lnTo>
                  <a:lnTo>
                    <a:pt x="380" y="2012"/>
                  </a:lnTo>
                  <a:lnTo>
                    <a:pt x="396" y="1997"/>
                  </a:lnTo>
                  <a:lnTo>
                    <a:pt x="414" y="1983"/>
                  </a:lnTo>
                  <a:lnTo>
                    <a:pt x="433" y="1969"/>
                  </a:lnTo>
                  <a:lnTo>
                    <a:pt x="453" y="1953"/>
                  </a:lnTo>
                  <a:lnTo>
                    <a:pt x="473" y="1939"/>
                  </a:lnTo>
                  <a:lnTo>
                    <a:pt x="489" y="1923"/>
                  </a:lnTo>
                  <a:lnTo>
                    <a:pt x="502" y="1908"/>
                  </a:lnTo>
                  <a:lnTo>
                    <a:pt x="502" y="1908"/>
                  </a:lnTo>
                  <a:lnTo>
                    <a:pt x="508" y="1898"/>
                  </a:lnTo>
                  <a:lnTo>
                    <a:pt x="512" y="1886"/>
                  </a:lnTo>
                  <a:lnTo>
                    <a:pt x="518" y="1862"/>
                  </a:lnTo>
                  <a:lnTo>
                    <a:pt x="524" y="1836"/>
                  </a:lnTo>
                  <a:lnTo>
                    <a:pt x="532" y="1807"/>
                  </a:lnTo>
                  <a:lnTo>
                    <a:pt x="544" y="1779"/>
                  </a:lnTo>
                  <a:lnTo>
                    <a:pt x="552" y="1763"/>
                  </a:lnTo>
                  <a:lnTo>
                    <a:pt x="562" y="1749"/>
                  </a:lnTo>
                  <a:lnTo>
                    <a:pt x="574" y="1736"/>
                  </a:lnTo>
                  <a:lnTo>
                    <a:pt x="586" y="1722"/>
                  </a:lnTo>
                  <a:lnTo>
                    <a:pt x="603" y="1710"/>
                  </a:lnTo>
                  <a:lnTo>
                    <a:pt x="621" y="1698"/>
                  </a:lnTo>
                  <a:lnTo>
                    <a:pt x="621" y="1698"/>
                  </a:lnTo>
                  <a:lnTo>
                    <a:pt x="700" y="1653"/>
                  </a:lnTo>
                  <a:lnTo>
                    <a:pt x="783" y="1609"/>
                  </a:lnTo>
                  <a:lnTo>
                    <a:pt x="942" y="1526"/>
                  </a:lnTo>
                  <a:lnTo>
                    <a:pt x="1060" y="1469"/>
                  </a:lnTo>
                  <a:lnTo>
                    <a:pt x="1106" y="1445"/>
                  </a:lnTo>
                  <a:lnTo>
                    <a:pt x="1106" y="1445"/>
                  </a:lnTo>
                  <a:lnTo>
                    <a:pt x="1090" y="1403"/>
                  </a:lnTo>
                  <a:lnTo>
                    <a:pt x="1076" y="1360"/>
                  </a:lnTo>
                  <a:lnTo>
                    <a:pt x="1064" y="1317"/>
                  </a:lnTo>
                  <a:lnTo>
                    <a:pt x="1052" y="1273"/>
                  </a:lnTo>
                  <a:lnTo>
                    <a:pt x="1042" y="1228"/>
                  </a:lnTo>
                  <a:lnTo>
                    <a:pt x="1034" y="1182"/>
                  </a:lnTo>
                  <a:lnTo>
                    <a:pt x="1021" y="1089"/>
                  </a:lnTo>
                  <a:lnTo>
                    <a:pt x="1013" y="994"/>
                  </a:lnTo>
                  <a:lnTo>
                    <a:pt x="1005" y="901"/>
                  </a:lnTo>
                  <a:lnTo>
                    <a:pt x="1003" y="808"/>
                  </a:lnTo>
                  <a:lnTo>
                    <a:pt x="1001" y="717"/>
                  </a:lnTo>
                  <a:lnTo>
                    <a:pt x="999" y="543"/>
                  </a:lnTo>
                  <a:lnTo>
                    <a:pt x="997" y="462"/>
                  </a:lnTo>
                  <a:lnTo>
                    <a:pt x="995" y="387"/>
                  </a:lnTo>
                  <a:lnTo>
                    <a:pt x="989" y="318"/>
                  </a:lnTo>
                  <a:lnTo>
                    <a:pt x="983" y="255"/>
                  </a:lnTo>
                  <a:lnTo>
                    <a:pt x="977" y="227"/>
                  </a:lnTo>
                  <a:lnTo>
                    <a:pt x="971" y="201"/>
                  </a:lnTo>
                  <a:lnTo>
                    <a:pt x="963" y="178"/>
                  </a:lnTo>
                  <a:lnTo>
                    <a:pt x="955" y="156"/>
                  </a:lnTo>
                  <a:lnTo>
                    <a:pt x="955" y="156"/>
                  </a:lnTo>
                  <a:lnTo>
                    <a:pt x="947" y="134"/>
                  </a:lnTo>
                  <a:lnTo>
                    <a:pt x="942" y="112"/>
                  </a:lnTo>
                  <a:lnTo>
                    <a:pt x="934" y="93"/>
                  </a:lnTo>
                  <a:lnTo>
                    <a:pt x="930" y="83"/>
                  </a:lnTo>
                  <a:lnTo>
                    <a:pt x="924" y="75"/>
                  </a:lnTo>
                  <a:lnTo>
                    <a:pt x="916" y="65"/>
                  </a:lnTo>
                  <a:lnTo>
                    <a:pt x="906" y="57"/>
                  </a:lnTo>
                  <a:lnTo>
                    <a:pt x="894" y="49"/>
                  </a:lnTo>
                  <a:lnTo>
                    <a:pt x="880" y="41"/>
                  </a:lnTo>
                  <a:lnTo>
                    <a:pt x="862" y="35"/>
                  </a:lnTo>
                  <a:lnTo>
                    <a:pt x="843" y="27"/>
                  </a:lnTo>
                  <a:lnTo>
                    <a:pt x="819" y="21"/>
                  </a:lnTo>
                  <a:lnTo>
                    <a:pt x="791" y="18"/>
                  </a:lnTo>
                  <a:lnTo>
                    <a:pt x="791" y="18"/>
                  </a:lnTo>
                  <a:lnTo>
                    <a:pt x="781" y="16"/>
                  </a:lnTo>
                  <a:lnTo>
                    <a:pt x="764" y="18"/>
                  </a:lnTo>
                  <a:lnTo>
                    <a:pt x="702" y="20"/>
                  </a:lnTo>
                  <a:lnTo>
                    <a:pt x="669" y="21"/>
                  </a:lnTo>
                  <a:lnTo>
                    <a:pt x="635" y="21"/>
                  </a:lnTo>
                  <a:lnTo>
                    <a:pt x="603" y="20"/>
                  </a:lnTo>
                  <a:lnTo>
                    <a:pt x="580" y="16"/>
                  </a:lnTo>
                  <a:lnTo>
                    <a:pt x="580" y="16"/>
                  </a:lnTo>
                  <a:close/>
                </a:path>
              </a:pathLst>
            </a:custGeom>
            <a:solidFill>
              <a:srgbClr val="FCB7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sz="2800">
                <a:latin typeface="Times New Roman" panose="02020603050405020304" pitchFamily="18" charset="0"/>
                <a:cs typeface="Times New Roman" panose="02020603050405020304" pitchFamily="18" charset="0"/>
              </a:endParaRPr>
            </a:p>
          </p:txBody>
        </p:sp>
        <p:sp>
          <p:nvSpPr>
            <p:cNvPr id="443" name="Freeform 11"/>
            <p:cNvSpPr/>
            <p:nvPr/>
          </p:nvSpPr>
          <p:spPr bwMode="auto">
            <a:xfrm>
              <a:off x="3714751" y="3490913"/>
              <a:ext cx="1676400" cy="2686050"/>
            </a:xfrm>
            <a:custGeom>
              <a:avLst/>
              <a:gdLst>
                <a:gd name="T0" fmla="*/ 12 w 1056"/>
                <a:gd name="T1" fmla="*/ 296 h 1692"/>
                <a:gd name="T2" fmla="*/ 63 w 1056"/>
                <a:gd name="T3" fmla="*/ 514 h 1692"/>
                <a:gd name="T4" fmla="*/ 184 w 1056"/>
                <a:gd name="T5" fmla="*/ 939 h 1692"/>
                <a:gd name="T6" fmla="*/ 229 w 1056"/>
                <a:gd name="T7" fmla="*/ 1123 h 1692"/>
                <a:gd name="T8" fmla="*/ 245 w 1056"/>
                <a:gd name="T9" fmla="*/ 1273 h 1692"/>
                <a:gd name="T10" fmla="*/ 251 w 1056"/>
                <a:gd name="T11" fmla="*/ 1429 h 1692"/>
                <a:gd name="T12" fmla="*/ 271 w 1056"/>
                <a:gd name="T13" fmla="*/ 1583 h 1692"/>
                <a:gd name="T14" fmla="*/ 295 w 1056"/>
                <a:gd name="T15" fmla="*/ 1664 h 1692"/>
                <a:gd name="T16" fmla="*/ 314 w 1056"/>
                <a:gd name="T17" fmla="*/ 1690 h 1692"/>
                <a:gd name="T18" fmla="*/ 330 w 1056"/>
                <a:gd name="T19" fmla="*/ 1688 h 1692"/>
                <a:gd name="T20" fmla="*/ 350 w 1056"/>
                <a:gd name="T21" fmla="*/ 1664 h 1692"/>
                <a:gd name="T22" fmla="*/ 378 w 1056"/>
                <a:gd name="T23" fmla="*/ 1635 h 1692"/>
                <a:gd name="T24" fmla="*/ 435 w 1056"/>
                <a:gd name="T25" fmla="*/ 1591 h 1692"/>
                <a:gd name="T26" fmla="*/ 484 w 1056"/>
                <a:gd name="T27" fmla="*/ 1546 h 1692"/>
                <a:gd name="T28" fmla="*/ 494 w 1056"/>
                <a:gd name="T29" fmla="*/ 1524 h 1692"/>
                <a:gd name="T30" fmla="*/ 514 w 1056"/>
                <a:gd name="T31" fmla="*/ 1445 h 1692"/>
                <a:gd name="T32" fmla="*/ 544 w 1056"/>
                <a:gd name="T33" fmla="*/ 1387 h 1692"/>
                <a:gd name="T34" fmla="*/ 585 w 1056"/>
                <a:gd name="T35" fmla="*/ 1348 h 1692"/>
                <a:gd name="T36" fmla="*/ 666 w 1056"/>
                <a:gd name="T37" fmla="*/ 1300 h 1692"/>
                <a:gd name="T38" fmla="*/ 975 w 1056"/>
                <a:gd name="T39" fmla="*/ 1138 h 1692"/>
                <a:gd name="T40" fmla="*/ 1034 w 1056"/>
                <a:gd name="T41" fmla="*/ 1095 h 1692"/>
                <a:gd name="T42" fmla="*/ 933 w 1056"/>
                <a:gd name="T43" fmla="*/ 1085 h 1692"/>
                <a:gd name="T44" fmla="*/ 793 w 1056"/>
                <a:gd name="T45" fmla="*/ 1093 h 1692"/>
                <a:gd name="T46" fmla="*/ 744 w 1056"/>
                <a:gd name="T47" fmla="*/ 1103 h 1692"/>
                <a:gd name="T48" fmla="*/ 653 w 1056"/>
                <a:gd name="T49" fmla="*/ 1138 h 1692"/>
                <a:gd name="T50" fmla="*/ 532 w 1056"/>
                <a:gd name="T51" fmla="*/ 1219 h 1692"/>
                <a:gd name="T52" fmla="*/ 459 w 1056"/>
                <a:gd name="T53" fmla="*/ 1291 h 1692"/>
                <a:gd name="T54" fmla="*/ 390 w 1056"/>
                <a:gd name="T55" fmla="*/ 1354 h 1692"/>
                <a:gd name="T56" fmla="*/ 364 w 1056"/>
                <a:gd name="T57" fmla="*/ 1362 h 1692"/>
                <a:gd name="T58" fmla="*/ 350 w 1056"/>
                <a:gd name="T59" fmla="*/ 1354 h 1692"/>
                <a:gd name="T60" fmla="*/ 350 w 1056"/>
                <a:gd name="T61" fmla="*/ 1328 h 1692"/>
                <a:gd name="T62" fmla="*/ 362 w 1056"/>
                <a:gd name="T63" fmla="*/ 1289 h 1692"/>
                <a:gd name="T64" fmla="*/ 403 w 1056"/>
                <a:gd name="T65" fmla="*/ 1225 h 1692"/>
                <a:gd name="T66" fmla="*/ 455 w 1056"/>
                <a:gd name="T67" fmla="*/ 1160 h 1692"/>
                <a:gd name="T68" fmla="*/ 463 w 1056"/>
                <a:gd name="T69" fmla="*/ 1134 h 1692"/>
                <a:gd name="T70" fmla="*/ 457 w 1056"/>
                <a:gd name="T71" fmla="*/ 1121 h 1692"/>
                <a:gd name="T72" fmla="*/ 437 w 1056"/>
                <a:gd name="T73" fmla="*/ 1113 h 1692"/>
                <a:gd name="T74" fmla="*/ 382 w 1056"/>
                <a:gd name="T75" fmla="*/ 1117 h 1692"/>
                <a:gd name="T76" fmla="*/ 358 w 1056"/>
                <a:gd name="T77" fmla="*/ 1105 h 1692"/>
                <a:gd name="T78" fmla="*/ 344 w 1056"/>
                <a:gd name="T79" fmla="*/ 1071 h 1692"/>
                <a:gd name="T80" fmla="*/ 338 w 1056"/>
                <a:gd name="T81" fmla="*/ 1006 h 1692"/>
                <a:gd name="T82" fmla="*/ 344 w 1056"/>
                <a:gd name="T83" fmla="*/ 919 h 1692"/>
                <a:gd name="T84" fmla="*/ 368 w 1056"/>
                <a:gd name="T85" fmla="*/ 850 h 1692"/>
                <a:gd name="T86" fmla="*/ 382 w 1056"/>
                <a:gd name="T87" fmla="*/ 842 h 1692"/>
                <a:gd name="T88" fmla="*/ 441 w 1056"/>
                <a:gd name="T89" fmla="*/ 838 h 1692"/>
                <a:gd name="T90" fmla="*/ 593 w 1056"/>
                <a:gd name="T91" fmla="*/ 850 h 1692"/>
                <a:gd name="T92" fmla="*/ 937 w 1056"/>
                <a:gd name="T93" fmla="*/ 907 h 1692"/>
                <a:gd name="T94" fmla="*/ 1034 w 1056"/>
                <a:gd name="T95" fmla="*/ 933 h 1692"/>
                <a:gd name="T96" fmla="*/ 1042 w 1056"/>
                <a:gd name="T97" fmla="*/ 939 h 1692"/>
                <a:gd name="T98" fmla="*/ 1028 w 1056"/>
                <a:gd name="T99" fmla="*/ 881 h 1692"/>
                <a:gd name="T100" fmla="*/ 1016 w 1056"/>
                <a:gd name="T101" fmla="*/ 822 h 1692"/>
                <a:gd name="T102" fmla="*/ 633 w 1056"/>
                <a:gd name="T103" fmla="*/ 741 h 1692"/>
                <a:gd name="T104" fmla="*/ 587 w 1056"/>
                <a:gd name="T105" fmla="*/ 727 h 1692"/>
                <a:gd name="T106" fmla="*/ 542 w 1056"/>
                <a:gd name="T107" fmla="*/ 690 h 1692"/>
                <a:gd name="T108" fmla="*/ 437 w 1056"/>
                <a:gd name="T109" fmla="*/ 555 h 1692"/>
                <a:gd name="T110" fmla="*/ 399 w 1056"/>
                <a:gd name="T111" fmla="*/ 484 h 1692"/>
                <a:gd name="T112" fmla="*/ 386 w 1056"/>
                <a:gd name="T113" fmla="*/ 423 h 1692"/>
                <a:gd name="T114" fmla="*/ 382 w 1056"/>
                <a:gd name="T115" fmla="*/ 379 h 1692"/>
                <a:gd name="T116" fmla="*/ 340 w 1056"/>
                <a:gd name="T117" fmla="*/ 179 h 1692"/>
                <a:gd name="T118" fmla="*/ 293 w 1056"/>
                <a:gd name="T119" fmla="*/ 0 h 1692"/>
                <a:gd name="T120" fmla="*/ 150 w 1056"/>
                <a:gd name="T121" fmla="*/ 102 h 1692"/>
                <a:gd name="T122" fmla="*/ 0 w 1056"/>
                <a:gd name="T123" fmla="*/ 227 h 1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56" h="1692">
                  <a:moveTo>
                    <a:pt x="0" y="227"/>
                  </a:moveTo>
                  <a:lnTo>
                    <a:pt x="0" y="227"/>
                  </a:lnTo>
                  <a:lnTo>
                    <a:pt x="12" y="296"/>
                  </a:lnTo>
                  <a:lnTo>
                    <a:pt x="28" y="369"/>
                  </a:lnTo>
                  <a:lnTo>
                    <a:pt x="45" y="440"/>
                  </a:lnTo>
                  <a:lnTo>
                    <a:pt x="63" y="514"/>
                  </a:lnTo>
                  <a:lnTo>
                    <a:pt x="105" y="660"/>
                  </a:lnTo>
                  <a:lnTo>
                    <a:pt x="146" y="802"/>
                  </a:lnTo>
                  <a:lnTo>
                    <a:pt x="184" y="939"/>
                  </a:lnTo>
                  <a:lnTo>
                    <a:pt x="202" y="1004"/>
                  </a:lnTo>
                  <a:lnTo>
                    <a:pt x="216" y="1065"/>
                  </a:lnTo>
                  <a:lnTo>
                    <a:pt x="229" y="1123"/>
                  </a:lnTo>
                  <a:lnTo>
                    <a:pt x="237" y="1178"/>
                  </a:lnTo>
                  <a:lnTo>
                    <a:pt x="243" y="1227"/>
                  </a:lnTo>
                  <a:lnTo>
                    <a:pt x="245" y="1273"/>
                  </a:lnTo>
                  <a:lnTo>
                    <a:pt x="245" y="1273"/>
                  </a:lnTo>
                  <a:lnTo>
                    <a:pt x="247" y="1348"/>
                  </a:lnTo>
                  <a:lnTo>
                    <a:pt x="251" y="1429"/>
                  </a:lnTo>
                  <a:lnTo>
                    <a:pt x="259" y="1510"/>
                  </a:lnTo>
                  <a:lnTo>
                    <a:pt x="265" y="1548"/>
                  </a:lnTo>
                  <a:lnTo>
                    <a:pt x="271" y="1583"/>
                  </a:lnTo>
                  <a:lnTo>
                    <a:pt x="277" y="1615"/>
                  </a:lnTo>
                  <a:lnTo>
                    <a:pt x="285" y="1643"/>
                  </a:lnTo>
                  <a:lnTo>
                    <a:pt x="295" y="1664"/>
                  </a:lnTo>
                  <a:lnTo>
                    <a:pt x="303" y="1682"/>
                  </a:lnTo>
                  <a:lnTo>
                    <a:pt x="308" y="1686"/>
                  </a:lnTo>
                  <a:lnTo>
                    <a:pt x="314" y="1690"/>
                  </a:lnTo>
                  <a:lnTo>
                    <a:pt x="318" y="1692"/>
                  </a:lnTo>
                  <a:lnTo>
                    <a:pt x="324" y="1692"/>
                  </a:lnTo>
                  <a:lnTo>
                    <a:pt x="330" y="1688"/>
                  </a:lnTo>
                  <a:lnTo>
                    <a:pt x="336" y="1682"/>
                  </a:lnTo>
                  <a:lnTo>
                    <a:pt x="342" y="1676"/>
                  </a:lnTo>
                  <a:lnTo>
                    <a:pt x="350" y="1664"/>
                  </a:lnTo>
                  <a:lnTo>
                    <a:pt x="350" y="1664"/>
                  </a:lnTo>
                  <a:lnTo>
                    <a:pt x="362" y="1650"/>
                  </a:lnTo>
                  <a:lnTo>
                    <a:pt x="378" y="1635"/>
                  </a:lnTo>
                  <a:lnTo>
                    <a:pt x="396" y="1621"/>
                  </a:lnTo>
                  <a:lnTo>
                    <a:pt x="415" y="1607"/>
                  </a:lnTo>
                  <a:lnTo>
                    <a:pt x="435" y="1591"/>
                  </a:lnTo>
                  <a:lnTo>
                    <a:pt x="455" y="1577"/>
                  </a:lnTo>
                  <a:lnTo>
                    <a:pt x="471" y="1561"/>
                  </a:lnTo>
                  <a:lnTo>
                    <a:pt x="484" y="1546"/>
                  </a:lnTo>
                  <a:lnTo>
                    <a:pt x="484" y="1546"/>
                  </a:lnTo>
                  <a:lnTo>
                    <a:pt x="490" y="1536"/>
                  </a:lnTo>
                  <a:lnTo>
                    <a:pt x="494" y="1524"/>
                  </a:lnTo>
                  <a:lnTo>
                    <a:pt x="500" y="1500"/>
                  </a:lnTo>
                  <a:lnTo>
                    <a:pt x="506" y="1474"/>
                  </a:lnTo>
                  <a:lnTo>
                    <a:pt x="514" y="1445"/>
                  </a:lnTo>
                  <a:lnTo>
                    <a:pt x="526" y="1417"/>
                  </a:lnTo>
                  <a:lnTo>
                    <a:pt x="534" y="1401"/>
                  </a:lnTo>
                  <a:lnTo>
                    <a:pt x="544" y="1387"/>
                  </a:lnTo>
                  <a:lnTo>
                    <a:pt x="556" y="1374"/>
                  </a:lnTo>
                  <a:lnTo>
                    <a:pt x="568" y="1360"/>
                  </a:lnTo>
                  <a:lnTo>
                    <a:pt x="585" y="1348"/>
                  </a:lnTo>
                  <a:lnTo>
                    <a:pt x="603" y="1336"/>
                  </a:lnTo>
                  <a:lnTo>
                    <a:pt x="603" y="1336"/>
                  </a:lnTo>
                  <a:lnTo>
                    <a:pt x="666" y="1300"/>
                  </a:lnTo>
                  <a:lnTo>
                    <a:pt x="732" y="1265"/>
                  </a:lnTo>
                  <a:lnTo>
                    <a:pt x="860" y="1196"/>
                  </a:lnTo>
                  <a:lnTo>
                    <a:pt x="975" y="1138"/>
                  </a:lnTo>
                  <a:lnTo>
                    <a:pt x="1056" y="1099"/>
                  </a:lnTo>
                  <a:lnTo>
                    <a:pt x="1056" y="1099"/>
                  </a:lnTo>
                  <a:lnTo>
                    <a:pt x="1034" y="1095"/>
                  </a:lnTo>
                  <a:lnTo>
                    <a:pt x="1007" y="1091"/>
                  </a:lnTo>
                  <a:lnTo>
                    <a:pt x="973" y="1087"/>
                  </a:lnTo>
                  <a:lnTo>
                    <a:pt x="933" y="1085"/>
                  </a:lnTo>
                  <a:lnTo>
                    <a:pt x="890" y="1083"/>
                  </a:lnTo>
                  <a:lnTo>
                    <a:pt x="842" y="1085"/>
                  </a:lnTo>
                  <a:lnTo>
                    <a:pt x="793" y="1093"/>
                  </a:lnTo>
                  <a:lnTo>
                    <a:pt x="793" y="1093"/>
                  </a:lnTo>
                  <a:lnTo>
                    <a:pt x="767" y="1097"/>
                  </a:lnTo>
                  <a:lnTo>
                    <a:pt x="744" y="1103"/>
                  </a:lnTo>
                  <a:lnTo>
                    <a:pt x="720" y="1111"/>
                  </a:lnTo>
                  <a:lnTo>
                    <a:pt x="698" y="1119"/>
                  </a:lnTo>
                  <a:lnTo>
                    <a:pt x="653" y="1138"/>
                  </a:lnTo>
                  <a:lnTo>
                    <a:pt x="611" y="1162"/>
                  </a:lnTo>
                  <a:lnTo>
                    <a:pt x="570" y="1190"/>
                  </a:lnTo>
                  <a:lnTo>
                    <a:pt x="532" y="1219"/>
                  </a:lnTo>
                  <a:lnTo>
                    <a:pt x="494" y="1253"/>
                  </a:lnTo>
                  <a:lnTo>
                    <a:pt x="459" y="1291"/>
                  </a:lnTo>
                  <a:lnTo>
                    <a:pt x="459" y="1291"/>
                  </a:lnTo>
                  <a:lnTo>
                    <a:pt x="427" y="1324"/>
                  </a:lnTo>
                  <a:lnTo>
                    <a:pt x="399" y="1346"/>
                  </a:lnTo>
                  <a:lnTo>
                    <a:pt x="390" y="1354"/>
                  </a:lnTo>
                  <a:lnTo>
                    <a:pt x="380" y="1358"/>
                  </a:lnTo>
                  <a:lnTo>
                    <a:pt x="370" y="1362"/>
                  </a:lnTo>
                  <a:lnTo>
                    <a:pt x="364" y="1362"/>
                  </a:lnTo>
                  <a:lnTo>
                    <a:pt x="358" y="1362"/>
                  </a:lnTo>
                  <a:lnTo>
                    <a:pt x="354" y="1358"/>
                  </a:lnTo>
                  <a:lnTo>
                    <a:pt x="350" y="1354"/>
                  </a:lnTo>
                  <a:lnTo>
                    <a:pt x="350" y="1346"/>
                  </a:lnTo>
                  <a:lnTo>
                    <a:pt x="348" y="1338"/>
                  </a:lnTo>
                  <a:lnTo>
                    <a:pt x="350" y="1328"/>
                  </a:lnTo>
                  <a:lnTo>
                    <a:pt x="356" y="1302"/>
                  </a:lnTo>
                  <a:lnTo>
                    <a:pt x="356" y="1302"/>
                  </a:lnTo>
                  <a:lnTo>
                    <a:pt x="362" y="1289"/>
                  </a:lnTo>
                  <a:lnTo>
                    <a:pt x="368" y="1275"/>
                  </a:lnTo>
                  <a:lnTo>
                    <a:pt x="386" y="1249"/>
                  </a:lnTo>
                  <a:lnTo>
                    <a:pt x="403" y="1225"/>
                  </a:lnTo>
                  <a:lnTo>
                    <a:pt x="423" y="1202"/>
                  </a:lnTo>
                  <a:lnTo>
                    <a:pt x="441" y="1180"/>
                  </a:lnTo>
                  <a:lnTo>
                    <a:pt x="455" y="1160"/>
                  </a:lnTo>
                  <a:lnTo>
                    <a:pt x="459" y="1150"/>
                  </a:lnTo>
                  <a:lnTo>
                    <a:pt x="461" y="1142"/>
                  </a:lnTo>
                  <a:lnTo>
                    <a:pt x="463" y="1134"/>
                  </a:lnTo>
                  <a:lnTo>
                    <a:pt x="461" y="1127"/>
                  </a:lnTo>
                  <a:lnTo>
                    <a:pt x="461" y="1127"/>
                  </a:lnTo>
                  <a:lnTo>
                    <a:pt x="457" y="1121"/>
                  </a:lnTo>
                  <a:lnTo>
                    <a:pt x="451" y="1117"/>
                  </a:lnTo>
                  <a:lnTo>
                    <a:pt x="445" y="1115"/>
                  </a:lnTo>
                  <a:lnTo>
                    <a:pt x="437" y="1113"/>
                  </a:lnTo>
                  <a:lnTo>
                    <a:pt x="419" y="1115"/>
                  </a:lnTo>
                  <a:lnTo>
                    <a:pt x="401" y="1117"/>
                  </a:lnTo>
                  <a:lnTo>
                    <a:pt x="382" y="1117"/>
                  </a:lnTo>
                  <a:lnTo>
                    <a:pt x="374" y="1115"/>
                  </a:lnTo>
                  <a:lnTo>
                    <a:pt x="366" y="1111"/>
                  </a:lnTo>
                  <a:lnTo>
                    <a:pt x="358" y="1105"/>
                  </a:lnTo>
                  <a:lnTo>
                    <a:pt x="352" y="1097"/>
                  </a:lnTo>
                  <a:lnTo>
                    <a:pt x="348" y="1085"/>
                  </a:lnTo>
                  <a:lnTo>
                    <a:pt x="344" y="1071"/>
                  </a:lnTo>
                  <a:lnTo>
                    <a:pt x="344" y="1071"/>
                  </a:lnTo>
                  <a:lnTo>
                    <a:pt x="340" y="1038"/>
                  </a:lnTo>
                  <a:lnTo>
                    <a:pt x="338" y="1006"/>
                  </a:lnTo>
                  <a:lnTo>
                    <a:pt x="338" y="976"/>
                  </a:lnTo>
                  <a:lnTo>
                    <a:pt x="340" y="947"/>
                  </a:lnTo>
                  <a:lnTo>
                    <a:pt x="344" y="919"/>
                  </a:lnTo>
                  <a:lnTo>
                    <a:pt x="350" y="895"/>
                  </a:lnTo>
                  <a:lnTo>
                    <a:pt x="358" y="871"/>
                  </a:lnTo>
                  <a:lnTo>
                    <a:pt x="368" y="850"/>
                  </a:lnTo>
                  <a:lnTo>
                    <a:pt x="368" y="850"/>
                  </a:lnTo>
                  <a:lnTo>
                    <a:pt x="374" y="846"/>
                  </a:lnTo>
                  <a:lnTo>
                    <a:pt x="382" y="842"/>
                  </a:lnTo>
                  <a:lnTo>
                    <a:pt x="392" y="840"/>
                  </a:lnTo>
                  <a:lnTo>
                    <a:pt x="405" y="838"/>
                  </a:lnTo>
                  <a:lnTo>
                    <a:pt x="441" y="838"/>
                  </a:lnTo>
                  <a:lnTo>
                    <a:pt x="484" y="840"/>
                  </a:lnTo>
                  <a:lnTo>
                    <a:pt x="536" y="844"/>
                  </a:lnTo>
                  <a:lnTo>
                    <a:pt x="593" y="850"/>
                  </a:lnTo>
                  <a:lnTo>
                    <a:pt x="714" y="866"/>
                  </a:lnTo>
                  <a:lnTo>
                    <a:pt x="835" y="887"/>
                  </a:lnTo>
                  <a:lnTo>
                    <a:pt x="937" y="907"/>
                  </a:lnTo>
                  <a:lnTo>
                    <a:pt x="981" y="917"/>
                  </a:lnTo>
                  <a:lnTo>
                    <a:pt x="1013" y="925"/>
                  </a:lnTo>
                  <a:lnTo>
                    <a:pt x="1034" y="933"/>
                  </a:lnTo>
                  <a:lnTo>
                    <a:pt x="1038" y="935"/>
                  </a:lnTo>
                  <a:lnTo>
                    <a:pt x="1042" y="939"/>
                  </a:lnTo>
                  <a:lnTo>
                    <a:pt x="1042" y="939"/>
                  </a:lnTo>
                  <a:lnTo>
                    <a:pt x="1042" y="941"/>
                  </a:lnTo>
                  <a:lnTo>
                    <a:pt x="1042" y="941"/>
                  </a:lnTo>
                  <a:lnTo>
                    <a:pt x="1028" y="881"/>
                  </a:lnTo>
                  <a:lnTo>
                    <a:pt x="1016" y="822"/>
                  </a:lnTo>
                  <a:lnTo>
                    <a:pt x="1016" y="822"/>
                  </a:lnTo>
                  <a:lnTo>
                    <a:pt x="1016" y="822"/>
                  </a:lnTo>
                  <a:lnTo>
                    <a:pt x="829" y="784"/>
                  </a:lnTo>
                  <a:lnTo>
                    <a:pt x="688" y="755"/>
                  </a:lnTo>
                  <a:lnTo>
                    <a:pt x="633" y="741"/>
                  </a:lnTo>
                  <a:lnTo>
                    <a:pt x="599" y="733"/>
                  </a:lnTo>
                  <a:lnTo>
                    <a:pt x="599" y="733"/>
                  </a:lnTo>
                  <a:lnTo>
                    <a:pt x="587" y="727"/>
                  </a:lnTo>
                  <a:lnTo>
                    <a:pt x="573" y="719"/>
                  </a:lnTo>
                  <a:lnTo>
                    <a:pt x="558" y="705"/>
                  </a:lnTo>
                  <a:lnTo>
                    <a:pt x="542" y="690"/>
                  </a:lnTo>
                  <a:lnTo>
                    <a:pt x="506" y="652"/>
                  </a:lnTo>
                  <a:lnTo>
                    <a:pt x="471" y="605"/>
                  </a:lnTo>
                  <a:lnTo>
                    <a:pt x="437" y="555"/>
                  </a:lnTo>
                  <a:lnTo>
                    <a:pt x="423" y="531"/>
                  </a:lnTo>
                  <a:lnTo>
                    <a:pt x="409" y="508"/>
                  </a:lnTo>
                  <a:lnTo>
                    <a:pt x="399" y="484"/>
                  </a:lnTo>
                  <a:lnTo>
                    <a:pt x="392" y="462"/>
                  </a:lnTo>
                  <a:lnTo>
                    <a:pt x="388" y="440"/>
                  </a:lnTo>
                  <a:lnTo>
                    <a:pt x="386" y="423"/>
                  </a:lnTo>
                  <a:lnTo>
                    <a:pt x="386" y="423"/>
                  </a:lnTo>
                  <a:lnTo>
                    <a:pt x="386" y="405"/>
                  </a:lnTo>
                  <a:lnTo>
                    <a:pt x="382" y="379"/>
                  </a:lnTo>
                  <a:lnTo>
                    <a:pt x="372" y="320"/>
                  </a:lnTo>
                  <a:lnTo>
                    <a:pt x="358" y="251"/>
                  </a:lnTo>
                  <a:lnTo>
                    <a:pt x="340" y="179"/>
                  </a:lnTo>
                  <a:lnTo>
                    <a:pt x="308" y="55"/>
                  </a:lnTo>
                  <a:lnTo>
                    <a:pt x="293" y="0"/>
                  </a:lnTo>
                  <a:lnTo>
                    <a:pt x="293" y="0"/>
                  </a:lnTo>
                  <a:lnTo>
                    <a:pt x="265" y="19"/>
                  </a:lnTo>
                  <a:lnTo>
                    <a:pt x="196" y="69"/>
                  </a:lnTo>
                  <a:lnTo>
                    <a:pt x="150" y="102"/>
                  </a:lnTo>
                  <a:lnTo>
                    <a:pt x="101" y="142"/>
                  </a:lnTo>
                  <a:lnTo>
                    <a:pt x="49" y="183"/>
                  </a:lnTo>
                  <a:lnTo>
                    <a:pt x="0" y="227"/>
                  </a:lnTo>
                  <a:lnTo>
                    <a:pt x="0" y="227"/>
                  </a:lnTo>
                  <a:close/>
                </a:path>
              </a:pathLst>
            </a:custGeom>
            <a:solidFill>
              <a:srgbClr val="E2A5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sz="2800">
                <a:latin typeface="Times New Roman" panose="02020603050405020304" pitchFamily="18" charset="0"/>
                <a:cs typeface="Times New Roman" panose="02020603050405020304" pitchFamily="18" charset="0"/>
              </a:endParaRPr>
            </a:p>
          </p:txBody>
        </p:sp>
        <p:sp>
          <p:nvSpPr>
            <p:cNvPr id="444" name="Freeform 12"/>
            <p:cNvSpPr/>
            <p:nvPr/>
          </p:nvSpPr>
          <p:spPr bwMode="auto">
            <a:xfrm>
              <a:off x="4232276" y="2370138"/>
              <a:ext cx="850900" cy="1141413"/>
            </a:xfrm>
            <a:custGeom>
              <a:avLst/>
              <a:gdLst>
                <a:gd name="T0" fmla="*/ 26 w 536"/>
                <a:gd name="T1" fmla="*/ 0 h 719"/>
                <a:gd name="T2" fmla="*/ 26 w 536"/>
                <a:gd name="T3" fmla="*/ 29 h 719"/>
                <a:gd name="T4" fmla="*/ 40 w 536"/>
                <a:gd name="T5" fmla="*/ 124 h 719"/>
                <a:gd name="T6" fmla="*/ 62 w 536"/>
                <a:gd name="T7" fmla="*/ 235 h 719"/>
                <a:gd name="T8" fmla="*/ 71 w 536"/>
                <a:gd name="T9" fmla="*/ 302 h 719"/>
                <a:gd name="T10" fmla="*/ 70 w 536"/>
                <a:gd name="T11" fmla="*/ 330 h 719"/>
                <a:gd name="T12" fmla="*/ 64 w 536"/>
                <a:gd name="T13" fmla="*/ 336 h 719"/>
                <a:gd name="T14" fmla="*/ 46 w 536"/>
                <a:gd name="T15" fmla="*/ 350 h 719"/>
                <a:gd name="T16" fmla="*/ 4 w 536"/>
                <a:gd name="T17" fmla="*/ 373 h 719"/>
                <a:gd name="T18" fmla="*/ 0 w 536"/>
                <a:gd name="T19" fmla="*/ 377 h 719"/>
                <a:gd name="T20" fmla="*/ 0 w 536"/>
                <a:gd name="T21" fmla="*/ 393 h 719"/>
                <a:gd name="T22" fmla="*/ 8 w 536"/>
                <a:gd name="T23" fmla="*/ 425 h 719"/>
                <a:gd name="T24" fmla="*/ 36 w 536"/>
                <a:gd name="T25" fmla="*/ 478 h 719"/>
                <a:gd name="T26" fmla="*/ 83 w 536"/>
                <a:gd name="T27" fmla="*/ 537 h 719"/>
                <a:gd name="T28" fmla="*/ 147 w 536"/>
                <a:gd name="T29" fmla="*/ 599 h 719"/>
                <a:gd name="T30" fmla="*/ 222 w 536"/>
                <a:gd name="T31" fmla="*/ 654 h 719"/>
                <a:gd name="T32" fmla="*/ 285 w 536"/>
                <a:gd name="T33" fmla="*/ 686 h 719"/>
                <a:gd name="T34" fmla="*/ 331 w 536"/>
                <a:gd name="T35" fmla="*/ 704 h 719"/>
                <a:gd name="T36" fmla="*/ 376 w 536"/>
                <a:gd name="T37" fmla="*/ 713 h 719"/>
                <a:gd name="T38" fmla="*/ 423 w 536"/>
                <a:gd name="T39" fmla="*/ 719 h 719"/>
                <a:gd name="T40" fmla="*/ 447 w 536"/>
                <a:gd name="T41" fmla="*/ 719 h 719"/>
                <a:gd name="T42" fmla="*/ 483 w 536"/>
                <a:gd name="T43" fmla="*/ 713 h 719"/>
                <a:gd name="T44" fmla="*/ 511 w 536"/>
                <a:gd name="T45" fmla="*/ 696 h 719"/>
                <a:gd name="T46" fmla="*/ 528 w 536"/>
                <a:gd name="T47" fmla="*/ 666 h 719"/>
                <a:gd name="T48" fmla="*/ 536 w 536"/>
                <a:gd name="T49" fmla="*/ 626 h 719"/>
                <a:gd name="T50" fmla="*/ 532 w 536"/>
                <a:gd name="T51" fmla="*/ 575 h 719"/>
                <a:gd name="T52" fmla="*/ 516 w 536"/>
                <a:gd name="T53" fmla="*/ 514 h 719"/>
                <a:gd name="T54" fmla="*/ 489 w 536"/>
                <a:gd name="T55" fmla="*/ 443 h 719"/>
                <a:gd name="T56" fmla="*/ 447 w 536"/>
                <a:gd name="T57" fmla="*/ 362 h 719"/>
                <a:gd name="T58" fmla="*/ 400 w 536"/>
                <a:gd name="T59" fmla="*/ 352 h 719"/>
                <a:gd name="T60" fmla="*/ 352 w 536"/>
                <a:gd name="T61" fmla="*/ 338 h 719"/>
                <a:gd name="T62" fmla="*/ 346 w 536"/>
                <a:gd name="T63" fmla="*/ 334 h 719"/>
                <a:gd name="T64" fmla="*/ 323 w 536"/>
                <a:gd name="T65" fmla="*/ 298 h 719"/>
                <a:gd name="T66" fmla="*/ 307 w 536"/>
                <a:gd name="T67" fmla="*/ 263 h 719"/>
                <a:gd name="T68" fmla="*/ 299 w 536"/>
                <a:gd name="T69" fmla="*/ 227 h 719"/>
                <a:gd name="T70" fmla="*/ 295 w 536"/>
                <a:gd name="T71" fmla="*/ 168 h 719"/>
                <a:gd name="T72" fmla="*/ 301 w 536"/>
                <a:gd name="T73" fmla="*/ 126 h 719"/>
                <a:gd name="T74" fmla="*/ 273 w 536"/>
                <a:gd name="T75" fmla="*/ 120 h 719"/>
                <a:gd name="T76" fmla="*/ 222 w 536"/>
                <a:gd name="T77" fmla="*/ 106 h 719"/>
                <a:gd name="T78" fmla="*/ 151 w 536"/>
                <a:gd name="T79" fmla="*/ 77 h 719"/>
                <a:gd name="T80" fmla="*/ 75 w 536"/>
                <a:gd name="T81" fmla="*/ 33 h 719"/>
                <a:gd name="T82" fmla="*/ 26 w 536"/>
                <a:gd name="T83"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6" h="719">
                  <a:moveTo>
                    <a:pt x="26" y="0"/>
                  </a:moveTo>
                  <a:lnTo>
                    <a:pt x="26" y="0"/>
                  </a:lnTo>
                  <a:lnTo>
                    <a:pt x="26" y="12"/>
                  </a:lnTo>
                  <a:lnTo>
                    <a:pt x="26" y="29"/>
                  </a:lnTo>
                  <a:lnTo>
                    <a:pt x="30" y="73"/>
                  </a:lnTo>
                  <a:lnTo>
                    <a:pt x="40" y="124"/>
                  </a:lnTo>
                  <a:lnTo>
                    <a:pt x="52" y="180"/>
                  </a:lnTo>
                  <a:lnTo>
                    <a:pt x="62" y="235"/>
                  </a:lnTo>
                  <a:lnTo>
                    <a:pt x="70" y="282"/>
                  </a:lnTo>
                  <a:lnTo>
                    <a:pt x="71" y="302"/>
                  </a:lnTo>
                  <a:lnTo>
                    <a:pt x="71" y="318"/>
                  </a:lnTo>
                  <a:lnTo>
                    <a:pt x="70" y="330"/>
                  </a:lnTo>
                  <a:lnTo>
                    <a:pt x="68" y="334"/>
                  </a:lnTo>
                  <a:lnTo>
                    <a:pt x="64" y="336"/>
                  </a:lnTo>
                  <a:lnTo>
                    <a:pt x="64" y="336"/>
                  </a:lnTo>
                  <a:lnTo>
                    <a:pt x="46" y="350"/>
                  </a:lnTo>
                  <a:lnTo>
                    <a:pt x="26" y="362"/>
                  </a:lnTo>
                  <a:lnTo>
                    <a:pt x="4" y="373"/>
                  </a:lnTo>
                  <a:lnTo>
                    <a:pt x="4" y="373"/>
                  </a:lnTo>
                  <a:lnTo>
                    <a:pt x="0" y="377"/>
                  </a:lnTo>
                  <a:lnTo>
                    <a:pt x="0" y="385"/>
                  </a:lnTo>
                  <a:lnTo>
                    <a:pt x="0" y="393"/>
                  </a:lnTo>
                  <a:lnTo>
                    <a:pt x="0" y="403"/>
                  </a:lnTo>
                  <a:lnTo>
                    <a:pt x="8" y="425"/>
                  </a:lnTo>
                  <a:lnTo>
                    <a:pt x="20" y="451"/>
                  </a:lnTo>
                  <a:lnTo>
                    <a:pt x="36" y="478"/>
                  </a:lnTo>
                  <a:lnTo>
                    <a:pt x="58" y="508"/>
                  </a:lnTo>
                  <a:lnTo>
                    <a:pt x="83" y="537"/>
                  </a:lnTo>
                  <a:lnTo>
                    <a:pt x="113" y="569"/>
                  </a:lnTo>
                  <a:lnTo>
                    <a:pt x="147" y="599"/>
                  </a:lnTo>
                  <a:lnTo>
                    <a:pt x="182" y="626"/>
                  </a:lnTo>
                  <a:lnTo>
                    <a:pt x="222" y="654"/>
                  </a:lnTo>
                  <a:lnTo>
                    <a:pt x="263" y="676"/>
                  </a:lnTo>
                  <a:lnTo>
                    <a:pt x="285" y="686"/>
                  </a:lnTo>
                  <a:lnTo>
                    <a:pt x="307" y="696"/>
                  </a:lnTo>
                  <a:lnTo>
                    <a:pt x="331" y="704"/>
                  </a:lnTo>
                  <a:lnTo>
                    <a:pt x="352" y="710"/>
                  </a:lnTo>
                  <a:lnTo>
                    <a:pt x="376" y="713"/>
                  </a:lnTo>
                  <a:lnTo>
                    <a:pt x="400" y="717"/>
                  </a:lnTo>
                  <a:lnTo>
                    <a:pt x="423" y="719"/>
                  </a:lnTo>
                  <a:lnTo>
                    <a:pt x="447" y="719"/>
                  </a:lnTo>
                  <a:lnTo>
                    <a:pt x="447" y="719"/>
                  </a:lnTo>
                  <a:lnTo>
                    <a:pt x="467" y="717"/>
                  </a:lnTo>
                  <a:lnTo>
                    <a:pt x="483" y="713"/>
                  </a:lnTo>
                  <a:lnTo>
                    <a:pt x="497" y="706"/>
                  </a:lnTo>
                  <a:lnTo>
                    <a:pt x="511" y="696"/>
                  </a:lnTo>
                  <a:lnTo>
                    <a:pt x="520" y="682"/>
                  </a:lnTo>
                  <a:lnTo>
                    <a:pt x="528" y="666"/>
                  </a:lnTo>
                  <a:lnTo>
                    <a:pt x="532" y="646"/>
                  </a:lnTo>
                  <a:lnTo>
                    <a:pt x="536" y="626"/>
                  </a:lnTo>
                  <a:lnTo>
                    <a:pt x="534" y="601"/>
                  </a:lnTo>
                  <a:lnTo>
                    <a:pt x="532" y="575"/>
                  </a:lnTo>
                  <a:lnTo>
                    <a:pt x="526" y="545"/>
                  </a:lnTo>
                  <a:lnTo>
                    <a:pt x="516" y="514"/>
                  </a:lnTo>
                  <a:lnTo>
                    <a:pt x="505" y="480"/>
                  </a:lnTo>
                  <a:lnTo>
                    <a:pt x="489" y="443"/>
                  </a:lnTo>
                  <a:lnTo>
                    <a:pt x="469" y="403"/>
                  </a:lnTo>
                  <a:lnTo>
                    <a:pt x="447" y="362"/>
                  </a:lnTo>
                  <a:lnTo>
                    <a:pt x="447" y="362"/>
                  </a:lnTo>
                  <a:lnTo>
                    <a:pt x="400" y="352"/>
                  </a:lnTo>
                  <a:lnTo>
                    <a:pt x="366" y="342"/>
                  </a:lnTo>
                  <a:lnTo>
                    <a:pt x="352" y="338"/>
                  </a:lnTo>
                  <a:lnTo>
                    <a:pt x="346" y="334"/>
                  </a:lnTo>
                  <a:lnTo>
                    <a:pt x="346" y="334"/>
                  </a:lnTo>
                  <a:lnTo>
                    <a:pt x="333" y="316"/>
                  </a:lnTo>
                  <a:lnTo>
                    <a:pt x="323" y="298"/>
                  </a:lnTo>
                  <a:lnTo>
                    <a:pt x="313" y="280"/>
                  </a:lnTo>
                  <a:lnTo>
                    <a:pt x="307" y="263"/>
                  </a:lnTo>
                  <a:lnTo>
                    <a:pt x="301" y="245"/>
                  </a:lnTo>
                  <a:lnTo>
                    <a:pt x="299" y="227"/>
                  </a:lnTo>
                  <a:lnTo>
                    <a:pt x="295" y="195"/>
                  </a:lnTo>
                  <a:lnTo>
                    <a:pt x="295" y="168"/>
                  </a:lnTo>
                  <a:lnTo>
                    <a:pt x="297" y="146"/>
                  </a:lnTo>
                  <a:lnTo>
                    <a:pt x="301" y="126"/>
                  </a:lnTo>
                  <a:lnTo>
                    <a:pt x="301" y="126"/>
                  </a:lnTo>
                  <a:lnTo>
                    <a:pt x="273" y="120"/>
                  </a:lnTo>
                  <a:lnTo>
                    <a:pt x="247" y="114"/>
                  </a:lnTo>
                  <a:lnTo>
                    <a:pt x="222" y="106"/>
                  </a:lnTo>
                  <a:lnTo>
                    <a:pt x="198" y="97"/>
                  </a:lnTo>
                  <a:lnTo>
                    <a:pt x="151" y="77"/>
                  </a:lnTo>
                  <a:lnTo>
                    <a:pt x="111" y="55"/>
                  </a:lnTo>
                  <a:lnTo>
                    <a:pt x="75" y="33"/>
                  </a:lnTo>
                  <a:lnTo>
                    <a:pt x="50" y="16"/>
                  </a:lnTo>
                  <a:lnTo>
                    <a:pt x="26" y="0"/>
                  </a:lnTo>
                  <a:lnTo>
                    <a:pt x="26" y="0"/>
                  </a:lnTo>
                  <a:close/>
                </a:path>
              </a:pathLst>
            </a:custGeom>
            <a:solidFill>
              <a:srgbClr val="FBD3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sz="2800">
                <a:latin typeface="Times New Roman" panose="02020603050405020304" pitchFamily="18" charset="0"/>
                <a:cs typeface="Times New Roman" panose="02020603050405020304" pitchFamily="18" charset="0"/>
              </a:endParaRPr>
            </a:p>
          </p:txBody>
        </p:sp>
        <p:sp>
          <p:nvSpPr>
            <p:cNvPr id="445" name="Freeform 13"/>
            <p:cNvSpPr/>
            <p:nvPr/>
          </p:nvSpPr>
          <p:spPr bwMode="auto">
            <a:xfrm>
              <a:off x="6229351" y="4968875"/>
              <a:ext cx="2119313" cy="1481138"/>
            </a:xfrm>
            <a:custGeom>
              <a:avLst/>
              <a:gdLst>
                <a:gd name="T0" fmla="*/ 987 w 1335"/>
                <a:gd name="T1" fmla="*/ 543 h 933"/>
                <a:gd name="T2" fmla="*/ 1015 w 1335"/>
                <a:gd name="T3" fmla="*/ 530 h 933"/>
                <a:gd name="T4" fmla="*/ 1111 w 1335"/>
                <a:gd name="T5" fmla="*/ 480 h 933"/>
                <a:gd name="T6" fmla="*/ 1171 w 1335"/>
                <a:gd name="T7" fmla="*/ 447 h 933"/>
                <a:gd name="T8" fmla="*/ 1228 w 1335"/>
                <a:gd name="T9" fmla="*/ 409 h 933"/>
                <a:gd name="T10" fmla="*/ 1280 w 1335"/>
                <a:gd name="T11" fmla="*/ 364 h 933"/>
                <a:gd name="T12" fmla="*/ 1317 w 1335"/>
                <a:gd name="T13" fmla="*/ 312 h 933"/>
                <a:gd name="T14" fmla="*/ 1329 w 1335"/>
                <a:gd name="T15" fmla="*/ 284 h 933"/>
                <a:gd name="T16" fmla="*/ 1335 w 1335"/>
                <a:gd name="T17" fmla="*/ 255 h 933"/>
                <a:gd name="T18" fmla="*/ 1335 w 1335"/>
                <a:gd name="T19" fmla="*/ 239 h 933"/>
                <a:gd name="T20" fmla="*/ 1333 w 1335"/>
                <a:gd name="T21" fmla="*/ 211 h 933"/>
                <a:gd name="T22" fmla="*/ 1325 w 1335"/>
                <a:gd name="T23" fmla="*/ 186 h 933"/>
                <a:gd name="T24" fmla="*/ 1305 w 1335"/>
                <a:gd name="T25" fmla="*/ 150 h 933"/>
                <a:gd name="T26" fmla="*/ 1266 w 1335"/>
                <a:gd name="T27" fmla="*/ 110 h 933"/>
                <a:gd name="T28" fmla="*/ 1216 w 1335"/>
                <a:gd name="T29" fmla="*/ 77 h 933"/>
                <a:gd name="T30" fmla="*/ 1161 w 1335"/>
                <a:gd name="T31" fmla="*/ 49 h 933"/>
                <a:gd name="T32" fmla="*/ 1102 w 1335"/>
                <a:gd name="T33" fmla="*/ 27 h 933"/>
                <a:gd name="T34" fmla="*/ 997 w 1335"/>
                <a:gd name="T35" fmla="*/ 0 h 933"/>
                <a:gd name="T36" fmla="*/ 987 w 1335"/>
                <a:gd name="T37" fmla="*/ 0 h 933"/>
                <a:gd name="T38" fmla="*/ 955 w 1335"/>
                <a:gd name="T39" fmla="*/ 4 h 933"/>
                <a:gd name="T40" fmla="*/ 892 w 1335"/>
                <a:gd name="T41" fmla="*/ 29 h 933"/>
                <a:gd name="T42" fmla="*/ 779 w 1335"/>
                <a:gd name="T43" fmla="*/ 89 h 933"/>
                <a:gd name="T44" fmla="*/ 574 w 1335"/>
                <a:gd name="T45" fmla="*/ 211 h 933"/>
                <a:gd name="T46" fmla="*/ 281 w 1335"/>
                <a:gd name="T47" fmla="*/ 397 h 933"/>
                <a:gd name="T48" fmla="*/ 48 w 1335"/>
                <a:gd name="T49" fmla="*/ 543 h 933"/>
                <a:gd name="T50" fmla="*/ 32 w 1335"/>
                <a:gd name="T51" fmla="*/ 555 h 933"/>
                <a:gd name="T52" fmla="*/ 10 w 1335"/>
                <a:gd name="T53" fmla="*/ 581 h 933"/>
                <a:gd name="T54" fmla="*/ 2 w 1335"/>
                <a:gd name="T55" fmla="*/ 609 h 933"/>
                <a:gd name="T56" fmla="*/ 4 w 1335"/>
                <a:gd name="T57" fmla="*/ 640 h 933"/>
                <a:gd name="T58" fmla="*/ 16 w 1335"/>
                <a:gd name="T59" fmla="*/ 674 h 933"/>
                <a:gd name="T60" fmla="*/ 36 w 1335"/>
                <a:gd name="T61" fmla="*/ 708 h 933"/>
                <a:gd name="T62" fmla="*/ 77 w 1335"/>
                <a:gd name="T63" fmla="*/ 761 h 933"/>
                <a:gd name="T64" fmla="*/ 148 w 1335"/>
                <a:gd name="T65" fmla="*/ 826 h 933"/>
                <a:gd name="T66" fmla="*/ 227 w 1335"/>
                <a:gd name="T67" fmla="*/ 880 h 933"/>
                <a:gd name="T68" fmla="*/ 301 w 1335"/>
                <a:gd name="T69" fmla="*/ 919 h 933"/>
                <a:gd name="T70" fmla="*/ 344 w 1335"/>
                <a:gd name="T71" fmla="*/ 931 h 933"/>
                <a:gd name="T72" fmla="*/ 366 w 1335"/>
                <a:gd name="T73" fmla="*/ 933 h 933"/>
                <a:gd name="T74" fmla="*/ 374 w 1335"/>
                <a:gd name="T75" fmla="*/ 929 h 933"/>
                <a:gd name="T76" fmla="*/ 534 w 1335"/>
                <a:gd name="T77" fmla="*/ 836 h 933"/>
                <a:gd name="T78" fmla="*/ 738 w 1335"/>
                <a:gd name="T79" fmla="*/ 708 h 933"/>
                <a:gd name="T80" fmla="*/ 987 w 1335"/>
                <a:gd name="T81" fmla="*/ 543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35" h="933">
                  <a:moveTo>
                    <a:pt x="987" y="543"/>
                  </a:moveTo>
                  <a:lnTo>
                    <a:pt x="987" y="543"/>
                  </a:lnTo>
                  <a:lnTo>
                    <a:pt x="999" y="538"/>
                  </a:lnTo>
                  <a:lnTo>
                    <a:pt x="1015" y="530"/>
                  </a:lnTo>
                  <a:lnTo>
                    <a:pt x="1058" y="508"/>
                  </a:lnTo>
                  <a:lnTo>
                    <a:pt x="1111" y="480"/>
                  </a:lnTo>
                  <a:lnTo>
                    <a:pt x="1141" y="464"/>
                  </a:lnTo>
                  <a:lnTo>
                    <a:pt x="1171" y="447"/>
                  </a:lnTo>
                  <a:lnTo>
                    <a:pt x="1200" y="429"/>
                  </a:lnTo>
                  <a:lnTo>
                    <a:pt x="1228" y="409"/>
                  </a:lnTo>
                  <a:lnTo>
                    <a:pt x="1256" y="387"/>
                  </a:lnTo>
                  <a:lnTo>
                    <a:pt x="1280" y="364"/>
                  </a:lnTo>
                  <a:lnTo>
                    <a:pt x="1299" y="338"/>
                  </a:lnTo>
                  <a:lnTo>
                    <a:pt x="1317" y="312"/>
                  </a:lnTo>
                  <a:lnTo>
                    <a:pt x="1323" y="298"/>
                  </a:lnTo>
                  <a:lnTo>
                    <a:pt x="1329" y="284"/>
                  </a:lnTo>
                  <a:lnTo>
                    <a:pt x="1333" y="269"/>
                  </a:lnTo>
                  <a:lnTo>
                    <a:pt x="1335" y="255"/>
                  </a:lnTo>
                  <a:lnTo>
                    <a:pt x="1335" y="255"/>
                  </a:lnTo>
                  <a:lnTo>
                    <a:pt x="1335" y="239"/>
                  </a:lnTo>
                  <a:lnTo>
                    <a:pt x="1335" y="225"/>
                  </a:lnTo>
                  <a:lnTo>
                    <a:pt x="1333" y="211"/>
                  </a:lnTo>
                  <a:lnTo>
                    <a:pt x="1329" y="199"/>
                  </a:lnTo>
                  <a:lnTo>
                    <a:pt x="1325" y="186"/>
                  </a:lnTo>
                  <a:lnTo>
                    <a:pt x="1319" y="174"/>
                  </a:lnTo>
                  <a:lnTo>
                    <a:pt x="1305" y="150"/>
                  </a:lnTo>
                  <a:lnTo>
                    <a:pt x="1287" y="130"/>
                  </a:lnTo>
                  <a:lnTo>
                    <a:pt x="1266" y="110"/>
                  </a:lnTo>
                  <a:lnTo>
                    <a:pt x="1242" y="93"/>
                  </a:lnTo>
                  <a:lnTo>
                    <a:pt x="1216" y="77"/>
                  </a:lnTo>
                  <a:lnTo>
                    <a:pt x="1189" y="63"/>
                  </a:lnTo>
                  <a:lnTo>
                    <a:pt x="1161" y="49"/>
                  </a:lnTo>
                  <a:lnTo>
                    <a:pt x="1131" y="39"/>
                  </a:lnTo>
                  <a:lnTo>
                    <a:pt x="1102" y="27"/>
                  </a:lnTo>
                  <a:lnTo>
                    <a:pt x="1046" y="12"/>
                  </a:lnTo>
                  <a:lnTo>
                    <a:pt x="997" y="0"/>
                  </a:lnTo>
                  <a:lnTo>
                    <a:pt x="997" y="0"/>
                  </a:lnTo>
                  <a:lnTo>
                    <a:pt x="987" y="0"/>
                  </a:lnTo>
                  <a:lnTo>
                    <a:pt x="973" y="0"/>
                  </a:lnTo>
                  <a:lnTo>
                    <a:pt x="955" y="4"/>
                  </a:lnTo>
                  <a:lnTo>
                    <a:pt x="937" y="12"/>
                  </a:lnTo>
                  <a:lnTo>
                    <a:pt x="892" y="29"/>
                  </a:lnTo>
                  <a:lnTo>
                    <a:pt x="839" y="55"/>
                  </a:lnTo>
                  <a:lnTo>
                    <a:pt x="779" y="89"/>
                  </a:lnTo>
                  <a:lnTo>
                    <a:pt x="714" y="124"/>
                  </a:lnTo>
                  <a:lnTo>
                    <a:pt x="574" y="211"/>
                  </a:lnTo>
                  <a:lnTo>
                    <a:pt x="425" y="304"/>
                  </a:lnTo>
                  <a:lnTo>
                    <a:pt x="281" y="397"/>
                  </a:lnTo>
                  <a:lnTo>
                    <a:pt x="152" y="480"/>
                  </a:lnTo>
                  <a:lnTo>
                    <a:pt x="48" y="543"/>
                  </a:lnTo>
                  <a:lnTo>
                    <a:pt x="48" y="543"/>
                  </a:lnTo>
                  <a:lnTo>
                    <a:pt x="32" y="555"/>
                  </a:lnTo>
                  <a:lnTo>
                    <a:pt x="20" y="567"/>
                  </a:lnTo>
                  <a:lnTo>
                    <a:pt x="10" y="581"/>
                  </a:lnTo>
                  <a:lnTo>
                    <a:pt x="4" y="595"/>
                  </a:lnTo>
                  <a:lnTo>
                    <a:pt x="2" y="609"/>
                  </a:lnTo>
                  <a:lnTo>
                    <a:pt x="0" y="625"/>
                  </a:lnTo>
                  <a:lnTo>
                    <a:pt x="4" y="640"/>
                  </a:lnTo>
                  <a:lnTo>
                    <a:pt x="8" y="656"/>
                  </a:lnTo>
                  <a:lnTo>
                    <a:pt x="16" y="674"/>
                  </a:lnTo>
                  <a:lnTo>
                    <a:pt x="24" y="692"/>
                  </a:lnTo>
                  <a:lnTo>
                    <a:pt x="36" y="708"/>
                  </a:lnTo>
                  <a:lnTo>
                    <a:pt x="48" y="725"/>
                  </a:lnTo>
                  <a:lnTo>
                    <a:pt x="77" y="761"/>
                  </a:lnTo>
                  <a:lnTo>
                    <a:pt x="111" y="793"/>
                  </a:lnTo>
                  <a:lnTo>
                    <a:pt x="148" y="826"/>
                  </a:lnTo>
                  <a:lnTo>
                    <a:pt x="188" y="854"/>
                  </a:lnTo>
                  <a:lnTo>
                    <a:pt x="227" y="880"/>
                  </a:lnTo>
                  <a:lnTo>
                    <a:pt x="265" y="901"/>
                  </a:lnTo>
                  <a:lnTo>
                    <a:pt x="301" y="919"/>
                  </a:lnTo>
                  <a:lnTo>
                    <a:pt x="330" y="929"/>
                  </a:lnTo>
                  <a:lnTo>
                    <a:pt x="344" y="931"/>
                  </a:lnTo>
                  <a:lnTo>
                    <a:pt x="356" y="933"/>
                  </a:lnTo>
                  <a:lnTo>
                    <a:pt x="366" y="933"/>
                  </a:lnTo>
                  <a:lnTo>
                    <a:pt x="374" y="929"/>
                  </a:lnTo>
                  <a:lnTo>
                    <a:pt x="374" y="929"/>
                  </a:lnTo>
                  <a:lnTo>
                    <a:pt x="445" y="891"/>
                  </a:lnTo>
                  <a:lnTo>
                    <a:pt x="534" y="836"/>
                  </a:lnTo>
                  <a:lnTo>
                    <a:pt x="635" y="773"/>
                  </a:lnTo>
                  <a:lnTo>
                    <a:pt x="738" y="708"/>
                  </a:lnTo>
                  <a:lnTo>
                    <a:pt x="914" y="593"/>
                  </a:lnTo>
                  <a:lnTo>
                    <a:pt x="987" y="543"/>
                  </a:lnTo>
                  <a:lnTo>
                    <a:pt x="987" y="543"/>
                  </a:lnTo>
                  <a:close/>
                </a:path>
              </a:pathLst>
            </a:custGeom>
            <a:solidFill>
              <a:srgbClr val="3E4C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sz="2800">
                <a:latin typeface="Times New Roman" panose="02020603050405020304" pitchFamily="18" charset="0"/>
                <a:cs typeface="Times New Roman" panose="02020603050405020304" pitchFamily="18" charset="0"/>
              </a:endParaRPr>
            </a:p>
          </p:txBody>
        </p:sp>
        <p:sp>
          <p:nvSpPr>
            <p:cNvPr id="446" name="Freeform 14"/>
            <p:cNvSpPr/>
            <p:nvPr/>
          </p:nvSpPr>
          <p:spPr bwMode="auto">
            <a:xfrm>
              <a:off x="7877176" y="5708650"/>
              <a:ext cx="1023938" cy="782638"/>
            </a:xfrm>
            <a:custGeom>
              <a:avLst/>
              <a:gdLst>
                <a:gd name="T0" fmla="*/ 81 w 645"/>
                <a:gd name="T1" fmla="*/ 20 h 493"/>
                <a:gd name="T2" fmla="*/ 103 w 645"/>
                <a:gd name="T3" fmla="*/ 28 h 493"/>
                <a:gd name="T4" fmla="*/ 115 w 645"/>
                <a:gd name="T5" fmla="*/ 34 h 493"/>
                <a:gd name="T6" fmla="*/ 131 w 645"/>
                <a:gd name="T7" fmla="*/ 30 h 493"/>
                <a:gd name="T8" fmla="*/ 160 w 645"/>
                <a:gd name="T9" fmla="*/ 14 h 493"/>
                <a:gd name="T10" fmla="*/ 172 w 645"/>
                <a:gd name="T11" fmla="*/ 8 h 493"/>
                <a:gd name="T12" fmla="*/ 208 w 645"/>
                <a:gd name="T13" fmla="*/ 2 h 493"/>
                <a:gd name="T14" fmla="*/ 285 w 645"/>
                <a:gd name="T15" fmla="*/ 0 h 493"/>
                <a:gd name="T16" fmla="*/ 404 w 645"/>
                <a:gd name="T17" fmla="*/ 8 h 493"/>
                <a:gd name="T18" fmla="*/ 499 w 645"/>
                <a:gd name="T19" fmla="*/ 26 h 493"/>
                <a:gd name="T20" fmla="*/ 524 w 645"/>
                <a:gd name="T21" fmla="*/ 36 h 493"/>
                <a:gd name="T22" fmla="*/ 550 w 645"/>
                <a:gd name="T23" fmla="*/ 56 h 493"/>
                <a:gd name="T24" fmla="*/ 594 w 645"/>
                <a:gd name="T25" fmla="*/ 101 h 493"/>
                <a:gd name="T26" fmla="*/ 623 w 645"/>
                <a:gd name="T27" fmla="*/ 155 h 493"/>
                <a:gd name="T28" fmla="*/ 641 w 645"/>
                <a:gd name="T29" fmla="*/ 210 h 493"/>
                <a:gd name="T30" fmla="*/ 645 w 645"/>
                <a:gd name="T31" fmla="*/ 269 h 493"/>
                <a:gd name="T32" fmla="*/ 641 w 645"/>
                <a:gd name="T33" fmla="*/ 325 h 493"/>
                <a:gd name="T34" fmla="*/ 627 w 645"/>
                <a:gd name="T35" fmla="*/ 376 h 493"/>
                <a:gd name="T36" fmla="*/ 603 w 645"/>
                <a:gd name="T37" fmla="*/ 420 h 493"/>
                <a:gd name="T38" fmla="*/ 588 w 645"/>
                <a:gd name="T39" fmla="*/ 435 h 493"/>
                <a:gd name="T40" fmla="*/ 556 w 645"/>
                <a:gd name="T41" fmla="*/ 463 h 493"/>
                <a:gd name="T42" fmla="*/ 528 w 645"/>
                <a:gd name="T43" fmla="*/ 481 h 493"/>
                <a:gd name="T44" fmla="*/ 499 w 645"/>
                <a:gd name="T45" fmla="*/ 491 h 493"/>
                <a:gd name="T46" fmla="*/ 469 w 645"/>
                <a:gd name="T47" fmla="*/ 493 h 493"/>
                <a:gd name="T48" fmla="*/ 437 w 645"/>
                <a:gd name="T49" fmla="*/ 489 h 493"/>
                <a:gd name="T50" fmla="*/ 366 w 645"/>
                <a:gd name="T51" fmla="*/ 469 h 493"/>
                <a:gd name="T52" fmla="*/ 323 w 645"/>
                <a:gd name="T53" fmla="*/ 453 h 493"/>
                <a:gd name="T54" fmla="*/ 226 w 645"/>
                <a:gd name="T55" fmla="*/ 422 h 493"/>
                <a:gd name="T56" fmla="*/ 125 w 645"/>
                <a:gd name="T57" fmla="*/ 394 h 493"/>
                <a:gd name="T58" fmla="*/ 62 w 645"/>
                <a:gd name="T59" fmla="*/ 368 h 493"/>
                <a:gd name="T60" fmla="*/ 28 w 645"/>
                <a:gd name="T61" fmla="*/ 350 h 493"/>
                <a:gd name="T62" fmla="*/ 8 w 645"/>
                <a:gd name="T63" fmla="*/ 331 h 493"/>
                <a:gd name="T64" fmla="*/ 2 w 645"/>
                <a:gd name="T65" fmla="*/ 319 h 493"/>
                <a:gd name="T66" fmla="*/ 0 w 645"/>
                <a:gd name="T67" fmla="*/ 289 h 493"/>
                <a:gd name="T68" fmla="*/ 8 w 645"/>
                <a:gd name="T69" fmla="*/ 248 h 493"/>
                <a:gd name="T70" fmla="*/ 36 w 645"/>
                <a:gd name="T71" fmla="*/ 147 h 493"/>
                <a:gd name="T72" fmla="*/ 66 w 645"/>
                <a:gd name="T73" fmla="*/ 60 h 493"/>
                <a:gd name="T74" fmla="*/ 81 w 645"/>
                <a:gd name="T75" fmla="*/ 2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5" h="493">
                  <a:moveTo>
                    <a:pt x="81" y="20"/>
                  </a:moveTo>
                  <a:lnTo>
                    <a:pt x="81" y="20"/>
                  </a:lnTo>
                  <a:lnTo>
                    <a:pt x="93" y="24"/>
                  </a:lnTo>
                  <a:lnTo>
                    <a:pt x="103" y="28"/>
                  </a:lnTo>
                  <a:lnTo>
                    <a:pt x="109" y="32"/>
                  </a:lnTo>
                  <a:lnTo>
                    <a:pt x="115" y="34"/>
                  </a:lnTo>
                  <a:lnTo>
                    <a:pt x="123" y="34"/>
                  </a:lnTo>
                  <a:lnTo>
                    <a:pt x="131" y="30"/>
                  </a:lnTo>
                  <a:lnTo>
                    <a:pt x="143" y="24"/>
                  </a:lnTo>
                  <a:lnTo>
                    <a:pt x="160" y="14"/>
                  </a:lnTo>
                  <a:lnTo>
                    <a:pt x="160" y="14"/>
                  </a:lnTo>
                  <a:lnTo>
                    <a:pt x="172" y="8"/>
                  </a:lnTo>
                  <a:lnTo>
                    <a:pt x="188" y="4"/>
                  </a:lnTo>
                  <a:lnTo>
                    <a:pt x="208" y="2"/>
                  </a:lnTo>
                  <a:lnTo>
                    <a:pt x="232" y="0"/>
                  </a:lnTo>
                  <a:lnTo>
                    <a:pt x="285" y="0"/>
                  </a:lnTo>
                  <a:lnTo>
                    <a:pt x="344" y="4"/>
                  </a:lnTo>
                  <a:lnTo>
                    <a:pt x="404" y="8"/>
                  </a:lnTo>
                  <a:lnTo>
                    <a:pt x="455" y="16"/>
                  </a:lnTo>
                  <a:lnTo>
                    <a:pt x="499" y="26"/>
                  </a:lnTo>
                  <a:lnTo>
                    <a:pt x="512" y="30"/>
                  </a:lnTo>
                  <a:lnTo>
                    <a:pt x="524" y="36"/>
                  </a:lnTo>
                  <a:lnTo>
                    <a:pt x="524" y="36"/>
                  </a:lnTo>
                  <a:lnTo>
                    <a:pt x="550" y="56"/>
                  </a:lnTo>
                  <a:lnTo>
                    <a:pt x="574" y="77"/>
                  </a:lnTo>
                  <a:lnTo>
                    <a:pt x="594" y="101"/>
                  </a:lnTo>
                  <a:lnTo>
                    <a:pt x="609" y="127"/>
                  </a:lnTo>
                  <a:lnTo>
                    <a:pt x="623" y="155"/>
                  </a:lnTo>
                  <a:lnTo>
                    <a:pt x="633" y="182"/>
                  </a:lnTo>
                  <a:lnTo>
                    <a:pt x="641" y="210"/>
                  </a:lnTo>
                  <a:lnTo>
                    <a:pt x="645" y="240"/>
                  </a:lnTo>
                  <a:lnTo>
                    <a:pt x="645" y="269"/>
                  </a:lnTo>
                  <a:lnTo>
                    <a:pt x="645" y="297"/>
                  </a:lnTo>
                  <a:lnTo>
                    <a:pt x="641" y="325"/>
                  </a:lnTo>
                  <a:lnTo>
                    <a:pt x="635" y="350"/>
                  </a:lnTo>
                  <a:lnTo>
                    <a:pt x="627" y="376"/>
                  </a:lnTo>
                  <a:lnTo>
                    <a:pt x="615" y="398"/>
                  </a:lnTo>
                  <a:lnTo>
                    <a:pt x="603" y="420"/>
                  </a:lnTo>
                  <a:lnTo>
                    <a:pt x="588" y="435"/>
                  </a:lnTo>
                  <a:lnTo>
                    <a:pt x="588" y="435"/>
                  </a:lnTo>
                  <a:lnTo>
                    <a:pt x="572" y="451"/>
                  </a:lnTo>
                  <a:lnTo>
                    <a:pt x="556" y="463"/>
                  </a:lnTo>
                  <a:lnTo>
                    <a:pt x="542" y="473"/>
                  </a:lnTo>
                  <a:lnTo>
                    <a:pt x="528" y="481"/>
                  </a:lnTo>
                  <a:lnTo>
                    <a:pt x="512" y="487"/>
                  </a:lnTo>
                  <a:lnTo>
                    <a:pt x="499" y="491"/>
                  </a:lnTo>
                  <a:lnTo>
                    <a:pt x="483" y="493"/>
                  </a:lnTo>
                  <a:lnTo>
                    <a:pt x="469" y="493"/>
                  </a:lnTo>
                  <a:lnTo>
                    <a:pt x="453" y="493"/>
                  </a:lnTo>
                  <a:lnTo>
                    <a:pt x="437" y="489"/>
                  </a:lnTo>
                  <a:lnTo>
                    <a:pt x="404" y="481"/>
                  </a:lnTo>
                  <a:lnTo>
                    <a:pt x="366" y="469"/>
                  </a:lnTo>
                  <a:lnTo>
                    <a:pt x="323" y="453"/>
                  </a:lnTo>
                  <a:lnTo>
                    <a:pt x="323" y="453"/>
                  </a:lnTo>
                  <a:lnTo>
                    <a:pt x="275" y="437"/>
                  </a:lnTo>
                  <a:lnTo>
                    <a:pt x="226" y="422"/>
                  </a:lnTo>
                  <a:lnTo>
                    <a:pt x="174" y="408"/>
                  </a:lnTo>
                  <a:lnTo>
                    <a:pt x="125" y="394"/>
                  </a:lnTo>
                  <a:lnTo>
                    <a:pt x="79" y="378"/>
                  </a:lnTo>
                  <a:lnTo>
                    <a:pt x="62" y="368"/>
                  </a:lnTo>
                  <a:lnTo>
                    <a:pt x="44" y="360"/>
                  </a:lnTo>
                  <a:lnTo>
                    <a:pt x="28" y="350"/>
                  </a:lnTo>
                  <a:lnTo>
                    <a:pt x="16" y="340"/>
                  </a:lnTo>
                  <a:lnTo>
                    <a:pt x="8" y="331"/>
                  </a:lnTo>
                  <a:lnTo>
                    <a:pt x="2" y="319"/>
                  </a:lnTo>
                  <a:lnTo>
                    <a:pt x="2" y="319"/>
                  </a:lnTo>
                  <a:lnTo>
                    <a:pt x="0" y="307"/>
                  </a:lnTo>
                  <a:lnTo>
                    <a:pt x="0" y="289"/>
                  </a:lnTo>
                  <a:lnTo>
                    <a:pt x="4" y="269"/>
                  </a:lnTo>
                  <a:lnTo>
                    <a:pt x="8" y="248"/>
                  </a:lnTo>
                  <a:lnTo>
                    <a:pt x="20" y="198"/>
                  </a:lnTo>
                  <a:lnTo>
                    <a:pt x="36" y="147"/>
                  </a:lnTo>
                  <a:lnTo>
                    <a:pt x="52" y="99"/>
                  </a:lnTo>
                  <a:lnTo>
                    <a:pt x="66" y="60"/>
                  </a:lnTo>
                  <a:lnTo>
                    <a:pt x="81" y="20"/>
                  </a:lnTo>
                  <a:lnTo>
                    <a:pt x="81" y="20"/>
                  </a:lnTo>
                  <a:close/>
                </a:path>
              </a:pathLst>
            </a:custGeom>
            <a:solidFill>
              <a:srgbClr val="4A6E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sz="2800">
                <a:latin typeface="Times New Roman" panose="02020603050405020304" pitchFamily="18" charset="0"/>
                <a:cs typeface="Times New Roman" panose="02020603050405020304" pitchFamily="18" charset="0"/>
              </a:endParaRPr>
            </a:p>
          </p:txBody>
        </p:sp>
        <p:sp>
          <p:nvSpPr>
            <p:cNvPr id="447" name="Freeform 15"/>
            <p:cNvSpPr/>
            <p:nvPr/>
          </p:nvSpPr>
          <p:spPr bwMode="auto">
            <a:xfrm>
              <a:off x="7880351" y="2971800"/>
              <a:ext cx="828675" cy="674688"/>
            </a:xfrm>
            <a:custGeom>
              <a:avLst/>
              <a:gdLst>
                <a:gd name="T0" fmla="*/ 388 w 522"/>
                <a:gd name="T1" fmla="*/ 346 h 425"/>
                <a:gd name="T2" fmla="*/ 0 w 522"/>
                <a:gd name="T3" fmla="*/ 0 h 425"/>
                <a:gd name="T4" fmla="*/ 77 w 522"/>
                <a:gd name="T5" fmla="*/ 30 h 425"/>
                <a:gd name="T6" fmla="*/ 522 w 522"/>
                <a:gd name="T7" fmla="*/ 425 h 425"/>
                <a:gd name="T8" fmla="*/ 388 w 522"/>
                <a:gd name="T9" fmla="*/ 346 h 425"/>
              </a:gdLst>
              <a:ahLst/>
              <a:cxnLst>
                <a:cxn ang="0">
                  <a:pos x="T0" y="T1"/>
                </a:cxn>
                <a:cxn ang="0">
                  <a:pos x="T2" y="T3"/>
                </a:cxn>
                <a:cxn ang="0">
                  <a:pos x="T4" y="T5"/>
                </a:cxn>
                <a:cxn ang="0">
                  <a:pos x="T6" y="T7"/>
                </a:cxn>
                <a:cxn ang="0">
                  <a:pos x="T8" y="T9"/>
                </a:cxn>
              </a:cxnLst>
              <a:rect l="0" t="0" r="r" b="b"/>
              <a:pathLst>
                <a:path w="522" h="425">
                  <a:moveTo>
                    <a:pt x="388" y="346"/>
                  </a:moveTo>
                  <a:lnTo>
                    <a:pt x="0" y="0"/>
                  </a:lnTo>
                  <a:lnTo>
                    <a:pt x="77" y="30"/>
                  </a:lnTo>
                  <a:lnTo>
                    <a:pt x="522" y="425"/>
                  </a:lnTo>
                  <a:lnTo>
                    <a:pt x="388" y="346"/>
                  </a:lnTo>
                  <a:close/>
                </a:path>
              </a:pathLst>
            </a:custGeom>
            <a:solidFill>
              <a:srgbClr val="D1D2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sz="2800">
                <a:latin typeface="Times New Roman" panose="02020603050405020304" pitchFamily="18" charset="0"/>
                <a:cs typeface="Times New Roman" panose="02020603050405020304" pitchFamily="18" charset="0"/>
              </a:endParaRPr>
            </a:p>
          </p:txBody>
        </p:sp>
        <p:sp>
          <p:nvSpPr>
            <p:cNvPr id="448" name="Freeform 16"/>
            <p:cNvSpPr/>
            <p:nvPr/>
          </p:nvSpPr>
          <p:spPr bwMode="auto">
            <a:xfrm>
              <a:off x="7558088" y="2971800"/>
              <a:ext cx="963613" cy="769938"/>
            </a:xfrm>
            <a:custGeom>
              <a:avLst/>
              <a:gdLst>
                <a:gd name="T0" fmla="*/ 203 w 607"/>
                <a:gd name="T1" fmla="*/ 0 h 485"/>
                <a:gd name="T2" fmla="*/ 203 w 607"/>
                <a:gd name="T3" fmla="*/ 0 h 485"/>
                <a:gd name="T4" fmla="*/ 170 w 607"/>
                <a:gd name="T5" fmla="*/ 50 h 485"/>
                <a:gd name="T6" fmla="*/ 96 w 607"/>
                <a:gd name="T7" fmla="*/ 160 h 485"/>
                <a:gd name="T8" fmla="*/ 59 w 607"/>
                <a:gd name="T9" fmla="*/ 218 h 485"/>
                <a:gd name="T10" fmla="*/ 25 w 607"/>
                <a:gd name="T11" fmla="*/ 269 h 485"/>
                <a:gd name="T12" fmla="*/ 6 w 607"/>
                <a:gd name="T13" fmla="*/ 307 h 485"/>
                <a:gd name="T14" fmla="*/ 2 w 607"/>
                <a:gd name="T15" fmla="*/ 317 h 485"/>
                <a:gd name="T16" fmla="*/ 0 w 607"/>
                <a:gd name="T17" fmla="*/ 319 h 485"/>
                <a:gd name="T18" fmla="*/ 2 w 607"/>
                <a:gd name="T19" fmla="*/ 321 h 485"/>
                <a:gd name="T20" fmla="*/ 2 w 607"/>
                <a:gd name="T21" fmla="*/ 321 h 485"/>
                <a:gd name="T22" fmla="*/ 29 w 607"/>
                <a:gd name="T23" fmla="*/ 327 h 485"/>
                <a:gd name="T24" fmla="*/ 96 w 607"/>
                <a:gd name="T25" fmla="*/ 346 h 485"/>
                <a:gd name="T26" fmla="*/ 288 w 607"/>
                <a:gd name="T27" fmla="*/ 404 h 485"/>
                <a:gd name="T28" fmla="*/ 563 w 607"/>
                <a:gd name="T29" fmla="*/ 485 h 485"/>
                <a:gd name="T30" fmla="*/ 607 w 607"/>
                <a:gd name="T31" fmla="*/ 352 h 485"/>
                <a:gd name="T32" fmla="*/ 607 w 607"/>
                <a:gd name="T33" fmla="*/ 352 h 485"/>
                <a:gd name="T34" fmla="*/ 401 w 607"/>
                <a:gd name="T35" fmla="*/ 176 h 485"/>
                <a:gd name="T36" fmla="*/ 203 w 607"/>
                <a:gd name="T37" fmla="*/ 0 h 485"/>
                <a:gd name="T38" fmla="*/ 203 w 607"/>
                <a:gd name="T39" fmla="*/ 0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7" h="485">
                  <a:moveTo>
                    <a:pt x="203" y="0"/>
                  </a:moveTo>
                  <a:lnTo>
                    <a:pt x="203" y="0"/>
                  </a:lnTo>
                  <a:lnTo>
                    <a:pt x="170" y="50"/>
                  </a:lnTo>
                  <a:lnTo>
                    <a:pt x="96" y="160"/>
                  </a:lnTo>
                  <a:lnTo>
                    <a:pt x="59" y="218"/>
                  </a:lnTo>
                  <a:lnTo>
                    <a:pt x="25" y="269"/>
                  </a:lnTo>
                  <a:lnTo>
                    <a:pt x="6" y="307"/>
                  </a:lnTo>
                  <a:lnTo>
                    <a:pt x="2" y="317"/>
                  </a:lnTo>
                  <a:lnTo>
                    <a:pt x="0" y="319"/>
                  </a:lnTo>
                  <a:lnTo>
                    <a:pt x="2" y="321"/>
                  </a:lnTo>
                  <a:lnTo>
                    <a:pt x="2" y="321"/>
                  </a:lnTo>
                  <a:lnTo>
                    <a:pt x="29" y="327"/>
                  </a:lnTo>
                  <a:lnTo>
                    <a:pt x="96" y="346"/>
                  </a:lnTo>
                  <a:lnTo>
                    <a:pt x="288" y="404"/>
                  </a:lnTo>
                  <a:lnTo>
                    <a:pt x="563" y="485"/>
                  </a:lnTo>
                  <a:lnTo>
                    <a:pt x="607" y="352"/>
                  </a:lnTo>
                  <a:lnTo>
                    <a:pt x="607" y="352"/>
                  </a:lnTo>
                  <a:lnTo>
                    <a:pt x="401" y="176"/>
                  </a:lnTo>
                  <a:lnTo>
                    <a:pt x="203" y="0"/>
                  </a:lnTo>
                  <a:lnTo>
                    <a:pt x="203" y="0"/>
                  </a:lnTo>
                  <a:close/>
                </a:path>
              </a:pathLst>
            </a:custGeom>
            <a:solidFill>
              <a:srgbClr val="E7E7E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sz="2800">
                <a:latin typeface="Times New Roman" panose="02020603050405020304" pitchFamily="18" charset="0"/>
                <a:cs typeface="Times New Roman" panose="02020603050405020304" pitchFamily="18" charset="0"/>
              </a:endParaRPr>
            </a:p>
          </p:txBody>
        </p:sp>
        <p:sp>
          <p:nvSpPr>
            <p:cNvPr id="449" name="Freeform 17"/>
            <p:cNvSpPr/>
            <p:nvPr/>
          </p:nvSpPr>
          <p:spPr bwMode="auto">
            <a:xfrm>
              <a:off x="5468938" y="2952750"/>
              <a:ext cx="3240088" cy="2260600"/>
            </a:xfrm>
            <a:custGeom>
              <a:avLst/>
              <a:gdLst>
                <a:gd name="T0" fmla="*/ 0 w 2041"/>
                <a:gd name="T1" fmla="*/ 1264 h 1424"/>
                <a:gd name="T2" fmla="*/ 762 w 2041"/>
                <a:gd name="T3" fmla="*/ 0 h 1424"/>
                <a:gd name="T4" fmla="*/ 1923 w 2041"/>
                <a:gd name="T5" fmla="*/ 364 h 1424"/>
                <a:gd name="T6" fmla="*/ 2041 w 2041"/>
                <a:gd name="T7" fmla="*/ 437 h 1424"/>
                <a:gd name="T8" fmla="*/ 430 w 2041"/>
                <a:gd name="T9" fmla="*/ 1424 h 1424"/>
                <a:gd name="T10" fmla="*/ 34 w 2041"/>
                <a:gd name="T11" fmla="*/ 1331 h 1424"/>
                <a:gd name="T12" fmla="*/ 0 w 2041"/>
                <a:gd name="T13" fmla="*/ 1264 h 1424"/>
              </a:gdLst>
              <a:ahLst/>
              <a:cxnLst>
                <a:cxn ang="0">
                  <a:pos x="T0" y="T1"/>
                </a:cxn>
                <a:cxn ang="0">
                  <a:pos x="T2" y="T3"/>
                </a:cxn>
                <a:cxn ang="0">
                  <a:pos x="T4" y="T5"/>
                </a:cxn>
                <a:cxn ang="0">
                  <a:pos x="T6" y="T7"/>
                </a:cxn>
                <a:cxn ang="0">
                  <a:pos x="T8" y="T9"/>
                </a:cxn>
                <a:cxn ang="0">
                  <a:pos x="T10" y="T11"/>
                </a:cxn>
                <a:cxn ang="0">
                  <a:pos x="T12" y="T13"/>
                </a:cxn>
              </a:cxnLst>
              <a:rect l="0" t="0" r="r" b="b"/>
              <a:pathLst>
                <a:path w="2041" h="1424">
                  <a:moveTo>
                    <a:pt x="0" y="1264"/>
                  </a:moveTo>
                  <a:lnTo>
                    <a:pt x="762" y="0"/>
                  </a:lnTo>
                  <a:lnTo>
                    <a:pt x="1923" y="364"/>
                  </a:lnTo>
                  <a:lnTo>
                    <a:pt x="2041" y="437"/>
                  </a:lnTo>
                  <a:lnTo>
                    <a:pt x="430" y="1424"/>
                  </a:lnTo>
                  <a:lnTo>
                    <a:pt x="34" y="1331"/>
                  </a:lnTo>
                  <a:lnTo>
                    <a:pt x="0" y="1264"/>
                  </a:lnTo>
                  <a:close/>
                </a:path>
              </a:pathLst>
            </a:custGeom>
            <a:solidFill>
              <a:srgbClr val="BBBD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sz="2800">
                <a:latin typeface="Times New Roman" panose="02020603050405020304" pitchFamily="18" charset="0"/>
                <a:cs typeface="Times New Roman" panose="02020603050405020304" pitchFamily="18" charset="0"/>
              </a:endParaRPr>
            </a:p>
          </p:txBody>
        </p:sp>
        <p:sp>
          <p:nvSpPr>
            <p:cNvPr id="450" name="Freeform 18"/>
            <p:cNvSpPr/>
            <p:nvPr/>
          </p:nvSpPr>
          <p:spPr bwMode="auto">
            <a:xfrm>
              <a:off x="5576888" y="3087688"/>
              <a:ext cx="1104900" cy="1833563"/>
            </a:xfrm>
            <a:custGeom>
              <a:avLst/>
              <a:gdLst>
                <a:gd name="T0" fmla="*/ 6 w 696"/>
                <a:gd name="T1" fmla="*/ 1155 h 1155"/>
                <a:gd name="T2" fmla="*/ 0 w 696"/>
                <a:gd name="T3" fmla="*/ 1151 h 1155"/>
                <a:gd name="T4" fmla="*/ 690 w 696"/>
                <a:gd name="T5" fmla="*/ 0 h 1155"/>
                <a:gd name="T6" fmla="*/ 696 w 696"/>
                <a:gd name="T7" fmla="*/ 4 h 1155"/>
                <a:gd name="T8" fmla="*/ 6 w 696"/>
                <a:gd name="T9" fmla="*/ 1155 h 1155"/>
              </a:gdLst>
              <a:ahLst/>
              <a:cxnLst>
                <a:cxn ang="0">
                  <a:pos x="T0" y="T1"/>
                </a:cxn>
                <a:cxn ang="0">
                  <a:pos x="T2" y="T3"/>
                </a:cxn>
                <a:cxn ang="0">
                  <a:pos x="T4" y="T5"/>
                </a:cxn>
                <a:cxn ang="0">
                  <a:pos x="T6" y="T7"/>
                </a:cxn>
                <a:cxn ang="0">
                  <a:pos x="T8" y="T9"/>
                </a:cxn>
              </a:cxnLst>
              <a:rect l="0" t="0" r="r" b="b"/>
              <a:pathLst>
                <a:path w="696" h="1155">
                  <a:moveTo>
                    <a:pt x="6" y="1155"/>
                  </a:moveTo>
                  <a:lnTo>
                    <a:pt x="0" y="1151"/>
                  </a:lnTo>
                  <a:lnTo>
                    <a:pt x="690" y="0"/>
                  </a:lnTo>
                  <a:lnTo>
                    <a:pt x="696" y="4"/>
                  </a:lnTo>
                  <a:lnTo>
                    <a:pt x="6" y="1155"/>
                  </a:lnTo>
                  <a:close/>
                </a:path>
              </a:pathLst>
            </a:custGeom>
            <a:solidFill>
              <a:srgbClr val="B1B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sz="2800">
                <a:latin typeface="Times New Roman" panose="02020603050405020304" pitchFamily="18" charset="0"/>
                <a:cs typeface="Times New Roman" panose="02020603050405020304" pitchFamily="18" charset="0"/>
              </a:endParaRPr>
            </a:p>
          </p:txBody>
        </p:sp>
        <p:sp>
          <p:nvSpPr>
            <p:cNvPr id="451" name="Freeform 19"/>
            <p:cNvSpPr/>
            <p:nvPr/>
          </p:nvSpPr>
          <p:spPr bwMode="auto">
            <a:xfrm>
              <a:off x="5576888" y="3051175"/>
              <a:ext cx="1104900" cy="1831975"/>
            </a:xfrm>
            <a:custGeom>
              <a:avLst/>
              <a:gdLst>
                <a:gd name="T0" fmla="*/ 6 w 696"/>
                <a:gd name="T1" fmla="*/ 1154 h 1154"/>
                <a:gd name="T2" fmla="*/ 0 w 696"/>
                <a:gd name="T3" fmla="*/ 1150 h 1154"/>
                <a:gd name="T4" fmla="*/ 690 w 696"/>
                <a:gd name="T5" fmla="*/ 0 h 1154"/>
                <a:gd name="T6" fmla="*/ 696 w 696"/>
                <a:gd name="T7" fmla="*/ 4 h 1154"/>
                <a:gd name="T8" fmla="*/ 6 w 696"/>
                <a:gd name="T9" fmla="*/ 1154 h 1154"/>
              </a:gdLst>
              <a:ahLst/>
              <a:cxnLst>
                <a:cxn ang="0">
                  <a:pos x="T0" y="T1"/>
                </a:cxn>
                <a:cxn ang="0">
                  <a:pos x="T2" y="T3"/>
                </a:cxn>
                <a:cxn ang="0">
                  <a:pos x="T4" y="T5"/>
                </a:cxn>
                <a:cxn ang="0">
                  <a:pos x="T6" y="T7"/>
                </a:cxn>
                <a:cxn ang="0">
                  <a:pos x="T8" y="T9"/>
                </a:cxn>
              </a:cxnLst>
              <a:rect l="0" t="0" r="r" b="b"/>
              <a:pathLst>
                <a:path w="696" h="1154">
                  <a:moveTo>
                    <a:pt x="6" y="1154"/>
                  </a:moveTo>
                  <a:lnTo>
                    <a:pt x="0" y="1150"/>
                  </a:lnTo>
                  <a:lnTo>
                    <a:pt x="690" y="0"/>
                  </a:lnTo>
                  <a:lnTo>
                    <a:pt x="696" y="4"/>
                  </a:lnTo>
                  <a:lnTo>
                    <a:pt x="6" y="1154"/>
                  </a:lnTo>
                  <a:close/>
                </a:path>
              </a:pathLst>
            </a:custGeom>
            <a:solidFill>
              <a:srgbClr val="B1B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sz="2800">
                <a:latin typeface="Times New Roman" panose="02020603050405020304" pitchFamily="18" charset="0"/>
                <a:cs typeface="Times New Roman" panose="02020603050405020304" pitchFamily="18" charset="0"/>
              </a:endParaRPr>
            </a:p>
          </p:txBody>
        </p:sp>
        <p:sp>
          <p:nvSpPr>
            <p:cNvPr id="452" name="Freeform 20"/>
            <p:cNvSpPr/>
            <p:nvPr/>
          </p:nvSpPr>
          <p:spPr bwMode="auto">
            <a:xfrm>
              <a:off x="5576888" y="3025775"/>
              <a:ext cx="1104900" cy="1833563"/>
            </a:xfrm>
            <a:custGeom>
              <a:avLst/>
              <a:gdLst>
                <a:gd name="T0" fmla="*/ 6 w 696"/>
                <a:gd name="T1" fmla="*/ 1155 h 1155"/>
                <a:gd name="T2" fmla="*/ 0 w 696"/>
                <a:gd name="T3" fmla="*/ 1151 h 1155"/>
                <a:gd name="T4" fmla="*/ 690 w 696"/>
                <a:gd name="T5" fmla="*/ 0 h 1155"/>
                <a:gd name="T6" fmla="*/ 696 w 696"/>
                <a:gd name="T7" fmla="*/ 4 h 1155"/>
                <a:gd name="T8" fmla="*/ 6 w 696"/>
                <a:gd name="T9" fmla="*/ 1155 h 1155"/>
              </a:gdLst>
              <a:ahLst/>
              <a:cxnLst>
                <a:cxn ang="0">
                  <a:pos x="T0" y="T1"/>
                </a:cxn>
                <a:cxn ang="0">
                  <a:pos x="T2" y="T3"/>
                </a:cxn>
                <a:cxn ang="0">
                  <a:pos x="T4" y="T5"/>
                </a:cxn>
                <a:cxn ang="0">
                  <a:pos x="T6" y="T7"/>
                </a:cxn>
                <a:cxn ang="0">
                  <a:pos x="T8" y="T9"/>
                </a:cxn>
              </a:cxnLst>
              <a:rect l="0" t="0" r="r" b="b"/>
              <a:pathLst>
                <a:path w="696" h="1155">
                  <a:moveTo>
                    <a:pt x="6" y="1155"/>
                  </a:moveTo>
                  <a:lnTo>
                    <a:pt x="0" y="1151"/>
                  </a:lnTo>
                  <a:lnTo>
                    <a:pt x="690" y="0"/>
                  </a:lnTo>
                  <a:lnTo>
                    <a:pt x="696" y="4"/>
                  </a:lnTo>
                  <a:lnTo>
                    <a:pt x="6" y="1155"/>
                  </a:lnTo>
                  <a:close/>
                </a:path>
              </a:pathLst>
            </a:custGeom>
            <a:solidFill>
              <a:srgbClr val="B1B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sz="2800">
                <a:latin typeface="Times New Roman" panose="02020603050405020304" pitchFamily="18" charset="0"/>
                <a:cs typeface="Times New Roman" panose="02020603050405020304" pitchFamily="18" charset="0"/>
              </a:endParaRPr>
            </a:p>
          </p:txBody>
        </p:sp>
        <p:sp>
          <p:nvSpPr>
            <p:cNvPr id="453" name="Freeform 21"/>
            <p:cNvSpPr/>
            <p:nvPr/>
          </p:nvSpPr>
          <p:spPr bwMode="auto">
            <a:xfrm>
              <a:off x="6678613" y="2952750"/>
              <a:ext cx="2030413" cy="776288"/>
            </a:xfrm>
            <a:custGeom>
              <a:avLst/>
              <a:gdLst>
                <a:gd name="T0" fmla="*/ 0 w 1279"/>
                <a:gd name="T1" fmla="*/ 0 h 489"/>
                <a:gd name="T2" fmla="*/ 1161 w 1279"/>
                <a:gd name="T3" fmla="*/ 364 h 489"/>
                <a:gd name="T4" fmla="*/ 1279 w 1279"/>
                <a:gd name="T5" fmla="*/ 437 h 489"/>
                <a:gd name="T6" fmla="*/ 1202 w 1279"/>
                <a:gd name="T7" fmla="*/ 489 h 489"/>
                <a:gd name="T8" fmla="*/ 33 w 1279"/>
                <a:gd name="T9" fmla="*/ 89 h 489"/>
                <a:gd name="T10" fmla="*/ 0 w 1279"/>
                <a:gd name="T11" fmla="*/ 0 h 489"/>
              </a:gdLst>
              <a:ahLst/>
              <a:cxnLst>
                <a:cxn ang="0">
                  <a:pos x="T0" y="T1"/>
                </a:cxn>
                <a:cxn ang="0">
                  <a:pos x="T2" y="T3"/>
                </a:cxn>
                <a:cxn ang="0">
                  <a:pos x="T4" y="T5"/>
                </a:cxn>
                <a:cxn ang="0">
                  <a:pos x="T6" y="T7"/>
                </a:cxn>
                <a:cxn ang="0">
                  <a:pos x="T8" y="T9"/>
                </a:cxn>
                <a:cxn ang="0">
                  <a:pos x="T10" y="T11"/>
                </a:cxn>
              </a:cxnLst>
              <a:rect l="0" t="0" r="r" b="b"/>
              <a:pathLst>
                <a:path w="1279" h="489">
                  <a:moveTo>
                    <a:pt x="0" y="0"/>
                  </a:moveTo>
                  <a:lnTo>
                    <a:pt x="1161" y="364"/>
                  </a:lnTo>
                  <a:lnTo>
                    <a:pt x="1279" y="437"/>
                  </a:lnTo>
                  <a:lnTo>
                    <a:pt x="1202" y="489"/>
                  </a:lnTo>
                  <a:lnTo>
                    <a:pt x="33" y="89"/>
                  </a:lnTo>
                  <a:lnTo>
                    <a:pt x="0" y="0"/>
                  </a:lnTo>
                  <a:close/>
                </a:path>
              </a:pathLst>
            </a:custGeom>
            <a:solidFill>
              <a:srgbClr val="D1D2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sz="2800">
                <a:latin typeface="Times New Roman" panose="02020603050405020304" pitchFamily="18" charset="0"/>
                <a:cs typeface="Times New Roman" panose="02020603050405020304" pitchFamily="18" charset="0"/>
              </a:endParaRPr>
            </a:p>
          </p:txBody>
        </p:sp>
        <p:sp>
          <p:nvSpPr>
            <p:cNvPr id="454" name="Freeform 22"/>
            <p:cNvSpPr/>
            <p:nvPr/>
          </p:nvSpPr>
          <p:spPr bwMode="auto">
            <a:xfrm>
              <a:off x="5522912" y="3094038"/>
              <a:ext cx="3217864" cy="2511424"/>
            </a:xfrm>
            <a:custGeom>
              <a:avLst/>
              <a:gdLst>
                <a:gd name="T0" fmla="*/ 2027 w 2027"/>
                <a:gd name="T1" fmla="*/ 356 h 1582"/>
                <a:gd name="T2" fmla="*/ 2027 w 2027"/>
                <a:gd name="T3" fmla="*/ 356 h 1582"/>
                <a:gd name="T4" fmla="*/ 1999 w 2027"/>
                <a:gd name="T5" fmla="*/ 348 h 1582"/>
                <a:gd name="T6" fmla="*/ 1948 w 2027"/>
                <a:gd name="T7" fmla="*/ 337 h 1582"/>
                <a:gd name="T8" fmla="*/ 1792 w 2027"/>
                <a:gd name="T9" fmla="*/ 295 h 1582"/>
                <a:gd name="T10" fmla="*/ 1361 w 2027"/>
                <a:gd name="T11" fmla="*/ 174 h 1582"/>
                <a:gd name="T12" fmla="*/ 761 w 2027"/>
                <a:gd name="T13" fmla="*/ 0 h 1582"/>
                <a:gd name="T14" fmla="*/ 0 w 2027"/>
                <a:gd name="T15" fmla="*/ 1242 h 1582"/>
                <a:gd name="T16" fmla="*/ 1327 w 2027"/>
                <a:gd name="T17" fmla="*/ 1582 h 1582"/>
                <a:gd name="T18" fmla="*/ 2027 w 2027"/>
                <a:gd name="T19" fmla="*/ 356 h 1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27" h="1582">
                  <a:moveTo>
                    <a:pt x="2027" y="356"/>
                  </a:moveTo>
                  <a:lnTo>
                    <a:pt x="2027" y="356"/>
                  </a:lnTo>
                  <a:lnTo>
                    <a:pt x="1999" y="348"/>
                  </a:lnTo>
                  <a:lnTo>
                    <a:pt x="1948" y="337"/>
                  </a:lnTo>
                  <a:lnTo>
                    <a:pt x="1792" y="295"/>
                  </a:lnTo>
                  <a:lnTo>
                    <a:pt x="1361" y="174"/>
                  </a:lnTo>
                  <a:lnTo>
                    <a:pt x="761" y="0"/>
                  </a:lnTo>
                  <a:lnTo>
                    <a:pt x="0" y="1242"/>
                  </a:lnTo>
                  <a:lnTo>
                    <a:pt x="1327" y="1582"/>
                  </a:lnTo>
                  <a:lnTo>
                    <a:pt x="2027" y="356"/>
                  </a:lnTo>
                  <a:close/>
                </a:path>
              </a:pathLst>
            </a:custGeom>
            <a:solidFill>
              <a:srgbClr val="8C89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sz="2800">
                <a:latin typeface="Times New Roman" panose="02020603050405020304" pitchFamily="18" charset="0"/>
                <a:cs typeface="Times New Roman" panose="02020603050405020304" pitchFamily="18" charset="0"/>
              </a:endParaRPr>
            </a:p>
          </p:txBody>
        </p:sp>
        <p:sp>
          <p:nvSpPr>
            <p:cNvPr id="455" name="Freeform 23"/>
            <p:cNvSpPr/>
            <p:nvPr/>
          </p:nvSpPr>
          <p:spPr bwMode="auto">
            <a:xfrm>
              <a:off x="7288213" y="3584575"/>
              <a:ext cx="1452563" cy="2171700"/>
            </a:xfrm>
            <a:custGeom>
              <a:avLst/>
              <a:gdLst>
                <a:gd name="T0" fmla="*/ 915 w 915"/>
                <a:gd name="T1" fmla="*/ 47 h 1368"/>
                <a:gd name="T2" fmla="*/ 915 w 915"/>
                <a:gd name="T3" fmla="*/ 47 h 1368"/>
                <a:gd name="T4" fmla="*/ 891 w 915"/>
                <a:gd name="T5" fmla="*/ 41 h 1368"/>
                <a:gd name="T6" fmla="*/ 852 w 915"/>
                <a:gd name="T7" fmla="*/ 32 h 1368"/>
                <a:gd name="T8" fmla="*/ 731 w 915"/>
                <a:gd name="T9" fmla="*/ 0 h 1368"/>
                <a:gd name="T10" fmla="*/ 731 w 915"/>
                <a:gd name="T11" fmla="*/ 0 h 1368"/>
                <a:gd name="T12" fmla="*/ 0 w 915"/>
                <a:gd name="T13" fmla="*/ 1338 h 1368"/>
                <a:gd name="T14" fmla="*/ 160 w 915"/>
                <a:gd name="T15" fmla="*/ 1368 h 1368"/>
                <a:gd name="T16" fmla="*/ 915 w 915"/>
                <a:gd name="T17" fmla="*/ 47 h 1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5" h="1368">
                  <a:moveTo>
                    <a:pt x="915" y="47"/>
                  </a:moveTo>
                  <a:lnTo>
                    <a:pt x="915" y="47"/>
                  </a:lnTo>
                  <a:lnTo>
                    <a:pt x="891" y="41"/>
                  </a:lnTo>
                  <a:lnTo>
                    <a:pt x="852" y="32"/>
                  </a:lnTo>
                  <a:lnTo>
                    <a:pt x="731" y="0"/>
                  </a:lnTo>
                  <a:lnTo>
                    <a:pt x="731" y="0"/>
                  </a:lnTo>
                  <a:lnTo>
                    <a:pt x="0" y="1338"/>
                  </a:lnTo>
                  <a:lnTo>
                    <a:pt x="160" y="1368"/>
                  </a:lnTo>
                  <a:lnTo>
                    <a:pt x="915" y="47"/>
                  </a:lnTo>
                  <a:close/>
                </a:path>
              </a:pathLst>
            </a:custGeom>
            <a:solidFill>
              <a:srgbClr val="6A68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sz="2800">
                <a:latin typeface="Times New Roman" panose="02020603050405020304" pitchFamily="18" charset="0"/>
                <a:cs typeface="Times New Roman" panose="02020603050405020304" pitchFamily="18" charset="0"/>
              </a:endParaRPr>
            </a:p>
          </p:txBody>
        </p:sp>
        <p:sp>
          <p:nvSpPr>
            <p:cNvPr id="456" name="Freeform 24"/>
            <p:cNvSpPr/>
            <p:nvPr/>
          </p:nvSpPr>
          <p:spPr bwMode="auto">
            <a:xfrm>
              <a:off x="4311651" y="5141913"/>
              <a:ext cx="3998913" cy="1333500"/>
            </a:xfrm>
            <a:custGeom>
              <a:avLst/>
              <a:gdLst>
                <a:gd name="T0" fmla="*/ 49 w 2519"/>
                <a:gd name="T1" fmla="*/ 371 h 840"/>
                <a:gd name="T2" fmla="*/ 16 w 2519"/>
                <a:gd name="T3" fmla="*/ 452 h 840"/>
                <a:gd name="T4" fmla="*/ 0 w 2519"/>
                <a:gd name="T5" fmla="*/ 527 h 840"/>
                <a:gd name="T6" fmla="*/ 6 w 2519"/>
                <a:gd name="T7" fmla="*/ 603 h 840"/>
                <a:gd name="T8" fmla="*/ 41 w 2519"/>
                <a:gd name="T9" fmla="*/ 676 h 840"/>
                <a:gd name="T10" fmla="*/ 77 w 2519"/>
                <a:gd name="T11" fmla="*/ 707 h 840"/>
                <a:gd name="T12" fmla="*/ 130 w 2519"/>
                <a:gd name="T13" fmla="*/ 735 h 840"/>
                <a:gd name="T14" fmla="*/ 285 w 2519"/>
                <a:gd name="T15" fmla="*/ 777 h 840"/>
                <a:gd name="T16" fmla="*/ 474 w 2519"/>
                <a:gd name="T17" fmla="*/ 796 h 840"/>
                <a:gd name="T18" fmla="*/ 658 w 2519"/>
                <a:gd name="T19" fmla="*/ 788 h 840"/>
                <a:gd name="T20" fmla="*/ 759 w 2519"/>
                <a:gd name="T21" fmla="*/ 765 h 840"/>
                <a:gd name="T22" fmla="*/ 816 w 2519"/>
                <a:gd name="T23" fmla="*/ 737 h 840"/>
                <a:gd name="T24" fmla="*/ 852 w 2519"/>
                <a:gd name="T25" fmla="*/ 701 h 840"/>
                <a:gd name="T26" fmla="*/ 888 w 2519"/>
                <a:gd name="T27" fmla="*/ 650 h 840"/>
                <a:gd name="T28" fmla="*/ 951 w 2519"/>
                <a:gd name="T29" fmla="*/ 599 h 840"/>
                <a:gd name="T30" fmla="*/ 1018 w 2519"/>
                <a:gd name="T31" fmla="*/ 569 h 840"/>
                <a:gd name="T32" fmla="*/ 1085 w 2519"/>
                <a:gd name="T33" fmla="*/ 555 h 840"/>
                <a:gd name="T34" fmla="*/ 1170 w 2519"/>
                <a:gd name="T35" fmla="*/ 557 h 840"/>
                <a:gd name="T36" fmla="*/ 1572 w 2519"/>
                <a:gd name="T37" fmla="*/ 628 h 840"/>
                <a:gd name="T38" fmla="*/ 2009 w 2519"/>
                <a:gd name="T39" fmla="*/ 713 h 840"/>
                <a:gd name="T40" fmla="*/ 2165 w 2519"/>
                <a:gd name="T41" fmla="*/ 749 h 840"/>
                <a:gd name="T42" fmla="*/ 2268 w 2519"/>
                <a:gd name="T43" fmla="*/ 790 h 840"/>
                <a:gd name="T44" fmla="*/ 2361 w 2519"/>
                <a:gd name="T45" fmla="*/ 838 h 840"/>
                <a:gd name="T46" fmla="*/ 2397 w 2519"/>
                <a:gd name="T47" fmla="*/ 836 h 840"/>
                <a:gd name="T48" fmla="*/ 2434 w 2519"/>
                <a:gd name="T49" fmla="*/ 792 h 840"/>
                <a:gd name="T50" fmla="*/ 2464 w 2519"/>
                <a:gd name="T51" fmla="*/ 737 h 840"/>
                <a:gd name="T52" fmla="*/ 2497 w 2519"/>
                <a:gd name="T53" fmla="*/ 644 h 840"/>
                <a:gd name="T54" fmla="*/ 2515 w 2519"/>
                <a:gd name="T55" fmla="*/ 549 h 840"/>
                <a:gd name="T56" fmla="*/ 2517 w 2519"/>
                <a:gd name="T57" fmla="*/ 462 h 840"/>
                <a:gd name="T58" fmla="*/ 2509 w 2519"/>
                <a:gd name="T59" fmla="*/ 393 h 840"/>
                <a:gd name="T60" fmla="*/ 2490 w 2519"/>
                <a:gd name="T61" fmla="*/ 351 h 840"/>
                <a:gd name="T62" fmla="*/ 2468 w 2519"/>
                <a:gd name="T63" fmla="*/ 340 h 840"/>
                <a:gd name="T64" fmla="*/ 2254 w 2519"/>
                <a:gd name="T65" fmla="*/ 270 h 840"/>
                <a:gd name="T66" fmla="*/ 1894 w 2519"/>
                <a:gd name="T67" fmla="*/ 174 h 840"/>
                <a:gd name="T68" fmla="*/ 1483 w 2519"/>
                <a:gd name="T69" fmla="*/ 79 h 840"/>
                <a:gd name="T70" fmla="*/ 1113 w 2519"/>
                <a:gd name="T71" fmla="*/ 13 h 840"/>
                <a:gd name="T72" fmla="*/ 977 w 2519"/>
                <a:gd name="T73" fmla="*/ 0 h 840"/>
                <a:gd name="T74" fmla="*/ 884 w 2519"/>
                <a:gd name="T75" fmla="*/ 5 h 840"/>
                <a:gd name="T76" fmla="*/ 700 w 2519"/>
                <a:gd name="T77" fmla="*/ 43 h 840"/>
                <a:gd name="T78" fmla="*/ 437 w 2519"/>
                <a:gd name="T79" fmla="*/ 83 h 840"/>
                <a:gd name="T80" fmla="*/ 302 w 2519"/>
                <a:gd name="T81" fmla="*/ 112 h 840"/>
                <a:gd name="T82" fmla="*/ 231 w 2519"/>
                <a:gd name="T83" fmla="*/ 146 h 840"/>
                <a:gd name="T84" fmla="*/ 182 w 2519"/>
                <a:gd name="T85" fmla="*/ 185 h 840"/>
                <a:gd name="T86" fmla="*/ 101 w 2519"/>
                <a:gd name="T87" fmla="*/ 28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19" h="840">
                  <a:moveTo>
                    <a:pt x="65" y="342"/>
                  </a:moveTo>
                  <a:lnTo>
                    <a:pt x="65" y="342"/>
                  </a:lnTo>
                  <a:lnTo>
                    <a:pt x="49" y="371"/>
                  </a:lnTo>
                  <a:lnTo>
                    <a:pt x="31" y="409"/>
                  </a:lnTo>
                  <a:lnTo>
                    <a:pt x="23" y="429"/>
                  </a:lnTo>
                  <a:lnTo>
                    <a:pt x="16" y="452"/>
                  </a:lnTo>
                  <a:lnTo>
                    <a:pt x="8" y="476"/>
                  </a:lnTo>
                  <a:lnTo>
                    <a:pt x="4" y="502"/>
                  </a:lnTo>
                  <a:lnTo>
                    <a:pt x="0" y="527"/>
                  </a:lnTo>
                  <a:lnTo>
                    <a:pt x="0" y="553"/>
                  </a:lnTo>
                  <a:lnTo>
                    <a:pt x="0" y="579"/>
                  </a:lnTo>
                  <a:lnTo>
                    <a:pt x="6" y="603"/>
                  </a:lnTo>
                  <a:lnTo>
                    <a:pt x="14" y="628"/>
                  </a:lnTo>
                  <a:lnTo>
                    <a:pt x="25" y="652"/>
                  </a:lnTo>
                  <a:lnTo>
                    <a:pt x="41" y="676"/>
                  </a:lnTo>
                  <a:lnTo>
                    <a:pt x="63" y="697"/>
                  </a:lnTo>
                  <a:lnTo>
                    <a:pt x="63" y="697"/>
                  </a:lnTo>
                  <a:lnTo>
                    <a:pt x="77" y="707"/>
                  </a:lnTo>
                  <a:lnTo>
                    <a:pt x="91" y="717"/>
                  </a:lnTo>
                  <a:lnTo>
                    <a:pt x="108" y="725"/>
                  </a:lnTo>
                  <a:lnTo>
                    <a:pt x="130" y="735"/>
                  </a:lnTo>
                  <a:lnTo>
                    <a:pt x="176" y="751"/>
                  </a:lnTo>
                  <a:lnTo>
                    <a:pt x="227" y="765"/>
                  </a:lnTo>
                  <a:lnTo>
                    <a:pt x="285" y="777"/>
                  </a:lnTo>
                  <a:lnTo>
                    <a:pt x="346" y="786"/>
                  </a:lnTo>
                  <a:lnTo>
                    <a:pt x="409" y="792"/>
                  </a:lnTo>
                  <a:lnTo>
                    <a:pt x="474" y="796"/>
                  </a:lnTo>
                  <a:lnTo>
                    <a:pt x="538" y="796"/>
                  </a:lnTo>
                  <a:lnTo>
                    <a:pt x="599" y="794"/>
                  </a:lnTo>
                  <a:lnTo>
                    <a:pt x="658" y="788"/>
                  </a:lnTo>
                  <a:lnTo>
                    <a:pt x="712" y="779"/>
                  </a:lnTo>
                  <a:lnTo>
                    <a:pt x="735" y="773"/>
                  </a:lnTo>
                  <a:lnTo>
                    <a:pt x="759" y="765"/>
                  </a:lnTo>
                  <a:lnTo>
                    <a:pt x="781" y="757"/>
                  </a:lnTo>
                  <a:lnTo>
                    <a:pt x="799" y="747"/>
                  </a:lnTo>
                  <a:lnTo>
                    <a:pt x="816" y="737"/>
                  </a:lnTo>
                  <a:lnTo>
                    <a:pt x="830" y="727"/>
                  </a:lnTo>
                  <a:lnTo>
                    <a:pt x="842" y="713"/>
                  </a:lnTo>
                  <a:lnTo>
                    <a:pt x="852" y="701"/>
                  </a:lnTo>
                  <a:lnTo>
                    <a:pt x="852" y="701"/>
                  </a:lnTo>
                  <a:lnTo>
                    <a:pt x="868" y="674"/>
                  </a:lnTo>
                  <a:lnTo>
                    <a:pt x="888" y="650"/>
                  </a:lnTo>
                  <a:lnTo>
                    <a:pt x="907" y="630"/>
                  </a:lnTo>
                  <a:lnTo>
                    <a:pt x="927" y="614"/>
                  </a:lnTo>
                  <a:lnTo>
                    <a:pt x="951" y="599"/>
                  </a:lnTo>
                  <a:lnTo>
                    <a:pt x="973" y="587"/>
                  </a:lnTo>
                  <a:lnTo>
                    <a:pt x="996" y="577"/>
                  </a:lnTo>
                  <a:lnTo>
                    <a:pt x="1018" y="569"/>
                  </a:lnTo>
                  <a:lnTo>
                    <a:pt x="1042" y="563"/>
                  </a:lnTo>
                  <a:lnTo>
                    <a:pt x="1064" y="559"/>
                  </a:lnTo>
                  <a:lnTo>
                    <a:pt x="1085" y="555"/>
                  </a:lnTo>
                  <a:lnTo>
                    <a:pt x="1105" y="555"/>
                  </a:lnTo>
                  <a:lnTo>
                    <a:pt x="1141" y="555"/>
                  </a:lnTo>
                  <a:lnTo>
                    <a:pt x="1170" y="557"/>
                  </a:lnTo>
                  <a:lnTo>
                    <a:pt x="1170" y="557"/>
                  </a:lnTo>
                  <a:lnTo>
                    <a:pt x="1309" y="581"/>
                  </a:lnTo>
                  <a:lnTo>
                    <a:pt x="1572" y="628"/>
                  </a:lnTo>
                  <a:lnTo>
                    <a:pt x="1724" y="656"/>
                  </a:lnTo>
                  <a:lnTo>
                    <a:pt x="1873" y="686"/>
                  </a:lnTo>
                  <a:lnTo>
                    <a:pt x="2009" y="713"/>
                  </a:lnTo>
                  <a:lnTo>
                    <a:pt x="2122" y="737"/>
                  </a:lnTo>
                  <a:lnTo>
                    <a:pt x="2122" y="737"/>
                  </a:lnTo>
                  <a:lnTo>
                    <a:pt x="2165" y="749"/>
                  </a:lnTo>
                  <a:lnTo>
                    <a:pt x="2205" y="763"/>
                  </a:lnTo>
                  <a:lnTo>
                    <a:pt x="2238" y="777"/>
                  </a:lnTo>
                  <a:lnTo>
                    <a:pt x="2268" y="790"/>
                  </a:lnTo>
                  <a:lnTo>
                    <a:pt x="2314" y="814"/>
                  </a:lnTo>
                  <a:lnTo>
                    <a:pt x="2349" y="832"/>
                  </a:lnTo>
                  <a:lnTo>
                    <a:pt x="2361" y="838"/>
                  </a:lnTo>
                  <a:lnTo>
                    <a:pt x="2375" y="840"/>
                  </a:lnTo>
                  <a:lnTo>
                    <a:pt x="2387" y="840"/>
                  </a:lnTo>
                  <a:lnTo>
                    <a:pt x="2397" y="836"/>
                  </a:lnTo>
                  <a:lnTo>
                    <a:pt x="2408" y="826"/>
                  </a:lnTo>
                  <a:lnTo>
                    <a:pt x="2420" y="812"/>
                  </a:lnTo>
                  <a:lnTo>
                    <a:pt x="2434" y="792"/>
                  </a:lnTo>
                  <a:lnTo>
                    <a:pt x="2448" y="767"/>
                  </a:lnTo>
                  <a:lnTo>
                    <a:pt x="2448" y="767"/>
                  </a:lnTo>
                  <a:lnTo>
                    <a:pt x="2464" y="737"/>
                  </a:lnTo>
                  <a:lnTo>
                    <a:pt x="2478" y="707"/>
                  </a:lnTo>
                  <a:lnTo>
                    <a:pt x="2488" y="676"/>
                  </a:lnTo>
                  <a:lnTo>
                    <a:pt x="2497" y="644"/>
                  </a:lnTo>
                  <a:lnTo>
                    <a:pt x="2505" y="612"/>
                  </a:lnTo>
                  <a:lnTo>
                    <a:pt x="2511" y="581"/>
                  </a:lnTo>
                  <a:lnTo>
                    <a:pt x="2515" y="549"/>
                  </a:lnTo>
                  <a:lnTo>
                    <a:pt x="2517" y="519"/>
                  </a:lnTo>
                  <a:lnTo>
                    <a:pt x="2519" y="490"/>
                  </a:lnTo>
                  <a:lnTo>
                    <a:pt x="2517" y="462"/>
                  </a:lnTo>
                  <a:lnTo>
                    <a:pt x="2515" y="438"/>
                  </a:lnTo>
                  <a:lnTo>
                    <a:pt x="2513" y="415"/>
                  </a:lnTo>
                  <a:lnTo>
                    <a:pt x="2509" y="393"/>
                  </a:lnTo>
                  <a:lnTo>
                    <a:pt x="2503" y="377"/>
                  </a:lnTo>
                  <a:lnTo>
                    <a:pt x="2497" y="361"/>
                  </a:lnTo>
                  <a:lnTo>
                    <a:pt x="2490" y="351"/>
                  </a:lnTo>
                  <a:lnTo>
                    <a:pt x="2490" y="351"/>
                  </a:lnTo>
                  <a:lnTo>
                    <a:pt x="2482" y="346"/>
                  </a:lnTo>
                  <a:lnTo>
                    <a:pt x="2468" y="340"/>
                  </a:lnTo>
                  <a:lnTo>
                    <a:pt x="2418" y="320"/>
                  </a:lnTo>
                  <a:lnTo>
                    <a:pt x="2347" y="296"/>
                  </a:lnTo>
                  <a:lnTo>
                    <a:pt x="2254" y="270"/>
                  </a:lnTo>
                  <a:lnTo>
                    <a:pt x="2145" y="239"/>
                  </a:lnTo>
                  <a:lnTo>
                    <a:pt x="2025" y="207"/>
                  </a:lnTo>
                  <a:lnTo>
                    <a:pt x="1894" y="174"/>
                  </a:lnTo>
                  <a:lnTo>
                    <a:pt x="1758" y="140"/>
                  </a:lnTo>
                  <a:lnTo>
                    <a:pt x="1619" y="108"/>
                  </a:lnTo>
                  <a:lnTo>
                    <a:pt x="1483" y="79"/>
                  </a:lnTo>
                  <a:lnTo>
                    <a:pt x="1350" y="53"/>
                  </a:lnTo>
                  <a:lnTo>
                    <a:pt x="1226" y="29"/>
                  </a:lnTo>
                  <a:lnTo>
                    <a:pt x="1113" y="13"/>
                  </a:lnTo>
                  <a:lnTo>
                    <a:pt x="1064" y="7"/>
                  </a:lnTo>
                  <a:lnTo>
                    <a:pt x="1018" y="3"/>
                  </a:lnTo>
                  <a:lnTo>
                    <a:pt x="977" y="0"/>
                  </a:lnTo>
                  <a:lnTo>
                    <a:pt x="939" y="0"/>
                  </a:lnTo>
                  <a:lnTo>
                    <a:pt x="909" y="1"/>
                  </a:lnTo>
                  <a:lnTo>
                    <a:pt x="884" y="5"/>
                  </a:lnTo>
                  <a:lnTo>
                    <a:pt x="884" y="5"/>
                  </a:lnTo>
                  <a:lnTo>
                    <a:pt x="787" y="27"/>
                  </a:lnTo>
                  <a:lnTo>
                    <a:pt x="700" y="43"/>
                  </a:lnTo>
                  <a:lnTo>
                    <a:pt x="623" y="57"/>
                  </a:lnTo>
                  <a:lnTo>
                    <a:pt x="553" y="67"/>
                  </a:lnTo>
                  <a:lnTo>
                    <a:pt x="437" y="83"/>
                  </a:lnTo>
                  <a:lnTo>
                    <a:pt x="387" y="90"/>
                  </a:lnTo>
                  <a:lnTo>
                    <a:pt x="342" y="100"/>
                  </a:lnTo>
                  <a:lnTo>
                    <a:pt x="302" y="112"/>
                  </a:lnTo>
                  <a:lnTo>
                    <a:pt x="265" y="126"/>
                  </a:lnTo>
                  <a:lnTo>
                    <a:pt x="247" y="136"/>
                  </a:lnTo>
                  <a:lnTo>
                    <a:pt x="231" y="146"/>
                  </a:lnTo>
                  <a:lnTo>
                    <a:pt x="213" y="158"/>
                  </a:lnTo>
                  <a:lnTo>
                    <a:pt x="197" y="170"/>
                  </a:lnTo>
                  <a:lnTo>
                    <a:pt x="182" y="185"/>
                  </a:lnTo>
                  <a:lnTo>
                    <a:pt x="166" y="201"/>
                  </a:lnTo>
                  <a:lnTo>
                    <a:pt x="134" y="239"/>
                  </a:lnTo>
                  <a:lnTo>
                    <a:pt x="101" y="286"/>
                  </a:lnTo>
                  <a:lnTo>
                    <a:pt x="65" y="342"/>
                  </a:lnTo>
                  <a:lnTo>
                    <a:pt x="65" y="342"/>
                  </a:lnTo>
                  <a:close/>
                </a:path>
              </a:pathLst>
            </a:custGeom>
            <a:solidFill>
              <a:srgbClr val="4453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sz="2800">
                <a:latin typeface="Times New Roman" panose="02020603050405020304" pitchFamily="18" charset="0"/>
                <a:cs typeface="Times New Roman" panose="02020603050405020304" pitchFamily="18" charset="0"/>
              </a:endParaRPr>
            </a:p>
          </p:txBody>
        </p:sp>
        <p:sp>
          <p:nvSpPr>
            <p:cNvPr id="457" name="Freeform 25"/>
            <p:cNvSpPr/>
            <p:nvPr/>
          </p:nvSpPr>
          <p:spPr bwMode="auto">
            <a:xfrm>
              <a:off x="4735513" y="5141913"/>
              <a:ext cx="3529013" cy="592138"/>
            </a:xfrm>
            <a:custGeom>
              <a:avLst/>
              <a:gdLst>
                <a:gd name="T0" fmla="*/ 2223 w 2223"/>
                <a:gd name="T1" fmla="*/ 351 h 373"/>
                <a:gd name="T2" fmla="*/ 2201 w 2223"/>
                <a:gd name="T3" fmla="*/ 340 h 373"/>
                <a:gd name="T4" fmla="*/ 2080 w 2223"/>
                <a:gd name="T5" fmla="*/ 296 h 373"/>
                <a:gd name="T6" fmla="*/ 1878 w 2223"/>
                <a:gd name="T7" fmla="*/ 239 h 373"/>
                <a:gd name="T8" fmla="*/ 1627 w 2223"/>
                <a:gd name="T9" fmla="*/ 174 h 373"/>
                <a:gd name="T10" fmla="*/ 1352 w 2223"/>
                <a:gd name="T11" fmla="*/ 108 h 373"/>
                <a:gd name="T12" fmla="*/ 1083 w 2223"/>
                <a:gd name="T13" fmla="*/ 53 h 373"/>
                <a:gd name="T14" fmla="*/ 846 w 2223"/>
                <a:gd name="T15" fmla="*/ 13 h 373"/>
                <a:gd name="T16" fmla="*/ 751 w 2223"/>
                <a:gd name="T17" fmla="*/ 3 h 373"/>
                <a:gd name="T18" fmla="*/ 672 w 2223"/>
                <a:gd name="T19" fmla="*/ 0 h 373"/>
                <a:gd name="T20" fmla="*/ 617 w 2223"/>
                <a:gd name="T21" fmla="*/ 5 h 373"/>
                <a:gd name="T22" fmla="*/ 490 w 2223"/>
                <a:gd name="T23" fmla="*/ 33 h 373"/>
                <a:gd name="T24" fmla="*/ 217 w 2223"/>
                <a:gd name="T25" fmla="*/ 88 h 373"/>
                <a:gd name="T26" fmla="*/ 97 w 2223"/>
                <a:gd name="T27" fmla="*/ 116 h 373"/>
                <a:gd name="T28" fmla="*/ 47 w 2223"/>
                <a:gd name="T29" fmla="*/ 136 h 373"/>
                <a:gd name="T30" fmla="*/ 0 w 2223"/>
                <a:gd name="T31" fmla="*/ 160 h 373"/>
                <a:gd name="T32" fmla="*/ 19 w 2223"/>
                <a:gd name="T33" fmla="*/ 158 h 373"/>
                <a:gd name="T34" fmla="*/ 124 w 2223"/>
                <a:gd name="T35" fmla="*/ 140 h 373"/>
                <a:gd name="T36" fmla="*/ 441 w 2223"/>
                <a:gd name="T37" fmla="*/ 77 h 373"/>
                <a:gd name="T38" fmla="*/ 619 w 2223"/>
                <a:gd name="T39" fmla="*/ 47 h 373"/>
                <a:gd name="T40" fmla="*/ 666 w 2223"/>
                <a:gd name="T41" fmla="*/ 43 h 373"/>
                <a:gd name="T42" fmla="*/ 725 w 2223"/>
                <a:gd name="T43" fmla="*/ 51 h 373"/>
                <a:gd name="T44" fmla="*/ 1131 w 2223"/>
                <a:gd name="T45" fmla="*/ 126 h 373"/>
                <a:gd name="T46" fmla="*/ 1596 w 2223"/>
                <a:gd name="T47" fmla="*/ 213 h 373"/>
                <a:gd name="T48" fmla="*/ 1698 w 2223"/>
                <a:gd name="T49" fmla="*/ 233 h 373"/>
                <a:gd name="T50" fmla="*/ 1829 w 2223"/>
                <a:gd name="T51" fmla="*/ 259 h 373"/>
                <a:gd name="T52" fmla="*/ 1908 w 2223"/>
                <a:gd name="T53" fmla="*/ 284 h 373"/>
                <a:gd name="T54" fmla="*/ 1960 w 2223"/>
                <a:gd name="T55" fmla="*/ 310 h 373"/>
                <a:gd name="T56" fmla="*/ 2001 w 2223"/>
                <a:gd name="T57" fmla="*/ 340 h 373"/>
                <a:gd name="T58" fmla="*/ 2041 w 2223"/>
                <a:gd name="T59" fmla="*/ 361 h 373"/>
                <a:gd name="T60" fmla="*/ 2074 w 2223"/>
                <a:gd name="T61" fmla="*/ 371 h 373"/>
                <a:gd name="T62" fmla="*/ 2108 w 2223"/>
                <a:gd name="T63" fmla="*/ 371 h 373"/>
                <a:gd name="T64" fmla="*/ 2147 w 2223"/>
                <a:gd name="T65" fmla="*/ 367 h 373"/>
                <a:gd name="T66" fmla="*/ 2201 w 2223"/>
                <a:gd name="T67" fmla="*/ 363 h 373"/>
                <a:gd name="T68" fmla="*/ 2213 w 2223"/>
                <a:gd name="T69" fmla="*/ 361 h 373"/>
                <a:gd name="T70" fmla="*/ 2223 w 2223"/>
                <a:gd name="T71" fmla="*/ 351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23" h="373">
                  <a:moveTo>
                    <a:pt x="2223" y="351"/>
                  </a:moveTo>
                  <a:lnTo>
                    <a:pt x="2223" y="351"/>
                  </a:lnTo>
                  <a:lnTo>
                    <a:pt x="2215" y="346"/>
                  </a:lnTo>
                  <a:lnTo>
                    <a:pt x="2201" y="340"/>
                  </a:lnTo>
                  <a:lnTo>
                    <a:pt x="2151" y="320"/>
                  </a:lnTo>
                  <a:lnTo>
                    <a:pt x="2080" y="296"/>
                  </a:lnTo>
                  <a:lnTo>
                    <a:pt x="1987" y="270"/>
                  </a:lnTo>
                  <a:lnTo>
                    <a:pt x="1878" y="239"/>
                  </a:lnTo>
                  <a:lnTo>
                    <a:pt x="1758" y="207"/>
                  </a:lnTo>
                  <a:lnTo>
                    <a:pt x="1627" y="174"/>
                  </a:lnTo>
                  <a:lnTo>
                    <a:pt x="1491" y="140"/>
                  </a:lnTo>
                  <a:lnTo>
                    <a:pt x="1352" y="108"/>
                  </a:lnTo>
                  <a:lnTo>
                    <a:pt x="1216" y="79"/>
                  </a:lnTo>
                  <a:lnTo>
                    <a:pt x="1083" y="53"/>
                  </a:lnTo>
                  <a:lnTo>
                    <a:pt x="959" y="29"/>
                  </a:lnTo>
                  <a:lnTo>
                    <a:pt x="846" y="13"/>
                  </a:lnTo>
                  <a:lnTo>
                    <a:pt x="797" y="7"/>
                  </a:lnTo>
                  <a:lnTo>
                    <a:pt x="751" y="3"/>
                  </a:lnTo>
                  <a:lnTo>
                    <a:pt x="710" y="0"/>
                  </a:lnTo>
                  <a:lnTo>
                    <a:pt x="672" y="0"/>
                  </a:lnTo>
                  <a:lnTo>
                    <a:pt x="642" y="1"/>
                  </a:lnTo>
                  <a:lnTo>
                    <a:pt x="617" y="5"/>
                  </a:lnTo>
                  <a:lnTo>
                    <a:pt x="617" y="5"/>
                  </a:lnTo>
                  <a:lnTo>
                    <a:pt x="490" y="33"/>
                  </a:lnTo>
                  <a:lnTo>
                    <a:pt x="383" y="55"/>
                  </a:lnTo>
                  <a:lnTo>
                    <a:pt x="217" y="88"/>
                  </a:lnTo>
                  <a:lnTo>
                    <a:pt x="152" y="102"/>
                  </a:lnTo>
                  <a:lnTo>
                    <a:pt x="97" y="116"/>
                  </a:lnTo>
                  <a:lnTo>
                    <a:pt x="71" y="126"/>
                  </a:lnTo>
                  <a:lnTo>
                    <a:pt x="47" y="136"/>
                  </a:lnTo>
                  <a:lnTo>
                    <a:pt x="23" y="146"/>
                  </a:lnTo>
                  <a:lnTo>
                    <a:pt x="0" y="160"/>
                  </a:lnTo>
                  <a:lnTo>
                    <a:pt x="0" y="160"/>
                  </a:lnTo>
                  <a:lnTo>
                    <a:pt x="19" y="158"/>
                  </a:lnTo>
                  <a:lnTo>
                    <a:pt x="47" y="154"/>
                  </a:lnTo>
                  <a:lnTo>
                    <a:pt x="124" y="140"/>
                  </a:lnTo>
                  <a:lnTo>
                    <a:pt x="332" y="98"/>
                  </a:lnTo>
                  <a:lnTo>
                    <a:pt x="441" y="77"/>
                  </a:lnTo>
                  <a:lnTo>
                    <a:pt x="540" y="59"/>
                  </a:lnTo>
                  <a:lnTo>
                    <a:pt x="619" y="47"/>
                  </a:lnTo>
                  <a:lnTo>
                    <a:pt x="646" y="43"/>
                  </a:lnTo>
                  <a:lnTo>
                    <a:pt x="666" y="43"/>
                  </a:lnTo>
                  <a:lnTo>
                    <a:pt x="666" y="43"/>
                  </a:lnTo>
                  <a:lnTo>
                    <a:pt x="725" y="51"/>
                  </a:lnTo>
                  <a:lnTo>
                    <a:pt x="830" y="71"/>
                  </a:lnTo>
                  <a:lnTo>
                    <a:pt x="1131" y="126"/>
                  </a:lnTo>
                  <a:lnTo>
                    <a:pt x="1457" y="189"/>
                  </a:lnTo>
                  <a:lnTo>
                    <a:pt x="1596" y="213"/>
                  </a:lnTo>
                  <a:lnTo>
                    <a:pt x="1698" y="233"/>
                  </a:lnTo>
                  <a:lnTo>
                    <a:pt x="1698" y="233"/>
                  </a:lnTo>
                  <a:lnTo>
                    <a:pt x="1772" y="245"/>
                  </a:lnTo>
                  <a:lnTo>
                    <a:pt x="1829" y="259"/>
                  </a:lnTo>
                  <a:lnTo>
                    <a:pt x="1874" y="270"/>
                  </a:lnTo>
                  <a:lnTo>
                    <a:pt x="1908" y="284"/>
                  </a:lnTo>
                  <a:lnTo>
                    <a:pt x="1938" y="296"/>
                  </a:lnTo>
                  <a:lnTo>
                    <a:pt x="1960" y="310"/>
                  </a:lnTo>
                  <a:lnTo>
                    <a:pt x="2001" y="340"/>
                  </a:lnTo>
                  <a:lnTo>
                    <a:pt x="2001" y="340"/>
                  </a:lnTo>
                  <a:lnTo>
                    <a:pt x="2023" y="351"/>
                  </a:lnTo>
                  <a:lnTo>
                    <a:pt x="2041" y="361"/>
                  </a:lnTo>
                  <a:lnTo>
                    <a:pt x="2058" y="367"/>
                  </a:lnTo>
                  <a:lnTo>
                    <a:pt x="2074" y="371"/>
                  </a:lnTo>
                  <a:lnTo>
                    <a:pt x="2092" y="373"/>
                  </a:lnTo>
                  <a:lnTo>
                    <a:pt x="2108" y="371"/>
                  </a:lnTo>
                  <a:lnTo>
                    <a:pt x="2147" y="367"/>
                  </a:lnTo>
                  <a:lnTo>
                    <a:pt x="2147" y="367"/>
                  </a:lnTo>
                  <a:lnTo>
                    <a:pt x="2181" y="363"/>
                  </a:lnTo>
                  <a:lnTo>
                    <a:pt x="2201" y="363"/>
                  </a:lnTo>
                  <a:lnTo>
                    <a:pt x="2207" y="363"/>
                  </a:lnTo>
                  <a:lnTo>
                    <a:pt x="2213" y="361"/>
                  </a:lnTo>
                  <a:lnTo>
                    <a:pt x="2219" y="357"/>
                  </a:lnTo>
                  <a:lnTo>
                    <a:pt x="2223" y="351"/>
                  </a:lnTo>
                  <a:lnTo>
                    <a:pt x="2223" y="351"/>
                  </a:lnTo>
                  <a:close/>
                </a:path>
              </a:pathLst>
            </a:custGeom>
            <a:solidFill>
              <a:srgbClr val="3E4C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sz="2800">
                <a:latin typeface="Times New Roman" panose="02020603050405020304" pitchFamily="18" charset="0"/>
                <a:cs typeface="Times New Roman" panose="02020603050405020304" pitchFamily="18" charset="0"/>
              </a:endParaRPr>
            </a:p>
          </p:txBody>
        </p:sp>
        <p:sp>
          <p:nvSpPr>
            <p:cNvPr id="458" name="Freeform 26"/>
            <p:cNvSpPr/>
            <p:nvPr/>
          </p:nvSpPr>
          <p:spPr bwMode="auto">
            <a:xfrm>
              <a:off x="4443413" y="5784850"/>
              <a:ext cx="3825875" cy="690563"/>
            </a:xfrm>
            <a:custGeom>
              <a:avLst/>
              <a:gdLst>
                <a:gd name="T0" fmla="*/ 0 w 2410"/>
                <a:gd name="T1" fmla="*/ 306 h 435"/>
                <a:gd name="T2" fmla="*/ 33 w 2410"/>
                <a:gd name="T3" fmla="*/ 324 h 435"/>
                <a:gd name="T4" fmla="*/ 122 w 2410"/>
                <a:gd name="T5" fmla="*/ 354 h 435"/>
                <a:gd name="T6" fmla="*/ 231 w 2410"/>
                <a:gd name="T7" fmla="*/ 375 h 435"/>
                <a:gd name="T8" fmla="*/ 352 w 2410"/>
                <a:gd name="T9" fmla="*/ 389 h 435"/>
                <a:gd name="T10" fmla="*/ 474 w 2410"/>
                <a:gd name="T11" fmla="*/ 391 h 435"/>
                <a:gd name="T12" fmla="*/ 587 w 2410"/>
                <a:gd name="T13" fmla="*/ 381 h 435"/>
                <a:gd name="T14" fmla="*/ 660 w 2410"/>
                <a:gd name="T15" fmla="*/ 366 h 435"/>
                <a:gd name="T16" fmla="*/ 702 w 2410"/>
                <a:gd name="T17" fmla="*/ 350 h 435"/>
                <a:gd name="T18" fmla="*/ 735 w 2410"/>
                <a:gd name="T19" fmla="*/ 332 h 435"/>
                <a:gd name="T20" fmla="*/ 761 w 2410"/>
                <a:gd name="T21" fmla="*/ 308 h 435"/>
                <a:gd name="T22" fmla="*/ 769 w 2410"/>
                <a:gd name="T23" fmla="*/ 296 h 435"/>
                <a:gd name="T24" fmla="*/ 805 w 2410"/>
                <a:gd name="T25" fmla="*/ 245 h 435"/>
                <a:gd name="T26" fmla="*/ 844 w 2410"/>
                <a:gd name="T27" fmla="*/ 209 h 435"/>
                <a:gd name="T28" fmla="*/ 890 w 2410"/>
                <a:gd name="T29" fmla="*/ 182 h 435"/>
                <a:gd name="T30" fmla="*/ 935 w 2410"/>
                <a:gd name="T31" fmla="*/ 164 h 435"/>
                <a:gd name="T32" fmla="*/ 981 w 2410"/>
                <a:gd name="T33" fmla="*/ 154 h 435"/>
                <a:gd name="T34" fmla="*/ 1022 w 2410"/>
                <a:gd name="T35" fmla="*/ 150 h 435"/>
                <a:gd name="T36" fmla="*/ 1087 w 2410"/>
                <a:gd name="T37" fmla="*/ 152 h 435"/>
                <a:gd name="T38" fmla="*/ 1226 w 2410"/>
                <a:gd name="T39" fmla="*/ 176 h 435"/>
                <a:gd name="T40" fmla="*/ 1641 w 2410"/>
                <a:gd name="T41" fmla="*/ 251 h 435"/>
                <a:gd name="T42" fmla="*/ 1926 w 2410"/>
                <a:gd name="T43" fmla="*/ 308 h 435"/>
                <a:gd name="T44" fmla="*/ 2039 w 2410"/>
                <a:gd name="T45" fmla="*/ 332 h 435"/>
                <a:gd name="T46" fmla="*/ 2122 w 2410"/>
                <a:gd name="T47" fmla="*/ 358 h 435"/>
                <a:gd name="T48" fmla="*/ 2185 w 2410"/>
                <a:gd name="T49" fmla="*/ 385 h 435"/>
                <a:gd name="T50" fmla="*/ 2266 w 2410"/>
                <a:gd name="T51" fmla="*/ 427 h 435"/>
                <a:gd name="T52" fmla="*/ 2292 w 2410"/>
                <a:gd name="T53" fmla="*/ 435 h 435"/>
                <a:gd name="T54" fmla="*/ 2314 w 2410"/>
                <a:gd name="T55" fmla="*/ 431 h 435"/>
                <a:gd name="T56" fmla="*/ 2337 w 2410"/>
                <a:gd name="T57" fmla="*/ 407 h 435"/>
                <a:gd name="T58" fmla="*/ 2365 w 2410"/>
                <a:gd name="T59" fmla="*/ 362 h 435"/>
                <a:gd name="T60" fmla="*/ 2379 w 2410"/>
                <a:gd name="T61" fmla="*/ 336 h 435"/>
                <a:gd name="T62" fmla="*/ 2403 w 2410"/>
                <a:gd name="T63" fmla="*/ 281 h 435"/>
                <a:gd name="T64" fmla="*/ 2410 w 2410"/>
                <a:gd name="T65" fmla="*/ 251 h 435"/>
                <a:gd name="T66" fmla="*/ 2260 w 2410"/>
                <a:gd name="T67" fmla="*/ 302 h 435"/>
                <a:gd name="T68" fmla="*/ 2223 w 2410"/>
                <a:gd name="T69" fmla="*/ 310 h 435"/>
                <a:gd name="T70" fmla="*/ 2175 w 2410"/>
                <a:gd name="T71" fmla="*/ 308 h 435"/>
                <a:gd name="T72" fmla="*/ 2122 w 2410"/>
                <a:gd name="T73" fmla="*/ 300 h 435"/>
                <a:gd name="T74" fmla="*/ 2058 w 2410"/>
                <a:gd name="T75" fmla="*/ 283 h 435"/>
                <a:gd name="T76" fmla="*/ 1918 w 2410"/>
                <a:gd name="T77" fmla="*/ 231 h 435"/>
                <a:gd name="T78" fmla="*/ 1756 w 2410"/>
                <a:gd name="T79" fmla="*/ 154 h 435"/>
                <a:gd name="T80" fmla="*/ 1710 w 2410"/>
                <a:gd name="T81" fmla="*/ 132 h 435"/>
                <a:gd name="T82" fmla="*/ 1602 w 2410"/>
                <a:gd name="T83" fmla="*/ 95 h 435"/>
                <a:gd name="T84" fmla="*/ 1473 w 2410"/>
                <a:gd name="T85" fmla="*/ 63 h 435"/>
                <a:gd name="T86" fmla="*/ 1339 w 2410"/>
                <a:gd name="T87" fmla="*/ 39 h 435"/>
                <a:gd name="T88" fmla="*/ 1204 w 2410"/>
                <a:gd name="T89" fmla="*/ 20 h 435"/>
                <a:gd name="T90" fmla="*/ 1026 w 2410"/>
                <a:gd name="T91" fmla="*/ 2 h 435"/>
                <a:gd name="T92" fmla="*/ 937 w 2410"/>
                <a:gd name="T93" fmla="*/ 0 h 435"/>
                <a:gd name="T94" fmla="*/ 882 w 2410"/>
                <a:gd name="T95" fmla="*/ 2 h 435"/>
                <a:gd name="T96" fmla="*/ 866 w 2410"/>
                <a:gd name="T97" fmla="*/ 6 h 435"/>
                <a:gd name="T98" fmla="*/ 836 w 2410"/>
                <a:gd name="T99" fmla="*/ 18 h 435"/>
                <a:gd name="T100" fmla="*/ 795 w 2410"/>
                <a:gd name="T101" fmla="*/ 41 h 435"/>
                <a:gd name="T102" fmla="*/ 702 w 2410"/>
                <a:gd name="T103" fmla="*/ 118 h 435"/>
                <a:gd name="T104" fmla="*/ 613 w 2410"/>
                <a:gd name="T105" fmla="*/ 184 h 435"/>
                <a:gd name="T106" fmla="*/ 607 w 2410"/>
                <a:gd name="T107" fmla="*/ 186 h 435"/>
                <a:gd name="T108" fmla="*/ 571 w 2410"/>
                <a:gd name="T109" fmla="*/ 194 h 435"/>
                <a:gd name="T110" fmla="*/ 494 w 2410"/>
                <a:gd name="T111" fmla="*/ 203 h 435"/>
                <a:gd name="T112" fmla="*/ 283 w 2410"/>
                <a:gd name="T113" fmla="*/ 221 h 435"/>
                <a:gd name="T114" fmla="*/ 176 w 2410"/>
                <a:gd name="T115" fmla="*/ 233 h 435"/>
                <a:gd name="T116" fmla="*/ 83 w 2410"/>
                <a:gd name="T117" fmla="*/ 251 h 435"/>
                <a:gd name="T118" fmla="*/ 33 w 2410"/>
                <a:gd name="T119" fmla="*/ 269 h 435"/>
                <a:gd name="T120" fmla="*/ 12 w 2410"/>
                <a:gd name="T121" fmla="*/ 281 h 435"/>
                <a:gd name="T122" fmla="*/ 0 w 2410"/>
                <a:gd name="T123" fmla="*/ 296 h 435"/>
                <a:gd name="T124" fmla="*/ 0 w 2410"/>
                <a:gd name="T125" fmla="*/ 306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10" h="435">
                  <a:moveTo>
                    <a:pt x="0" y="306"/>
                  </a:moveTo>
                  <a:lnTo>
                    <a:pt x="0" y="306"/>
                  </a:lnTo>
                  <a:lnTo>
                    <a:pt x="16" y="314"/>
                  </a:lnTo>
                  <a:lnTo>
                    <a:pt x="33" y="324"/>
                  </a:lnTo>
                  <a:lnTo>
                    <a:pt x="75" y="340"/>
                  </a:lnTo>
                  <a:lnTo>
                    <a:pt x="122" y="354"/>
                  </a:lnTo>
                  <a:lnTo>
                    <a:pt x="174" y="366"/>
                  </a:lnTo>
                  <a:lnTo>
                    <a:pt x="231" y="375"/>
                  </a:lnTo>
                  <a:lnTo>
                    <a:pt x="290" y="383"/>
                  </a:lnTo>
                  <a:lnTo>
                    <a:pt x="352" y="389"/>
                  </a:lnTo>
                  <a:lnTo>
                    <a:pt x="413" y="391"/>
                  </a:lnTo>
                  <a:lnTo>
                    <a:pt x="474" y="391"/>
                  </a:lnTo>
                  <a:lnTo>
                    <a:pt x="532" y="387"/>
                  </a:lnTo>
                  <a:lnTo>
                    <a:pt x="587" y="381"/>
                  </a:lnTo>
                  <a:lnTo>
                    <a:pt x="637" y="372"/>
                  </a:lnTo>
                  <a:lnTo>
                    <a:pt x="660" y="366"/>
                  </a:lnTo>
                  <a:lnTo>
                    <a:pt x="682" y="358"/>
                  </a:lnTo>
                  <a:lnTo>
                    <a:pt x="702" y="350"/>
                  </a:lnTo>
                  <a:lnTo>
                    <a:pt x="720" y="342"/>
                  </a:lnTo>
                  <a:lnTo>
                    <a:pt x="735" y="332"/>
                  </a:lnTo>
                  <a:lnTo>
                    <a:pt x="749" y="320"/>
                  </a:lnTo>
                  <a:lnTo>
                    <a:pt x="761" y="308"/>
                  </a:lnTo>
                  <a:lnTo>
                    <a:pt x="769" y="296"/>
                  </a:lnTo>
                  <a:lnTo>
                    <a:pt x="769" y="296"/>
                  </a:lnTo>
                  <a:lnTo>
                    <a:pt x="785" y="269"/>
                  </a:lnTo>
                  <a:lnTo>
                    <a:pt x="805" y="245"/>
                  </a:lnTo>
                  <a:lnTo>
                    <a:pt x="824" y="225"/>
                  </a:lnTo>
                  <a:lnTo>
                    <a:pt x="844" y="209"/>
                  </a:lnTo>
                  <a:lnTo>
                    <a:pt x="868" y="194"/>
                  </a:lnTo>
                  <a:lnTo>
                    <a:pt x="890" y="182"/>
                  </a:lnTo>
                  <a:lnTo>
                    <a:pt x="913" y="172"/>
                  </a:lnTo>
                  <a:lnTo>
                    <a:pt x="935" y="164"/>
                  </a:lnTo>
                  <a:lnTo>
                    <a:pt x="959" y="158"/>
                  </a:lnTo>
                  <a:lnTo>
                    <a:pt x="981" y="154"/>
                  </a:lnTo>
                  <a:lnTo>
                    <a:pt x="1002" y="150"/>
                  </a:lnTo>
                  <a:lnTo>
                    <a:pt x="1022" y="150"/>
                  </a:lnTo>
                  <a:lnTo>
                    <a:pt x="1058" y="150"/>
                  </a:lnTo>
                  <a:lnTo>
                    <a:pt x="1087" y="152"/>
                  </a:lnTo>
                  <a:lnTo>
                    <a:pt x="1087" y="152"/>
                  </a:lnTo>
                  <a:lnTo>
                    <a:pt x="1226" y="176"/>
                  </a:lnTo>
                  <a:lnTo>
                    <a:pt x="1489" y="223"/>
                  </a:lnTo>
                  <a:lnTo>
                    <a:pt x="1641" y="251"/>
                  </a:lnTo>
                  <a:lnTo>
                    <a:pt x="1790" y="281"/>
                  </a:lnTo>
                  <a:lnTo>
                    <a:pt x="1926" y="308"/>
                  </a:lnTo>
                  <a:lnTo>
                    <a:pt x="2039" y="332"/>
                  </a:lnTo>
                  <a:lnTo>
                    <a:pt x="2039" y="332"/>
                  </a:lnTo>
                  <a:lnTo>
                    <a:pt x="2082" y="344"/>
                  </a:lnTo>
                  <a:lnTo>
                    <a:pt x="2122" y="358"/>
                  </a:lnTo>
                  <a:lnTo>
                    <a:pt x="2155" y="372"/>
                  </a:lnTo>
                  <a:lnTo>
                    <a:pt x="2185" y="385"/>
                  </a:lnTo>
                  <a:lnTo>
                    <a:pt x="2231" y="409"/>
                  </a:lnTo>
                  <a:lnTo>
                    <a:pt x="2266" y="427"/>
                  </a:lnTo>
                  <a:lnTo>
                    <a:pt x="2278" y="433"/>
                  </a:lnTo>
                  <a:lnTo>
                    <a:pt x="2292" y="435"/>
                  </a:lnTo>
                  <a:lnTo>
                    <a:pt x="2304" y="435"/>
                  </a:lnTo>
                  <a:lnTo>
                    <a:pt x="2314" y="431"/>
                  </a:lnTo>
                  <a:lnTo>
                    <a:pt x="2325" y="421"/>
                  </a:lnTo>
                  <a:lnTo>
                    <a:pt x="2337" y="407"/>
                  </a:lnTo>
                  <a:lnTo>
                    <a:pt x="2351" y="387"/>
                  </a:lnTo>
                  <a:lnTo>
                    <a:pt x="2365" y="362"/>
                  </a:lnTo>
                  <a:lnTo>
                    <a:pt x="2365" y="362"/>
                  </a:lnTo>
                  <a:lnTo>
                    <a:pt x="2379" y="336"/>
                  </a:lnTo>
                  <a:lnTo>
                    <a:pt x="2391" y="308"/>
                  </a:lnTo>
                  <a:lnTo>
                    <a:pt x="2403" y="281"/>
                  </a:lnTo>
                  <a:lnTo>
                    <a:pt x="2410" y="251"/>
                  </a:lnTo>
                  <a:lnTo>
                    <a:pt x="2410" y="251"/>
                  </a:lnTo>
                  <a:lnTo>
                    <a:pt x="2260" y="302"/>
                  </a:lnTo>
                  <a:lnTo>
                    <a:pt x="2260" y="302"/>
                  </a:lnTo>
                  <a:lnTo>
                    <a:pt x="2242" y="308"/>
                  </a:lnTo>
                  <a:lnTo>
                    <a:pt x="2223" y="310"/>
                  </a:lnTo>
                  <a:lnTo>
                    <a:pt x="2201" y="310"/>
                  </a:lnTo>
                  <a:lnTo>
                    <a:pt x="2175" y="308"/>
                  </a:lnTo>
                  <a:lnTo>
                    <a:pt x="2149" y="304"/>
                  </a:lnTo>
                  <a:lnTo>
                    <a:pt x="2122" y="300"/>
                  </a:lnTo>
                  <a:lnTo>
                    <a:pt x="2090" y="292"/>
                  </a:lnTo>
                  <a:lnTo>
                    <a:pt x="2058" y="283"/>
                  </a:lnTo>
                  <a:lnTo>
                    <a:pt x="1991" y="261"/>
                  </a:lnTo>
                  <a:lnTo>
                    <a:pt x="1918" y="231"/>
                  </a:lnTo>
                  <a:lnTo>
                    <a:pt x="1839" y="196"/>
                  </a:lnTo>
                  <a:lnTo>
                    <a:pt x="1756" y="154"/>
                  </a:lnTo>
                  <a:lnTo>
                    <a:pt x="1756" y="154"/>
                  </a:lnTo>
                  <a:lnTo>
                    <a:pt x="1710" y="132"/>
                  </a:lnTo>
                  <a:lnTo>
                    <a:pt x="1659" y="114"/>
                  </a:lnTo>
                  <a:lnTo>
                    <a:pt x="1602" y="95"/>
                  </a:lnTo>
                  <a:lnTo>
                    <a:pt x="1538" y="79"/>
                  </a:lnTo>
                  <a:lnTo>
                    <a:pt x="1473" y="63"/>
                  </a:lnTo>
                  <a:lnTo>
                    <a:pt x="1406" y="51"/>
                  </a:lnTo>
                  <a:lnTo>
                    <a:pt x="1339" y="39"/>
                  </a:lnTo>
                  <a:lnTo>
                    <a:pt x="1271" y="28"/>
                  </a:lnTo>
                  <a:lnTo>
                    <a:pt x="1204" y="20"/>
                  </a:lnTo>
                  <a:lnTo>
                    <a:pt x="1141" y="12"/>
                  </a:lnTo>
                  <a:lnTo>
                    <a:pt x="1026" y="2"/>
                  </a:lnTo>
                  <a:lnTo>
                    <a:pt x="979" y="0"/>
                  </a:lnTo>
                  <a:lnTo>
                    <a:pt x="937" y="0"/>
                  </a:lnTo>
                  <a:lnTo>
                    <a:pt x="906" y="0"/>
                  </a:lnTo>
                  <a:lnTo>
                    <a:pt x="882" y="2"/>
                  </a:lnTo>
                  <a:lnTo>
                    <a:pt x="882" y="2"/>
                  </a:lnTo>
                  <a:lnTo>
                    <a:pt x="866" y="6"/>
                  </a:lnTo>
                  <a:lnTo>
                    <a:pt x="850" y="10"/>
                  </a:lnTo>
                  <a:lnTo>
                    <a:pt x="836" y="18"/>
                  </a:lnTo>
                  <a:lnTo>
                    <a:pt x="820" y="24"/>
                  </a:lnTo>
                  <a:lnTo>
                    <a:pt x="795" y="41"/>
                  </a:lnTo>
                  <a:lnTo>
                    <a:pt x="767" y="63"/>
                  </a:lnTo>
                  <a:lnTo>
                    <a:pt x="702" y="118"/>
                  </a:lnTo>
                  <a:lnTo>
                    <a:pt x="662" y="150"/>
                  </a:lnTo>
                  <a:lnTo>
                    <a:pt x="613" y="184"/>
                  </a:lnTo>
                  <a:lnTo>
                    <a:pt x="613" y="184"/>
                  </a:lnTo>
                  <a:lnTo>
                    <a:pt x="607" y="186"/>
                  </a:lnTo>
                  <a:lnTo>
                    <a:pt x="597" y="190"/>
                  </a:lnTo>
                  <a:lnTo>
                    <a:pt x="571" y="194"/>
                  </a:lnTo>
                  <a:lnTo>
                    <a:pt x="536" y="200"/>
                  </a:lnTo>
                  <a:lnTo>
                    <a:pt x="494" y="203"/>
                  </a:lnTo>
                  <a:lnTo>
                    <a:pt x="393" y="211"/>
                  </a:lnTo>
                  <a:lnTo>
                    <a:pt x="283" y="221"/>
                  </a:lnTo>
                  <a:lnTo>
                    <a:pt x="227" y="227"/>
                  </a:lnTo>
                  <a:lnTo>
                    <a:pt x="176" y="233"/>
                  </a:lnTo>
                  <a:lnTo>
                    <a:pt x="126" y="241"/>
                  </a:lnTo>
                  <a:lnTo>
                    <a:pt x="83" y="251"/>
                  </a:lnTo>
                  <a:lnTo>
                    <a:pt x="47" y="263"/>
                  </a:lnTo>
                  <a:lnTo>
                    <a:pt x="33" y="269"/>
                  </a:lnTo>
                  <a:lnTo>
                    <a:pt x="22" y="275"/>
                  </a:lnTo>
                  <a:lnTo>
                    <a:pt x="12" y="281"/>
                  </a:lnTo>
                  <a:lnTo>
                    <a:pt x="4" y="288"/>
                  </a:lnTo>
                  <a:lnTo>
                    <a:pt x="0" y="296"/>
                  </a:lnTo>
                  <a:lnTo>
                    <a:pt x="0" y="306"/>
                  </a:lnTo>
                  <a:lnTo>
                    <a:pt x="0" y="306"/>
                  </a:lnTo>
                  <a:close/>
                </a:path>
              </a:pathLst>
            </a:custGeom>
            <a:solidFill>
              <a:srgbClr val="3E4C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sz="2800">
                <a:latin typeface="Times New Roman" panose="02020603050405020304" pitchFamily="18" charset="0"/>
                <a:cs typeface="Times New Roman" panose="02020603050405020304" pitchFamily="18" charset="0"/>
              </a:endParaRPr>
            </a:p>
          </p:txBody>
        </p:sp>
        <p:sp>
          <p:nvSpPr>
            <p:cNvPr id="459" name="Freeform 27"/>
            <p:cNvSpPr/>
            <p:nvPr/>
          </p:nvSpPr>
          <p:spPr bwMode="auto">
            <a:xfrm>
              <a:off x="3717926" y="715963"/>
              <a:ext cx="2016125" cy="2127250"/>
            </a:xfrm>
            <a:custGeom>
              <a:avLst/>
              <a:gdLst>
                <a:gd name="T0" fmla="*/ 1090 w 1270"/>
                <a:gd name="T1" fmla="*/ 148 h 1340"/>
                <a:gd name="T2" fmla="*/ 1131 w 1270"/>
                <a:gd name="T3" fmla="*/ 201 h 1340"/>
                <a:gd name="T4" fmla="*/ 1194 w 1270"/>
                <a:gd name="T5" fmla="*/ 332 h 1340"/>
                <a:gd name="T6" fmla="*/ 1212 w 1270"/>
                <a:gd name="T7" fmla="*/ 405 h 1340"/>
                <a:gd name="T8" fmla="*/ 1218 w 1270"/>
                <a:gd name="T9" fmla="*/ 478 h 1340"/>
                <a:gd name="T10" fmla="*/ 1212 w 1270"/>
                <a:gd name="T11" fmla="*/ 561 h 1340"/>
                <a:gd name="T12" fmla="*/ 1192 w 1270"/>
                <a:gd name="T13" fmla="*/ 676 h 1340"/>
                <a:gd name="T14" fmla="*/ 1192 w 1270"/>
                <a:gd name="T15" fmla="*/ 719 h 1340"/>
                <a:gd name="T16" fmla="*/ 1208 w 1270"/>
                <a:gd name="T17" fmla="*/ 763 h 1340"/>
                <a:gd name="T18" fmla="*/ 1248 w 1270"/>
                <a:gd name="T19" fmla="*/ 830 h 1340"/>
                <a:gd name="T20" fmla="*/ 1266 w 1270"/>
                <a:gd name="T21" fmla="*/ 886 h 1340"/>
                <a:gd name="T22" fmla="*/ 1268 w 1270"/>
                <a:gd name="T23" fmla="*/ 957 h 1340"/>
                <a:gd name="T24" fmla="*/ 1260 w 1270"/>
                <a:gd name="T25" fmla="*/ 1012 h 1340"/>
                <a:gd name="T26" fmla="*/ 1224 w 1270"/>
                <a:gd name="T27" fmla="*/ 1093 h 1340"/>
                <a:gd name="T28" fmla="*/ 1155 w 1270"/>
                <a:gd name="T29" fmla="*/ 1192 h 1340"/>
                <a:gd name="T30" fmla="*/ 1062 w 1270"/>
                <a:gd name="T31" fmla="*/ 1295 h 1340"/>
                <a:gd name="T32" fmla="*/ 1038 w 1270"/>
                <a:gd name="T33" fmla="*/ 1322 h 1340"/>
                <a:gd name="T34" fmla="*/ 1009 w 1270"/>
                <a:gd name="T35" fmla="*/ 1340 h 1340"/>
                <a:gd name="T36" fmla="*/ 975 w 1270"/>
                <a:gd name="T37" fmla="*/ 1338 h 1340"/>
                <a:gd name="T38" fmla="*/ 939 w 1270"/>
                <a:gd name="T39" fmla="*/ 1330 h 1340"/>
                <a:gd name="T40" fmla="*/ 751 w 1270"/>
                <a:gd name="T41" fmla="*/ 1311 h 1340"/>
                <a:gd name="T42" fmla="*/ 579 w 1270"/>
                <a:gd name="T43" fmla="*/ 1279 h 1340"/>
                <a:gd name="T44" fmla="*/ 449 w 1270"/>
                <a:gd name="T45" fmla="*/ 1239 h 1340"/>
                <a:gd name="T46" fmla="*/ 374 w 1270"/>
                <a:gd name="T47" fmla="*/ 1206 h 1340"/>
                <a:gd name="T48" fmla="*/ 293 w 1270"/>
                <a:gd name="T49" fmla="*/ 1152 h 1340"/>
                <a:gd name="T50" fmla="*/ 243 w 1270"/>
                <a:gd name="T51" fmla="*/ 1101 h 1340"/>
                <a:gd name="T52" fmla="*/ 219 w 1270"/>
                <a:gd name="T53" fmla="*/ 1054 h 1340"/>
                <a:gd name="T54" fmla="*/ 204 w 1270"/>
                <a:gd name="T55" fmla="*/ 984 h 1340"/>
                <a:gd name="T56" fmla="*/ 186 w 1270"/>
                <a:gd name="T57" fmla="*/ 957 h 1340"/>
                <a:gd name="T58" fmla="*/ 144 w 1270"/>
                <a:gd name="T59" fmla="*/ 939 h 1340"/>
                <a:gd name="T60" fmla="*/ 121 w 1270"/>
                <a:gd name="T61" fmla="*/ 935 h 1340"/>
                <a:gd name="T62" fmla="*/ 45 w 1270"/>
                <a:gd name="T63" fmla="*/ 704 h 1340"/>
                <a:gd name="T64" fmla="*/ 10 w 1270"/>
                <a:gd name="T65" fmla="*/ 571 h 1340"/>
                <a:gd name="T66" fmla="*/ 0 w 1270"/>
                <a:gd name="T67" fmla="*/ 478 h 1340"/>
                <a:gd name="T68" fmla="*/ 18 w 1270"/>
                <a:gd name="T69" fmla="*/ 387 h 1340"/>
                <a:gd name="T70" fmla="*/ 61 w 1270"/>
                <a:gd name="T71" fmla="*/ 302 h 1340"/>
                <a:gd name="T72" fmla="*/ 123 w 1270"/>
                <a:gd name="T73" fmla="*/ 227 h 1340"/>
                <a:gd name="T74" fmla="*/ 202 w 1270"/>
                <a:gd name="T75" fmla="*/ 158 h 1340"/>
                <a:gd name="T76" fmla="*/ 293 w 1270"/>
                <a:gd name="T77" fmla="*/ 101 h 1340"/>
                <a:gd name="T78" fmla="*/ 394 w 1270"/>
                <a:gd name="T79" fmla="*/ 53 h 1340"/>
                <a:gd name="T80" fmla="*/ 498 w 1270"/>
                <a:gd name="T81" fmla="*/ 20 h 1340"/>
                <a:gd name="T82" fmla="*/ 607 w 1270"/>
                <a:gd name="T83" fmla="*/ 2 h 1340"/>
                <a:gd name="T84" fmla="*/ 714 w 1270"/>
                <a:gd name="T85" fmla="*/ 0 h 1340"/>
                <a:gd name="T86" fmla="*/ 783 w 1270"/>
                <a:gd name="T87" fmla="*/ 8 h 1340"/>
                <a:gd name="T88" fmla="*/ 900 w 1270"/>
                <a:gd name="T89" fmla="*/ 37 h 1340"/>
                <a:gd name="T90" fmla="*/ 981 w 1270"/>
                <a:gd name="T91" fmla="*/ 69 h 1340"/>
                <a:gd name="T92" fmla="*/ 1046 w 1270"/>
                <a:gd name="T93" fmla="*/ 107 h 1340"/>
                <a:gd name="T94" fmla="*/ 1074 w 1270"/>
                <a:gd name="T95" fmla="*/ 134 h 1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0" h="1340">
                  <a:moveTo>
                    <a:pt x="1074" y="134"/>
                  </a:moveTo>
                  <a:lnTo>
                    <a:pt x="1074" y="134"/>
                  </a:lnTo>
                  <a:lnTo>
                    <a:pt x="1090" y="148"/>
                  </a:lnTo>
                  <a:lnTo>
                    <a:pt x="1103" y="164"/>
                  </a:lnTo>
                  <a:lnTo>
                    <a:pt x="1117" y="182"/>
                  </a:lnTo>
                  <a:lnTo>
                    <a:pt x="1131" y="201"/>
                  </a:lnTo>
                  <a:lnTo>
                    <a:pt x="1155" y="241"/>
                  </a:lnTo>
                  <a:lnTo>
                    <a:pt x="1177" y="286"/>
                  </a:lnTo>
                  <a:lnTo>
                    <a:pt x="1194" y="332"/>
                  </a:lnTo>
                  <a:lnTo>
                    <a:pt x="1200" y="358"/>
                  </a:lnTo>
                  <a:lnTo>
                    <a:pt x="1206" y="381"/>
                  </a:lnTo>
                  <a:lnTo>
                    <a:pt x="1212" y="405"/>
                  </a:lnTo>
                  <a:lnTo>
                    <a:pt x="1214" y="431"/>
                  </a:lnTo>
                  <a:lnTo>
                    <a:pt x="1216" y="455"/>
                  </a:lnTo>
                  <a:lnTo>
                    <a:pt x="1218" y="478"/>
                  </a:lnTo>
                  <a:lnTo>
                    <a:pt x="1218" y="478"/>
                  </a:lnTo>
                  <a:lnTo>
                    <a:pt x="1216" y="524"/>
                  </a:lnTo>
                  <a:lnTo>
                    <a:pt x="1212" y="561"/>
                  </a:lnTo>
                  <a:lnTo>
                    <a:pt x="1206" y="597"/>
                  </a:lnTo>
                  <a:lnTo>
                    <a:pt x="1202" y="627"/>
                  </a:lnTo>
                  <a:lnTo>
                    <a:pt x="1192" y="676"/>
                  </a:lnTo>
                  <a:lnTo>
                    <a:pt x="1190" y="698"/>
                  </a:lnTo>
                  <a:lnTo>
                    <a:pt x="1192" y="719"/>
                  </a:lnTo>
                  <a:lnTo>
                    <a:pt x="1192" y="719"/>
                  </a:lnTo>
                  <a:lnTo>
                    <a:pt x="1194" y="729"/>
                  </a:lnTo>
                  <a:lnTo>
                    <a:pt x="1196" y="739"/>
                  </a:lnTo>
                  <a:lnTo>
                    <a:pt x="1208" y="763"/>
                  </a:lnTo>
                  <a:lnTo>
                    <a:pt x="1224" y="787"/>
                  </a:lnTo>
                  <a:lnTo>
                    <a:pt x="1240" y="814"/>
                  </a:lnTo>
                  <a:lnTo>
                    <a:pt x="1248" y="830"/>
                  </a:lnTo>
                  <a:lnTo>
                    <a:pt x="1254" y="848"/>
                  </a:lnTo>
                  <a:lnTo>
                    <a:pt x="1260" y="866"/>
                  </a:lnTo>
                  <a:lnTo>
                    <a:pt x="1266" y="886"/>
                  </a:lnTo>
                  <a:lnTo>
                    <a:pt x="1268" y="907"/>
                  </a:lnTo>
                  <a:lnTo>
                    <a:pt x="1270" y="931"/>
                  </a:lnTo>
                  <a:lnTo>
                    <a:pt x="1268" y="957"/>
                  </a:lnTo>
                  <a:lnTo>
                    <a:pt x="1266" y="982"/>
                  </a:lnTo>
                  <a:lnTo>
                    <a:pt x="1266" y="982"/>
                  </a:lnTo>
                  <a:lnTo>
                    <a:pt x="1260" y="1012"/>
                  </a:lnTo>
                  <a:lnTo>
                    <a:pt x="1250" y="1040"/>
                  </a:lnTo>
                  <a:lnTo>
                    <a:pt x="1238" y="1067"/>
                  </a:lnTo>
                  <a:lnTo>
                    <a:pt x="1224" y="1093"/>
                  </a:lnTo>
                  <a:lnTo>
                    <a:pt x="1208" y="1119"/>
                  </a:lnTo>
                  <a:lnTo>
                    <a:pt x="1190" y="1145"/>
                  </a:lnTo>
                  <a:lnTo>
                    <a:pt x="1155" y="1192"/>
                  </a:lnTo>
                  <a:lnTo>
                    <a:pt x="1119" y="1234"/>
                  </a:lnTo>
                  <a:lnTo>
                    <a:pt x="1086" y="1267"/>
                  </a:lnTo>
                  <a:lnTo>
                    <a:pt x="1062" y="1295"/>
                  </a:lnTo>
                  <a:lnTo>
                    <a:pt x="1046" y="1313"/>
                  </a:lnTo>
                  <a:lnTo>
                    <a:pt x="1046" y="1313"/>
                  </a:lnTo>
                  <a:lnTo>
                    <a:pt x="1038" y="1322"/>
                  </a:lnTo>
                  <a:lnTo>
                    <a:pt x="1028" y="1330"/>
                  </a:lnTo>
                  <a:lnTo>
                    <a:pt x="1018" y="1336"/>
                  </a:lnTo>
                  <a:lnTo>
                    <a:pt x="1009" y="1340"/>
                  </a:lnTo>
                  <a:lnTo>
                    <a:pt x="997" y="1340"/>
                  </a:lnTo>
                  <a:lnTo>
                    <a:pt x="985" y="1340"/>
                  </a:lnTo>
                  <a:lnTo>
                    <a:pt x="975" y="1338"/>
                  </a:lnTo>
                  <a:lnTo>
                    <a:pt x="963" y="1334"/>
                  </a:lnTo>
                  <a:lnTo>
                    <a:pt x="963" y="1334"/>
                  </a:lnTo>
                  <a:lnTo>
                    <a:pt x="939" y="1330"/>
                  </a:lnTo>
                  <a:lnTo>
                    <a:pt x="892" y="1324"/>
                  </a:lnTo>
                  <a:lnTo>
                    <a:pt x="829" y="1319"/>
                  </a:lnTo>
                  <a:lnTo>
                    <a:pt x="751" y="1311"/>
                  </a:lnTo>
                  <a:lnTo>
                    <a:pt x="666" y="1297"/>
                  </a:lnTo>
                  <a:lnTo>
                    <a:pt x="623" y="1289"/>
                  </a:lnTo>
                  <a:lnTo>
                    <a:pt x="579" y="1279"/>
                  </a:lnTo>
                  <a:lnTo>
                    <a:pt x="534" y="1267"/>
                  </a:lnTo>
                  <a:lnTo>
                    <a:pt x="490" y="1255"/>
                  </a:lnTo>
                  <a:lnTo>
                    <a:pt x="449" y="1239"/>
                  </a:lnTo>
                  <a:lnTo>
                    <a:pt x="409" y="1224"/>
                  </a:lnTo>
                  <a:lnTo>
                    <a:pt x="409" y="1224"/>
                  </a:lnTo>
                  <a:lnTo>
                    <a:pt x="374" y="1206"/>
                  </a:lnTo>
                  <a:lnTo>
                    <a:pt x="342" y="1188"/>
                  </a:lnTo>
                  <a:lnTo>
                    <a:pt x="314" y="1170"/>
                  </a:lnTo>
                  <a:lnTo>
                    <a:pt x="293" y="1152"/>
                  </a:lnTo>
                  <a:lnTo>
                    <a:pt x="273" y="1135"/>
                  </a:lnTo>
                  <a:lnTo>
                    <a:pt x="257" y="1117"/>
                  </a:lnTo>
                  <a:lnTo>
                    <a:pt x="243" y="1101"/>
                  </a:lnTo>
                  <a:lnTo>
                    <a:pt x="233" y="1085"/>
                  </a:lnTo>
                  <a:lnTo>
                    <a:pt x="225" y="1069"/>
                  </a:lnTo>
                  <a:lnTo>
                    <a:pt x="219" y="1054"/>
                  </a:lnTo>
                  <a:lnTo>
                    <a:pt x="212" y="1026"/>
                  </a:lnTo>
                  <a:lnTo>
                    <a:pt x="204" y="984"/>
                  </a:lnTo>
                  <a:lnTo>
                    <a:pt x="204" y="984"/>
                  </a:lnTo>
                  <a:lnTo>
                    <a:pt x="200" y="976"/>
                  </a:lnTo>
                  <a:lnTo>
                    <a:pt x="196" y="969"/>
                  </a:lnTo>
                  <a:lnTo>
                    <a:pt x="186" y="957"/>
                  </a:lnTo>
                  <a:lnTo>
                    <a:pt x="172" y="949"/>
                  </a:lnTo>
                  <a:lnTo>
                    <a:pt x="158" y="943"/>
                  </a:lnTo>
                  <a:lnTo>
                    <a:pt x="144" y="939"/>
                  </a:lnTo>
                  <a:lnTo>
                    <a:pt x="132" y="937"/>
                  </a:lnTo>
                  <a:lnTo>
                    <a:pt x="121" y="935"/>
                  </a:lnTo>
                  <a:lnTo>
                    <a:pt x="121" y="935"/>
                  </a:lnTo>
                  <a:lnTo>
                    <a:pt x="109" y="903"/>
                  </a:lnTo>
                  <a:lnTo>
                    <a:pt x="81" y="820"/>
                  </a:lnTo>
                  <a:lnTo>
                    <a:pt x="45" y="704"/>
                  </a:lnTo>
                  <a:lnTo>
                    <a:pt x="28" y="638"/>
                  </a:lnTo>
                  <a:lnTo>
                    <a:pt x="10" y="571"/>
                  </a:lnTo>
                  <a:lnTo>
                    <a:pt x="10" y="571"/>
                  </a:lnTo>
                  <a:lnTo>
                    <a:pt x="4" y="540"/>
                  </a:lnTo>
                  <a:lnTo>
                    <a:pt x="0" y="508"/>
                  </a:lnTo>
                  <a:lnTo>
                    <a:pt x="0" y="478"/>
                  </a:lnTo>
                  <a:lnTo>
                    <a:pt x="4" y="447"/>
                  </a:lnTo>
                  <a:lnTo>
                    <a:pt x="10" y="417"/>
                  </a:lnTo>
                  <a:lnTo>
                    <a:pt x="18" y="387"/>
                  </a:lnTo>
                  <a:lnTo>
                    <a:pt x="30" y="360"/>
                  </a:lnTo>
                  <a:lnTo>
                    <a:pt x="43" y="330"/>
                  </a:lnTo>
                  <a:lnTo>
                    <a:pt x="61" y="302"/>
                  </a:lnTo>
                  <a:lnTo>
                    <a:pt x="79" y="277"/>
                  </a:lnTo>
                  <a:lnTo>
                    <a:pt x="99" y="251"/>
                  </a:lnTo>
                  <a:lnTo>
                    <a:pt x="123" y="227"/>
                  </a:lnTo>
                  <a:lnTo>
                    <a:pt x="146" y="201"/>
                  </a:lnTo>
                  <a:lnTo>
                    <a:pt x="172" y="180"/>
                  </a:lnTo>
                  <a:lnTo>
                    <a:pt x="202" y="158"/>
                  </a:lnTo>
                  <a:lnTo>
                    <a:pt x="229" y="138"/>
                  </a:lnTo>
                  <a:lnTo>
                    <a:pt x="261" y="118"/>
                  </a:lnTo>
                  <a:lnTo>
                    <a:pt x="293" y="101"/>
                  </a:lnTo>
                  <a:lnTo>
                    <a:pt x="324" y="83"/>
                  </a:lnTo>
                  <a:lnTo>
                    <a:pt x="358" y="67"/>
                  </a:lnTo>
                  <a:lnTo>
                    <a:pt x="394" y="53"/>
                  </a:lnTo>
                  <a:lnTo>
                    <a:pt x="427" y="41"/>
                  </a:lnTo>
                  <a:lnTo>
                    <a:pt x="463" y="29"/>
                  </a:lnTo>
                  <a:lnTo>
                    <a:pt x="498" y="20"/>
                  </a:lnTo>
                  <a:lnTo>
                    <a:pt x="536" y="14"/>
                  </a:lnTo>
                  <a:lnTo>
                    <a:pt x="571" y="6"/>
                  </a:lnTo>
                  <a:lnTo>
                    <a:pt x="607" y="2"/>
                  </a:lnTo>
                  <a:lnTo>
                    <a:pt x="643" y="0"/>
                  </a:lnTo>
                  <a:lnTo>
                    <a:pt x="678" y="0"/>
                  </a:lnTo>
                  <a:lnTo>
                    <a:pt x="714" y="0"/>
                  </a:lnTo>
                  <a:lnTo>
                    <a:pt x="749" y="4"/>
                  </a:lnTo>
                  <a:lnTo>
                    <a:pt x="783" y="8"/>
                  </a:lnTo>
                  <a:lnTo>
                    <a:pt x="783" y="8"/>
                  </a:lnTo>
                  <a:lnTo>
                    <a:pt x="827" y="18"/>
                  </a:lnTo>
                  <a:lnTo>
                    <a:pt x="864" y="27"/>
                  </a:lnTo>
                  <a:lnTo>
                    <a:pt x="900" y="37"/>
                  </a:lnTo>
                  <a:lnTo>
                    <a:pt x="929" y="47"/>
                  </a:lnTo>
                  <a:lnTo>
                    <a:pt x="957" y="57"/>
                  </a:lnTo>
                  <a:lnTo>
                    <a:pt x="981" y="69"/>
                  </a:lnTo>
                  <a:lnTo>
                    <a:pt x="1003" y="79"/>
                  </a:lnTo>
                  <a:lnTo>
                    <a:pt x="1018" y="89"/>
                  </a:lnTo>
                  <a:lnTo>
                    <a:pt x="1046" y="107"/>
                  </a:lnTo>
                  <a:lnTo>
                    <a:pt x="1062" y="120"/>
                  </a:lnTo>
                  <a:lnTo>
                    <a:pt x="1072" y="130"/>
                  </a:lnTo>
                  <a:lnTo>
                    <a:pt x="1074" y="134"/>
                  </a:lnTo>
                  <a:lnTo>
                    <a:pt x="1074" y="134"/>
                  </a:lnTo>
                  <a:close/>
                </a:path>
              </a:pathLst>
            </a:custGeom>
            <a:solidFill>
              <a:srgbClr val="FBD3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sz="2800">
                <a:latin typeface="Times New Roman" panose="02020603050405020304" pitchFamily="18" charset="0"/>
                <a:cs typeface="Times New Roman" panose="02020603050405020304" pitchFamily="18" charset="0"/>
              </a:endParaRPr>
            </a:p>
          </p:txBody>
        </p:sp>
        <p:sp>
          <p:nvSpPr>
            <p:cNvPr id="460" name="Freeform 28"/>
            <p:cNvSpPr/>
            <p:nvPr/>
          </p:nvSpPr>
          <p:spPr bwMode="auto">
            <a:xfrm>
              <a:off x="4048126" y="2293938"/>
              <a:ext cx="1562100" cy="549275"/>
            </a:xfrm>
            <a:custGeom>
              <a:avLst/>
              <a:gdLst>
                <a:gd name="T0" fmla="*/ 984 w 984"/>
                <a:gd name="T1" fmla="*/ 149 h 346"/>
                <a:gd name="T2" fmla="*/ 939 w 984"/>
                <a:gd name="T3" fmla="*/ 208 h 346"/>
                <a:gd name="T4" fmla="*/ 860 w 984"/>
                <a:gd name="T5" fmla="*/ 295 h 346"/>
                <a:gd name="T6" fmla="*/ 838 w 984"/>
                <a:gd name="T7" fmla="*/ 319 h 346"/>
                <a:gd name="T8" fmla="*/ 830 w 984"/>
                <a:gd name="T9" fmla="*/ 328 h 346"/>
                <a:gd name="T10" fmla="*/ 810 w 984"/>
                <a:gd name="T11" fmla="*/ 342 h 346"/>
                <a:gd name="T12" fmla="*/ 789 w 984"/>
                <a:gd name="T13" fmla="*/ 346 h 346"/>
                <a:gd name="T14" fmla="*/ 767 w 984"/>
                <a:gd name="T15" fmla="*/ 344 h 346"/>
                <a:gd name="T16" fmla="*/ 755 w 984"/>
                <a:gd name="T17" fmla="*/ 340 h 346"/>
                <a:gd name="T18" fmla="*/ 684 w 984"/>
                <a:gd name="T19" fmla="*/ 330 h 346"/>
                <a:gd name="T20" fmla="*/ 543 w 984"/>
                <a:gd name="T21" fmla="*/ 317 h 346"/>
                <a:gd name="T22" fmla="*/ 415 w 984"/>
                <a:gd name="T23" fmla="*/ 295 h 346"/>
                <a:gd name="T24" fmla="*/ 326 w 984"/>
                <a:gd name="T25" fmla="*/ 273 h 346"/>
                <a:gd name="T26" fmla="*/ 241 w 984"/>
                <a:gd name="T27" fmla="*/ 245 h 346"/>
                <a:gd name="T28" fmla="*/ 201 w 984"/>
                <a:gd name="T29" fmla="*/ 230 h 346"/>
                <a:gd name="T30" fmla="*/ 146 w 984"/>
                <a:gd name="T31" fmla="*/ 200 h 346"/>
                <a:gd name="T32" fmla="*/ 100 w 984"/>
                <a:gd name="T33" fmla="*/ 172 h 346"/>
                <a:gd name="T34" fmla="*/ 67 w 984"/>
                <a:gd name="T35" fmla="*/ 143 h 346"/>
                <a:gd name="T36" fmla="*/ 43 w 984"/>
                <a:gd name="T37" fmla="*/ 115 h 346"/>
                <a:gd name="T38" fmla="*/ 25 w 984"/>
                <a:gd name="T39" fmla="*/ 89 h 346"/>
                <a:gd name="T40" fmla="*/ 6 w 984"/>
                <a:gd name="T41" fmla="*/ 40 h 346"/>
                <a:gd name="T42" fmla="*/ 69 w 984"/>
                <a:gd name="T43" fmla="*/ 0 h 346"/>
                <a:gd name="T44" fmla="*/ 83 w 984"/>
                <a:gd name="T45" fmla="*/ 22 h 346"/>
                <a:gd name="T46" fmla="*/ 124 w 984"/>
                <a:gd name="T47" fmla="*/ 77 h 346"/>
                <a:gd name="T48" fmla="*/ 170 w 984"/>
                <a:gd name="T49" fmla="*/ 125 h 346"/>
                <a:gd name="T50" fmla="*/ 209 w 984"/>
                <a:gd name="T51" fmla="*/ 156 h 346"/>
                <a:gd name="T52" fmla="*/ 255 w 984"/>
                <a:gd name="T53" fmla="*/ 184 h 346"/>
                <a:gd name="T54" fmla="*/ 278 w 984"/>
                <a:gd name="T55" fmla="*/ 196 h 346"/>
                <a:gd name="T56" fmla="*/ 397 w 984"/>
                <a:gd name="T57" fmla="*/ 236 h 346"/>
                <a:gd name="T58" fmla="*/ 532 w 984"/>
                <a:gd name="T59" fmla="*/ 267 h 346"/>
                <a:gd name="T60" fmla="*/ 650 w 984"/>
                <a:gd name="T61" fmla="*/ 291 h 346"/>
                <a:gd name="T62" fmla="*/ 725 w 984"/>
                <a:gd name="T63" fmla="*/ 303 h 346"/>
                <a:gd name="T64" fmla="*/ 763 w 984"/>
                <a:gd name="T65" fmla="*/ 303 h 346"/>
                <a:gd name="T66" fmla="*/ 793 w 984"/>
                <a:gd name="T67" fmla="*/ 293 h 346"/>
                <a:gd name="T68" fmla="*/ 824 w 984"/>
                <a:gd name="T69" fmla="*/ 281 h 346"/>
                <a:gd name="T70" fmla="*/ 834 w 984"/>
                <a:gd name="T71" fmla="*/ 279 h 346"/>
                <a:gd name="T72" fmla="*/ 850 w 984"/>
                <a:gd name="T73" fmla="*/ 275 h 346"/>
                <a:gd name="T74" fmla="*/ 868 w 984"/>
                <a:gd name="T75" fmla="*/ 261 h 346"/>
                <a:gd name="T76" fmla="*/ 929 w 984"/>
                <a:gd name="T77" fmla="*/ 202 h 346"/>
                <a:gd name="T78" fmla="*/ 984 w 984"/>
                <a:gd name="T79" fmla="*/ 149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84" h="346">
                  <a:moveTo>
                    <a:pt x="984" y="149"/>
                  </a:moveTo>
                  <a:lnTo>
                    <a:pt x="984" y="149"/>
                  </a:lnTo>
                  <a:lnTo>
                    <a:pt x="961" y="180"/>
                  </a:lnTo>
                  <a:lnTo>
                    <a:pt x="939" y="208"/>
                  </a:lnTo>
                  <a:lnTo>
                    <a:pt x="893" y="257"/>
                  </a:lnTo>
                  <a:lnTo>
                    <a:pt x="860" y="295"/>
                  </a:lnTo>
                  <a:lnTo>
                    <a:pt x="846" y="309"/>
                  </a:lnTo>
                  <a:lnTo>
                    <a:pt x="838" y="319"/>
                  </a:lnTo>
                  <a:lnTo>
                    <a:pt x="838" y="319"/>
                  </a:lnTo>
                  <a:lnTo>
                    <a:pt x="830" y="328"/>
                  </a:lnTo>
                  <a:lnTo>
                    <a:pt x="820" y="336"/>
                  </a:lnTo>
                  <a:lnTo>
                    <a:pt x="810" y="342"/>
                  </a:lnTo>
                  <a:lnTo>
                    <a:pt x="801" y="346"/>
                  </a:lnTo>
                  <a:lnTo>
                    <a:pt x="789" y="346"/>
                  </a:lnTo>
                  <a:lnTo>
                    <a:pt x="777" y="346"/>
                  </a:lnTo>
                  <a:lnTo>
                    <a:pt x="767" y="344"/>
                  </a:lnTo>
                  <a:lnTo>
                    <a:pt x="755" y="340"/>
                  </a:lnTo>
                  <a:lnTo>
                    <a:pt x="755" y="340"/>
                  </a:lnTo>
                  <a:lnTo>
                    <a:pt x="731" y="336"/>
                  </a:lnTo>
                  <a:lnTo>
                    <a:pt x="684" y="330"/>
                  </a:lnTo>
                  <a:lnTo>
                    <a:pt x="621" y="325"/>
                  </a:lnTo>
                  <a:lnTo>
                    <a:pt x="543" y="317"/>
                  </a:lnTo>
                  <a:lnTo>
                    <a:pt x="458" y="303"/>
                  </a:lnTo>
                  <a:lnTo>
                    <a:pt x="415" y="295"/>
                  </a:lnTo>
                  <a:lnTo>
                    <a:pt x="371" y="285"/>
                  </a:lnTo>
                  <a:lnTo>
                    <a:pt x="326" y="273"/>
                  </a:lnTo>
                  <a:lnTo>
                    <a:pt x="282" y="261"/>
                  </a:lnTo>
                  <a:lnTo>
                    <a:pt x="241" y="245"/>
                  </a:lnTo>
                  <a:lnTo>
                    <a:pt x="201" y="230"/>
                  </a:lnTo>
                  <a:lnTo>
                    <a:pt x="201" y="230"/>
                  </a:lnTo>
                  <a:lnTo>
                    <a:pt x="172" y="216"/>
                  </a:lnTo>
                  <a:lnTo>
                    <a:pt x="146" y="200"/>
                  </a:lnTo>
                  <a:lnTo>
                    <a:pt x="122" y="186"/>
                  </a:lnTo>
                  <a:lnTo>
                    <a:pt x="100" y="172"/>
                  </a:lnTo>
                  <a:lnTo>
                    <a:pt x="83" y="156"/>
                  </a:lnTo>
                  <a:lnTo>
                    <a:pt x="67" y="143"/>
                  </a:lnTo>
                  <a:lnTo>
                    <a:pt x="53" y="129"/>
                  </a:lnTo>
                  <a:lnTo>
                    <a:pt x="43" y="115"/>
                  </a:lnTo>
                  <a:lnTo>
                    <a:pt x="33" y="101"/>
                  </a:lnTo>
                  <a:lnTo>
                    <a:pt x="25" y="89"/>
                  </a:lnTo>
                  <a:lnTo>
                    <a:pt x="13" y="64"/>
                  </a:lnTo>
                  <a:lnTo>
                    <a:pt x="6" y="40"/>
                  </a:lnTo>
                  <a:lnTo>
                    <a:pt x="0" y="20"/>
                  </a:lnTo>
                  <a:lnTo>
                    <a:pt x="69" y="0"/>
                  </a:lnTo>
                  <a:lnTo>
                    <a:pt x="69" y="0"/>
                  </a:lnTo>
                  <a:lnTo>
                    <a:pt x="83" y="22"/>
                  </a:lnTo>
                  <a:lnTo>
                    <a:pt x="100" y="48"/>
                  </a:lnTo>
                  <a:lnTo>
                    <a:pt x="124" y="77"/>
                  </a:lnTo>
                  <a:lnTo>
                    <a:pt x="154" y="109"/>
                  </a:lnTo>
                  <a:lnTo>
                    <a:pt x="170" y="125"/>
                  </a:lnTo>
                  <a:lnTo>
                    <a:pt x="189" y="141"/>
                  </a:lnTo>
                  <a:lnTo>
                    <a:pt x="209" y="156"/>
                  </a:lnTo>
                  <a:lnTo>
                    <a:pt x="231" y="170"/>
                  </a:lnTo>
                  <a:lnTo>
                    <a:pt x="255" y="184"/>
                  </a:lnTo>
                  <a:lnTo>
                    <a:pt x="278" y="196"/>
                  </a:lnTo>
                  <a:lnTo>
                    <a:pt x="278" y="196"/>
                  </a:lnTo>
                  <a:lnTo>
                    <a:pt x="334" y="216"/>
                  </a:lnTo>
                  <a:lnTo>
                    <a:pt x="397" y="236"/>
                  </a:lnTo>
                  <a:lnTo>
                    <a:pt x="464" y="251"/>
                  </a:lnTo>
                  <a:lnTo>
                    <a:pt x="532" y="267"/>
                  </a:lnTo>
                  <a:lnTo>
                    <a:pt x="595" y="281"/>
                  </a:lnTo>
                  <a:lnTo>
                    <a:pt x="650" y="291"/>
                  </a:lnTo>
                  <a:lnTo>
                    <a:pt x="725" y="303"/>
                  </a:lnTo>
                  <a:lnTo>
                    <a:pt x="725" y="303"/>
                  </a:lnTo>
                  <a:lnTo>
                    <a:pt x="745" y="305"/>
                  </a:lnTo>
                  <a:lnTo>
                    <a:pt x="763" y="303"/>
                  </a:lnTo>
                  <a:lnTo>
                    <a:pt x="779" y="299"/>
                  </a:lnTo>
                  <a:lnTo>
                    <a:pt x="793" y="293"/>
                  </a:lnTo>
                  <a:lnTo>
                    <a:pt x="814" y="283"/>
                  </a:lnTo>
                  <a:lnTo>
                    <a:pt x="824" y="281"/>
                  </a:lnTo>
                  <a:lnTo>
                    <a:pt x="834" y="279"/>
                  </a:lnTo>
                  <a:lnTo>
                    <a:pt x="834" y="279"/>
                  </a:lnTo>
                  <a:lnTo>
                    <a:pt x="842" y="279"/>
                  </a:lnTo>
                  <a:lnTo>
                    <a:pt x="850" y="275"/>
                  </a:lnTo>
                  <a:lnTo>
                    <a:pt x="858" y="269"/>
                  </a:lnTo>
                  <a:lnTo>
                    <a:pt x="868" y="261"/>
                  </a:lnTo>
                  <a:lnTo>
                    <a:pt x="893" y="238"/>
                  </a:lnTo>
                  <a:lnTo>
                    <a:pt x="929" y="202"/>
                  </a:lnTo>
                  <a:lnTo>
                    <a:pt x="929" y="202"/>
                  </a:lnTo>
                  <a:lnTo>
                    <a:pt x="984" y="149"/>
                  </a:lnTo>
                  <a:lnTo>
                    <a:pt x="984" y="149"/>
                  </a:lnTo>
                  <a:close/>
                </a:path>
              </a:pathLst>
            </a:custGeom>
            <a:solidFill>
              <a:srgbClr val="FCCE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sz="2800">
                <a:latin typeface="Times New Roman" panose="02020603050405020304" pitchFamily="18" charset="0"/>
                <a:cs typeface="Times New Roman" panose="02020603050405020304" pitchFamily="18" charset="0"/>
              </a:endParaRPr>
            </a:p>
          </p:txBody>
        </p:sp>
        <p:sp>
          <p:nvSpPr>
            <p:cNvPr id="461" name="Freeform 29"/>
            <p:cNvSpPr/>
            <p:nvPr/>
          </p:nvSpPr>
          <p:spPr bwMode="auto">
            <a:xfrm>
              <a:off x="3290888" y="0"/>
              <a:ext cx="2549525" cy="2689225"/>
            </a:xfrm>
            <a:custGeom>
              <a:avLst/>
              <a:gdLst>
                <a:gd name="T0" fmla="*/ 142 w 1606"/>
                <a:gd name="T1" fmla="*/ 518 h 1694"/>
                <a:gd name="T2" fmla="*/ 257 w 1606"/>
                <a:gd name="T3" fmla="*/ 330 h 1694"/>
                <a:gd name="T4" fmla="*/ 233 w 1606"/>
                <a:gd name="T5" fmla="*/ 439 h 1694"/>
                <a:gd name="T6" fmla="*/ 289 w 1606"/>
                <a:gd name="T7" fmla="*/ 354 h 1694"/>
                <a:gd name="T8" fmla="*/ 477 w 1606"/>
                <a:gd name="T9" fmla="*/ 259 h 1694"/>
                <a:gd name="T10" fmla="*/ 641 w 1606"/>
                <a:gd name="T11" fmla="*/ 231 h 1694"/>
                <a:gd name="T12" fmla="*/ 809 w 1606"/>
                <a:gd name="T13" fmla="*/ 217 h 1694"/>
                <a:gd name="T14" fmla="*/ 985 w 1606"/>
                <a:gd name="T15" fmla="*/ 117 h 1694"/>
                <a:gd name="T16" fmla="*/ 1102 w 1606"/>
                <a:gd name="T17" fmla="*/ 2 h 1694"/>
                <a:gd name="T18" fmla="*/ 1052 w 1606"/>
                <a:gd name="T19" fmla="*/ 140 h 1694"/>
                <a:gd name="T20" fmla="*/ 1159 w 1606"/>
                <a:gd name="T21" fmla="*/ 59 h 1694"/>
                <a:gd name="T22" fmla="*/ 1121 w 1606"/>
                <a:gd name="T23" fmla="*/ 257 h 1694"/>
                <a:gd name="T24" fmla="*/ 1220 w 1606"/>
                <a:gd name="T25" fmla="*/ 271 h 1694"/>
                <a:gd name="T26" fmla="*/ 1458 w 1606"/>
                <a:gd name="T27" fmla="*/ 352 h 1694"/>
                <a:gd name="T28" fmla="*/ 1594 w 1606"/>
                <a:gd name="T29" fmla="*/ 488 h 1694"/>
                <a:gd name="T30" fmla="*/ 1525 w 1606"/>
                <a:gd name="T31" fmla="*/ 459 h 1694"/>
                <a:gd name="T32" fmla="*/ 1452 w 1606"/>
                <a:gd name="T33" fmla="*/ 445 h 1694"/>
                <a:gd name="T34" fmla="*/ 1580 w 1606"/>
                <a:gd name="T35" fmla="*/ 573 h 1694"/>
                <a:gd name="T36" fmla="*/ 1598 w 1606"/>
                <a:gd name="T37" fmla="*/ 619 h 1694"/>
                <a:gd name="T38" fmla="*/ 1485 w 1606"/>
                <a:gd name="T39" fmla="*/ 548 h 1694"/>
                <a:gd name="T40" fmla="*/ 1511 w 1606"/>
                <a:gd name="T41" fmla="*/ 585 h 1694"/>
                <a:gd name="T42" fmla="*/ 1543 w 1606"/>
                <a:gd name="T43" fmla="*/ 830 h 1694"/>
                <a:gd name="T44" fmla="*/ 1351 w 1606"/>
                <a:gd name="T45" fmla="*/ 702 h 1694"/>
                <a:gd name="T46" fmla="*/ 1262 w 1606"/>
                <a:gd name="T47" fmla="*/ 650 h 1694"/>
                <a:gd name="T48" fmla="*/ 1200 w 1606"/>
                <a:gd name="T49" fmla="*/ 834 h 1694"/>
                <a:gd name="T50" fmla="*/ 1133 w 1606"/>
                <a:gd name="T51" fmla="*/ 915 h 1694"/>
                <a:gd name="T52" fmla="*/ 1139 w 1606"/>
                <a:gd name="T53" fmla="*/ 757 h 1694"/>
                <a:gd name="T54" fmla="*/ 1056 w 1606"/>
                <a:gd name="T55" fmla="*/ 619 h 1694"/>
                <a:gd name="T56" fmla="*/ 842 w 1606"/>
                <a:gd name="T57" fmla="*/ 732 h 1694"/>
                <a:gd name="T58" fmla="*/ 639 w 1606"/>
                <a:gd name="T59" fmla="*/ 880 h 1694"/>
                <a:gd name="T60" fmla="*/ 615 w 1606"/>
                <a:gd name="T61" fmla="*/ 969 h 1694"/>
                <a:gd name="T62" fmla="*/ 645 w 1606"/>
                <a:gd name="T63" fmla="*/ 1240 h 1694"/>
                <a:gd name="T64" fmla="*/ 625 w 1606"/>
                <a:gd name="T65" fmla="*/ 1390 h 1694"/>
                <a:gd name="T66" fmla="*/ 629 w 1606"/>
                <a:gd name="T67" fmla="*/ 1463 h 1694"/>
                <a:gd name="T68" fmla="*/ 581 w 1606"/>
                <a:gd name="T69" fmla="*/ 1301 h 1694"/>
                <a:gd name="T70" fmla="*/ 560 w 1606"/>
                <a:gd name="T71" fmla="*/ 1125 h 1694"/>
                <a:gd name="T72" fmla="*/ 471 w 1606"/>
                <a:gd name="T73" fmla="*/ 1060 h 1694"/>
                <a:gd name="T74" fmla="*/ 346 w 1606"/>
                <a:gd name="T75" fmla="*/ 1121 h 1694"/>
                <a:gd name="T76" fmla="*/ 303 w 1606"/>
                <a:gd name="T77" fmla="*/ 1202 h 1694"/>
                <a:gd name="T78" fmla="*/ 326 w 1606"/>
                <a:gd name="T79" fmla="*/ 1315 h 1694"/>
                <a:gd name="T80" fmla="*/ 411 w 1606"/>
                <a:gd name="T81" fmla="*/ 1390 h 1694"/>
                <a:gd name="T82" fmla="*/ 483 w 1606"/>
                <a:gd name="T83" fmla="*/ 1422 h 1694"/>
                <a:gd name="T84" fmla="*/ 506 w 1606"/>
                <a:gd name="T85" fmla="*/ 1514 h 1694"/>
                <a:gd name="T86" fmla="*/ 570 w 1606"/>
                <a:gd name="T87" fmla="*/ 1623 h 1694"/>
                <a:gd name="T88" fmla="*/ 455 w 1606"/>
                <a:gd name="T89" fmla="*/ 1546 h 1694"/>
                <a:gd name="T90" fmla="*/ 415 w 1606"/>
                <a:gd name="T91" fmla="*/ 1651 h 1694"/>
                <a:gd name="T92" fmla="*/ 382 w 1606"/>
                <a:gd name="T93" fmla="*/ 1637 h 1694"/>
                <a:gd name="T94" fmla="*/ 382 w 1606"/>
                <a:gd name="T95" fmla="*/ 1564 h 1694"/>
                <a:gd name="T96" fmla="*/ 297 w 1606"/>
                <a:gd name="T97" fmla="*/ 1607 h 1694"/>
                <a:gd name="T98" fmla="*/ 320 w 1606"/>
                <a:gd name="T99" fmla="*/ 1491 h 1694"/>
                <a:gd name="T100" fmla="*/ 241 w 1606"/>
                <a:gd name="T101" fmla="*/ 1501 h 1694"/>
                <a:gd name="T102" fmla="*/ 115 w 1606"/>
                <a:gd name="T103" fmla="*/ 1455 h 1694"/>
                <a:gd name="T104" fmla="*/ 194 w 1606"/>
                <a:gd name="T105" fmla="*/ 1427 h 1694"/>
                <a:gd name="T106" fmla="*/ 216 w 1606"/>
                <a:gd name="T107" fmla="*/ 1342 h 1694"/>
                <a:gd name="T108" fmla="*/ 89 w 1606"/>
                <a:gd name="T109" fmla="*/ 1135 h 1694"/>
                <a:gd name="T110" fmla="*/ 8 w 1606"/>
                <a:gd name="T111" fmla="*/ 973 h 1694"/>
                <a:gd name="T112" fmla="*/ 34 w 1606"/>
                <a:gd name="T113" fmla="*/ 787 h 1694"/>
                <a:gd name="T114" fmla="*/ 119 w 1606"/>
                <a:gd name="T115" fmla="*/ 684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06" h="1694">
                  <a:moveTo>
                    <a:pt x="119" y="684"/>
                  </a:moveTo>
                  <a:lnTo>
                    <a:pt x="119" y="684"/>
                  </a:lnTo>
                  <a:lnTo>
                    <a:pt x="117" y="648"/>
                  </a:lnTo>
                  <a:lnTo>
                    <a:pt x="119" y="615"/>
                  </a:lnTo>
                  <a:lnTo>
                    <a:pt x="123" y="581"/>
                  </a:lnTo>
                  <a:lnTo>
                    <a:pt x="131" y="550"/>
                  </a:lnTo>
                  <a:lnTo>
                    <a:pt x="142" y="518"/>
                  </a:lnTo>
                  <a:lnTo>
                    <a:pt x="154" y="488"/>
                  </a:lnTo>
                  <a:lnTo>
                    <a:pt x="166" y="461"/>
                  </a:lnTo>
                  <a:lnTo>
                    <a:pt x="180" y="435"/>
                  </a:lnTo>
                  <a:lnTo>
                    <a:pt x="210" y="389"/>
                  </a:lnTo>
                  <a:lnTo>
                    <a:pt x="233" y="356"/>
                  </a:lnTo>
                  <a:lnTo>
                    <a:pt x="251" y="336"/>
                  </a:lnTo>
                  <a:lnTo>
                    <a:pt x="257" y="330"/>
                  </a:lnTo>
                  <a:lnTo>
                    <a:pt x="257" y="330"/>
                  </a:lnTo>
                  <a:lnTo>
                    <a:pt x="251" y="344"/>
                  </a:lnTo>
                  <a:lnTo>
                    <a:pt x="245" y="362"/>
                  </a:lnTo>
                  <a:lnTo>
                    <a:pt x="237" y="403"/>
                  </a:lnTo>
                  <a:lnTo>
                    <a:pt x="233" y="437"/>
                  </a:lnTo>
                  <a:lnTo>
                    <a:pt x="233" y="443"/>
                  </a:lnTo>
                  <a:lnTo>
                    <a:pt x="233" y="439"/>
                  </a:lnTo>
                  <a:lnTo>
                    <a:pt x="233" y="439"/>
                  </a:lnTo>
                  <a:lnTo>
                    <a:pt x="237" y="427"/>
                  </a:lnTo>
                  <a:lnTo>
                    <a:pt x="243" y="409"/>
                  </a:lnTo>
                  <a:lnTo>
                    <a:pt x="255" y="389"/>
                  </a:lnTo>
                  <a:lnTo>
                    <a:pt x="263" y="380"/>
                  </a:lnTo>
                  <a:lnTo>
                    <a:pt x="275" y="368"/>
                  </a:lnTo>
                  <a:lnTo>
                    <a:pt x="289" y="354"/>
                  </a:lnTo>
                  <a:lnTo>
                    <a:pt x="305" y="342"/>
                  </a:lnTo>
                  <a:lnTo>
                    <a:pt x="324" y="328"/>
                  </a:lnTo>
                  <a:lnTo>
                    <a:pt x="346" y="314"/>
                  </a:lnTo>
                  <a:lnTo>
                    <a:pt x="374" y="301"/>
                  </a:lnTo>
                  <a:lnTo>
                    <a:pt x="403" y="287"/>
                  </a:lnTo>
                  <a:lnTo>
                    <a:pt x="437" y="273"/>
                  </a:lnTo>
                  <a:lnTo>
                    <a:pt x="477" y="259"/>
                  </a:lnTo>
                  <a:lnTo>
                    <a:pt x="477" y="259"/>
                  </a:lnTo>
                  <a:lnTo>
                    <a:pt x="516" y="247"/>
                  </a:lnTo>
                  <a:lnTo>
                    <a:pt x="548" y="239"/>
                  </a:lnTo>
                  <a:lnTo>
                    <a:pt x="577" y="233"/>
                  </a:lnTo>
                  <a:lnTo>
                    <a:pt x="601" y="231"/>
                  </a:lnTo>
                  <a:lnTo>
                    <a:pt x="621" y="231"/>
                  </a:lnTo>
                  <a:lnTo>
                    <a:pt x="641" y="231"/>
                  </a:lnTo>
                  <a:lnTo>
                    <a:pt x="670" y="235"/>
                  </a:lnTo>
                  <a:lnTo>
                    <a:pt x="702" y="239"/>
                  </a:lnTo>
                  <a:lnTo>
                    <a:pt x="718" y="239"/>
                  </a:lnTo>
                  <a:lnTo>
                    <a:pt x="736" y="237"/>
                  </a:lnTo>
                  <a:lnTo>
                    <a:pt x="755" y="233"/>
                  </a:lnTo>
                  <a:lnTo>
                    <a:pt x="781" y="227"/>
                  </a:lnTo>
                  <a:lnTo>
                    <a:pt x="809" y="217"/>
                  </a:lnTo>
                  <a:lnTo>
                    <a:pt x="840" y="206"/>
                  </a:lnTo>
                  <a:lnTo>
                    <a:pt x="840" y="206"/>
                  </a:lnTo>
                  <a:lnTo>
                    <a:pt x="876" y="190"/>
                  </a:lnTo>
                  <a:lnTo>
                    <a:pt x="906" y="172"/>
                  </a:lnTo>
                  <a:lnTo>
                    <a:pt x="935" y="154"/>
                  </a:lnTo>
                  <a:lnTo>
                    <a:pt x="961" y="136"/>
                  </a:lnTo>
                  <a:lnTo>
                    <a:pt x="985" y="117"/>
                  </a:lnTo>
                  <a:lnTo>
                    <a:pt x="1007" y="99"/>
                  </a:lnTo>
                  <a:lnTo>
                    <a:pt x="1044" y="65"/>
                  </a:lnTo>
                  <a:lnTo>
                    <a:pt x="1070" y="36"/>
                  </a:lnTo>
                  <a:lnTo>
                    <a:pt x="1090" y="14"/>
                  </a:lnTo>
                  <a:lnTo>
                    <a:pt x="1100" y="2"/>
                  </a:lnTo>
                  <a:lnTo>
                    <a:pt x="1102" y="0"/>
                  </a:lnTo>
                  <a:lnTo>
                    <a:pt x="1102" y="2"/>
                  </a:lnTo>
                  <a:lnTo>
                    <a:pt x="1102" y="2"/>
                  </a:lnTo>
                  <a:lnTo>
                    <a:pt x="1100" y="14"/>
                  </a:lnTo>
                  <a:lnTo>
                    <a:pt x="1092" y="34"/>
                  </a:lnTo>
                  <a:lnTo>
                    <a:pt x="1072" y="85"/>
                  </a:lnTo>
                  <a:lnTo>
                    <a:pt x="1054" y="127"/>
                  </a:lnTo>
                  <a:lnTo>
                    <a:pt x="1052" y="138"/>
                  </a:lnTo>
                  <a:lnTo>
                    <a:pt x="1052" y="140"/>
                  </a:lnTo>
                  <a:lnTo>
                    <a:pt x="1052" y="140"/>
                  </a:lnTo>
                  <a:lnTo>
                    <a:pt x="1052" y="140"/>
                  </a:lnTo>
                  <a:lnTo>
                    <a:pt x="1161" y="10"/>
                  </a:lnTo>
                  <a:lnTo>
                    <a:pt x="1161" y="10"/>
                  </a:lnTo>
                  <a:lnTo>
                    <a:pt x="1161" y="12"/>
                  </a:lnTo>
                  <a:lnTo>
                    <a:pt x="1161" y="24"/>
                  </a:lnTo>
                  <a:lnTo>
                    <a:pt x="1159" y="59"/>
                  </a:lnTo>
                  <a:lnTo>
                    <a:pt x="1149" y="130"/>
                  </a:lnTo>
                  <a:lnTo>
                    <a:pt x="1149" y="130"/>
                  </a:lnTo>
                  <a:lnTo>
                    <a:pt x="1143" y="172"/>
                  </a:lnTo>
                  <a:lnTo>
                    <a:pt x="1137" y="204"/>
                  </a:lnTo>
                  <a:lnTo>
                    <a:pt x="1131" y="227"/>
                  </a:lnTo>
                  <a:lnTo>
                    <a:pt x="1127" y="245"/>
                  </a:lnTo>
                  <a:lnTo>
                    <a:pt x="1121" y="257"/>
                  </a:lnTo>
                  <a:lnTo>
                    <a:pt x="1117" y="265"/>
                  </a:lnTo>
                  <a:lnTo>
                    <a:pt x="1115" y="269"/>
                  </a:lnTo>
                  <a:lnTo>
                    <a:pt x="1115" y="269"/>
                  </a:lnTo>
                  <a:lnTo>
                    <a:pt x="1133" y="267"/>
                  </a:lnTo>
                  <a:lnTo>
                    <a:pt x="1155" y="267"/>
                  </a:lnTo>
                  <a:lnTo>
                    <a:pt x="1185" y="267"/>
                  </a:lnTo>
                  <a:lnTo>
                    <a:pt x="1220" y="271"/>
                  </a:lnTo>
                  <a:lnTo>
                    <a:pt x="1266" y="281"/>
                  </a:lnTo>
                  <a:lnTo>
                    <a:pt x="1317" y="293"/>
                  </a:lnTo>
                  <a:lnTo>
                    <a:pt x="1374" y="312"/>
                  </a:lnTo>
                  <a:lnTo>
                    <a:pt x="1374" y="312"/>
                  </a:lnTo>
                  <a:lnTo>
                    <a:pt x="1404" y="324"/>
                  </a:lnTo>
                  <a:lnTo>
                    <a:pt x="1432" y="338"/>
                  </a:lnTo>
                  <a:lnTo>
                    <a:pt x="1458" y="352"/>
                  </a:lnTo>
                  <a:lnTo>
                    <a:pt x="1479" y="368"/>
                  </a:lnTo>
                  <a:lnTo>
                    <a:pt x="1501" y="384"/>
                  </a:lnTo>
                  <a:lnTo>
                    <a:pt x="1519" y="399"/>
                  </a:lnTo>
                  <a:lnTo>
                    <a:pt x="1550" y="431"/>
                  </a:lnTo>
                  <a:lnTo>
                    <a:pt x="1574" y="457"/>
                  </a:lnTo>
                  <a:lnTo>
                    <a:pt x="1588" y="476"/>
                  </a:lnTo>
                  <a:lnTo>
                    <a:pt x="1594" y="488"/>
                  </a:lnTo>
                  <a:lnTo>
                    <a:pt x="1594" y="490"/>
                  </a:lnTo>
                  <a:lnTo>
                    <a:pt x="1592" y="488"/>
                  </a:lnTo>
                  <a:lnTo>
                    <a:pt x="1592" y="488"/>
                  </a:lnTo>
                  <a:lnTo>
                    <a:pt x="1586" y="482"/>
                  </a:lnTo>
                  <a:lnTo>
                    <a:pt x="1578" y="478"/>
                  </a:lnTo>
                  <a:lnTo>
                    <a:pt x="1554" y="469"/>
                  </a:lnTo>
                  <a:lnTo>
                    <a:pt x="1525" y="459"/>
                  </a:lnTo>
                  <a:lnTo>
                    <a:pt x="1491" y="449"/>
                  </a:lnTo>
                  <a:lnTo>
                    <a:pt x="1432" y="431"/>
                  </a:lnTo>
                  <a:lnTo>
                    <a:pt x="1404" y="425"/>
                  </a:lnTo>
                  <a:lnTo>
                    <a:pt x="1404" y="425"/>
                  </a:lnTo>
                  <a:lnTo>
                    <a:pt x="1412" y="427"/>
                  </a:lnTo>
                  <a:lnTo>
                    <a:pt x="1436" y="437"/>
                  </a:lnTo>
                  <a:lnTo>
                    <a:pt x="1452" y="445"/>
                  </a:lnTo>
                  <a:lnTo>
                    <a:pt x="1469" y="457"/>
                  </a:lnTo>
                  <a:lnTo>
                    <a:pt x="1493" y="475"/>
                  </a:lnTo>
                  <a:lnTo>
                    <a:pt x="1517" y="496"/>
                  </a:lnTo>
                  <a:lnTo>
                    <a:pt x="1517" y="496"/>
                  </a:lnTo>
                  <a:lnTo>
                    <a:pt x="1543" y="522"/>
                  </a:lnTo>
                  <a:lnTo>
                    <a:pt x="1562" y="548"/>
                  </a:lnTo>
                  <a:lnTo>
                    <a:pt x="1580" y="573"/>
                  </a:lnTo>
                  <a:lnTo>
                    <a:pt x="1592" y="595"/>
                  </a:lnTo>
                  <a:lnTo>
                    <a:pt x="1602" y="613"/>
                  </a:lnTo>
                  <a:lnTo>
                    <a:pt x="1606" y="625"/>
                  </a:lnTo>
                  <a:lnTo>
                    <a:pt x="1606" y="627"/>
                  </a:lnTo>
                  <a:lnTo>
                    <a:pt x="1604" y="627"/>
                  </a:lnTo>
                  <a:lnTo>
                    <a:pt x="1598" y="619"/>
                  </a:lnTo>
                  <a:lnTo>
                    <a:pt x="1598" y="619"/>
                  </a:lnTo>
                  <a:lnTo>
                    <a:pt x="1594" y="613"/>
                  </a:lnTo>
                  <a:lnTo>
                    <a:pt x="1588" y="607"/>
                  </a:lnTo>
                  <a:lnTo>
                    <a:pt x="1570" y="593"/>
                  </a:lnTo>
                  <a:lnTo>
                    <a:pt x="1550" y="581"/>
                  </a:lnTo>
                  <a:lnTo>
                    <a:pt x="1529" y="569"/>
                  </a:lnTo>
                  <a:lnTo>
                    <a:pt x="1495" y="552"/>
                  </a:lnTo>
                  <a:lnTo>
                    <a:pt x="1485" y="548"/>
                  </a:lnTo>
                  <a:lnTo>
                    <a:pt x="1485" y="546"/>
                  </a:lnTo>
                  <a:lnTo>
                    <a:pt x="1485" y="546"/>
                  </a:lnTo>
                  <a:lnTo>
                    <a:pt x="1485" y="546"/>
                  </a:lnTo>
                  <a:lnTo>
                    <a:pt x="1491" y="550"/>
                  </a:lnTo>
                  <a:lnTo>
                    <a:pt x="1497" y="558"/>
                  </a:lnTo>
                  <a:lnTo>
                    <a:pt x="1505" y="569"/>
                  </a:lnTo>
                  <a:lnTo>
                    <a:pt x="1511" y="585"/>
                  </a:lnTo>
                  <a:lnTo>
                    <a:pt x="1525" y="633"/>
                  </a:lnTo>
                  <a:lnTo>
                    <a:pt x="1541" y="700"/>
                  </a:lnTo>
                  <a:lnTo>
                    <a:pt x="1541" y="700"/>
                  </a:lnTo>
                  <a:lnTo>
                    <a:pt x="1546" y="737"/>
                  </a:lnTo>
                  <a:lnTo>
                    <a:pt x="1548" y="773"/>
                  </a:lnTo>
                  <a:lnTo>
                    <a:pt x="1546" y="803"/>
                  </a:lnTo>
                  <a:lnTo>
                    <a:pt x="1543" y="830"/>
                  </a:lnTo>
                  <a:lnTo>
                    <a:pt x="1537" y="852"/>
                  </a:lnTo>
                  <a:lnTo>
                    <a:pt x="1531" y="868"/>
                  </a:lnTo>
                  <a:lnTo>
                    <a:pt x="1527" y="884"/>
                  </a:lnTo>
                  <a:lnTo>
                    <a:pt x="1527" y="884"/>
                  </a:lnTo>
                  <a:lnTo>
                    <a:pt x="1487" y="842"/>
                  </a:lnTo>
                  <a:lnTo>
                    <a:pt x="1400" y="751"/>
                  </a:lnTo>
                  <a:lnTo>
                    <a:pt x="1351" y="702"/>
                  </a:lnTo>
                  <a:lnTo>
                    <a:pt x="1307" y="660"/>
                  </a:lnTo>
                  <a:lnTo>
                    <a:pt x="1274" y="631"/>
                  </a:lnTo>
                  <a:lnTo>
                    <a:pt x="1262" y="623"/>
                  </a:lnTo>
                  <a:lnTo>
                    <a:pt x="1256" y="621"/>
                  </a:lnTo>
                  <a:lnTo>
                    <a:pt x="1256" y="621"/>
                  </a:lnTo>
                  <a:lnTo>
                    <a:pt x="1260" y="635"/>
                  </a:lnTo>
                  <a:lnTo>
                    <a:pt x="1262" y="650"/>
                  </a:lnTo>
                  <a:lnTo>
                    <a:pt x="1262" y="678"/>
                  </a:lnTo>
                  <a:lnTo>
                    <a:pt x="1258" y="708"/>
                  </a:lnTo>
                  <a:lnTo>
                    <a:pt x="1252" y="735"/>
                  </a:lnTo>
                  <a:lnTo>
                    <a:pt x="1242" y="763"/>
                  </a:lnTo>
                  <a:lnTo>
                    <a:pt x="1230" y="789"/>
                  </a:lnTo>
                  <a:lnTo>
                    <a:pt x="1216" y="813"/>
                  </a:lnTo>
                  <a:lnTo>
                    <a:pt x="1200" y="834"/>
                  </a:lnTo>
                  <a:lnTo>
                    <a:pt x="1187" y="856"/>
                  </a:lnTo>
                  <a:lnTo>
                    <a:pt x="1173" y="874"/>
                  </a:lnTo>
                  <a:lnTo>
                    <a:pt x="1147" y="902"/>
                  </a:lnTo>
                  <a:lnTo>
                    <a:pt x="1133" y="915"/>
                  </a:lnTo>
                  <a:lnTo>
                    <a:pt x="1131" y="917"/>
                  </a:lnTo>
                  <a:lnTo>
                    <a:pt x="1133" y="915"/>
                  </a:lnTo>
                  <a:lnTo>
                    <a:pt x="1133" y="915"/>
                  </a:lnTo>
                  <a:lnTo>
                    <a:pt x="1137" y="909"/>
                  </a:lnTo>
                  <a:lnTo>
                    <a:pt x="1141" y="900"/>
                  </a:lnTo>
                  <a:lnTo>
                    <a:pt x="1147" y="878"/>
                  </a:lnTo>
                  <a:lnTo>
                    <a:pt x="1151" y="848"/>
                  </a:lnTo>
                  <a:lnTo>
                    <a:pt x="1149" y="815"/>
                  </a:lnTo>
                  <a:lnTo>
                    <a:pt x="1145" y="777"/>
                  </a:lnTo>
                  <a:lnTo>
                    <a:pt x="1139" y="757"/>
                  </a:lnTo>
                  <a:lnTo>
                    <a:pt x="1133" y="737"/>
                  </a:lnTo>
                  <a:lnTo>
                    <a:pt x="1127" y="720"/>
                  </a:lnTo>
                  <a:lnTo>
                    <a:pt x="1117" y="702"/>
                  </a:lnTo>
                  <a:lnTo>
                    <a:pt x="1107" y="684"/>
                  </a:lnTo>
                  <a:lnTo>
                    <a:pt x="1096" y="668"/>
                  </a:lnTo>
                  <a:lnTo>
                    <a:pt x="1096" y="668"/>
                  </a:lnTo>
                  <a:lnTo>
                    <a:pt x="1056" y="619"/>
                  </a:lnTo>
                  <a:lnTo>
                    <a:pt x="1034" y="597"/>
                  </a:lnTo>
                  <a:lnTo>
                    <a:pt x="1026" y="591"/>
                  </a:lnTo>
                  <a:lnTo>
                    <a:pt x="1024" y="591"/>
                  </a:lnTo>
                  <a:lnTo>
                    <a:pt x="1024" y="591"/>
                  </a:lnTo>
                  <a:lnTo>
                    <a:pt x="985" y="625"/>
                  </a:lnTo>
                  <a:lnTo>
                    <a:pt x="928" y="668"/>
                  </a:lnTo>
                  <a:lnTo>
                    <a:pt x="842" y="732"/>
                  </a:lnTo>
                  <a:lnTo>
                    <a:pt x="842" y="732"/>
                  </a:lnTo>
                  <a:lnTo>
                    <a:pt x="795" y="767"/>
                  </a:lnTo>
                  <a:lnTo>
                    <a:pt x="753" y="795"/>
                  </a:lnTo>
                  <a:lnTo>
                    <a:pt x="688" y="836"/>
                  </a:lnTo>
                  <a:lnTo>
                    <a:pt x="664" y="852"/>
                  </a:lnTo>
                  <a:lnTo>
                    <a:pt x="647" y="870"/>
                  </a:lnTo>
                  <a:lnTo>
                    <a:pt x="639" y="880"/>
                  </a:lnTo>
                  <a:lnTo>
                    <a:pt x="633" y="888"/>
                  </a:lnTo>
                  <a:lnTo>
                    <a:pt x="627" y="900"/>
                  </a:lnTo>
                  <a:lnTo>
                    <a:pt x="623" y="909"/>
                  </a:lnTo>
                  <a:lnTo>
                    <a:pt x="623" y="909"/>
                  </a:lnTo>
                  <a:lnTo>
                    <a:pt x="619" y="923"/>
                  </a:lnTo>
                  <a:lnTo>
                    <a:pt x="617" y="937"/>
                  </a:lnTo>
                  <a:lnTo>
                    <a:pt x="615" y="969"/>
                  </a:lnTo>
                  <a:lnTo>
                    <a:pt x="617" y="1004"/>
                  </a:lnTo>
                  <a:lnTo>
                    <a:pt x="621" y="1042"/>
                  </a:lnTo>
                  <a:lnTo>
                    <a:pt x="633" y="1119"/>
                  </a:lnTo>
                  <a:lnTo>
                    <a:pt x="643" y="1188"/>
                  </a:lnTo>
                  <a:lnTo>
                    <a:pt x="643" y="1188"/>
                  </a:lnTo>
                  <a:lnTo>
                    <a:pt x="645" y="1216"/>
                  </a:lnTo>
                  <a:lnTo>
                    <a:pt x="645" y="1240"/>
                  </a:lnTo>
                  <a:lnTo>
                    <a:pt x="641" y="1259"/>
                  </a:lnTo>
                  <a:lnTo>
                    <a:pt x="639" y="1277"/>
                  </a:lnTo>
                  <a:lnTo>
                    <a:pt x="629" y="1315"/>
                  </a:lnTo>
                  <a:lnTo>
                    <a:pt x="627" y="1337"/>
                  </a:lnTo>
                  <a:lnTo>
                    <a:pt x="625" y="1362"/>
                  </a:lnTo>
                  <a:lnTo>
                    <a:pt x="625" y="1362"/>
                  </a:lnTo>
                  <a:lnTo>
                    <a:pt x="625" y="1390"/>
                  </a:lnTo>
                  <a:lnTo>
                    <a:pt x="627" y="1414"/>
                  </a:lnTo>
                  <a:lnTo>
                    <a:pt x="633" y="1449"/>
                  </a:lnTo>
                  <a:lnTo>
                    <a:pt x="637" y="1467"/>
                  </a:lnTo>
                  <a:lnTo>
                    <a:pt x="637" y="1467"/>
                  </a:lnTo>
                  <a:lnTo>
                    <a:pt x="635" y="1467"/>
                  </a:lnTo>
                  <a:lnTo>
                    <a:pt x="629" y="1463"/>
                  </a:lnTo>
                  <a:lnTo>
                    <a:pt x="629" y="1463"/>
                  </a:lnTo>
                  <a:lnTo>
                    <a:pt x="621" y="1451"/>
                  </a:lnTo>
                  <a:lnTo>
                    <a:pt x="613" y="1435"/>
                  </a:lnTo>
                  <a:lnTo>
                    <a:pt x="603" y="1414"/>
                  </a:lnTo>
                  <a:lnTo>
                    <a:pt x="595" y="1390"/>
                  </a:lnTo>
                  <a:lnTo>
                    <a:pt x="587" y="1362"/>
                  </a:lnTo>
                  <a:lnTo>
                    <a:pt x="583" y="1333"/>
                  </a:lnTo>
                  <a:lnTo>
                    <a:pt x="581" y="1301"/>
                  </a:lnTo>
                  <a:lnTo>
                    <a:pt x="583" y="1269"/>
                  </a:lnTo>
                  <a:lnTo>
                    <a:pt x="583" y="1269"/>
                  </a:lnTo>
                  <a:lnTo>
                    <a:pt x="585" y="1240"/>
                  </a:lnTo>
                  <a:lnTo>
                    <a:pt x="583" y="1208"/>
                  </a:lnTo>
                  <a:lnTo>
                    <a:pt x="577" y="1178"/>
                  </a:lnTo>
                  <a:lnTo>
                    <a:pt x="570" y="1151"/>
                  </a:lnTo>
                  <a:lnTo>
                    <a:pt x="560" y="1125"/>
                  </a:lnTo>
                  <a:lnTo>
                    <a:pt x="548" y="1103"/>
                  </a:lnTo>
                  <a:lnTo>
                    <a:pt x="536" y="1085"/>
                  </a:lnTo>
                  <a:lnTo>
                    <a:pt x="522" y="1074"/>
                  </a:lnTo>
                  <a:lnTo>
                    <a:pt x="522" y="1074"/>
                  </a:lnTo>
                  <a:lnTo>
                    <a:pt x="508" y="1068"/>
                  </a:lnTo>
                  <a:lnTo>
                    <a:pt x="490" y="1062"/>
                  </a:lnTo>
                  <a:lnTo>
                    <a:pt x="471" y="1060"/>
                  </a:lnTo>
                  <a:lnTo>
                    <a:pt x="447" y="1064"/>
                  </a:lnTo>
                  <a:lnTo>
                    <a:pt x="423" y="1070"/>
                  </a:lnTo>
                  <a:lnTo>
                    <a:pt x="398" y="1081"/>
                  </a:lnTo>
                  <a:lnTo>
                    <a:pt x="386" y="1089"/>
                  </a:lnTo>
                  <a:lnTo>
                    <a:pt x="372" y="1097"/>
                  </a:lnTo>
                  <a:lnTo>
                    <a:pt x="360" y="1109"/>
                  </a:lnTo>
                  <a:lnTo>
                    <a:pt x="346" y="1121"/>
                  </a:lnTo>
                  <a:lnTo>
                    <a:pt x="346" y="1121"/>
                  </a:lnTo>
                  <a:lnTo>
                    <a:pt x="336" y="1133"/>
                  </a:lnTo>
                  <a:lnTo>
                    <a:pt x="326" y="1147"/>
                  </a:lnTo>
                  <a:lnTo>
                    <a:pt x="318" y="1161"/>
                  </a:lnTo>
                  <a:lnTo>
                    <a:pt x="310" y="1174"/>
                  </a:lnTo>
                  <a:lnTo>
                    <a:pt x="307" y="1188"/>
                  </a:lnTo>
                  <a:lnTo>
                    <a:pt x="303" y="1202"/>
                  </a:lnTo>
                  <a:lnTo>
                    <a:pt x="303" y="1216"/>
                  </a:lnTo>
                  <a:lnTo>
                    <a:pt x="301" y="1230"/>
                  </a:lnTo>
                  <a:lnTo>
                    <a:pt x="303" y="1246"/>
                  </a:lnTo>
                  <a:lnTo>
                    <a:pt x="305" y="1259"/>
                  </a:lnTo>
                  <a:lnTo>
                    <a:pt x="309" y="1273"/>
                  </a:lnTo>
                  <a:lnTo>
                    <a:pt x="312" y="1287"/>
                  </a:lnTo>
                  <a:lnTo>
                    <a:pt x="326" y="1315"/>
                  </a:lnTo>
                  <a:lnTo>
                    <a:pt x="344" y="1340"/>
                  </a:lnTo>
                  <a:lnTo>
                    <a:pt x="344" y="1340"/>
                  </a:lnTo>
                  <a:lnTo>
                    <a:pt x="354" y="1354"/>
                  </a:lnTo>
                  <a:lnTo>
                    <a:pt x="364" y="1364"/>
                  </a:lnTo>
                  <a:lnTo>
                    <a:pt x="376" y="1372"/>
                  </a:lnTo>
                  <a:lnTo>
                    <a:pt x="388" y="1380"/>
                  </a:lnTo>
                  <a:lnTo>
                    <a:pt x="411" y="1390"/>
                  </a:lnTo>
                  <a:lnTo>
                    <a:pt x="433" y="1396"/>
                  </a:lnTo>
                  <a:lnTo>
                    <a:pt x="453" y="1402"/>
                  </a:lnTo>
                  <a:lnTo>
                    <a:pt x="469" y="1406"/>
                  </a:lnTo>
                  <a:lnTo>
                    <a:pt x="475" y="1410"/>
                  </a:lnTo>
                  <a:lnTo>
                    <a:pt x="479" y="1412"/>
                  </a:lnTo>
                  <a:lnTo>
                    <a:pt x="481" y="1416"/>
                  </a:lnTo>
                  <a:lnTo>
                    <a:pt x="483" y="1422"/>
                  </a:lnTo>
                  <a:lnTo>
                    <a:pt x="483" y="1422"/>
                  </a:lnTo>
                  <a:lnTo>
                    <a:pt x="481" y="1439"/>
                  </a:lnTo>
                  <a:lnTo>
                    <a:pt x="483" y="1455"/>
                  </a:lnTo>
                  <a:lnTo>
                    <a:pt x="485" y="1471"/>
                  </a:lnTo>
                  <a:lnTo>
                    <a:pt x="490" y="1487"/>
                  </a:lnTo>
                  <a:lnTo>
                    <a:pt x="498" y="1501"/>
                  </a:lnTo>
                  <a:lnTo>
                    <a:pt x="506" y="1514"/>
                  </a:lnTo>
                  <a:lnTo>
                    <a:pt x="524" y="1542"/>
                  </a:lnTo>
                  <a:lnTo>
                    <a:pt x="542" y="1566"/>
                  </a:lnTo>
                  <a:lnTo>
                    <a:pt x="558" y="1586"/>
                  </a:lnTo>
                  <a:lnTo>
                    <a:pt x="564" y="1596"/>
                  </a:lnTo>
                  <a:lnTo>
                    <a:pt x="568" y="1605"/>
                  </a:lnTo>
                  <a:lnTo>
                    <a:pt x="572" y="1615"/>
                  </a:lnTo>
                  <a:lnTo>
                    <a:pt x="570" y="1623"/>
                  </a:lnTo>
                  <a:lnTo>
                    <a:pt x="570" y="1623"/>
                  </a:lnTo>
                  <a:lnTo>
                    <a:pt x="512" y="1580"/>
                  </a:lnTo>
                  <a:lnTo>
                    <a:pt x="471" y="1552"/>
                  </a:lnTo>
                  <a:lnTo>
                    <a:pt x="459" y="1546"/>
                  </a:lnTo>
                  <a:lnTo>
                    <a:pt x="455" y="1544"/>
                  </a:lnTo>
                  <a:lnTo>
                    <a:pt x="455" y="1546"/>
                  </a:lnTo>
                  <a:lnTo>
                    <a:pt x="455" y="1546"/>
                  </a:lnTo>
                  <a:lnTo>
                    <a:pt x="455" y="1560"/>
                  </a:lnTo>
                  <a:lnTo>
                    <a:pt x="455" y="1576"/>
                  </a:lnTo>
                  <a:lnTo>
                    <a:pt x="451" y="1590"/>
                  </a:lnTo>
                  <a:lnTo>
                    <a:pt x="447" y="1603"/>
                  </a:lnTo>
                  <a:lnTo>
                    <a:pt x="439" y="1617"/>
                  </a:lnTo>
                  <a:lnTo>
                    <a:pt x="431" y="1629"/>
                  </a:lnTo>
                  <a:lnTo>
                    <a:pt x="415" y="1651"/>
                  </a:lnTo>
                  <a:lnTo>
                    <a:pt x="396" y="1669"/>
                  </a:lnTo>
                  <a:lnTo>
                    <a:pt x="380" y="1683"/>
                  </a:lnTo>
                  <a:lnTo>
                    <a:pt x="364" y="1694"/>
                  </a:lnTo>
                  <a:lnTo>
                    <a:pt x="364" y="1694"/>
                  </a:lnTo>
                  <a:lnTo>
                    <a:pt x="370" y="1681"/>
                  </a:lnTo>
                  <a:lnTo>
                    <a:pt x="376" y="1661"/>
                  </a:lnTo>
                  <a:lnTo>
                    <a:pt x="382" y="1637"/>
                  </a:lnTo>
                  <a:lnTo>
                    <a:pt x="386" y="1609"/>
                  </a:lnTo>
                  <a:lnTo>
                    <a:pt x="392" y="1568"/>
                  </a:lnTo>
                  <a:lnTo>
                    <a:pt x="392" y="1556"/>
                  </a:lnTo>
                  <a:lnTo>
                    <a:pt x="392" y="1554"/>
                  </a:lnTo>
                  <a:lnTo>
                    <a:pt x="390" y="1556"/>
                  </a:lnTo>
                  <a:lnTo>
                    <a:pt x="390" y="1556"/>
                  </a:lnTo>
                  <a:lnTo>
                    <a:pt x="382" y="1564"/>
                  </a:lnTo>
                  <a:lnTo>
                    <a:pt x="368" y="1574"/>
                  </a:lnTo>
                  <a:lnTo>
                    <a:pt x="328" y="1596"/>
                  </a:lnTo>
                  <a:lnTo>
                    <a:pt x="297" y="1611"/>
                  </a:lnTo>
                  <a:lnTo>
                    <a:pt x="289" y="1613"/>
                  </a:lnTo>
                  <a:lnTo>
                    <a:pt x="293" y="1611"/>
                  </a:lnTo>
                  <a:lnTo>
                    <a:pt x="293" y="1611"/>
                  </a:lnTo>
                  <a:lnTo>
                    <a:pt x="297" y="1607"/>
                  </a:lnTo>
                  <a:lnTo>
                    <a:pt x="301" y="1601"/>
                  </a:lnTo>
                  <a:lnTo>
                    <a:pt x="309" y="1588"/>
                  </a:lnTo>
                  <a:lnTo>
                    <a:pt x="314" y="1568"/>
                  </a:lnTo>
                  <a:lnTo>
                    <a:pt x="318" y="1548"/>
                  </a:lnTo>
                  <a:lnTo>
                    <a:pt x="320" y="1528"/>
                  </a:lnTo>
                  <a:lnTo>
                    <a:pt x="322" y="1509"/>
                  </a:lnTo>
                  <a:lnTo>
                    <a:pt x="320" y="1491"/>
                  </a:lnTo>
                  <a:lnTo>
                    <a:pt x="318" y="1477"/>
                  </a:lnTo>
                  <a:lnTo>
                    <a:pt x="318" y="1477"/>
                  </a:lnTo>
                  <a:lnTo>
                    <a:pt x="307" y="1487"/>
                  </a:lnTo>
                  <a:lnTo>
                    <a:pt x="291" y="1495"/>
                  </a:lnTo>
                  <a:lnTo>
                    <a:pt x="275" y="1499"/>
                  </a:lnTo>
                  <a:lnTo>
                    <a:pt x="259" y="1501"/>
                  </a:lnTo>
                  <a:lnTo>
                    <a:pt x="241" y="1501"/>
                  </a:lnTo>
                  <a:lnTo>
                    <a:pt x="223" y="1497"/>
                  </a:lnTo>
                  <a:lnTo>
                    <a:pt x="208" y="1493"/>
                  </a:lnTo>
                  <a:lnTo>
                    <a:pt x="190" y="1489"/>
                  </a:lnTo>
                  <a:lnTo>
                    <a:pt x="158" y="1477"/>
                  </a:lnTo>
                  <a:lnTo>
                    <a:pt x="134" y="1465"/>
                  </a:lnTo>
                  <a:lnTo>
                    <a:pt x="115" y="1455"/>
                  </a:lnTo>
                  <a:lnTo>
                    <a:pt x="115" y="1455"/>
                  </a:lnTo>
                  <a:lnTo>
                    <a:pt x="125" y="1457"/>
                  </a:lnTo>
                  <a:lnTo>
                    <a:pt x="138" y="1455"/>
                  </a:lnTo>
                  <a:lnTo>
                    <a:pt x="156" y="1451"/>
                  </a:lnTo>
                  <a:lnTo>
                    <a:pt x="166" y="1447"/>
                  </a:lnTo>
                  <a:lnTo>
                    <a:pt x="176" y="1441"/>
                  </a:lnTo>
                  <a:lnTo>
                    <a:pt x="186" y="1435"/>
                  </a:lnTo>
                  <a:lnTo>
                    <a:pt x="194" y="1427"/>
                  </a:lnTo>
                  <a:lnTo>
                    <a:pt x="202" y="1420"/>
                  </a:lnTo>
                  <a:lnTo>
                    <a:pt x="210" y="1408"/>
                  </a:lnTo>
                  <a:lnTo>
                    <a:pt x="214" y="1394"/>
                  </a:lnTo>
                  <a:lnTo>
                    <a:pt x="218" y="1380"/>
                  </a:lnTo>
                  <a:lnTo>
                    <a:pt x="218" y="1362"/>
                  </a:lnTo>
                  <a:lnTo>
                    <a:pt x="216" y="1342"/>
                  </a:lnTo>
                  <a:lnTo>
                    <a:pt x="216" y="1342"/>
                  </a:lnTo>
                  <a:lnTo>
                    <a:pt x="212" y="1323"/>
                  </a:lnTo>
                  <a:lnTo>
                    <a:pt x="204" y="1303"/>
                  </a:lnTo>
                  <a:lnTo>
                    <a:pt x="196" y="1283"/>
                  </a:lnTo>
                  <a:lnTo>
                    <a:pt x="184" y="1263"/>
                  </a:lnTo>
                  <a:lnTo>
                    <a:pt x="156" y="1222"/>
                  </a:lnTo>
                  <a:lnTo>
                    <a:pt x="123" y="1180"/>
                  </a:lnTo>
                  <a:lnTo>
                    <a:pt x="89" y="1135"/>
                  </a:lnTo>
                  <a:lnTo>
                    <a:pt x="73" y="1111"/>
                  </a:lnTo>
                  <a:lnTo>
                    <a:pt x="57" y="1087"/>
                  </a:lnTo>
                  <a:lnTo>
                    <a:pt x="44" y="1060"/>
                  </a:lnTo>
                  <a:lnTo>
                    <a:pt x="30" y="1032"/>
                  </a:lnTo>
                  <a:lnTo>
                    <a:pt x="18" y="1004"/>
                  </a:lnTo>
                  <a:lnTo>
                    <a:pt x="8" y="973"/>
                  </a:lnTo>
                  <a:lnTo>
                    <a:pt x="8" y="973"/>
                  </a:lnTo>
                  <a:lnTo>
                    <a:pt x="2" y="943"/>
                  </a:lnTo>
                  <a:lnTo>
                    <a:pt x="0" y="913"/>
                  </a:lnTo>
                  <a:lnTo>
                    <a:pt x="2" y="884"/>
                  </a:lnTo>
                  <a:lnTo>
                    <a:pt x="6" y="858"/>
                  </a:lnTo>
                  <a:lnTo>
                    <a:pt x="14" y="832"/>
                  </a:lnTo>
                  <a:lnTo>
                    <a:pt x="24" y="809"/>
                  </a:lnTo>
                  <a:lnTo>
                    <a:pt x="34" y="787"/>
                  </a:lnTo>
                  <a:lnTo>
                    <a:pt x="47" y="765"/>
                  </a:lnTo>
                  <a:lnTo>
                    <a:pt x="59" y="747"/>
                  </a:lnTo>
                  <a:lnTo>
                    <a:pt x="71" y="732"/>
                  </a:lnTo>
                  <a:lnTo>
                    <a:pt x="95" y="706"/>
                  </a:lnTo>
                  <a:lnTo>
                    <a:pt x="111" y="690"/>
                  </a:lnTo>
                  <a:lnTo>
                    <a:pt x="119" y="684"/>
                  </a:lnTo>
                  <a:lnTo>
                    <a:pt x="119" y="684"/>
                  </a:lnTo>
                  <a:close/>
                </a:path>
              </a:pathLst>
            </a:custGeom>
            <a:solidFill>
              <a:srgbClr val="955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sz="2800">
                <a:latin typeface="Times New Roman" panose="02020603050405020304" pitchFamily="18" charset="0"/>
                <a:cs typeface="Times New Roman" panose="02020603050405020304" pitchFamily="18" charset="0"/>
              </a:endParaRPr>
            </a:p>
          </p:txBody>
        </p:sp>
        <p:sp>
          <p:nvSpPr>
            <p:cNvPr id="462" name="Freeform 30"/>
            <p:cNvSpPr/>
            <p:nvPr/>
          </p:nvSpPr>
          <p:spPr bwMode="auto">
            <a:xfrm>
              <a:off x="4170363" y="423863"/>
              <a:ext cx="1670050" cy="1905000"/>
            </a:xfrm>
            <a:custGeom>
              <a:avLst/>
              <a:gdLst>
                <a:gd name="T0" fmla="*/ 631 w 1052"/>
                <a:gd name="T1" fmla="*/ 0 h 1200"/>
                <a:gd name="T2" fmla="*/ 820 w 1052"/>
                <a:gd name="T3" fmla="*/ 45 h 1200"/>
                <a:gd name="T4" fmla="*/ 947 w 1052"/>
                <a:gd name="T5" fmla="*/ 117 h 1200"/>
                <a:gd name="T6" fmla="*/ 1040 w 1052"/>
                <a:gd name="T7" fmla="*/ 221 h 1200"/>
                <a:gd name="T8" fmla="*/ 1024 w 1052"/>
                <a:gd name="T9" fmla="*/ 211 h 1200"/>
                <a:gd name="T10" fmla="*/ 850 w 1052"/>
                <a:gd name="T11" fmla="*/ 158 h 1200"/>
                <a:gd name="T12" fmla="*/ 915 w 1052"/>
                <a:gd name="T13" fmla="*/ 190 h 1200"/>
                <a:gd name="T14" fmla="*/ 1008 w 1052"/>
                <a:gd name="T15" fmla="*/ 281 h 1200"/>
                <a:gd name="T16" fmla="*/ 1052 w 1052"/>
                <a:gd name="T17" fmla="*/ 360 h 1200"/>
                <a:gd name="T18" fmla="*/ 1034 w 1052"/>
                <a:gd name="T19" fmla="*/ 340 h 1200"/>
                <a:gd name="T20" fmla="*/ 931 w 1052"/>
                <a:gd name="T21" fmla="*/ 281 h 1200"/>
                <a:gd name="T22" fmla="*/ 943 w 1052"/>
                <a:gd name="T23" fmla="*/ 291 h 1200"/>
                <a:gd name="T24" fmla="*/ 987 w 1052"/>
                <a:gd name="T25" fmla="*/ 433 h 1200"/>
                <a:gd name="T26" fmla="*/ 983 w 1052"/>
                <a:gd name="T27" fmla="*/ 585 h 1200"/>
                <a:gd name="T28" fmla="*/ 846 w 1052"/>
                <a:gd name="T29" fmla="*/ 484 h 1200"/>
                <a:gd name="T30" fmla="*/ 702 w 1052"/>
                <a:gd name="T31" fmla="*/ 354 h 1200"/>
                <a:gd name="T32" fmla="*/ 704 w 1052"/>
                <a:gd name="T33" fmla="*/ 441 h 1200"/>
                <a:gd name="T34" fmla="*/ 646 w 1052"/>
                <a:gd name="T35" fmla="*/ 567 h 1200"/>
                <a:gd name="T36" fmla="*/ 577 w 1052"/>
                <a:gd name="T37" fmla="*/ 650 h 1200"/>
                <a:gd name="T38" fmla="*/ 593 w 1052"/>
                <a:gd name="T39" fmla="*/ 611 h 1200"/>
                <a:gd name="T40" fmla="*/ 579 w 1052"/>
                <a:gd name="T41" fmla="*/ 470 h 1200"/>
                <a:gd name="T42" fmla="*/ 542 w 1052"/>
                <a:gd name="T43" fmla="*/ 401 h 1200"/>
                <a:gd name="T44" fmla="*/ 470 w 1052"/>
                <a:gd name="T45" fmla="*/ 324 h 1200"/>
                <a:gd name="T46" fmla="*/ 241 w 1052"/>
                <a:gd name="T47" fmla="*/ 500 h 1200"/>
                <a:gd name="T48" fmla="*/ 85 w 1052"/>
                <a:gd name="T49" fmla="*/ 613 h 1200"/>
                <a:gd name="T50" fmla="*/ 65 w 1052"/>
                <a:gd name="T51" fmla="*/ 656 h 1200"/>
                <a:gd name="T52" fmla="*/ 79 w 1052"/>
                <a:gd name="T53" fmla="*/ 852 h 1200"/>
                <a:gd name="T54" fmla="*/ 87 w 1052"/>
                <a:gd name="T55" fmla="*/ 992 h 1200"/>
                <a:gd name="T56" fmla="*/ 71 w 1052"/>
                <a:gd name="T57" fmla="*/ 1095 h 1200"/>
                <a:gd name="T58" fmla="*/ 83 w 1052"/>
                <a:gd name="T59" fmla="*/ 1198 h 1200"/>
                <a:gd name="T60" fmla="*/ 77 w 1052"/>
                <a:gd name="T61" fmla="*/ 1190 h 1200"/>
                <a:gd name="T62" fmla="*/ 55 w 1052"/>
                <a:gd name="T63" fmla="*/ 1095 h 1200"/>
                <a:gd name="T64" fmla="*/ 59 w 1052"/>
                <a:gd name="T65" fmla="*/ 909 h 1200"/>
                <a:gd name="T66" fmla="*/ 6 w 1052"/>
                <a:gd name="T67" fmla="*/ 617 h 1200"/>
                <a:gd name="T68" fmla="*/ 8 w 1052"/>
                <a:gd name="T69" fmla="*/ 478 h 1200"/>
                <a:gd name="T70" fmla="*/ 45 w 1052"/>
                <a:gd name="T71" fmla="*/ 552 h 1200"/>
                <a:gd name="T72" fmla="*/ 142 w 1052"/>
                <a:gd name="T73" fmla="*/ 291 h 1200"/>
                <a:gd name="T74" fmla="*/ 217 w 1052"/>
                <a:gd name="T75" fmla="*/ 190 h 1200"/>
                <a:gd name="T76" fmla="*/ 219 w 1052"/>
                <a:gd name="T77" fmla="*/ 231 h 1200"/>
                <a:gd name="T78" fmla="*/ 168 w 1052"/>
                <a:gd name="T79" fmla="*/ 468 h 1200"/>
                <a:gd name="T80" fmla="*/ 259 w 1052"/>
                <a:gd name="T81" fmla="*/ 423 h 1200"/>
                <a:gd name="T82" fmla="*/ 377 w 1052"/>
                <a:gd name="T83" fmla="*/ 298 h 1200"/>
                <a:gd name="T84" fmla="*/ 437 w 1052"/>
                <a:gd name="T85" fmla="*/ 211 h 1200"/>
                <a:gd name="T86" fmla="*/ 518 w 1052"/>
                <a:gd name="T87" fmla="*/ 287 h 1200"/>
                <a:gd name="T88" fmla="*/ 623 w 1052"/>
                <a:gd name="T89" fmla="*/ 480 h 1200"/>
                <a:gd name="T90" fmla="*/ 648 w 1052"/>
                <a:gd name="T91" fmla="*/ 461 h 1200"/>
                <a:gd name="T92" fmla="*/ 656 w 1052"/>
                <a:gd name="T93" fmla="*/ 362 h 1200"/>
                <a:gd name="T94" fmla="*/ 646 w 1052"/>
                <a:gd name="T95" fmla="*/ 310 h 1200"/>
                <a:gd name="T96" fmla="*/ 639 w 1052"/>
                <a:gd name="T97" fmla="*/ 235 h 1200"/>
                <a:gd name="T98" fmla="*/ 747 w 1052"/>
                <a:gd name="T99" fmla="*/ 316 h 1200"/>
                <a:gd name="T100" fmla="*/ 937 w 1052"/>
                <a:gd name="T101" fmla="*/ 520 h 1200"/>
                <a:gd name="T102" fmla="*/ 945 w 1052"/>
                <a:gd name="T103" fmla="*/ 524 h 1200"/>
                <a:gd name="T104" fmla="*/ 925 w 1052"/>
                <a:gd name="T105" fmla="*/ 399 h 1200"/>
                <a:gd name="T106" fmla="*/ 880 w 1052"/>
                <a:gd name="T107" fmla="*/ 306 h 1200"/>
                <a:gd name="T108" fmla="*/ 795 w 1052"/>
                <a:gd name="T109" fmla="*/ 233 h 1200"/>
                <a:gd name="T110" fmla="*/ 838 w 1052"/>
                <a:gd name="T111" fmla="*/ 235 h 1200"/>
                <a:gd name="T112" fmla="*/ 880 w 1052"/>
                <a:gd name="T113" fmla="*/ 217 h 1200"/>
                <a:gd name="T114" fmla="*/ 898 w 1052"/>
                <a:gd name="T115" fmla="*/ 126 h 1200"/>
                <a:gd name="T116" fmla="*/ 815 w 1052"/>
                <a:gd name="T117" fmla="*/ 75 h 1200"/>
                <a:gd name="T118" fmla="*/ 650 w 1052"/>
                <a:gd name="T119" fmla="*/ 24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2" h="1200">
                  <a:moveTo>
                    <a:pt x="561" y="2"/>
                  </a:moveTo>
                  <a:lnTo>
                    <a:pt x="561" y="2"/>
                  </a:lnTo>
                  <a:lnTo>
                    <a:pt x="579" y="0"/>
                  </a:lnTo>
                  <a:lnTo>
                    <a:pt x="601" y="0"/>
                  </a:lnTo>
                  <a:lnTo>
                    <a:pt x="631" y="0"/>
                  </a:lnTo>
                  <a:lnTo>
                    <a:pt x="666" y="4"/>
                  </a:lnTo>
                  <a:lnTo>
                    <a:pt x="712" y="14"/>
                  </a:lnTo>
                  <a:lnTo>
                    <a:pt x="763" y="26"/>
                  </a:lnTo>
                  <a:lnTo>
                    <a:pt x="820" y="45"/>
                  </a:lnTo>
                  <a:lnTo>
                    <a:pt x="820" y="45"/>
                  </a:lnTo>
                  <a:lnTo>
                    <a:pt x="850" y="57"/>
                  </a:lnTo>
                  <a:lnTo>
                    <a:pt x="878" y="71"/>
                  </a:lnTo>
                  <a:lnTo>
                    <a:pt x="904" y="85"/>
                  </a:lnTo>
                  <a:lnTo>
                    <a:pt x="925" y="101"/>
                  </a:lnTo>
                  <a:lnTo>
                    <a:pt x="947" y="117"/>
                  </a:lnTo>
                  <a:lnTo>
                    <a:pt x="965" y="132"/>
                  </a:lnTo>
                  <a:lnTo>
                    <a:pt x="996" y="164"/>
                  </a:lnTo>
                  <a:lnTo>
                    <a:pt x="1020" y="190"/>
                  </a:lnTo>
                  <a:lnTo>
                    <a:pt x="1034" y="209"/>
                  </a:lnTo>
                  <a:lnTo>
                    <a:pt x="1040" y="221"/>
                  </a:lnTo>
                  <a:lnTo>
                    <a:pt x="1040" y="223"/>
                  </a:lnTo>
                  <a:lnTo>
                    <a:pt x="1038" y="221"/>
                  </a:lnTo>
                  <a:lnTo>
                    <a:pt x="1038" y="221"/>
                  </a:lnTo>
                  <a:lnTo>
                    <a:pt x="1032" y="215"/>
                  </a:lnTo>
                  <a:lnTo>
                    <a:pt x="1024" y="211"/>
                  </a:lnTo>
                  <a:lnTo>
                    <a:pt x="1000" y="202"/>
                  </a:lnTo>
                  <a:lnTo>
                    <a:pt x="971" y="192"/>
                  </a:lnTo>
                  <a:lnTo>
                    <a:pt x="937" y="182"/>
                  </a:lnTo>
                  <a:lnTo>
                    <a:pt x="878" y="164"/>
                  </a:lnTo>
                  <a:lnTo>
                    <a:pt x="850" y="158"/>
                  </a:lnTo>
                  <a:lnTo>
                    <a:pt x="850" y="158"/>
                  </a:lnTo>
                  <a:lnTo>
                    <a:pt x="858" y="160"/>
                  </a:lnTo>
                  <a:lnTo>
                    <a:pt x="882" y="170"/>
                  </a:lnTo>
                  <a:lnTo>
                    <a:pt x="898" y="178"/>
                  </a:lnTo>
                  <a:lnTo>
                    <a:pt x="915" y="190"/>
                  </a:lnTo>
                  <a:lnTo>
                    <a:pt x="939" y="208"/>
                  </a:lnTo>
                  <a:lnTo>
                    <a:pt x="963" y="229"/>
                  </a:lnTo>
                  <a:lnTo>
                    <a:pt x="963" y="229"/>
                  </a:lnTo>
                  <a:lnTo>
                    <a:pt x="989" y="255"/>
                  </a:lnTo>
                  <a:lnTo>
                    <a:pt x="1008" y="281"/>
                  </a:lnTo>
                  <a:lnTo>
                    <a:pt x="1026" y="306"/>
                  </a:lnTo>
                  <a:lnTo>
                    <a:pt x="1038" y="328"/>
                  </a:lnTo>
                  <a:lnTo>
                    <a:pt x="1048" y="346"/>
                  </a:lnTo>
                  <a:lnTo>
                    <a:pt x="1052" y="358"/>
                  </a:lnTo>
                  <a:lnTo>
                    <a:pt x="1052" y="360"/>
                  </a:lnTo>
                  <a:lnTo>
                    <a:pt x="1050" y="360"/>
                  </a:lnTo>
                  <a:lnTo>
                    <a:pt x="1044" y="352"/>
                  </a:lnTo>
                  <a:lnTo>
                    <a:pt x="1044" y="352"/>
                  </a:lnTo>
                  <a:lnTo>
                    <a:pt x="1040" y="346"/>
                  </a:lnTo>
                  <a:lnTo>
                    <a:pt x="1034" y="340"/>
                  </a:lnTo>
                  <a:lnTo>
                    <a:pt x="1016" y="326"/>
                  </a:lnTo>
                  <a:lnTo>
                    <a:pt x="996" y="314"/>
                  </a:lnTo>
                  <a:lnTo>
                    <a:pt x="975" y="302"/>
                  </a:lnTo>
                  <a:lnTo>
                    <a:pt x="941" y="285"/>
                  </a:lnTo>
                  <a:lnTo>
                    <a:pt x="931" y="281"/>
                  </a:lnTo>
                  <a:lnTo>
                    <a:pt x="931" y="279"/>
                  </a:lnTo>
                  <a:lnTo>
                    <a:pt x="931" y="279"/>
                  </a:lnTo>
                  <a:lnTo>
                    <a:pt x="931" y="279"/>
                  </a:lnTo>
                  <a:lnTo>
                    <a:pt x="937" y="283"/>
                  </a:lnTo>
                  <a:lnTo>
                    <a:pt x="943" y="291"/>
                  </a:lnTo>
                  <a:lnTo>
                    <a:pt x="951" y="302"/>
                  </a:lnTo>
                  <a:lnTo>
                    <a:pt x="957" y="318"/>
                  </a:lnTo>
                  <a:lnTo>
                    <a:pt x="971" y="366"/>
                  </a:lnTo>
                  <a:lnTo>
                    <a:pt x="987" y="433"/>
                  </a:lnTo>
                  <a:lnTo>
                    <a:pt x="987" y="433"/>
                  </a:lnTo>
                  <a:lnTo>
                    <a:pt x="992" y="470"/>
                  </a:lnTo>
                  <a:lnTo>
                    <a:pt x="994" y="506"/>
                  </a:lnTo>
                  <a:lnTo>
                    <a:pt x="992" y="536"/>
                  </a:lnTo>
                  <a:lnTo>
                    <a:pt x="989" y="563"/>
                  </a:lnTo>
                  <a:lnTo>
                    <a:pt x="983" y="585"/>
                  </a:lnTo>
                  <a:lnTo>
                    <a:pt x="977" y="601"/>
                  </a:lnTo>
                  <a:lnTo>
                    <a:pt x="973" y="617"/>
                  </a:lnTo>
                  <a:lnTo>
                    <a:pt x="973" y="617"/>
                  </a:lnTo>
                  <a:lnTo>
                    <a:pt x="933" y="575"/>
                  </a:lnTo>
                  <a:lnTo>
                    <a:pt x="846" y="484"/>
                  </a:lnTo>
                  <a:lnTo>
                    <a:pt x="797" y="435"/>
                  </a:lnTo>
                  <a:lnTo>
                    <a:pt x="753" y="393"/>
                  </a:lnTo>
                  <a:lnTo>
                    <a:pt x="720" y="364"/>
                  </a:lnTo>
                  <a:lnTo>
                    <a:pt x="708" y="356"/>
                  </a:lnTo>
                  <a:lnTo>
                    <a:pt x="702" y="354"/>
                  </a:lnTo>
                  <a:lnTo>
                    <a:pt x="702" y="354"/>
                  </a:lnTo>
                  <a:lnTo>
                    <a:pt x="706" y="368"/>
                  </a:lnTo>
                  <a:lnTo>
                    <a:pt x="708" y="383"/>
                  </a:lnTo>
                  <a:lnTo>
                    <a:pt x="708" y="411"/>
                  </a:lnTo>
                  <a:lnTo>
                    <a:pt x="704" y="441"/>
                  </a:lnTo>
                  <a:lnTo>
                    <a:pt x="698" y="468"/>
                  </a:lnTo>
                  <a:lnTo>
                    <a:pt x="688" y="496"/>
                  </a:lnTo>
                  <a:lnTo>
                    <a:pt x="676" y="522"/>
                  </a:lnTo>
                  <a:lnTo>
                    <a:pt x="662" y="546"/>
                  </a:lnTo>
                  <a:lnTo>
                    <a:pt x="646" y="567"/>
                  </a:lnTo>
                  <a:lnTo>
                    <a:pt x="633" y="589"/>
                  </a:lnTo>
                  <a:lnTo>
                    <a:pt x="619" y="607"/>
                  </a:lnTo>
                  <a:lnTo>
                    <a:pt x="593" y="635"/>
                  </a:lnTo>
                  <a:lnTo>
                    <a:pt x="579" y="648"/>
                  </a:lnTo>
                  <a:lnTo>
                    <a:pt x="577" y="650"/>
                  </a:lnTo>
                  <a:lnTo>
                    <a:pt x="579" y="648"/>
                  </a:lnTo>
                  <a:lnTo>
                    <a:pt x="579" y="648"/>
                  </a:lnTo>
                  <a:lnTo>
                    <a:pt x="583" y="642"/>
                  </a:lnTo>
                  <a:lnTo>
                    <a:pt x="587" y="633"/>
                  </a:lnTo>
                  <a:lnTo>
                    <a:pt x="593" y="611"/>
                  </a:lnTo>
                  <a:lnTo>
                    <a:pt x="597" y="581"/>
                  </a:lnTo>
                  <a:lnTo>
                    <a:pt x="595" y="548"/>
                  </a:lnTo>
                  <a:lnTo>
                    <a:pt x="591" y="510"/>
                  </a:lnTo>
                  <a:lnTo>
                    <a:pt x="585" y="490"/>
                  </a:lnTo>
                  <a:lnTo>
                    <a:pt x="579" y="470"/>
                  </a:lnTo>
                  <a:lnTo>
                    <a:pt x="573" y="453"/>
                  </a:lnTo>
                  <a:lnTo>
                    <a:pt x="563" y="435"/>
                  </a:lnTo>
                  <a:lnTo>
                    <a:pt x="553" y="417"/>
                  </a:lnTo>
                  <a:lnTo>
                    <a:pt x="542" y="401"/>
                  </a:lnTo>
                  <a:lnTo>
                    <a:pt x="542" y="401"/>
                  </a:lnTo>
                  <a:lnTo>
                    <a:pt x="502" y="352"/>
                  </a:lnTo>
                  <a:lnTo>
                    <a:pt x="480" y="330"/>
                  </a:lnTo>
                  <a:lnTo>
                    <a:pt x="472" y="324"/>
                  </a:lnTo>
                  <a:lnTo>
                    <a:pt x="470" y="324"/>
                  </a:lnTo>
                  <a:lnTo>
                    <a:pt x="470" y="324"/>
                  </a:lnTo>
                  <a:lnTo>
                    <a:pt x="431" y="358"/>
                  </a:lnTo>
                  <a:lnTo>
                    <a:pt x="374" y="401"/>
                  </a:lnTo>
                  <a:lnTo>
                    <a:pt x="288" y="465"/>
                  </a:lnTo>
                  <a:lnTo>
                    <a:pt x="288" y="465"/>
                  </a:lnTo>
                  <a:lnTo>
                    <a:pt x="241" y="500"/>
                  </a:lnTo>
                  <a:lnTo>
                    <a:pt x="199" y="528"/>
                  </a:lnTo>
                  <a:lnTo>
                    <a:pt x="134" y="569"/>
                  </a:lnTo>
                  <a:lnTo>
                    <a:pt x="110" y="585"/>
                  </a:lnTo>
                  <a:lnTo>
                    <a:pt x="93" y="603"/>
                  </a:lnTo>
                  <a:lnTo>
                    <a:pt x="85" y="613"/>
                  </a:lnTo>
                  <a:lnTo>
                    <a:pt x="79" y="621"/>
                  </a:lnTo>
                  <a:lnTo>
                    <a:pt x="73" y="633"/>
                  </a:lnTo>
                  <a:lnTo>
                    <a:pt x="69" y="642"/>
                  </a:lnTo>
                  <a:lnTo>
                    <a:pt x="69" y="642"/>
                  </a:lnTo>
                  <a:lnTo>
                    <a:pt x="65" y="656"/>
                  </a:lnTo>
                  <a:lnTo>
                    <a:pt x="63" y="670"/>
                  </a:lnTo>
                  <a:lnTo>
                    <a:pt x="61" y="702"/>
                  </a:lnTo>
                  <a:lnTo>
                    <a:pt x="63" y="737"/>
                  </a:lnTo>
                  <a:lnTo>
                    <a:pt x="67" y="775"/>
                  </a:lnTo>
                  <a:lnTo>
                    <a:pt x="79" y="852"/>
                  </a:lnTo>
                  <a:lnTo>
                    <a:pt x="89" y="921"/>
                  </a:lnTo>
                  <a:lnTo>
                    <a:pt x="89" y="921"/>
                  </a:lnTo>
                  <a:lnTo>
                    <a:pt x="91" y="949"/>
                  </a:lnTo>
                  <a:lnTo>
                    <a:pt x="91" y="973"/>
                  </a:lnTo>
                  <a:lnTo>
                    <a:pt x="87" y="992"/>
                  </a:lnTo>
                  <a:lnTo>
                    <a:pt x="85" y="1010"/>
                  </a:lnTo>
                  <a:lnTo>
                    <a:pt x="75" y="1048"/>
                  </a:lnTo>
                  <a:lnTo>
                    <a:pt x="73" y="1070"/>
                  </a:lnTo>
                  <a:lnTo>
                    <a:pt x="71" y="1095"/>
                  </a:lnTo>
                  <a:lnTo>
                    <a:pt x="71" y="1095"/>
                  </a:lnTo>
                  <a:lnTo>
                    <a:pt x="71" y="1117"/>
                  </a:lnTo>
                  <a:lnTo>
                    <a:pt x="71" y="1135"/>
                  </a:lnTo>
                  <a:lnTo>
                    <a:pt x="75" y="1166"/>
                  </a:lnTo>
                  <a:lnTo>
                    <a:pt x="81" y="1186"/>
                  </a:lnTo>
                  <a:lnTo>
                    <a:pt x="83" y="1198"/>
                  </a:lnTo>
                  <a:lnTo>
                    <a:pt x="83" y="1200"/>
                  </a:lnTo>
                  <a:lnTo>
                    <a:pt x="83" y="1200"/>
                  </a:lnTo>
                  <a:lnTo>
                    <a:pt x="83" y="1200"/>
                  </a:lnTo>
                  <a:lnTo>
                    <a:pt x="81" y="1198"/>
                  </a:lnTo>
                  <a:lnTo>
                    <a:pt x="77" y="1190"/>
                  </a:lnTo>
                  <a:lnTo>
                    <a:pt x="71" y="1172"/>
                  </a:lnTo>
                  <a:lnTo>
                    <a:pt x="61" y="1141"/>
                  </a:lnTo>
                  <a:lnTo>
                    <a:pt x="61" y="1141"/>
                  </a:lnTo>
                  <a:lnTo>
                    <a:pt x="57" y="1119"/>
                  </a:lnTo>
                  <a:lnTo>
                    <a:pt x="55" y="1095"/>
                  </a:lnTo>
                  <a:lnTo>
                    <a:pt x="55" y="1068"/>
                  </a:lnTo>
                  <a:lnTo>
                    <a:pt x="55" y="1042"/>
                  </a:lnTo>
                  <a:lnTo>
                    <a:pt x="61" y="939"/>
                  </a:lnTo>
                  <a:lnTo>
                    <a:pt x="61" y="939"/>
                  </a:lnTo>
                  <a:lnTo>
                    <a:pt x="59" y="909"/>
                  </a:lnTo>
                  <a:lnTo>
                    <a:pt x="53" y="866"/>
                  </a:lnTo>
                  <a:lnTo>
                    <a:pt x="35" y="757"/>
                  </a:lnTo>
                  <a:lnTo>
                    <a:pt x="16" y="660"/>
                  </a:lnTo>
                  <a:lnTo>
                    <a:pt x="6" y="617"/>
                  </a:lnTo>
                  <a:lnTo>
                    <a:pt x="6" y="617"/>
                  </a:lnTo>
                  <a:lnTo>
                    <a:pt x="2" y="595"/>
                  </a:lnTo>
                  <a:lnTo>
                    <a:pt x="2" y="573"/>
                  </a:lnTo>
                  <a:lnTo>
                    <a:pt x="0" y="550"/>
                  </a:lnTo>
                  <a:lnTo>
                    <a:pt x="2" y="526"/>
                  </a:lnTo>
                  <a:lnTo>
                    <a:pt x="8" y="478"/>
                  </a:lnTo>
                  <a:lnTo>
                    <a:pt x="18" y="431"/>
                  </a:lnTo>
                  <a:lnTo>
                    <a:pt x="29" y="383"/>
                  </a:lnTo>
                  <a:lnTo>
                    <a:pt x="43" y="338"/>
                  </a:lnTo>
                  <a:lnTo>
                    <a:pt x="75" y="251"/>
                  </a:lnTo>
                  <a:lnTo>
                    <a:pt x="45" y="552"/>
                  </a:lnTo>
                  <a:lnTo>
                    <a:pt x="45" y="552"/>
                  </a:lnTo>
                  <a:lnTo>
                    <a:pt x="67" y="474"/>
                  </a:lnTo>
                  <a:lnTo>
                    <a:pt x="91" y="405"/>
                  </a:lnTo>
                  <a:lnTo>
                    <a:pt x="116" y="344"/>
                  </a:lnTo>
                  <a:lnTo>
                    <a:pt x="142" y="291"/>
                  </a:lnTo>
                  <a:lnTo>
                    <a:pt x="168" y="247"/>
                  </a:lnTo>
                  <a:lnTo>
                    <a:pt x="182" y="229"/>
                  </a:lnTo>
                  <a:lnTo>
                    <a:pt x="194" y="213"/>
                  </a:lnTo>
                  <a:lnTo>
                    <a:pt x="205" y="200"/>
                  </a:lnTo>
                  <a:lnTo>
                    <a:pt x="217" y="190"/>
                  </a:lnTo>
                  <a:lnTo>
                    <a:pt x="229" y="182"/>
                  </a:lnTo>
                  <a:lnTo>
                    <a:pt x="239" y="176"/>
                  </a:lnTo>
                  <a:lnTo>
                    <a:pt x="239" y="176"/>
                  </a:lnTo>
                  <a:lnTo>
                    <a:pt x="229" y="204"/>
                  </a:lnTo>
                  <a:lnTo>
                    <a:pt x="219" y="231"/>
                  </a:lnTo>
                  <a:lnTo>
                    <a:pt x="201" y="287"/>
                  </a:lnTo>
                  <a:lnTo>
                    <a:pt x="190" y="340"/>
                  </a:lnTo>
                  <a:lnTo>
                    <a:pt x="180" y="391"/>
                  </a:lnTo>
                  <a:lnTo>
                    <a:pt x="172" y="435"/>
                  </a:lnTo>
                  <a:lnTo>
                    <a:pt x="168" y="468"/>
                  </a:lnTo>
                  <a:lnTo>
                    <a:pt x="164" y="500"/>
                  </a:lnTo>
                  <a:lnTo>
                    <a:pt x="164" y="500"/>
                  </a:lnTo>
                  <a:lnTo>
                    <a:pt x="176" y="490"/>
                  </a:lnTo>
                  <a:lnTo>
                    <a:pt x="209" y="465"/>
                  </a:lnTo>
                  <a:lnTo>
                    <a:pt x="259" y="423"/>
                  </a:lnTo>
                  <a:lnTo>
                    <a:pt x="288" y="393"/>
                  </a:lnTo>
                  <a:lnTo>
                    <a:pt x="322" y="362"/>
                  </a:lnTo>
                  <a:lnTo>
                    <a:pt x="322" y="362"/>
                  </a:lnTo>
                  <a:lnTo>
                    <a:pt x="352" y="328"/>
                  </a:lnTo>
                  <a:lnTo>
                    <a:pt x="377" y="298"/>
                  </a:lnTo>
                  <a:lnTo>
                    <a:pt x="397" y="273"/>
                  </a:lnTo>
                  <a:lnTo>
                    <a:pt x="413" y="251"/>
                  </a:lnTo>
                  <a:lnTo>
                    <a:pt x="431" y="221"/>
                  </a:lnTo>
                  <a:lnTo>
                    <a:pt x="437" y="211"/>
                  </a:lnTo>
                  <a:lnTo>
                    <a:pt x="437" y="211"/>
                  </a:lnTo>
                  <a:lnTo>
                    <a:pt x="441" y="213"/>
                  </a:lnTo>
                  <a:lnTo>
                    <a:pt x="455" y="223"/>
                  </a:lnTo>
                  <a:lnTo>
                    <a:pt x="480" y="247"/>
                  </a:lnTo>
                  <a:lnTo>
                    <a:pt x="518" y="287"/>
                  </a:lnTo>
                  <a:lnTo>
                    <a:pt x="518" y="287"/>
                  </a:lnTo>
                  <a:lnTo>
                    <a:pt x="538" y="314"/>
                  </a:lnTo>
                  <a:lnTo>
                    <a:pt x="559" y="348"/>
                  </a:lnTo>
                  <a:lnTo>
                    <a:pt x="579" y="385"/>
                  </a:lnTo>
                  <a:lnTo>
                    <a:pt x="597" y="421"/>
                  </a:lnTo>
                  <a:lnTo>
                    <a:pt x="623" y="480"/>
                  </a:lnTo>
                  <a:lnTo>
                    <a:pt x="633" y="506"/>
                  </a:lnTo>
                  <a:lnTo>
                    <a:pt x="633" y="506"/>
                  </a:lnTo>
                  <a:lnTo>
                    <a:pt x="635" y="500"/>
                  </a:lnTo>
                  <a:lnTo>
                    <a:pt x="640" y="486"/>
                  </a:lnTo>
                  <a:lnTo>
                    <a:pt x="648" y="461"/>
                  </a:lnTo>
                  <a:lnTo>
                    <a:pt x="654" y="425"/>
                  </a:lnTo>
                  <a:lnTo>
                    <a:pt x="654" y="425"/>
                  </a:lnTo>
                  <a:lnTo>
                    <a:pt x="658" y="407"/>
                  </a:lnTo>
                  <a:lnTo>
                    <a:pt x="658" y="389"/>
                  </a:lnTo>
                  <a:lnTo>
                    <a:pt x="656" y="362"/>
                  </a:lnTo>
                  <a:lnTo>
                    <a:pt x="654" y="344"/>
                  </a:lnTo>
                  <a:lnTo>
                    <a:pt x="654" y="332"/>
                  </a:lnTo>
                  <a:lnTo>
                    <a:pt x="654" y="332"/>
                  </a:lnTo>
                  <a:lnTo>
                    <a:pt x="652" y="324"/>
                  </a:lnTo>
                  <a:lnTo>
                    <a:pt x="646" y="310"/>
                  </a:lnTo>
                  <a:lnTo>
                    <a:pt x="627" y="271"/>
                  </a:lnTo>
                  <a:lnTo>
                    <a:pt x="601" y="217"/>
                  </a:lnTo>
                  <a:lnTo>
                    <a:pt x="601" y="217"/>
                  </a:lnTo>
                  <a:lnTo>
                    <a:pt x="611" y="221"/>
                  </a:lnTo>
                  <a:lnTo>
                    <a:pt x="639" y="235"/>
                  </a:lnTo>
                  <a:lnTo>
                    <a:pt x="660" y="249"/>
                  </a:lnTo>
                  <a:lnTo>
                    <a:pt x="684" y="267"/>
                  </a:lnTo>
                  <a:lnTo>
                    <a:pt x="714" y="289"/>
                  </a:lnTo>
                  <a:lnTo>
                    <a:pt x="747" y="316"/>
                  </a:lnTo>
                  <a:lnTo>
                    <a:pt x="747" y="316"/>
                  </a:lnTo>
                  <a:lnTo>
                    <a:pt x="781" y="348"/>
                  </a:lnTo>
                  <a:lnTo>
                    <a:pt x="816" y="383"/>
                  </a:lnTo>
                  <a:lnTo>
                    <a:pt x="880" y="449"/>
                  </a:lnTo>
                  <a:lnTo>
                    <a:pt x="925" y="502"/>
                  </a:lnTo>
                  <a:lnTo>
                    <a:pt x="937" y="520"/>
                  </a:lnTo>
                  <a:lnTo>
                    <a:pt x="943" y="530"/>
                  </a:lnTo>
                  <a:lnTo>
                    <a:pt x="943" y="530"/>
                  </a:lnTo>
                  <a:lnTo>
                    <a:pt x="943" y="532"/>
                  </a:lnTo>
                  <a:lnTo>
                    <a:pt x="943" y="532"/>
                  </a:lnTo>
                  <a:lnTo>
                    <a:pt x="945" y="524"/>
                  </a:lnTo>
                  <a:lnTo>
                    <a:pt x="945" y="510"/>
                  </a:lnTo>
                  <a:lnTo>
                    <a:pt x="943" y="490"/>
                  </a:lnTo>
                  <a:lnTo>
                    <a:pt x="941" y="465"/>
                  </a:lnTo>
                  <a:lnTo>
                    <a:pt x="935" y="433"/>
                  </a:lnTo>
                  <a:lnTo>
                    <a:pt x="925" y="399"/>
                  </a:lnTo>
                  <a:lnTo>
                    <a:pt x="909" y="360"/>
                  </a:lnTo>
                  <a:lnTo>
                    <a:pt x="909" y="360"/>
                  </a:lnTo>
                  <a:lnTo>
                    <a:pt x="902" y="340"/>
                  </a:lnTo>
                  <a:lnTo>
                    <a:pt x="890" y="322"/>
                  </a:lnTo>
                  <a:lnTo>
                    <a:pt x="880" y="306"/>
                  </a:lnTo>
                  <a:lnTo>
                    <a:pt x="868" y="293"/>
                  </a:lnTo>
                  <a:lnTo>
                    <a:pt x="856" y="279"/>
                  </a:lnTo>
                  <a:lnTo>
                    <a:pt x="842" y="267"/>
                  </a:lnTo>
                  <a:lnTo>
                    <a:pt x="818" y="249"/>
                  </a:lnTo>
                  <a:lnTo>
                    <a:pt x="795" y="233"/>
                  </a:lnTo>
                  <a:lnTo>
                    <a:pt x="777" y="225"/>
                  </a:lnTo>
                  <a:lnTo>
                    <a:pt x="761" y="219"/>
                  </a:lnTo>
                  <a:lnTo>
                    <a:pt x="755" y="217"/>
                  </a:lnTo>
                  <a:lnTo>
                    <a:pt x="755" y="217"/>
                  </a:lnTo>
                  <a:lnTo>
                    <a:pt x="838" y="235"/>
                  </a:lnTo>
                  <a:lnTo>
                    <a:pt x="929" y="255"/>
                  </a:lnTo>
                  <a:lnTo>
                    <a:pt x="929" y="255"/>
                  </a:lnTo>
                  <a:lnTo>
                    <a:pt x="921" y="247"/>
                  </a:lnTo>
                  <a:lnTo>
                    <a:pt x="880" y="217"/>
                  </a:lnTo>
                  <a:lnTo>
                    <a:pt x="880" y="217"/>
                  </a:lnTo>
                  <a:lnTo>
                    <a:pt x="858" y="204"/>
                  </a:lnTo>
                  <a:lnTo>
                    <a:pt x="830" y="188"/>
                  </a:lnTo>
                  <a:lnTo>
                    <a:pt x="761" y="156"/>
                  </a:lnTo>
                  <a:lnTo>
                    <a:pt x="672" y="121"/>
                  </a:lnTo>
                  <a:lnTo>
                    <a:pt x="898" y="126"/>
                  </a:lnTo>
                  <a:lnTo>
                    <a:pt x="898" y="126"/>
                  </a:lnTo>
                  <a:lnTo>
                    <a:pt x="890" y="121"/>
                  </a:lnTo>
                  <a:lnTo>
                    <a:pt x="870" y="105"/>
                  </a:lnTo>
                  <a:lnTo>
                    <a:pt x="836" y="87"/>
                  </a:lnTo>
                  <a:lnTo>
                    <a:pt x="815" y="75"/>
                  </a:lnTo>
                  <a:lnTo>
                    <a:pt x="791" y="65"/>
                  </a:lnTo>
                  <a:lnTo>
                    <a:pt x="791" y="65"/>
                  </a:lnTo>
                  <a:lnTo>
                    <a:pt x="761" y="55"/>
                  </a:lnTo>
                  <a:lnTo>
                    <a:pt x="727" y="45"/>
                  </a:lnTo>
                  <a:lnTo>
                    <a:pt x="650" y="24"/>
                  </a:lnTo>
                  <a:lnTo>
                    <a:pt x="561" y="2"/>
                  </a:lnTo>
                  <a:lnTo>
                    <a:pt x="561" y="2"/>
                  </a:lnTo>
                  <a:close/>
                </a:path>
              </a:pathLst>
            </a:custGeom>
            <a:solidFill>
              <a:srgbClr val="8950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sz="2800">
                <a:latin typeface="Times New Roman" panose="02020603050405020304" pitchFamily="18" charset="0"/>
                <a:cs typeface="Times New Roman" panose="02020603050405020304" pitchFamily="18" charset="0"/>
              </a:endParaRPr>
            </a:p>
          </p:txBody>
        </p:sp>
        <p:sp>
          <p:nvSpPr>
            <p:cNvPr id="463" name="Freeform 32"/>
            <p:cNvSpPr/>
            <p:nvPr/>
          </p:nvSpPr>
          <p:spPr bwMode="auto">
            <a:xfrm>
              <a:off x="4678363" y="1516063"/>
              <a:ext cx="411163" cy="257175"/>
            </a:xfrm>
            <a:custGeom>
              <a:avLst/>
              <a:gdLst>
                <a:gd name="T0" fmla="*/ 65 w 259"/>
                <a:gd name="T1" fmla="*/ 63 h 162"/>
                <a:gd name="T2" fmla="*/ 65 w 259"/>
                <a:gd name="T3" fmla="*/ 63 h 162"/>
                <a:gd name="T4" fmla="*/ 42 w 259"/>
                <a:gd name="T5" fmla="*/ 83 h 162"/>
                <a:gd name="T6" fmla="*/ 26 w 259"/>
                <a:gd name="T7" fmla="*/ 101 h 162"/>
                <a:gd name="T8" fmla="*/ 14 w 259"/>
                <a:gd name="T9" fmla="*/ 117 h 162"/>
                <a:gd name="T10" fmla="*/ 6 w 259"/>
                <a:gd name="T11" fmla="*/ 130 h 162"/>
                <a:gd name="T12" fmla="*/ 2 w 259"/>
                <a:gd name="T13" fmla="*/ 142 h 162"/>
                <a:gd name="T14" fmla="*/ 0 w 259"/>
                <a:gd name="T15" fmla="*/ 150 h 162"/>
                <a:gd name="T16" fmla="*/ 4 w 259"/>
                <a:gd name="T17" fmla="*/ 158 h 162"/>
                <a:gd name="T18" fmla="*/ 8 w 259"/>
                <a:gd name="T19" fmla="*/ 160 h 162"/>
                <a:gd name="T20" fmla="*/ 8 w 259"/>
                <a:gd name="T21" fmla="*/ 160 h 162"/>
                <a:gd name="T22" fmla="*/ 14 w 259"/>
                <a:gd name="T23" fmla="*/ 162 h 162"/>
                <a:gd name="T24" fmla="*/ 26 w 259"/>
                <a:gd name="T25" fmla="*/ 158 h 162"/>
                <a:gd name="T26" fmla="*/ 57 w 259"/>
                <a:gd name="T27" fmla="*/ 140 h 162"/>
                <a:gd name="T28" fmla="*/ 101 w 259"/>
                <a:gd name="T29" fmla="*/ 115 h 162"/>
                <a:gd name="T30" fmla="*/ 129 w 259"/>
                <a:gd name="T31" fmla="*/ 101 h 162"/>
                <a:gd name="T32" fmla="*/ 158 w 259"/>
                <a:gd name="T33" fmla="*/ 89 h 162"/>
                <a:gd name="T34" fmla="*/ 158 w 259"/>
                <a:gd name="T35" fmla="*/ 89 h 162"/>
                <a:gd name="T36" fmla="*/ 186 w 259"/>
                <a:gd name="T37" fmla="*/ 79 h 162"/>
                <a:gd name="T38" fmla="*/ 206 w 259"/>
                <a:gd name="T39" fmla="*/ 71 h 162"/>
                <a:gd name="T40" fmla="*/ 233 w 259"/>
                <a:gd name="T41" fmla="*/ 65 h 162"/>
                <a:gd name="T42" fmla="*/ 241 w 259"/>
                <a:gd name="T43" fmla="*/ 61 h 162"/>
                <a:gd name="T44" fmla="*/ 247 w 259"/>
                <a:gd name="T45" fmla="*/ 57 h 162"/>
                <a:gd name="T46" fmla="*/ 251 w 259"/>
                <a:gd name="T47" fmla="*/ 53 h 162"/>
                <a:gd name="T48" fmla="*/ 255 w 259"/>
                <a:gd name="T49" fmla="*/ 43 h 162"/>
                <a:gd name="T50" fmla="*/ 255 w 259"/>
                <a:gd name="T51" fmla="*/ 43 h 162"/>
                <a:gd name="T52" fmla="*/ 259 w 259"/>
                <a:gd name="T53" fmla="*/ 34 h 162"/>
                <a:gd name="T54" fmla="*/ 259 w 259"/>
                <a:gd name="T55" fmla="*/ 26 h 162"/>
                <a:gd name="T56" fmla="*/ 259 w 259"/>
                <a:gd name="T57" fmla="*/ 20 h 162"/>
                <a:gd name="T58" fmla="*/ 255 w 259"/>
                <a:gd name="T59" fmla="*/ 14 h 162"/>
                <a:gd name="T60" fmla="*/ 247 w 259"/>
                <a:gd name="T61" fmla="*/ 8 h 162"/>
                <a:gd name="T62" fmla="*/ 239 w 259"/>
                <a:gd name="T63" fmla="*/ 4 h 162"/>
                <a:gd name="T64" fmla="*/ 230 w 259"/>
                <a:gd name="T65" fmla="*/ 2 h 162"/>
                <a:gd name="T66" fmla="*/ 220 w 259"/>
                <a:gd name="T67" fmla="*/ 0 h 162"/>
                <a:gd name="T68" fmla="*/ 220 w 259"/>
                <a:gd name="T69" fmla="*/ 0 h 162"/>
                <a:gd name="T70" fmla="*/ 198 w 259"/>
                <a:gd name="T71" fmla="*/ 0 h 162"/>
                <a:gd name="T72" fmla="*/ 176 w 259"/>
                <a:gd name="T73" fmla="*/ 4 h 162"/>
                <a:gd name="T74" fmla="*/ 156 w 259"/>
                <a:gd name="T75" fmla="*/ 8 h 162"/>
                <a:gd name="T76" fmla="*/ 139 w 259"/>
                <a:gd name="T77" fmla="*/ 16 h 162"/>
                <a:gd name="T78" fmla="*/ 119 w 259"/>
                <a:gd name="T79" fmla="*/ 26 h 162"/>
                <a:gd name="T80" fmla="*/ 101 w 259"/>
                <a:gd name="T81" fmla="*/ 36 h 162"/>
                <a:gd name="T82" fmla="*/ 83 w 259"/>
                <a:gd name="T83" fmla="*/ 49 h 162"/>
                <a:gd name="T84" fmla="*/ 65 w 259"/>
                <a:gd name="T85" fmla="*/ 63 h 162"/>
                <a:gd name="T86" fmla="*/ 65 w 259"/>
                <a:gd name="T87" fmla="*/ 63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9" h="162">
                  <a:moveTo>
                    <a:pt x="65" y="63"/>
                  </a:moveTo>
                  <a:lnTo>
                    <a:pt x="65" y="63"/>
                  </a:lnTo>
                  <a:lnTo>
                    <a:pt x="42" y="83"/>
                  </a:lnTo>
                  <a:lnTo>
                    <a:pt x="26" y="101"/>
                  </a:lnTo>
                  <a:lnTo>
                    <a:pt x="14" y="117"/>
                  </a:lnTo>
                  <a:lnTo>
                    <a:pt x="6" y="130"/>
                  </a:lnTo>
                  <a:lnTo>
                    <a:pt x="2" y="142"/>
                  </a:lnTo>
                  <a:lnTo>
                    <a:pt x="0" y="150"/>
                  </a:lnTo>
                  <a:lnTo>
                    <a:pt x="4" y="158"/>
                  </a:lnTo>
                  <a:lnTo>
                    <a:pt x="8" y="160"/>
                  </a:lnTo>
                  <a:lnTo>
                    <a:pt x="8" y="160"/>
                  </a:lnTo>
                  <a:lnTo>
                    <a:pt x="14" y="162"/>
                  </a:lnTo>
                  <a:lnTo>
                    <a:pt x="26" y="158"/>
                  </a:lnTo>
                  <a:lnTo>
                    <a:pt x="57" y="140"/>
                  </a:lnTo>
                  <a:lnTo>
                    <a:pt x="101" y="115"/>
                  </a:lnTo>
                  <a:lnTo>
                    <a:pt x="129" y="101"/>
                  </a:lnTo>
                  <a:lnTo>
                    <a:pt x="158" y="89"/>
                  </a:lnTo>
                  <a:lnTo>
                    <a:pt x="158" y="89"/>
                  </a:lnTo>
                  <a:lnTo>
                    <a:pt x="186" y="79"/>
                  </a:lnTo>
                  <a:lnTo>
                    <a:pt x="206" y="71"/>
                  </a:lnTo>
                  <a:lnTo>
                    <a:pt x="233" y="65"/>
                  </a:lnTo>
                  <a:lnTo>
                    <a:pt x="241" y="61"/>
                  </a:lnTo>
                  <a:lnTo>
                    <a:pt x="247" y="57"/>
                  </a:lnTo>
                  <a:lnTo>
                    <a:pt x="251" y="53"/>
                  </a:lnTo>
                  <a:lnTo>
                    <a:pt x="255" y="43"/>
                  </a:lnTo>
                  <a:lnTo>
                    <a:pt x="255" y="43"/>
                  </a:lnTo>
                  <a:lnTo>
                    <a:pt x="259" y="34"/>
                  </a:lnTo>
                  <a:lnTo>
                    <a:pt x="259" y="26"/>
                  </a:lnTo>
                  <a:lnTo>
                    <a:pt x="259" y="20"/>
                  </a:lnTo>
                  <a:lnTo>
                    <a:pt x="255" y="14"/>
                  </a:lnTo>
                  <a:lnTo>
                    <a:pt x="247" y="8"/>
                  </a:lnTo>
                  <a:lnTo>
                    <a:pt x="239" y="4"/>
                  </a:lnTo>
                  <a:lnTo>
                    <a:pt x="230" y="2"/>
                  </a:lnTo>
                  <a:lnTo>
                    <a:pt x="220" y="0"/>
                  </a:lnTo>
                  <a:lnTo>
                    <a:pt x="220" y="0"/>
                  </a:lnTo>
                  <a:lnTo>
                    <a:pt x="198" y="0"/>
                  </a:lnTo>
                  <a:lnTo>
                    <a:pt x="176" y="4"/>
                  </a:lnTo>
                  <a:lnTo>
                    <a:pt x="156" y="8"/>
                  </a:lnTo>
                  <a:lnTo>
                    <a:pt x="139" y="16"/>
                  </a:lnTo>
                  <a:lnTo>
                    <a:pt x="119" y="26"/>
                  </a:lnTo>
                  <a:lnTo>
                    <a:pt x="101" y="36"/>
                  </a:lnTo>
                  <a:lnTo>
                    <a:pt x="83" y="49"/>
                  </a:lnTo>
                  <a:lnTo>
                    <a:pt x="65" y="63"/>
                  </a:lnTo>
                  <a:lnTo>
                    <a:pt x="65" y="63"/>
                  </a:lnTo>
                  <a:close/>
                </a:path>
              </a:pathLst>
            </a:custGeom>
            <a:solidFill>
              <a:srgbClr val="8950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sz="2800">
                <a:latin typeface="Times New Roman" panose="02020603050405020304" pitchFamily="18" charset="0"/>
                <a:cs typeface="Times New Roman" panose="02020603050405020304" pitchFamily="18" charset="0"/>
              </a:endParaRPr>
            </a:p>
          </p:txBody>
        </p:sp>
        <p:sp>
          <p:nvSpPr>
            <p:cNvPr id="464" name="Freeform 33"/>
            <p:cNvSpPr/>
            <p:nvPr/>
          </p:nvSpPr>
          <p:spPr bwMode="auto">
            <a:xfrm>
              <a:off x="5400676" y="1452563"/>
              <a:ext cx="254000" cy="176213"/>
            </a:xfrm>
            <a:custGeom>
              <a:avLst/>
              <a:gdLst>
                <a:gd name="T0" fmla="*/ 127 w 160"/>
                <a:gd name="T1" fmla="*/ 26 h 111"/>
                <a:gd name="T2" fmla="*/ 127 w 160"/>
                <a:gd name="T3" fmla="*/ 26 h 111"/>
                <a:gd name="T4" fmla="*/ 140 w 160"/>
                <a:gd name="T5" fmla="*/ 40 h 111"/>
                <a:gd name="T6" fmla="*/ 150 w 160"/>
                <a:gd name="T7" fmla="*/ 54 h 111"/>
                <a:gd name="T8" fmla="*/ 156 w 160"/>
                <a:gd name="T9" fmla="*/ 66 h 111"/>
                <a:gd name="T10" fmla="*/ 160 w 160"/>
                <a:gd name="T11" fmla="*/ 78 h 111"/>
                <a:gd name="T12" fmla="*/ 160 w 160"/>
                <a:gd name="T13" fmla="*/ 87 h 111"/>
                <a:gd name="T14" fmla="*/ 160 w 160"/>
                <a:gd name="T15" fmla="*/ 97 h 111"/>
                <a:gd name="T16" fmla="*/ 158 w 160"/>
                <a:gd name="T17" fmla="*/ 103 h 111"/>
                <a:gd name="T18" fmla="*/ 154 w 160"/>
                <a:gd name="T19" fmla="*/ 109 h 111"/>
                <a:gd name="T20" fmla="*/ 154 w 160"/>
                <a:gd name="T21" fmla="*/ 109 h 111"/>
                <a:gd name="T22" fmla="*/ 150 w 160"/>
                <a:gd name="T23" fmla="*/ 111 h 111"/>
                <a:gd name="T24" fmla="*/ 142 w 160"/>
                <a:gd name="T25" fmla="*/ 111 h 111"/>
                <a:gd name="T26" fmla="*/ 125 w 160"/>
                <a:gd name="T27" fmla="*/ 103 h 111"/>
                <a:gd name="T28" fmla="*/ 97 w 160"/>
                <a:gd name="T29" fmla="*/ 91 h 111"/>
                <a:gd name="T30" fmla="*/ 81 w 160"/>
                <a:gd name="T31" fmla="*/ 85 h 111"/>
                <a:gd name="T32" fmla="*/ 61 w 160"/>
                <a:gd name="T33" fmla="*/ 81 h 111"/>
                <a:gd name="T34" fmla="*/ 61 w 160"/>
                <a:gd name="T35" fmla="*/ 81 h 111"/>
                <a:gd name="T36" fmla="*/ 45 w 160"/>
                <a:gd name="T37" fmla="*/ 79 h 111"/>
                <a:gd name="T38" fmla="*/ 32 w 160"/>
                <a:gd name="T39" fmla="*/ 79 h 111"/>
                <a:gd name="T40" fmla="*/ 14 w 160"/>
                <a:gd name="T41" fmla="*/ 79 h 111"/>
                <a:gd name="T42" fmla="*/ 10 w 160"/>
                <a:gd name="T43" fmla="*/ 79 h 111"/>
                <a:gd name="T44" fmla="*/ 6 w 160"/>
                <a:gd name="T45" fmla="*/ 78 h 111"/>
                <a:gd name="T46" fmla="*/ 4 w 160"/>
                <a:gd name="T47" fmla="*/ 74 h 111"/>
                <a:gd name="T48" fmla="*/ 2 w 160"/>
                <a:gd name="T49" fmla="*/ 68 h 111"/>
                <a:gd name="T50" fmla="*/ 2 w 160"/>
                <a:gd name="T51" fmla="*/ 68 h 111"/>
                <a:gd name="T52" fmla="*/ 0 w 160"/>
                <a:gd name="T53" fmla="*/ 58 h 111"/>
                <a:gd name="T54" fmla="*/ 0 w 160"/>
                <a:gd name="T55" fmla="*/ 50 h 111"/>
                <a:gd name="T56" fmla="*/ 2 w 160"/>
                <a:gd name="T57" fmla="*/ 42 h 111"/>
                <a:gd name="T58" fmla="*/ 6 w 160"/>
                <a:gd name="T59" fmla="*/ 34 h 111"/>
                <a:gd name="T60" fmla="*/ 10 w 160"/>
                <a:gd name="T61" fmla="*/ 28 h 111"/>
                <a:gd name="T62" fmla="*/ 16 w 160"/>
                <a:gd name="T63" fmla="*/ 22 h 111"/>
                <a:gd name="T64" fmla="*/ 32 w 160"/>
                <a:gd name="T65" fmla="*/ 10 h 111"/>
                <a:gd name="T66" fmla="*/ 32 w 160"/>
                <a:gd name="T67" fmla="*/ 10 h 111"/>
                <a:gd name="T68" fmla="*/ 45 w 160"/>
                <a:gd name="T69" fmla="*/ 4 h 111"/>
                <a:gd name="T70" fmla="*/ 59 w 160"/>
                <a:gd name="T71" fmla="*/ 0 h 111"/>
                <a:gd name="T72" fmla="*/ 71 w 160"/>
                <a:gd name="T73" fmla="*/ 0 h 111"/>
                <a:gd name="T74" fmla="*/ 83 w 160"/>
                <a:gd name="T75" fmla="*/ 0 h 111"/>
                <a:gd name="T76" fmla="*/ 95 w 160"/>
                <a:gd name="T77" fmla="*/ 4 h 111"/>
                <a:gd name="T78" fmla="*/ 107 w 160"/>
                <a:gd name="T79" fmla="*/ 10 h 111"/>
                <a:gd name="T80" fmla="*/ 117 w 160"/>
                <a:gd name="T81" fmla="*/ 18 h 111"/>
                <a:gd name="T82" fmla="*/ 127 w 160"/>
                <a:gd name="T83" fmla="*/ 26 h 111"/>
                <a:gd name="T84" fmla="*/ 127 w 160"/>
                <a:gd name="T85" fmla="*/ 2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 h="111">
                  <a:moveTo>
                    <a:pt x="127" y="26"/>
                  </a:moveTo>
                  <a:lnTo>
                    <a:pt x="127" y="26"/>
                  </a:lnTo>
                  <a:lnTo>
                    <a:pt x="140" y="40"/>
                  </a:lnTo>
                  <a:lnTo>
                    <a:pt x="150" y="54"/>
                  </a:lnTo>
                  <a:lnTo>
                    <a:pt x="156" y="66"/>
                  </a:lnTo>
                  <a:lnTo>
                    <a:pt x="160" y="78"/>
                  </a:lnTo>
                  <a:lnTo>
                    <a:pt x="160" y="87"/>
                  </a:lnTo>
                  <a:lnTo>
                    <a:pt x="160" y="97"/>
                  </a:lnTo>
                  <a:lnTo>
                    <a:pt x="158" y="103"/>
                  </a:lnTo>
                  <a:lnTo>
                    <a:pt x="154" y="109"/>
                  </a:lnTo>
                  <a:lnTo>
                    <a:pt x="154" y="109"/>
                  </a:lnTo>
                  <a:lnTo>
                    <a:pt x="150" y="111"/>
                  </a:lnTo>
                  <a:lnTo>
                    <a:pt x="142" y="111"/>
                  </a:lnTo>
                  <a:lnTo>
                    <a:pt x="125" y="103"/>
                  </a:lnTo>
                  <a:lnTo>
                    <a:pt x="97" y="91"/>
                  </a:lnTo>
                  <a:lnTo>
                    <a:pt x="81" y="85"/>
                  </a:lnTo>
                  <a:lnTo>
                    <a:pt x="61" y="81"/>
                  </a:lnTo>
                  <a:lnTo>
                    <a:pt x="61" y="81"/>
                  </a:lnTo>
                  <a:lnTo>
                    <a:pt x="45" y="79"/>
                  </a:lnTo>
                  <a:lnTo>
                    <a:pt x="32" y="79"/>
                  </a:lnTo>
                  <a:lnTo>
                    <a:pt x="14" y="79"/>
                  </a:lnTo>
                  <a:lnTo>
                    <a:pt x="10" y="79"/>
                  </a:lnTo>
                  <a:lnTo>
                    <a:pt x="6" y="78"/>
                  </a:lnTo>
                  <a:lnTo>
                    <a:pt x="4" y="74"/>
                  </a:lnTo>
                  <a:lnTo>
                    <a:pt x="2" y="68"/>
                  </a:lnTo>
                  <a:lnTo>
                    <a:pt x="2" y="68"/>
                  </a:lnTo>
                  <a:lnTo>
                    <a:pt x="0" y="58"/>
                  </a:lnTo>
                  <a:lnTo>
                    <a:pt x="0" y="50"/>
                  </a:lnTo>
                  <a:lnTo>
                    <a:pt x="2" y="42"/>
                  </a:lnTo>
                  <a:lnTo>
                    <a:pt x="6" y="34"/>
                  </a:lnTo>
                  <a:lnTo>
                    <a:pt x="10" y="28"/>
                  </a:lnTo>
                  <a:lnTo>
                    <a:pt x="16" y="22"/>
                  </a:lnTo>
                  <a:lnTo>
                    <a:pt x="32" y="10"/>
                  </a:lnTo>
                  <a:lnTo>
                    <a:pt x="32" y="10"/>
                  </a:lnTo>
                  <a:lnTo>
                    <a:pt x="45" y="4"/>
                  </a:lnTo>
                  <a:lnTo>
                    <a:pt x="59" y="0"/>
                  </a:lnTo>
                  <a:lnTo>
                    <a:pt x="71" y="0"/>
                  </a:lnTo>
                  <a:lnTo>
                    <a:pt x="83" y="0"/>
                  </a:lnTo>
                  <a:lnTo>
                    <a:pt x="95" y="4"/>
                  </a:lnTo>
                  <a:lnTo>
                    <a:pt x="107" y="10"/>
                  </a:lnTo>
                  <a:lnTo>
                    <a:pt x="117" y="18"/>
                  </a:lnTo>
                  <a:lnTo>
                    <a:pt x="127" y="26"/>
                  </a:lnTo>
                  <a:lnTo>
                    <a:pt x="127" y="26"/>
                  </a:lnTo>
                  <a:close/>
                </a:path>
              </a:pathLst>
            </a:custGeom>
            <a:solidFill>
              <a:srgbClr val="8950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sz="2800">
                <a:latin typeface="Times New Roman" panose="02020603050405020304" pitchFamily="18" charset="0"/>
                <a:cs typeface="Times New Roman" panose="02020603050405020304" pitchFamily="18" charset="0"/>
              </a:endParaRPr>
            </a:p>
          </p:txBody>
        </p:sp>
        <p:sp>
          <p:nvSpPr>
            <p:cNvPr id="465" name="Freeform 34"/>
            <p:cNvSpPr/>
            <p:nvPr/>
          </p:nvSpPr>
          <p:spPr bwMode="auto">
            <a:xfrm>
              <a:off x="3702051" y="3087688"/>
              <a:ext cx="2608263" cy="2062163"/>
            </a:xfrm>
            <a:custGeom>
              <a:avLst/>
              <a:gdLst>
                <a:gd name="T0" fmla="*/ 32 w 1643"/>
                <a:gd name="T1" fmla="*/ 50 h 1299"/>
                <a:gd name="T2" fmla="*/ 4 w 1643"/>
                <a:gd name="T3" fmla="*/ 151 h 1299"/>
                <a:gd name="T4" fmla="*/ 4 w 1643"/>
                <a:gd name="T5" fmla="*/ 376 h 1299"/>
                <a:gd name="T6" fmla="*/ 46 w 1643"/>
                <a:gd name="T7" fmla="*/ 722 h 1299"/>
                <a:gd name="T8" fmla="*/ 109 w 1643"/>
                <a:gd name="T9" fmla="*/ 1066 h 1299"/>
                <a:gd name="T10" fmla="*/ 131 w 1643"/>
                <a:gd name="T11" fmla="*/ 1102 h 1299"/>
                <a:gd name="T12" fmla="*/ 190 w 1643"/>
                <a:gd name="T13" fmla="*/ 1118 h 1299"/>
                <a:gd name="T14" fmla="*/ 251 w 1643"/>
                <a:gd name="T15" fmla="*/ 1127 h 1299"/>
                <a:gd name="T16" fmla="*/ 920 w 1643"/>
                <a:gd name="T17" fmla="*/ 1163 h 1299"/>
                <a:gd name="T18" fmla="*/ 1113 w 1643"/>
                <a:gd name="T19" fmla="*/ 1189 h 1299"/>
                <a:gd name="T20" fmla="*/ 1343 w 1643"/>
                <a:gd name="T21" fmla="*/ 1260 h 1299"/>
                <a:gd name="T22" fmla="*/ 1491 w 1643"/>
                <a:gd name="T23" fmla="*/ 1299 h 1299"/>
                <a:gd name="T24" fmla="*/ 1511 w 1643"/>
                <a:gd name="T25" fmla="*/ 1294 h 1299"/>
                <a:gd name="T26" fmla="*/ 1515 w 1643"/>
                <a:gd name="T27" fmla="*/ 1268 h 1299"/>
                <a:gd name="T28" fmla="*/ 1467 w 1643"/>
                <a:gd name="T29" fmla="*/ 1244 h 1299"/>
                <a:gd name="T30" fmla="*/ 1343 w 1643"/>
                <a:gd name="T31" fmla="*/ 1199 h 1299"/>
                <a:gd name="T32" fmla="*/ 1349 w 1643"/>
                <a:gd name="T33" fmla="*/ 1193 h 1299"/>
                <a:gd name="T34" fmla="*/ 1426 w 1643"/>
                <a:gd name="T35" fmla="*/ 1209 h 1299"/>
                <a:gd name="T36" fmla="*/ 1527 w 1643"/>
                <a:gd name="T37" fmla="*/ 1236 h 1299"/>
                <a:gd name="T38" fmla="*/ 1568 w 1643"/>
                <a:gd name="T39" fmla="*/ 1250 h 1299"/>
                <a:gd name="T40" fmla="*/ 1590 w 1643"/>
                <a:gd name="T41" fmla="*/ 1250 h 1299"/>
                <a:gd name="T42" fmla="*/ 1606 w 1643"/>
                <a:gd name="T43" fmla="*/ 1234 h 1299"/>
                <a:gd name="T44" fmla="*/ 1604 w 1643"/>
                <a:gd name="T45" fmla="*/ 1214 h 1299"/>
                <a:gd name="T46" fmla="*/ 1554 w 1643"/>
                <a:gd name="T47" fmla="*/ 1189 h 1299"/>
                <a:gd name="T48" fmla="*/ 1424 w 1643"/>
                <a:gd name="T49" fmla="*/ 1145 h 1299"/>
                <a:gd name="T50" fmla="*/ 1373 w 1643"/>
                <a:gd name="T51" fmla="*/ 1125 h 1299"/>
                <a:gd name="T52" fmla="*/ 1367 w 1643"/>
                <a:gd name="T53" fmla="*/ 1116 h 1299"/>
                <a:gd name="T54" fmla="*/ 1396 w 1643"/>
                <a:gd name="T55" fmla="*/ 1116 h 1299"/>
                <a:gd name="T56" fmla="*/ 1533 w 1643"/>
                <a:gd name="T57" fmla="*/ 1153 h 1299"/>
                <a:gd name="T58" fmla="*/ 1612 w 1643"/>
                <a:gd name="T59" fmla="*/ 1169 h 1299"/>
                <a:gd name="T60" fmla="*/ 1636 w 1643"/>
                <a:gd name="T61" fmla="*/ 1165 h 1299"/>
                <a:gd name="T62" fmla="*/ 1643 w 1643"/>
                <a:gd name="T63" fmla="*/ 1151 h 1299"/>
                <a:gd name="T64" fmla="*/ 1626 w 1643"/>
                <a:gd name="T65" fmla="*/ 1125 h 1299"/>
                <a:gd name="T66" fmla="*/ 1584 w 1643"/>
                <a:gd name="T67" fmla="*/ 1108 h 1299"/>
                <a:gd name="T68" fmla="*/ 1428 w 1643"/>
                <a:gd name="T69" fmla="*/ 1060 h 1299"/>
                <a:gd name="T70" fmla="*/ 1386 w 1643"/>
                <a:gd name="T71" fmla="*/ 1038 h 1299"/>
                <a:gd name="T72" fmla="*/ 1396 w 1643"/>
                <a:gd name="T73" fmla="*/ 1031 h 1299"/>
                <a:gd name="T74" fmla="*/ 1513 w 1643"/>
                <a:gd name="T75" fmla="*/ 1050 h 1299"/>
                <a:gd name="T76" fmla="*/ 1614 w 1643"/>
                <a:gd name="T77" fmla="*/ 1062 h 1299"/>
                <a:gd name="T78" fmla="*/ 1630 w 1643"/>
                <a:gd name="T79" fmla="*/ 1058 h 1299"/>
                <a:gd name="T80" fmla="*/ 1640 w 1643"/>
                <a:gd name="T81" fmla="*/ 1038 h 1299"/>
                <a:gd name="T82" fmla="*/ 1622 w 1643"/>
                <a:gd name="T83" fmla="*/ 1021 h 1299"/>
                <a:gd name="T84" fmla="*/ 1562 w 1643"/>
                <a:gd name="T85" fmla="*/ 1001 h 1299"/>
                <a:gd name="T86" fmla="*/ 1410 w 1643"/>
                <a:gd name="T87" fmla="*/ 963 h 1299"/>
                <a:gd name="T88" fmla="*/ 1327 w 1643"/>
                <a:gd name="T89" fmla="*/ 936 h 1299"/>
                <a:gd name="T90" fmla="*/ 1371 w 1643"/>
                <a:gd name="T91" fmla="*/ 902 h 1299"/>
                <a:gd name="T92" fmla="*/ 1442 w 1643"/>
                <a:gd name="T93" fmla="*/ 831 h 1299"/>
                <a:gd name="T94" fmla="*/ 1456 w 1643"/>
                <a:gd name="T95" fmla="*/ 781 h 1299"/>
                <a:gd name="T96" fmla="*/ 1444 w 1643"/>
                <a:gd name="T97" fmla="*/ 776 h 1299"/>
                <a:gd name="T98" fmla="*/ 1341 w 1643"/>
                <a:gd name="T99" fmla="*/ 829 h 1299"/>
                <a:gd name="T100" fmla="*/ 1222 w 1643"/>
                <a:gd name="T101" fmla="*/ 890 h 1299"/>
                <a:gd name="T102" fmla="*/ 1121 w 1643"/>
                <a:gd name="T103" fmla="*/ 942 h 1299"/>
                <a:gd name="T104" fmla="*/ 1054 w 1643"/>
                <a:gd name="T105" fmla="*/ 965 h 1299"/>
                <a:gd name="T106" fmla="*/ 649 w 1643"/>
                <a:gd name="T107" fmla="*/ 934 h 1299"/>
                <a:gd name="T108" fmla="*/ 398 w 1643"/>
                <a:gd name="T109" fmla="*/ 910 h 1299"/>
                <a:gd name="T110" fmla="*/ 350 w 1643"/>
                <a:gd name="T111" fmla="*/ 878 h 1299"/>
                <a:gd name="T112" fmla="*/ 301 w 1643"/>
                <a:gd name="T113" fmla="*/ 627 h 1299"/>
                <a:gd name="T114" fmla="*/ 277 w 1643"/>
                <a:gd name="T115" fmla="*/ 376 h 1299"/>
                <a:gd name="T116" fmla="*/ 235 w 1643"/>
                <a:gd name="T117" fmla="*/ 163 h 1299"/>
                <a:gd name="T118" fmla="*/ 182 w 1643"/>
                <a:gd name="T119" fmla="*/ 40 h 1299"/>
                <a:gd name="T120" fmla="*/ 142 w 1643"/>
                <a:gd name="T121" fmla="*/ 6 h 1299"/>
                <a:gd name="T122" fmla="*/ 97 w 1643"/>
                <a:gd name="T123" fmla="*/ 2 h 1299"/>
                <a:gd name="T124" fmla="*/ 57 w 1643"/>
                <a:gd name="T125" fmla="*/ 22 h 1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43" h="1299">
                  <a:moveTo>
                    <a:pt x="57" y="22"/>
                  </a:moveTo>
                  <a:lnTo>
                    <a:pt x="57" y="22"/>
                  </a:lnTo>
                  <a:lnTo>
                    <a:pt x="44" y="34"/>
                  </a:lnTo>
                  <a:lnTo>
                    <a:pt x="32" y="50"/>
                  </a:lnTo>
                  <a:lnTo>
                    <a:pt x="24" y="72"/>
                  </a:lnTo>
                  <a:lnTo>
                    <a:pt x="16" y="95"/>
                  </a:lnTo>
                  <a:lnTo>
                    <a:pt x="10" y="121"/>
                  </a:lnTo>
                  <a:lnTo>
                    <a:pt x="4" y="151"/>
                  </a:lnTo>
                  <a:lnTo>
                    <a:pt x="2" y="184"/>
                  </a:lnTo>
                  <a:lnTo>
                    <a:pt x="0" y="218"/>
                  </a:lnTo>
                  <a:lnTo>
                    <a:pt x="0" y="293"/>
                  </a:lnTo>
                  <a:lnTo>
                    <a:pt x="4" y="376"/>
                  </a:lnTo>
                  <a:lnTo>
                    <a:pt x="10" y="461"/>
                  </a:lnTo>
                  <a:lnTo>
                    <a:pt x="20" y="550"/>
                  </a:lnTo>
                  <a:lnTo>
                    <a:pt x="32" y="637"/>
                  </a:lnTo>
                  <a:lnTo>
                    <a:pt x="46" y="722"/>
                  </a:lnTo>
                  <a:lnTo>
                    <a:pt x="71" y="874"/>
                  </a:lnTo>
                  <a:lnTo>
                    <a:pt x="107" y="1054"/>
                  </a:lnTo>
                  <a:lnTo>
                    <a:pt x="107" y="1054"/>
                  </a:lnTo>
                  <a:lnTo>
                    <a:pt x="109" y="1066"/>
                  </a:lnTo>
                  <a:lnTo>
                    <a:pt x="113" y="1078"/>
                  </a:lnTo>
                  <a:lnTo>
                    <a:pt x="119" y="1088"/>
                  </a:lnTo>
                  <a:lnTo>
                    <a:pt x="125" y="1096"/>
                  </a:lnTo>
                  <a:lnTo>
                    <a:pt x="131" y="1102"/>
                  </a:lnTo>
                  <a:lnTo>
                    <a:pt x="137" y="1106"/>
                  </a:lnTo>
                  <a:lnTo>
                    <a:pt x="152" y="1112"/>
                  </a:lnTo>
                  <a:lnTo>
                    <a:pt x="170" y="1116"/>
                  </a:lnTo>
                  <a:lnTo>
                    <a:pt x="190" y="1118"/>
                  </a:lnTo>
                  <a:lnTo>
                    <a:pt x="210" y="1120"/>
                  </a:lnTo>
                  <a:lnTo>
                    <a:pt x="231" y="1123"/>
                  </a:lnTo>
                  <a:lnTo>
                    <a:pt x="231" y="1123"/>
                  </a:lnTo>
                  <a:lnTo>
                    <a:pt x="251" y="1127"/>
                  </a:lnTo>
                  <a:lnTo>
                    <a:pt x="283" y="1129"/>
                  </a:lnTo>
                  <a:lnTo>
                    <a:pt x="380" y="1137"/>
                  </a:lnTo>
                  <a:lnTo>
                    <a:pt x="653" y="1151"/>
                  </a:lnTo>
                  <a:lnTo>
                    <a:pt x="920" y="1163"/>
                  </a:lnTo>
                  <a:lnTo>
                    <a:pt x="1015" y="1169"/>
                  </a:lnTo>
                  <a:lnTo>
                    <a:pt x="1058" y="1173"/>
                  </a:lnTo>
                  <a:lnTo>
                    <a:pt x="1058" y="1173"/>
                  </a:lnTo>
                  <a:lnTo>
                    <a:pt x="1113" y="1189"/>
                  </a:lnTo>
                  <a:lnTo>
                    <a:pt x="1197" y="1216"/>
                  </a:lnTo>
                  <a:lnTo>
                    <a:pt x="1284" y="1242"/>
                  </a:lnTo>
                  <a:lnTo>
                    <a:pt x="1317" y="1254"/>
                  </a:lnTo>
                  <a:lnTo>
                    <a:pt x="1343" y="1260"/>
                  </a:lnTo>
                  <a:lnTo>
                    <a:pt x="1343" y="1260"/>
                  </a:lnTo>
                  <a:lnTo>
                    <a:pt x="1373" y="1266"/>
                  </a:lnTo>
                  <a:lnTo>
                    <a:pt x="1410" y="1278"/>
                  </a:lnTo>
                  <a:lnTo>
                    <a:pt x="1491" y="1299"/>
                  </a:lnTo>
                  <a:lnTo>
                    <a:pt x="1491" y="1299"/>
                  </a:lnTo>
                  <a:lnTo>
                    <a:pt x="1497" y="1299"/>
                  </a:lnTo>
                  <a:lnTo>
                    <a:pt x="1505" y="1297"/>
                  </a:lnTo>
                  <a:lnTo>
                    <a:pt x="1511" y="1294"/>
                  </a:lnTo>
                  <a:lnTo>
                    <a:pt x="1515" y="1288"/>
                  </a:lnTo>
                  <a:lnTo>
                    <a:pt x="1519" y="1282"/>
                  </a:lnTo>
                  <a:lnTo>
                    <a:pt x="1517" y="1276"/>
                  </a:lnTo>
                  <a:lnTo>
                    <a:pt x="1515" y="1268"/>
                  </a:lnTo>
                  <a:lnTo>
                    <a:pt x="1507" y="1262"/>
                  </a:lnTo>
                  <a:lnTo>
                    <a:pt x="1507" y="1262"/>
                  </a:lnTo>
                  <a:lnTo>
                    <a:pt x="1489" y="1252"/>
                  </a:lnTo>
                  <a:lnTo>
                    <a:pt x="1467" y="1244"/>
                  </a:lnTo>
                  <a:lnTo>
                    <a:pt x="1418" y="1224"/>
                  </a:lnTo>
                  <a:lnTo>
                    <a:pt x="1347" y="1201"/>
                  </a:lnTo>
                  <a:lnTo>
                    <a:pt x="1347" y="1201"/>
                  </a:lnTo>
                  <a:lnTo>
                    <a:pt x="1343" y="1199"/>
                  </a:lnTo>
                  <a:lnTo>
                    <a:pt x="1343" y="1197"/>
                  </a:lnTo>
                  <a:lnTo>
                    <a:pt x="1345" y="1195"/>
                  </a:lnTo>
                  <a:lnTo>
                    <a:pt x="1349" y="1193"/>
                  </a:lnTo>
                  <a:lnTo>
                    <a:pt x="1349" y="1193"/>
                  </a:lnTo>
                  <a:lnTo>
                    <a:pt x="1367" y="1195"/>
                  </a:lnTo>
                  <a:lnTo>
                    <a:pt x="1388" y="1199"/>
                  </a:lnTo>
                  <a:lnTo>
                    <a:pt x="1426" y="1209"/>
                  </a:lnTo>
                  <a:lnTo>
                    <a:pt x="1426" y="1209"/>
                  </a:lnTo>
                  <a:lnTo>
                    <a:pt x="1483" y="1224"/>
                  </a:lnTo>
                  <a:lnTo>
                    <a:pt x="1483" y="1224"/>
                  </a:lnTo>
                  <a:lnTo>
                    <a:pt x="1511" y="1232"/>
                  </a:lnTo>
                  <a:lnTo>
                    <a:pt x="1527" y="1236"/>
                  </a:lnTo>
                  <a:lnTo>
                    <a:pt x="1541" y="1240"/>
                  </a:lnTo>
                  <a:lnTo>
                    <a:pt x="1541" y="1240"/>
                  </a:lnTo>
                  <a:lnTo>
                    <a:pt x="1554" y="1246"/>
                  </a:lnTo>
                  <a:lnTo>
                    <a:pt x="1568" y="1250"/>
                  </a:lnTo>
                  <a:lnTo>
                    <a:pt x="1568" y="1250"/>
                  </a:lnTo>
                  <a:lnTo>
                    <a:pt x="1576" y="1252"/>
                  </a:lnTo>
                  <a:lnTo>
                    <a:pt x="1584" y="1250"/>
                  </a:lnTo>
                  <a:lnTo>
                    <a:pt x="1590" y="1250"/>
                  </a:lnTo>
                  <a:lnTo>
                    <a:pt x="1598" y="1246"/>
                  </a:lnTo>
                  <a:lnTo>
                    <a:pt x="1598" y="1246"/>
                  </a:lnTo>
                  <a:lnTo>
                    <a:pt x="1602" y="1242"/>
                  </a:lnTo>
                  <a:lnTo>
                    <a:pt x="1606" y="1234"/>
                  </a:lnTo>
                  <a:lnTo>
                    <a:pt x="1608" y="1228"/>
                  </a:lnTo>
                  <a:lnTo>
                    <a:pt x="1608" y="1220"/>
                  </a:lnTo>
                  <a:lnTo>
                    <a:pt x="1608" y="1220"/>
                  </a:lnTo>
                  <a:lnTo>
                    <a:pt x="1604" y="1214"/>
                  </a:lnTo>
                  <a:lnTo>
                    <a:pt x="1600" y="1209"/>
                  </a:lnTo>
                  <a:lnTo>
                    <a:pt x="1586" y="1203"/>
                  </a:lnTo>
                  <a:lnTo>
                    <a:pt x="1586" y="1203"/>
                  </a:lnTo>
                  <a:lnTo>
                    <a:pt x="1554" y="1189"/>
                  </a:lnTo>
                  <a:lnTo>
                    <a:pt x="1521" y="1177"/>
                  </a:lnTo>
                  <a:lnTo>
                    <a:pt x="1454" y="1155"/>
                  </a:lnTo>
                  <a:lnTo>
                    <a:pt x="1454" y="1155"/>
                  </a:lnTo>
                  <a:lnTo>
                    <a:pt x="1424" y="1145"/>
                  </a:lnTo>
                  <a:lnTo>
                    <a:pt x="1396" y="1135"/>
                  </a:lnTo>
                  <a:lnTo>
                    <a:pt x="1396" y="1135"/>
                  </a:lnTo>
                  <a:lnTo>
                    <a:pt x="1380" y="1129"/>
                  </a:lnTo>
                  <a:lnTo>
                    <a:pt x="1373" y="1125"/>
                  </a:lnTo>
                  <a:lnTo>
                    <a:pt x="1369" y="1120"/>
                  </a:lnTo>
                  <a:lnTo>
                    <a:pt x="1369" y="1120"/>
                  </a:lnTo>
                  <a:lnTo>
                    <a:pt x="1367" y="1118"/>
                  </a:lnTo>
                  <a:lnTo>
                    <a:pt x="1367" y="1116"/>
                  </a:lnTo>
                  <a:lnTo>
                    <a:pt x="1367" y="1116"/>
                  </a:lnTo>
                  <a:lnTo>
                    <a:pt x="1371" y="1114"/>
                  </a:lnTo>
                  <a:lnTo>
                    <a:pt x="1376" y="1114"/>
                  </a:lnTo>
                  <a:lnTo>
                    <a:pt x="1396" y="1116"/>
                  </a:lnTo>
                  <a:lnTo>
                    <a:pt x="1426" y="1123"/>
                  </a:lnTo>
                  <a:lnTo>
                    <a:pt x="1426" y="1123"/>
                  </a:lnTo>
                  <a:lnTo>
                    <a:pt x="1533" y="1153"/>
                  </a:lnTo>
                  <a:lnTo>
                    <a:pt x="1533" y="1153"/>
                  </a:lnTo>
                  <a:lnTo>
                    <a:pt x="1554" y="1161"/>
                  </a:lnTo>
                  <a:lnTo>
                    <a:pt x="1578" y="1165"/>
                  </a:lnTo>
                  <a:lnTo>
                    <a:pt x="1600" y="1169"/>
                  </a:lnTo>
                  <a:lnTo>
                    <a:pt x="1612" y="1169"/>
                  </a:lnTo>
                  <a:lnTo>
                    <a:pt x="1624" y="1169"/>
                  </a:lnTo>
                  <a:lnTo>
                    <a:pt x="1624" y="1169"/>
                  </a:lnTo>
                  <a:lnTo>
                    <a:pt x="1630" y="1167"/>
                  </a:lnTo>
                  <a:lnTo>
                    <a:pt x="1636" y="1165"/>
                  </a:lnTo>
                  <a:lnTo>
                    <a:pt x="1640" y="1161"/>
                  </a:lnTo>
                  <a:lnTo>
                    <a:pt x="1643" y="1155"/>
                  </a:lnTo>
                  <a:lnTo>
                    <a:pt x="1643" y="1155"/>
                  </a:lnTo>
                  <a:lnTo>
                    <a:pt x="1643" y="1151"/>
                  </a:lnTo>
                  <a:lnTo>
                    <a:pt x="1641" y="1145"/>
                  </a:lnTo>
                  <a:lnTo>
                    <a:pt x="1636" y="1137"/>
                  </a:lnTo>
                  <a:lnTo>
                    <a:pt x="1636" y="1137"/>
                  </a:lnTo>
                  <a:lnTo>
                    <a:pt x="1626" y="1125"/>
                  </a:lnTo>
                  <a:lnTo>
                    <a:pt x="1612" y="1120"/>
                  </a:lnTo>
                  <a:lnTo>
                    <a:pt x="1598" y="1114"/>
                  </a:lnTo>
                  <a:lnTo>
                    <a:pt x="1584" y="1108"/>
                  </a:lnTo>
                  <a:lnTo>
                    <a:pt x="1584" y="1108"/>
                  </a:lnTo>
                  <a:lnTo>
                    <a:pt x="1533" y="1092"/>
                  </a:lnTo>
                  <a:lnTo>
                    <a:pt x="1533" y="1092"/>
                  </a:lnTo>
                  <a:lnTo>
                    <a:pt x="1481" y="1076"/>
                  </a:lnTo>
                  <a:lnTo>
                    <a:pt x="1428" y="1060"/>
                  </a:lnTo>
                  <a:lnTo>
                    <a:pt x="1428" y="1060"/>
                  </a:lnTo>
                  <a:lnTo>
                    <a:pt x="1402" y="1050"/>
                  </a:lnTo>
                  <a:lnTo>
                    <a:pt x="1390" y="1044"/>
                  </a:lnTo>
                  <a:lnTo>
                    <a:pt x="1386" y="1038"/>
                  </a:lnTo>
                  <a:lnTo>
                    <a:pt x="1384" y="1035"/>
                  </a:lnTo>
                  <a:lnTo>
                    <a:pt x="1384" y="1035"/>
                  </a:lnTo>
                  <a:lnTo>
                    <a:pt x="1388" y="1033"/>
                  </a:lnTo>
                  <a:lnTo>
                    <a:pt x="1396" y="1031"/>
                  </a:lnTo>
                  <a:lnTo>
                    <a:pt x="1418" y="1033"/>
                  </a:lnTo>
                  <a:lnTo>
                    <a:pt x="1456" y="1038"/>
                  </a:lnTo>
                  <a:lnTo>
                    <a:pt x="1456" y="1038"/>
                  </a:lnTo>
                  <a:lnTo>
                    <a:pt x="1513" y="1050"/>
                  </a:lnTo>
                  <a:lnTo>
                    <a:pt x="1572" y="1060"/>
                  </a:lnTo>
                  <a:lnTo>
                    <a:pt x="1572" y="1060"/>
                  </a:lnTo>
                  <a:lnTo>
                    <a:pt x="1592" y="1064"/>
                  </a:lnTo>
                  <a:lnTo>
                    <a:pt x="1614" y="1062"/>
                  </a:lnTo>
                  <a:lnTo>
                    <a:pt x="1614" y="1062"/>
                  </a:lnTo>
                  <a:lnTo>
                    <a:pt x="1622" y="1062"/>
                  </a:lnTo>
                  <a:lnTo>
                    <a:pt x="1630" y="1058"/>
                  </a:lnTo>
                  <a:lnTo>
                    <a:pt x="1630" y="1058"/>
                  </a:lnTo>
                  <a:lnTo>
                    <a:pt x="1638" y="1054"/>
                  </a:lnTo>
                  <a:lnTo>
                    <a:pt x="1641" y="1046"/>
                  </a:lnTo>
                  <a:lnTo>
                    <a:pt x="1641" y="1046"/>
                  </a:lnTo>
                  <a:lnTo>
                    <a:pt x="1640" y="1038"/>
                  </a:lnTo>
                  <a:lnTo>
                    <a:pt x="1636" y="1031"/>
                  </a:lnTo>
                  <a:lnTo>
                    <a:pt x="1636" y="1031"/>
                  </a:lnTo>
                  <a:lnTo>
                    <a:pt x="1630" y="1025"/>
                  </a:lnTo>
                  <a:lnTo>
                    <a:pt x="1622" y="1021"/>
                  </a:lnTo>
                  <a:lnTo>
                    <a:pt x="1622" y="1021"/>
                  </a:lnTo>
                  <a:lnTo>
                    <a:pt x="1608" y="1015"/>
                  </a:lnTo>
                  <a:lnTo>
                    <a:pt x="1594" y="1009"/>
                  </a:lnTo>
                  <a:lnTo>
                    <a:pt x="1562" y="1001"/>
                  </a:lnTo>
                  <a:lnTo>
                    <a:pt x="1533" y="995"/>
                  </a:lnTo>
                  <a:lnTo>
                    <a:pt x="1503" y="987"/>
                  </a:lnTo>
                  <a:lnTo>
                    <a:pt x="1503" y="987"/>
                  </a:lnTo>
                  <a:lnTo>
                    <a:pt x="1410" y="963"/>
                  </a:lnTo>
                  <a:lnTo>
                    <a:pt x="1359" y="949"/>
                  </a:lnTo>
                  <a:lnTo>
                    <a:pt x="1339" y="942"/>
                  </a:lnTo>
                  <a:lnTo>
                    <a:pt x="1327" y="936"/>
                  </a:lnTo>
                  <a:lnTo>
                    <a:pt x="1327" y="936"/>
                  </a:lnTo>
                  <a:lnTo>
                    <a:pt x="1329" y="934"/>
                  </a:lnTo>
                  <a:lnTo>
                    <a:pt x="1333" y="930"/>
                  </a:lnTo>
                  <a:lnTo>
                    <a:pt x="1347" y="918"/>
                  </a:lnTo>
                  <a:lnTo>
                    <a:pt x="1371" y="902"/>
                  </a:lnTo>
                  <a:lnTo>
                    <a:pt x="1396" y="880"/>
                  </a:lnTo>
                  <a:lnTo>
                    <a:pt x="1422" y="857"/>
                  </a:lnTo>
                  <a:lnTo>
                    <a:pt x="1432" y="845"/>
                  </a:lnTo>
                  <a:lnTo>
                    <a:pt x="1442" y="831"/>
                  </a:lnTo>
                  <a:lnTo>
                    <a:pt x="1450" y="819"/>
                  </a:lnTo>
                  <a:lnTo>
                    <a:pt x="1456" y="805"/>
                  </a:lnTo>
                  <a:lnTo>
                    <a:pt x="1458" y="793"/>
                  </a:lnTo>
                  <a:lnTo>
                    <a:pt x="1456" y="781"/>
                  </a:lnTo>
                  <a:lnTo>
                    <a:pt x="1456" y="781"/>
                  </a:lnTo>
                  <a:lnTo>
                    <a:pt x="1454" y="777"/>
                  </a:lnTo>
                  <a:lnTo>
                    <a:pt x="1448" y="776"/>
                  </a:lnTo>
                  <a:lnTo>
                    <a:pt x="1444" y="776"/>
                  </a:lnTo>
                  <a:lnTo>
                    <a:pt x="1436" y="776"/>
                  </a:lnTo>
                  <a:lnTo>
                    <a:pt x="1418" y="783"/>
                  </a:lnTo>
                  <a:lnTo>
                    <a:pt x="1396" y="795"/>
                  </a:lnTo>
                  <a:lnTo>
                    <a:pt x="1341" y="829"/>
                  </a:lnTo>
                  <a:lnTo>
                    <a:pt x="1309" y="847"/>
                  </a:lnTo>
                  <a:lnTo>
                    <a:pt x="1278" y="864"/>
                  </a:lnTo>
                  <a:lnTo>
                    <a:pt x="1278" y="864"/>
                  </a:lnTo>
                  <a:lnTo>
                    <a:pt x="1222" y="890"/>
                  </a:lnTo>
                  <a:lnTo>
                    <a:pt x="1183" y="906"/>
                  </a:lnTo>
                  <a:lnTo>
                    <a:pt x="1165" y="916"/>
                  </a:lnTo>
                  <a:lnTo>
                    <a:pt x="1145" y="926"/>
                  </a:lnTo>
                  <a:lnTo>
                    <a:pt x="1121" y="942"/>
                  </a:lnTo>
                  <a:lnTo>
                    <a:pt x="1090" y="961"/>
                  </a:lnTo>
                  <a:lnTo>
                    <a:pt x="1090" y="961"/>
                  </a:lnTo>
                  <a:lnTo>
                    <a:pt x="1076" y="963"/>
                  </a:lnTo>
                  <a:lnTo>
                    <a:pt x="1054" y="965"/>
                  </a:lnTo>
                  <a:lnTo>
                    <a:pt x="993" y="963"/>
                  </a:lnTo>
                  <a:lnTo>
                    <a:pt x="914" y="959"/>
                  </a:lnTo>
                  <a:lnTo>
                    <a:pt x="825" y="951"/>
                  </a:lnTo>
                  <a:lnTo>
                    <a:pt x="649" y="934"/>
                  </a:lnTo>
                  <a:lnTo>
                    <a:pt x="526" y="920"/>
                  </a:lnTo>
                  <a:lnTo>
                    <a:pt x="526" y="920"/>
                  </a:lnTo>
                  <a:lnTo>
                    <a:pt x="451" y="912"/>
                  </a:lnTo>
                  <a:lnTo>
                    <a:pt x="398" y="910"/>
                  </a:lnTo>
                  <a:lnTo>
                    <a:pt x="368" y="910"/>
                  </a:lnTo>
                  <a:lnTo>
                    <a:pt x="358" y="910"/>
                  </a:lnTo>
                  <a:lnTo>
                    <a:pt x="358" y="910"/>
                  </a:lnTo>
                  <a:lnTo>
                    <a:pt x="350" y="878"/>
                  </a:lnTo>
                  <a:lnTo>
                    <a:pt x="330" y="797"/>
                  </a:lnTo>
                  <a:lnTo>
                    <a:pt x="318" y="744"/>
                  </a:lnTo>
                  <a:lnTo>
                    <a:pt x="309" y="687"/>
                  </a:lnTo>
                  <a:lnTo>
                    <a:pt x="301" y="627"/>
                  </a:lnTo>
                  <a:lnTo>
                    <a:pt x="295" y="570"/>
                  </a:lnTo>
                  <a:lnTo>
                    <a:pt x="295" y="570"/>
                  </a:lnTo>
                  <a:lnTo>
                    <a:pt x="283" y="437"/>
                  </a:lnTo>
                  <a:lnTo>
                    <a:pt x="277" y="376"/>
                  </a:lnTo>
                  <a:lnTo>
                    <a:pt x="269" y="317"/>
                  </a:lnTo>
                  <a:lnTo>
                    <a:pt x="259" y="261"/>
                  </a:lnTo>
                  <a:lnTo>
                    <a:pt x="247" y="210"/>
                  </a:lnTo>
                  <a:lnTo>
                    <a:pt x="235" y="163"/>
                  </a:lnTo>
                  <a:lnTo>
                    <a:pt x="224" y="121"/>
                  </a:lnTo>
                  <a:lnTo>
                    <a:pt x="208" y="84"/>
                  </a:lnTo>
                  <a:lnTo>
                    <a:pt x="192" y="54"/>
                  </a:lnTo>
                  <a:lnTo>
                    <a:pt x="182" y="40"/>
                  </a:lnTo>
                  <a:lnTo>
                    <a:pt x="174" y="28"/>
                  </a:lnTo>
                  <a:lnTo>
                    <a:pt x="164" y="18"/>
                  </a:lnTo>
                  <a:lnTo>
                    <a:pt x="154" y="12"/>
                  </a:lnTo>
                  <a:lnTo>
                    <a:pt x="142" y="6"/>
                  </a:lnTo>
                  <a:lnTo>
                    <a:pt x="133" y="2"/>
                  </a:lnTo>
                  <a:lnTo>
                    <a:pt x="121" y="0"/>
                  </a:lnTo>
                  <a:lnTo>
                    <a:pt x="109" y="0"/>
                  </a:lnTo>
                  <a:lnTo>
                    <a:pt x="97" y="2"/>
                  </a:lnTo>
                  <a:lnTo>
                    <a:pt x="83" y="6"/>
                  </a:lnTo>
                  <a:lnTo>
                    <a:pt x="71" y="12"/>
                  </a:lnTo>
                  <a:lnTo>
                    <a:pt x="57" y="22"/>
                  </a:lnTo>
                  <a:lnTo>
                    <a:pt x="57" y="22"/>
                  </a:lnTo>
                  <a:close/>
                </a:path>
              </a:pathLst>
            </a:custGeom>
            <a:solidFill>
              <a:srgbClr val="FBD3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sz="2800">
                <a:latin typeface="Times New Roman" panose="02020603050405020304" pitchFamily="18" charset="0"/>
                <a:cs typeface="Times New Roman" panose="02020603050405020304" pitchFamily="18" charset="0"/>
              </a:endParaRPr>
            </a:p>
          </p:txBody>
        </p:sp>
        <p:sp>
          <p:nvSpPr>
            <p:cNvPr id="466" name="Freeform 35"/>
            <p:cNvSpPr/>
            <p:nvPr/>
          </p:nvSpPr>
          <p:spPr bwMode="auto">
            <a:xfrm>
              <a:off x="3843338" y="4586288"/>
              <a:ext cx="2260600" cy="563563"/>
            </a:xfrm>
            <a:custGeom>
              <a:avLst/>
              <a:gdLst>
                <a:gd name="T0" fmla="*/ 0 w 1424"/>
                <a:gd name="T1" fmla="*/ 19 h 355"/>
                <a:gd name="T2" fmla="*/ 18 w 1424"/>
                <a:gd name="T3" fmla="*/ 110 h 355"/>
                <a:gd name="T4" fmla="*/ 26 w 1424"/>
                <a:gd name="T5" fmla="*/ 138 h 355"/>
                <a:gd name="T6" fmla="*/ 34 w 1424"/>
                <a:gd name="T7" fmla="*/ 152 h 355"/>
                <a:gd name="T8" fmla="*/ 48 w 1424"/>
                <a:gd name="T9" fmla="*/ 162 h 355"/>
                <a:gd name="T10" fmla="*/ 57 w 1424"/>
                <a:gd name="T11" fmla="*/ 166 h 355"/>
                <a:gd name="T12" fmla="*/ 93 w 1424"/>
                <a:gd name="T13" fmla="*/ 172 h 355"/>
                <a:gd name="T14" fmla="*/ 142 w 1424"/>
                <a:gd name="T15" fmla="*/ 179 h 355"/>
                <a:gd name="T16" fmla="*/ 162 w 1424"/>
                <a:gd name="T17" fmla="*/ 183 h 355"/>
                <a:gd name="T18" fmla="*/ 291 w 1424"/>
                <a:gd name="T19" fmla="*/ 193 h 355"/>
                <a:gd name="T20" fmla="*/ 831 w 1424"/>
                <a:gd name="T21" fmla="*/ 219 h 355"/>
                <a:gd name="T22" fmla="*/ 969 w 1424"/>
                <a:gd name="T23" fmla="*/ 229 h 355"/>
                <a:gd name="T24" fmla="*/ 1024 w 1424"/>
                <a:gd name="T25" fmla="*/ 245 h 355"/>
                <a:gd name="T26" fmla="*/ 1195 w 1424"/>
                <a:gd name="T27" fmla="*/ 298 h 355"/>
                <a:gd name="T28" fmla="*/ 1254 w 1424"/>
                <a:gd name="T29" fmla="*/ 316 h 355"/>
                <a:gd name="T30" fmla="*/ 1284 w 1424"/>
                <a:gd name="T31" fmla="*/ 322 h 355"/>
                <a:gd name="T32" fmla="*/ 1402 w 1424"/>
                <a:gd name="T33" fmla="*/ 355 h 355"/>
                <a:gd name="T34" fmla="*/ 1408 w 1424"/>
                <a:gd name="T35" fmla="*/ 355 h 355"/>
                <a:gd name="T36" fmla="*/ 1418 w 1424"/>
                <a:gd name="T37" fmla="*/ 351 h 355"/>
                <a:gd name="T38" fmla="*/ 1424 w 1424"/>
                <a:gd name="T39" fmla="*/ 348 h 355"/>
                <a:gd name="T40" fmla="*/ 1406 w 1424"/>
                <a:gd name="T41" fmla="*/ 346 h 355"/>
                <a:gd name="T42" fmla="*/ 1347 w 1424"/>
                <a:gd name="T43" fmla="*/ 332 h 355"/>
                <a:gd name="T44" fmla="*/ 1264 w 1424"/>
                <a:gd name="T45" fmla="*/ 306 h 355"/>
                <a:gd name="T46" fmla="*/ 1121 w 1424"/>
                <a:gd name="T47" fmla="*/ 255 h 355"/>
                <a:gd name="T48" fmla="*/ 1021 w 1424"/>
                <a:gd name="T49" fmla="*/ 217 h 355"/>
                <a:gd name="T50" fmla="*/ 239 w 1424"/>
                <a:gd name="T51" fmla="*/ 146 h 355"/>
                <a:gd name="T52" fmla="*/ 81 w 1424"/>
                <a:gd name="T53" fmla="*/ 128 h 355"/>
                <a:gd name="T54" fmla="*/ 77 w 1424"/>
                <a:gd name="T55" fmla="*/ 126 h 355"/>
                <a:gd name="T56" fmla="*/ 63 w 1424"/>
                <a:gd name="T57" fmla="*/ 104 h 355"/>
                <a:gd name="T58" fmla="*/ 48 w 1424"/>
                <a:gd name="T59" fmla="*/ 61 h 355"/>
                <a:gd name="T60" fmla="*/ 34 w 1424"/>
                <a:gd name="T61" fmla="*/ 4 h 355"/>
                <a:gd name="T62" fmla="*/ 32 w 1424"/>
                <a:gd name="T63" fmla="*/ 0 h 355"/>
                <a:gd name="T64" fmla="*/ 0 w 1424"/>
                <a:gd name="T65" fmla="*/ 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4" h="355">
                  <a:moveTo>
                    <a:pt x="0" y="19"/>
                  </a:moveTo>
                  <a:lnTo>
                    <a:pt x="0" y="19"/>
                  </a:lnTo>
                  <a:lnTo>
                    <a:pt x="18" y="110"/>
                  </a:lnTo>
                  <a:lnTo>
                    <a:pt x="18" y="110"/>
                  </a:lnTo>
                  <a:lnTo>
                    <a:pt x="22" y="124"/>
                  </a:lnTo>
                  <a:lnTo>
                    <a:pt x="26" y="138"/>
                  </a:lnTo>
                  <a:lnTo>
                    <a:pt x="30" y="146"/>
                  </a:lnTo>
                  <a:lnTo>
                    <a:pt x="34" y="152"/>
                  </a:lnTo>
                  <a:lnTo>
                    <a:pt x="40" y="158"/>
                  </a:lnTo>
                  <a:lnTo>
                    <a:pt x="48" y="162"/>
                  </a:lnTo>
                  <a:lnTo>
                    <a:pt x="48" y="162"/>
                  </a:lnTo>
                  <a:lnTo>
                    <a:pt x="57" y="166"/>
                  </a:lnTo>
                  <a:lnTo>
                    <a:pt x="67" y="168"/>
                  </a:lnTo>
                  <a:lnTo>
                    <a:pt x="93" y="172"/>
                  </a:lnTo>
                  <a:lnTo>
                    <a:pt x="119" y="176"/>
                  </a:lnTo>
                  <a:lnTo>
                    <a:pt x="142" y="179"/>
                  </a:lnTo>
                  <a:lnTo>
                    <a:pt x="142" y="179"/>
                  </a:lnTo>
                  <a:lnTo>
                    <a:pt x="162" y="183"/>
                  </a:lnTo>
                  <a:lnTo>
                    <a:pt x="194" y="185"/>
                  </a:lnTo>
                  <a:lnTo>
                    <a:pt x="291" y="193"/>
                  </a:lnTo>
                  <a:lnTo>
                    <a:pt x="564" y="207"/>
                  </a:lnTo>
                  <a:lnTo>
                    <a:pt x="831" y="219"/>
                  </a:lnTo>
                  <a:lnTo>
                    <a:pt x="926" y="225"/>
                  </a:lnTo>
                  <a:lnTo>
                    <a:pt x="969" y="229"/>
                  </a:lnTo>
                  <a:lnTo>
                    <a:pt x="969" y="229"/>
                  </a:lnTo>
                  <a:lnTo>
                    <a:pt x="1024" y="245"/>
                  </a:lnTo>
                  <a:lnTo>
                    <a:pt x="1108" y="272"/>
                  </a:lnTo>
                  <a:lnTo>
                    <a:pt x="1195" y="298"/>
                  </a:lnTo>
                  <a:lnTo>
                    <a:pt x="1228" y="310"/>
                  </a:lnTo>
                  <a:lnTo>
                    <a:pt x="1254" y="316"/>
                  </a:lnTo>
                  <a:lnTo>
                    <a:pt x="1254" y="316"/>
                  </a:lnTo>
                  <a:lnTo>
                    <a:pt x="1284" y="322"/>
                  </a:lnTo>
                  <a:lnTo>
                    <a:pt x="1321" y="334"/>
                  </a:lnTo>
                  <a:lnTo>
                    <a:pt x="1402" y="355"/>
                  </a:lnTo>
                  <a:lnTo>
                    <a:pt x="1402" y="355"/>
                  </a:lnTo>
                  <a:lnTo>
                    <a:pt x="1408" y="355"/>
                  </a:lnTo>
                  <a:lnTo>
                    <a:pt x="1414" y="355"/>
                  </a:lnTo>
                  <a:lnTo>
                    <a:pt x="1418" y="351"/>
                  </a:lnTo>
                  <a:lnTo>
                    <a:pt x="1424" y="348"/>
                  </a:lnTo>
                  <a:lnTo>
                    <a:pt x="1424" y="348"/>
                  </a:lnTo>
                  <a:lnTo>
                    <a:pt x="1406" y="346"/>
                  </a:lnTo>
                  <a:lnTo>
                    <a:pt x="1406" y="346"/>
                  </a:lnTo>
                  <a:lnTo>
                    <a:pt x="1382" y="340"/>
                  </a:lnTo>
                  <a:lnTo>
                    <a:pt x="1347" y="332"/>
                  </a:lnTo>
                  <a:lnTo>
                    <a:pt x="1264" y="306"/>
                  </a:lnTo>
                  <a:lnTo>
                    <a:pt x="1264" y="306"/>
                  </a:lnTo>
                  <a:lnTo>
                    <a:pt x="1202" y="284"/>
                  </a:lnTo>
                  <a:lnTo>
                    <a:pt x="1121" y="255"/>
                  </a:lnTo>
                  <a:lnTo>
                    <a:pt x="1021" y="217"/>
                  </a:lnTo>
                  <a:lnTo>
                    <a:pt x="1021" y="217"/>
                  </a:lnTo>
                  <a:lnTo>
                    <a:pt x="562" y="176"/>
                  </a:lnTo>
                  <a:lnTo>
                    <a:pt x="239" y="146"/>
                  </a:lnTo>
                  <a:lnTo>
                    <a:pt x="131" y="136"/>
                  </a:lnTo>
                  <a:lnTo>
                    <a:pt x="81" y="128"/>
                  </a:lnTo>
                  <a:lnTo>
                    <a:pt x="81" y="128"/>
                  </a:lnTo>
                  <a:lnTo>
                    <a:pt x="77" y="126"/>
                  </a:lnTo>
                  <a:lnTo>
                    <a:pt x="71" y="120"/>
                  </a:lnTo>
                  <a:lnTo>
                    <a:pt x="63" y="104"/>
                  </a:lnTo>
                  <a:lnTo>
                    <a:pt x="55" y="85"/>
                  </a:lnTo>
                  <a:lnTo>
                    <a:pt x="48" y="61"/>
                  </a:lnTo>
                  <a:lnTo>
                    <a:pt x="38" y="17"/>
                  </a:lnTo>
                  <a:lnTo>
                    <a:pt x="34" y="4"/>
                  </a:lnTo>
                  <a:lnTo>
                    <a:pt x="32" y="0"/>
                  </a:lnTo>
                  <a:lnTo>
                    <a:pt x="32" y="0"/>
                  </a:lnTo>
                  <a:lnTo>
                    <a:pt x="18" y="9"/>
                  </a:lnTo>
                  <a:lnTo>
                    <a:pt x="0" y="19"/>
                  </a:lnTo>
                  <a:lnTo>
                    <a:pt x="0" y="19"/>
                  </a:lnTo>
                  <a:close/>
                </a:path>
              </a:pathLst>
            </a:custGeom>
            <a:solidFill>
              <a:srgbClr val="EDC3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sz="2800">
                <a:latin typeface="Times New Roman" panose="02020603050405020304" pitchFamily="18" charset="0"/>
                <a:cs typeface="Times New Roman" panose="02020603050405020304" pitchFamily="18" charset="0"/>
              </a:endParaRPr>
            </a:p>
          </p:txBody>
        </p:sp>
        <p:sp>
          <p:nvSpPr>
            <p:cNvPr id="467" name="Freeform 36"/>
            <p:cNvSpPr/>
            <p:nvPr/>
          </p:nvSpPr>
          <p:spPr bwMode="auto">
            <a:xfrm>
              <a:off x="4967288" y="1747838"/>
              <a:ext cx="125413" cy="195263"/>
            </a:xfrm>
            <a:custGeom>
              <a:avLst/>
              <a:gdLst>
                <a:gd name="T0" fmla="*/ 44 w 79"/>
                <a:gd name="T1" fmla="*/ 0 h 123"/>
                <a:gd name="T2" fmla="*/ 44 w 79"/>
                <a:gd name="T3" fmla="*/ 0 h 123"/>
                <a:gd name="T4" fmla="*/ 51 w 79"/>
                <a:gd name="T5" fmla="*/ 2 h 123"/>
                <a:gd name="T6" fmla="*/ 59 w 79"/>
                <a:gd name="T7" fmla="*/ 6 h 123"/>
                <a:gd name="T8" fmla="*/ 65 w 79"/>
                <a:gd name="T9" fmla="*/ 12 h 123"/>
                <a:gd name="T10" fmla="*/ 71 w 79"/>
                <a:gd name="T11" fmla="*/ 20 h 123"/>
                <a:gd name="T12" fmla="*/ 75 w 79"/>
                <a:gd name="T13" fmla="*/ 30 h 123"/>
                <a:gd name="T14" fmla="*/ 77 w 79"/>
                <a:gd name="T15" fmla="*/ 40 h 123"/>
                <a:gd name="T16" fmla="*/ 79 w 79"/>
                <a:gd name="T17" fmla="*/ 52 h 123"/>
                <a:gd name="T18" fmla="*/ 79 w 79"/>
                <a:gd name="T19" fmla="*/ 64 h 123"/>
                <a:gd name="T20" fmla="*/ 79 w 79"/>
                <a:gd name="T21" fmla="*/ 64 h 123"/>
                <a:gd name="T22" fmla="*/ 77 w 79"/>
                <a:gd name="T23" fmla="*/ 77 h 123"/>
                <a:gd name="T24" fmla="*/ 75 w 79"/>
                <a:gd name="T25" fmla="*/ 87 h 123"/>
                <a:gd name="T26" fmla="*/ 69 w 79"/>
                <a:gd name="T27" fmla="*/ 99 h 123"/>
                <a:gd name="T28" fmla="*/ 63 w 79"/>
                <a:gd name="T29" fmla="*/ 107 h 123"/>
                <a:gd name="T30" fmla="*/ 57 w 79"/>
                <a:gd name="T31" fmla="*/ 115 h 123"/>
                <a:gd name="T32" fmla="*/ 51 w 79"/>
                <a:gd name="T33" fmla="*/ 119 h 123"/>
                <a:gd name="T34" fmla="*/ 44 w 79"/>
                <a:gd name="T35" fmla="*/ 123 h 123"/>
                <a:gd name="T36" fmla="*/ 36 w 79"/>
                <a:gd name="T37" fmla="*/ 123 h 123"/>
                <a:gd name="T38" fmla="*/ 36 w 79"/>
                <a:gd name="T39" fmla="*/ 123 h 123"/>
                <a:gd name="T40" fmla="*/ 28 w 79"/>
                <a:gd name="T41" fmla="*/ 121 h 123"/>
                <a:gd name="T42" fmla="*/ 20 w 79"/>
                <a:gd name="T43" fmla="*/ 117 h 123"/>
                <a:gd name="T44" fmla="*/ 14 w 79"/>
                <a:gd name="T45" fmla="*/ 111 h 123"/>
                <a:gd name="T46" fmla="*/ 8 w 79"/>
                <a:gd name="T47" fmla="*/ 103 h 123"/>
                <a:gd name="T48" fmla="*/ 4 w 79"/>
                <a:gd name="T49" fmla="*/ 93 h 123"/>
                <a:gd name="T50" fmla="*/ 0 w 79"/>
                <a:gd name="T51" fmla="*/ 83 h 123"/>
                <a:gd name="T52" fmla="*/ 0 w 79"/>
                <a:gd name="T53" fmla="*/ 71 h 123"/>
                <a:gd name="T54" fmla="*/ 0 w 79"/>
                <a:gd name="T55" fmla="*/ 60 h 123"/>
                <a:gd name="T56" fmla="*/ 0 w 79"/>
                <a:gd name="T57" fmla="*/ 60 h 123"/>
                <a:gd name="T58" fmla="*/ 0 w 79"/>
                <a:gd name="T59" fmla="*/ 46 h 123"/>
                <a:gd name="T60" fmla="*/ 4 w 79"/>
                <a:gd name="T61" fmla="*/ 36 h 123"/>
                <a:gd name="T62" fmla="*/ 8 w 79"/>
                <a:gd name="T63" fmla="*/ 24 h 123"/>
                <a:gd name="T64" fmla="*/ 14 w 79"/>
                <a:gd name="T65" fmla="*/ 16 h 123"/>
                <a:gd name="T66" fmla="*/ 20 w 79"/>
                <a:gd name="T67" fmla="*/ 8 h 123"/>
                <a:gd name="T68" fmla="*/ 28 w 79"/>
                <a:gd name="T69" fmla="*/ 4 h 123"/>
                <a:gd name="T70" fmla="*/ 36 w 79"/>
                <a:gd name="T71" fmla="*/ 0 h 123"/>
                <a:gd name="T72" fmla="*/ 44 w 79"/>
                <a:gd name="T73" fmla="*/ 0 h 123"/>
                <a:gd name="T74" fmla="*/ 44 w 79"/>
                <a:gd name="T75"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9" h="123">
                  <a:moveTo>
                    <a:pt x="44" y="0"/>
                  </a:moveTo>
                  <a:lnTo>
                    <a:pt x="44" y="0"/>
                  </a:lnTo>
                  <a:lnTo>
                    <a:pt x="51" y="2"/>
                  </a:lnTo>
                  <a:lnTo>
                    <a:pt x="59" y="6"/>
                  </a:lnTo>
                  <a:lnTo>
                    <a:pt x="65" y="12"/>
                  </a:lnTo>
                  <a:lnTo>
                    <a:pt x="71" y="20"/>
                  </a:lnTo>
                  <a:lnTo>
                    <a:pt x="75" y="30"/>
                  </a:lnTo>
                  <a:lnTo>
                    <a:pt x="77" y="40"/>
                  </a:lnTo>
                  <a:lnTo>
                    <a:pt x="79" y="52"/>
                  </a:lnTo>
                  <a:lnTo>
                    <a:pt x="79" y="64"/>
                  </a:lnTo>
                  <a:lnTo>
                    <a:pt x="79" y="64"/>
                  </a:lnTo>
                  <a:lnTo>
                    <a:pt x="77" y="77"/>
                  </a:lnTo>
                  <a:lnTo>
                    <a:pt x="75" y="87"/>
                  </a:lnTo>
                  <a:lnTo>
                    <a:pt x="69" y="99"/>
                  </a:lnTo>
                  <a:lnTo>
                    <a:pt x="63" y="107"/>
                  </a:lnTo>
                  <a:lnTo>
                    <a:pt x="57" y="115"/>
                  </a:lnTo>
                  <a:lnTo>
                    <a:pt x="51" y="119"/>
                  </a:lnTo>
                  <a:lnTo>
                    <a:pt x="44" y="123"/>
                  </a:lnTo>
                  <a:lnTo>
                    <a:pt x="36" y="123"/>
                  </a:lnTo>
                  <a:lnTo>
                    <a:pt x="36" y="123"/>
                  </a:lnTo>
                  <a:lnTo>
                    <a:pt x="28" y="121"/>
                  </a:lnTo>
                  <a:lnTo>
                    <a:pt x="20" y="117"/>
                  </a:lnTo>
                  <a:lnTo>
                    <a:pt x="14" y="111"/>
                  </a:lnTo>
                  <a:lnTo>
                    <a:pt x="8" y="103"/>
                  </a:lnTo>
                  <a:lnTo>
                    <a:pt x="4" y="93"/>
                  </a:lnTo>
                  <a:lnTo>
                    <a:pt x="0" y="83"/>
                  </a:lnTo>
                  <a:lnTo>
                    <a:pt x="0" y="71"/>
                  </a:lnTo>
                  <a:lnTo>
                    <a:pt x="0" y="60"/>
                  </a:lnTo>
                  <a:lnTo>
                    <a:pt x="0" y="60"/>
                  </a:lnTo>
                  <a:lnTo>
                    <a:pt x="0" y="46"/>
                  </a:lnTo>
                  <a:lnTo>
                    <a:pt x="4" y="36"/>
                  </a:lnTo>
                  <a:lnTo>
                    <a:pt x="8" y="24"/>
                  </a:lnTo>
                  <a:lnTo>
                    <a:pt x="14" y="16"/>
                  </a:lnTo>
                  <a:lnTo>
                    <a:pt x="20" y="8"/>
                  </a:lnTo>
                  <a:lnTo>
                    <a:pt x="28" y="4"/>
                  </a:lnTo>
                  <a:lnTo>
                    <a:pt x="36" y="0"/>
                  </a:lnTo>
                  <a:lnTo>
                    <a:pt x="44" y="0"/>
                  </a:lnTo>
                  <a:lnTo>
                    <a:pt x="44" y="0"/>
                  </a:lnTo>
                  <a:close/>
                </a:path>
              </a:pathLst>
            </a:custGeom>
            <a:solidFill>
              <a:srgbClr val="653C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sz="2800">
                <a:latin typeface="Times New Roman" panose="02020603050405020304" pitchFamily="18" charset="0"/>
                <a:cs typeface="Times New Roman" panose="02020603050405020304" pitchFamily="18" charset="0"/>
              </a:endParaRPr>
            </a:p>
          </p:txBody>
        </p:sp>
        <p:sp>
          <p:nvSpPr>
            <p:cNvPr id="468" name="Freeform 37"/>
            <p:cNvSpPr/>
            <p:nvPr/>
          </p:nvSpPr>
          <p:spPr bwMode="auto">
            <a:xfrm>
              <a:off x="5027613" y="1776413"/>
              <a:ext cx="46038" cy="74613"/>
            </a:xfrm>
            <a:custGeom>
              <a:avLst/>
              <a:gdLst>
                <a:gd name="T0" fmla="*/ 15 w 29"/>
                <a:gd name="T1" fmla="*/ 0 h 47"/>
                <a:gd name="T2" fmla="*/ 15 w 29"/>
                <a:gd name="T3" fmla="*/ 0 h 47"/>
                <a:gd name="T4" fmla="*/ 21 w 29"/>
                <a:gd name="T5" fmla="*/ 2 h 47"/>
                <a:gd name="T6" fmla="*/ 27 w 29"/>
                <a:gd name="T7" fmla="*/ 8 h 47"/>
                <a:gd name="T8" fmla="*/ 29 w 29"/>
                <a:gd name="T9" fmla="*/ 16 h 47"/>
                <a:gd name="T10" fmla="*/ 29 w 29"/>
                <a:gd name="T11" fmla="*/ 24 h 47"/>
                <a:gd name="T12" fmla="*/ 29 w 29"/>
                <a:gd name="T13" fmla="*/ 24 h 47"/>
                <a:gd name="T14" fmla="*/ 27 w 29"/>
                <a:gd name="T15" fmla="*/ 34 h 47"/>
                <a:gd name="T16" fmla="*/ 23 w 29"/>
                <a:gd name="T17" fmla="*/ 40 h 47"/>
                <a:gd name="T18" fmla="*/ 19 w 29"/>
                <a:gd name="T19" fmla="*/ 46 h 47"/>
                <a:gd name="T20" fmla="*/ 13 w 29"/>
                <a:gd name="T21" fmla="*/ 47 h 47"/>
                <a:gd name="T22" fmla="*/ 13 w 29"/>
                <a:gd name="T23" fmla="*/ 47 h 47"/>
                <a:gd name="T24" fmla="*/ 8 w 29"/>
                <a:gd name="T25" fmla="*/ 44 h 47"/>
                <a:gd name="T26" fmla="*/ 4 w 29"/>
                <a:gd name="T27" fmla="*/ 40 h 47"/>
                <a:gd name="T28" fmla="*/ 0 w 29"/>
                <a:gd name="T29" fmla="*/ 32 h 47"/>
                <a:gd name="T30" fmla="*/ 0 w 29"/>
                <a:gd name="T31" fmla="*/ 22 h 47"/>
                <a:gd name="T32" fmla="*/ 0 w 29"/>
                <a:gd name="T33" fmla="*/ 22 h 47"/>
                <a:gd name="T34" fmla="*/ 2 w 29"/>
                <a:gd name="T35" fmla="*/ 14 h 47"/>
                <a:gd name="T36" fmla="*/ 6 w 29"/>
                <a:gd name="T37" fmla="*/ 6 h 47"/>
                <a:gd name="T38" fmla="*/ 10 w 29"/>
                <a:gd name="T39" fmla="*/ 2 h 47"/>
                <a:gd name="T40" fmla="*/ 15 w 29"/>
                <a:gd name="T41" fmla="*/ 0 h 47"/>
                <a:gd name="T42" fmla="*/ 15 w 29"/>
                <a:gd name="T4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 h="47">
                  <a:moveTo>
                    <a:pt x="15" y="0"/>
                  </a:moveTo>
                  <a:lnTo>
                    <a:pt x="15" y="0"/>
                  </a:lnTo>
                  <a:lnTo>
                    <a:pt x="21" y="2"/>
                  </a:lnTo>
                  <a:lnTo>
                    <a:pt x="27" y="8"/>
                  </a:lnTo>
                  <a:lnTo>
                    <a:pt x="29" y="16"/>
                  </a:lnTo>
                  <a:lnTo>
                    <a:pt x="29" y="24"/>
                  </a:lnTo>
                  <a:lnTo>
                    <a:pt x="29" y="24"/>
                  </a:lnTo>
                  <a:lnTo>
                    <a:pt x="27" y="34"/>
                  </a:lnTo>
                  <a:lnTo>
                    <a:pt x="23" y="40"/>
                  </a:lnTo>
                  <a:lnTo>
                    <a:pt x="19" y="46"/>
                  </a:lnTo>
                  <a:lnTo>
                    <a:pt x="13" y="47"/>
                  </a:lnTo>
                  <a:lnTo>
                    <a:pt x="13" y="47"/>
                  </a:lnTo>
                  <a:lnTo>
                    <a:pt x="8" y="44"/>
                  </a:lnTo>
                  <a:lnTo>
                    <a:pt x="4" y="40"/>
                  </a:lnTo>
                  <a:lnTo>
                    <a:pt x="0" y="32"/>
                  </a:lnTo>
                  <a:lnTo>
                    <a:pt x="0" y="22"/>
                  </a:lnTo>
                  <a:lnTo>
                    <a:pt x="0" y="22"/>
                  </a:lnTo>
                  <a:lnTo>
                    <a:pt x="2" y="14"/>
                  </a:lnTo>
                  <a:lnTo>
                    <a:pt x="6" y="6"/>
                  </a:lnTo>
                  <a:lnTo>
                    <a:pt x="10" y="2"/>
                  </a:lnTo>
                  <a:lnTo>
                    <a:pt x="15" y="0"/>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sz="2800">
                <a:latin typeface="Times New Roman" panose="02020603050405020304" pitchFamily="18" charset="0"/>
                <a:cs typeface="Times New Roman" panose="02020603050405020304" pitchFamily="18" charset="0"/>
              </a:endParaRPr>
            </a:p>
          </p:txBody>
        </p:sp>
        <p:sp>
          <p:nvSpPr>
            <p:cNvPr id="469" name="Freeform 38"/>
            <p:cNvSpPr/>
            <p:nvPr/>
          </p:nvSpPr>
          <p:spPr bwMode="auto">
            <a:xfrm>
              <a:off x="5468938" y="1695450"/>
              <a:ext cx="130175" cy="193675"/>
            </a:xfrm>
            <a:custGeom>
              <a:avLst/>
              <a:gdLst>
                <a:gd name="T0" fmla="*/ 46 w 82"/>
                <a:gd name="T1" fmla="*/ 0 h 122"/>
                <a:gd name="T2" fmla="*/ 46 w 82"/>
                <a:gd name="T3" fmla="*/ 0 h 122"/>
                <a:gd name="T4" fmla="*/ 54 w 82"/>
                <a:gd name="T5" fmla="*/ 2 h 122"/>
                <a:gd name="T6" fmla="*/ 60 w 82"/>
                <a:gd name="T7" fmla="*/ 6 h 122"/>
                <a:gd name="T8" fmla="*/ 68 w 82"/>
                <a:gd name="T9" fmla="*/ 12 h 122"/>
                <a:gd name="T10" fmla="*/ 72 w 82"/>
                <a:gd name="T11" fmla="*/ 19 h 122"/>
                <a:gd name="T12" fmla="*/ 76 w 82"/>
                <a:gd name="T13" fmla="*/ 29 h 122"/>
                <a:gd name="T14" fmla="*/ 80 w 82"/>
                <a:gd name="T15" fmla="*/ 39 h 122"/>
                <a:gd name="T16" fmla="*/ 82 w 82"/>
                <a:gd name="T17" fmla="*/ 51 h 122"/>
                <a:gd name="T18" fmla="*/ 82 w 82"/>
                <a:gd name="T19" fmla="*/ 63 h 122"/>
                <a:gd name="T20" fmla="*/ 82 w 82"/>
                <a:gd name="T21" fmla="*/ 63 h 122"/>
                <a:gd name="T22" fmla="*/ 80 w 82"/>
                <a:gd name="T23" fmla="*/ 77 h 122"/>
                <a:gd name="T24" fmla="*/ 76 w 82"/>
                <a:gd name="T25" fmla="*/ 87 h 122"/>
                <a:gd name="T26" fmla="*/ 72 w 82"/>
                <a:gd name="T27" fmla="*/ 98 h 122"/>
                <a:gd name="T28" fmla="*/ 66 w 82"/>
                <a:gd name="T29" fmla="*/ 106 h 122"/>
                <a:gd name="T30" fmla="*/ 60 w 82"/>
                <a:gd name="T31" fmla="*/ 114 h 122"/>
                <a:gd name="T32" fmla="*/ 52 w 82"/>
                <a:gd name="T33" fmla="*/ 118 h 122"/>
                <a:gd name="T34" fmla="*/ 44 w 82"/>
                <a:gd name="T35" fmla="*/ 122 h 122"/>
                <a:gd name="T36" fmla="*/ 36 w 82"/>
                <a:gd name="T37" fmla="*/ 122 h 122"/>
                <a:gd name="T38" fmla="*/ 36 w 82"/>
                <a:gd name="T39" fmla="*/ 122 h 122"/>
                <a:gd name="T40" fmla="*/ 28 w 82"/>
                <a:gd name="T41" fmla="*/ 120 h 122"/>
                <a:gd name="T42" fmla="*/ 22 w 82"/>
                <a:gd name="T43" fmla="*/ 116 h 122"/>
                <a:gd name="T44" fmla="*/ 14 w 82"/>
                <a:gd name="T45" fmla="*/ 110 h 122"/>
                <a:gd name="T46" fmla="*/ 10 w 82"/>
                <a:gd name="T47" fmla="*/ 102 h 122"/>
                <a:gd name="T48" fmla="*/ 4 w 82"/>
                <a:gd name="T49" fmla="*/ 93 h 122"/>
                <a:gd name="T50" fmla="*/ 2 w 82"/>
                <a:gd name="T51" fmla="*/ 83 h 122"/>
                <a:gd name="T52" fmla="*/ 0 w 82"/>
                <a:gd name="T53" fmla="*/ 71 h 122"/>
                <a:gd name="T54" fmla="*/ 0 w 82"/>
                <a:gd name="T55" fmla="*/ 59 h 122"/>
                <a:gd name="T56" fmla="*/ 0 w 82"/>
                <a:gd name="T57" fmla="*/ 59 h 122"/>
                <a:gd name="T58" fmla="*/ 2 w 82"/>
                <a:gd name="T59" fmla="*/ 45 h 122"/>
                <a:gd name="T60" fmla="*/ 6 w 82"/>
                <a:gd name="T61" fmla="*/ 35 h 122"/>
                <a:gd name="T62" fmla="*/ 10 w 82"/>
                <a:gd name="T63" fmla="*/ 23 h 122"/>
                <a:gd name="T64" fmla="*/ 16 w 82"/>
                <a:gd name="T65" fmla="*/ 15 h 122"/>
                <a:gd name="T66" fmla="*/ 22 w 82"/>
                <a:gd name="T67" fmla="*/ 8 h 122"/>
                <a:gd name="T68" fmla="*/ 30 w 82"/>
                <a:gd name="T69" fmla="*/ 4 h 122"/>
                <a:gd name="T70" fmla="*/ 36 w 82"/>
                <a:gd name="T71" fmla="*/ 0 h 122"/>
                <a:gd name="T72" fmla="*/ 46 w 82"/>
                <a:gd name="T73" fmla="*/ 0 h 122"/>
                <a:gd name="T74" fmla="*/ 46 w 82"/>
                <a:gd name="T75"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2" h="122">
                  <a:moveTo>
                    <a:pt x="46" y="0"/>
                  </a:moveTo>
                  <a:lnTo>
                    <a:pt x="46" y="0"/>
                  </a:lnTo>
                  <a:lnTo>
                    <a:pt x="54" y="2"/>
                  </a:lnTo>
                  <a:lnTo>
                    <a:pt x="60" y="6"/>
                  </a:lnTo>
                  <a:lnTo>
                    <a:pt x="68" y="12"/>
                  </a:lnTo>
                  <a:lnTo>
                    <a:pt x="72" y="19"/>
                  </a:lnTo>
                  <a:lnTo>
                    <a:pt x="76" y="29"/>
                  </a:lnTo>
                  <a:lnTo>
                    <a:pt x="80" y="39"/>
                  </a:lnTo>
                  <a:lnTo>
                    <a:pt x="82" y="51"/>
                  </a:lnTo>
                  <a:lnTo>
                    <a:pt x="82" y="63"/>
                  </a:lnTo>
                  <a:lnTo>
                    <a:pt x="82" y="63"/>
                  </a:lnTo>
                  <a:lnTo>
                    <a:pt x="80" y="77"/>
                  </a:lnTo>
                  <a:lnTo>
                    <a:pt x="76" y="87"/>
                  </a:lnTo>
                  <a:lnTo>
                    <a:pt x="72" y="98"/>
                  </a:lnTo>
                  <a:lnTo>
                    <a:pt x="66" y="106"/>
                  </a:lnTo>
                  <a:lnTo>
                    <a:pt x="60" y="114"/>
                  </a:lnTo>
                  <a:lnTo>
                    <a:pt x="52" y="118"/>
                  </a:lnTo>
                  <a:lnTo>
                    <a:pt x="44" y="122"/>
                  </a:lnTo>
                  <a:lnTo>
                    <a:pt x="36" y="122"/>
                  </a:lnTo>
                  <a:lnTo>
                    <a:pt x="36" y="122"/>
                  </a:lnTo>
                  <a:lnTo>
                    <a:pt x="28" y="120"/>
                  </a:lnTo>
                  <a:lnTo>
                    <a:pt x="22" y="116"/>
                  </a:lnTo>
                  <a:lnTo>
                    <a:pt x="14" y="110"/>
                  </a:lnTo>
                  <a:lnTo>
                    <a:pt x="10" y="102"/>
                  </a:lnTo>
                  <a:lnTo>
                    <a:pt x="4" y="93"/>
                  </a:lnTo>
                  <a:lnTo>
                    <a:pt x="2" y="83"/>
                  </a:lnTo>
                  <a:lnTo>
                    <a:pt x="0" y="71"/>
                  </a:lnTo>
                  <a:lnTo>
                    <a:pt x="0" y="59"/>
                  </a:lnTo>
                  <a:lnTo>
                    <a:pt x="0" y="59"/>
                  </a:lnTo>
                  <a:lnTo>
                    <a:pt x="2" y="45"/>
                  </a:lnTo>
                  <a:lnTo>
                    <a:pt x="6" y="35"/>
                  </a:lnTo>
                  <a:lnTo>
                    <a:pt x="10" y="23"/>
                  </a:lnTo>
                  <a:lnTo>
                    <a:pt x="16" y="15"/>
                  </a:lnTo>
                  <a:lnTo>
                    <a:pt x="22" y="8"/>
                  </a:lnTo>
                  <a:lnTo>
                    <a:pt x="30" y="4"/>
                  </a:lnTo>
                  <a:lnTo>
                    <a:pt x="36" y="0"/>
                  </a:lnTo>
                  <a:lnTo>
                    <a:pt x="46" y="0"/>
                  </a:lnTo>
                  <a:lnTo>
                    <a:pt x="46" y="0"/>
                  </a:lnTo>
                  <a:close/>
                </a:path>
              </a:pathLst>
            </a:custGeom>
            <a:solidFill>
              <a:srgbClr val="653C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sz="2800">
                <a:latin typeface="Times New Roman" panose="02020603050405020304" pitchFamily="18" charset="0"/>
                <a:cs typeface="Times New Roman" panose="02020603050405020304" pitchFamily="18" charset="0"/>
              </a:endParaRPr>
            </a:p>
          </p:txBody>
        </p:sp>
        <p:sp>
          <p:nvSpPr>
            <p:cNvPr id="470" name="Freeform 39"/>
            <p:cNvSpPr/>
            <p:nvPr/>
          </p:nvSpPr>
          <p:spPr bwMode="auto">
            <a:xfrm>
              <a:off x="5532438" y="1722438"/>
              <a:ext cx="47625" cy="76200"/>
            </a:xfrm>
            <a:custGeom>
              <a:avLst/>
              <a:gdLst>
                <a:gd name="T0" fmla="*/ 16 w 30"/>
                <a:gd name="T1" fmla="*/ 0 h 48"/>
                <a:gd name="T2" fmla="*/ 16 w 30"/>
                <a:gd name="T3" fmla="*/ 0 h 48"/>
                <a:gd name="T4" fmla="*/ 22 w 30"/>
                <a:gd name="T5" fmla="*/ 2 h 48"/>
                <a:gd name="T6" fmla="*/ 26 w 30"/>
                <a:gd name="T7" fmla="*/ 8 h 48"/>
                <a:gd name="T8" fmla="*/ 30 w 30"/>
                <a:gd name="T9" fmla="*/ 16 h 48"/>
                <a:gd name="T10" fmla="*/ 30 w 30"/>
                <a:gd name="T11" fmla="*/ 24 h 48"/>
                <a:gd name="T12" fmla="*/ 30 w 30"/>
                <a:gd name="T13" fmla="*/ 24 h 48"/>
                <a:gd name="T14" fmla="*/ 28 w 30"/>
                <a:gd name="T15" fmla="*/ 34 h 48"/>
                <a:gd name="T16" fmla="*/ 24 w 30"/>
                <a:gd name="T17" fmla="*/ 40 h 48"/>
                <a:gd name="T18" fmla="*/ 20 w 30"/>
                <a:gd name="T19" fmla="*/ 46 h 48"/>
                <a:gd name="T20" fmla="*/ 12 w 30"/>
                <a:gd name="T21" fmla="*/ 48 h 48"/>
                <a:gd name="T22" fmla="*/ 12 w 30"/>
                <a:gd name="T23" fmla="*/ 48 h 48"/>
                <a:gd name="T24" fmla="*/ 8 w 30"/>
                <a:gd name="T25" fmla="*/ 44 h 48"/>
                <a:gd name="T26" fmla="*/ 2 w 30"/>
                <a:gd name="T27" fmla="*/ 40 h 48"/>
                <a:gd name="T28" fmla="*/ 0 w 30"/>
                <a:gd name="T29" fmla="*/ 32 h 48"/>
                <a:gd name="T30" fmla="*/ 0 w 30"/>
                <a:gd name="T31" fmla="*/ 22 h 48"/>
                <a:gd name="T32" fmla="*/ 0 w 30"/>
                <a:gd name="T33" fmla="*/ 22 h 48"/>
                <a:gd name="T34" fmla="*/ 2 w 30"/>
                <a:gd name="T35" fmla="*/ 14 h 48"/>
                <a:gd name="T36" fmla="*/ 4 w 30"/>
                <a:gd name="T37" fmla="*/ 6 h 48"/>
                <a:gd name="T38" fmla="*/ 10 w 30"/>
                <a:gd name="T39" fmla="*/ 2 h 48"/>
                <a:gd name="T40" fmla="*/ 16 w 30"/>
                <a:gd name="T41" fmla="*/ 0 h 48"/>
                <a:gd name="T42" fmla="*/ 16 w 30"/>
                <a:gd name="T4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48">
                  <a:moveTo>
                    <a:pt x="16" y="0"/>
                  </a:moveTo>
                  <a:lnTo>
                    <a:pt x="16" y="0"/>
                  </a:lnTo>
                  <a:lnTo>
                    <a:pt x="22" y="2"/>
                  </a:lnTo>
                  <a:lnTo>
                    <a:pt x="26" y="8"/>
                  </a:lnTo>
                  <a:lnTo>
                    <a:pt x="30" y="16"/>
                  </a:lnTo>
                  <a:lnTo>
                    <a:pt x="30" y="24"/>
                  </a:lnTo>
                  <a:lnTo>
                    <a:pt x="30" y="24"/>
                  </a:lnTo>
                  <a:lnTo>
                    <a:pt x="28" y="34"/>
                  </a:lnTo>
                  <a:lnTo>
                    <a:pt x="24" y="40"/>
                  </a:lnTo>
                  <a:lnTo>
                    <a:pt x="20" y="46"/>
                  </a:lnTo>
                  <a:lnTo>
                    <a:pt x="12" y="48"/>
                  </a:lnTo>
                  <a:lnTo>
                    <a:pt x="12" y="48"/>
                  </a:lnTo>
                  <a:lnTo>
                    <a:pt x="8" y="44"/>
                  </a:lnTo>
                  <a:lnTo>
                    <a:pt x="2" y="40"/>
                  </a:lnTo>
                  <a:lnTo>
                    <a:pt x="0" y="32"/>
                  </a:lnTo>
                  <a:lnTo>
                    <a:pt x="0" y="22"/>
                  </a:lnTo>
                  <a:lnTo>
                    <a:pt x="0" y="22"/>
                  </a:lnTo>
                  <a:lnTo>
                    <a:pt x="2" y="14"/>
                  </a:lnTo>
                  <a:lnTo>
                    <a:pt x="4" y="6"/>
                  </a:lnTo>
                  <a:lnTo>
                    <a:pt x="10" y="2"/>
                  </a:lnTo>
                  <a:lnTo>
                    <a:pt x="16"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sz="2800">
                <a:latin typeface="Times New Roman" panose="02020603050405020304" pitchFamily="18" charset="0"/>
                <a:cs typeface="Times New Roman" panose="02020603050405020304" pitchFamily="18" charset="0"/>
              </a:endParaRPr>
            </a:p>
          </p:txBody>
        </p:sp>
        <p:sp>
          <p:nvSpPr>
            <p:cNvPr id="471" name="Freeform 40"/>
            <p:cNvSpPr/>
            <p:nvPr/>
          </p:nvSpPr>
          <p:spPr bwMode="auto">
            <a:xfrm>
              <a:off x="5310188" y="2152650"/>
              <a:ext cx="260350" cy="101600"/>
            </a:xfrm>
            <a:custGeom>
              <a:avLst/>
              <a:gdLst>
                <a:gd name="T0" fmla="*/ 152 w 164"/>
                <a:gd name="T1" fmla="*/ 40 h 64"/>
                <a:gd name="T2" fmla="*/ 152 w 164"/>
                <a:gd name="T3" fmla="*/ 40 h 64"/>
                <a:gd name="T4" fmla="*/ 136 w 164"/>
                <a:gd name="T5" fmla="*/ 46 h 64"/>
                <a:gd name="T6" fmla="*/ 112 w 164"/>
                <a:gd name="T7" fmla="*/ 52 h 64"/>
                <a:gd name="T8" fmla="*/ 85 w 164"/>
                <a:gd name="T9" fmla="*/ 58 h 64"/>
                <a:gd name="T10" fmla="*/ 57 w 164"/>
                <a:gd name="T11" fmla="*/ 62 h 64"/>
                <a:gd name="T12" fmla="*/ 31 w 164"/>
                <a:gd name="T13" fmla="*/ 64 h 64"/>
                <a:gd name="T14" fmla="*/ 11 w 164"/>
                <a:gd name="T15" fmla="*/ 64 h 64"/>
                <a:gd name="T16" fmla="*/ 6 w 164"/>
                <a:gd name="T17" fmla="*/ 64 h 64"/>
                <a:gd name="T18" fmla="*/ 2 w 164"/>
                <a:gd name="T19" fmla="*/ 62 h 64"/>
                <a:gd name="T20" fmla="*/ 0 w 164"/>
                <a:gd name="T21" fmla="*/ 60 h 64"/>
                <a:gd name="T22" fmla="*/ 4 w 164"/>
                <a:gd name="T23" fmla="*/ 58 h 64"/>
                <a:gd name="T24" fmla="*/ 4 w 164"/>
                <a:gd name="T25" fmla="*/ 58 h 64"/>
                <a:gd name="T26" fmla="*/ 39 w 164"/>
                <a:gd name="T27" fmla="*/ 36 h 64"/>
                <a:gd name="T28" fmla="*/ 77 w 164"/>
                <a:gd name="T29" fmla="*/ 16 h 64"/>
                <a:gd name="T30" fmla="*/ 95 w 164"/>
                <a:gd name="T31" fmla="*/ 8 h 64"/>
                <a:gd name="T32" fmla="*/ 112 w 164"/>
                <a:gd name="T33" fmla="*/ 4 h 64"/>
                <a:gd name="T34" fmla="*/ 128 w 164"/>
                <a:gd name="T35" fmla="*/ 0 h 64"/>
                <a:gd name="T36" fmla="*/ 142 w 164"/>
                <a:gd name="T37" fmla="*/ 0 h 64"/>
                <a:gd name="T38" fmla="*/ 142 w 164"/>
                <a:gd name="T39" fmla="*/ 0 h 64"/>
                <a:gd name="T40" fmla="*/ 152 w 164"/>
                <a:gd name="T41" fmla="*/ 4 h 64"/>
                <a:gd name="T42" fmla="*/ 158 w 164"/>
                <a:gd name="T43" fmla="*/ 8 h 64"/>
                <a:gd name="T44" fmla="*/ 162 w 164"/>
                <a:gd name="T45" fmla="*/ 12 h 64"/>
                <a:gd name="T46" fmla="*/ 164 w 164"/>
                <a:gd name="T47" fmla="*/ 18 h 64"/>
                <a:gd name="T48" fmla="*/ 162 w 164"/>
                <a:gd name="T49" fmla="*/ 24 h 64"/>
                <a:gd name="T50" fmla="*/ 160 w 164"/>
                <a:gd name="T51" fmla="*/ 30 h 64"/>
                <a:gd name="T52" fmla="*/ 156 w 164"/>
                <a:gd name="T53" fmla="*/ 34 h 64"/>
                <a:gd name="T54" fmla="*/ 152 w 164"/>
                <a:gd name="T55" fmla="*/ 40 h 64"/>
                <a:gd name="T56" fmla="*/ 152 w 164"/>
                <a:gd name="T57" fmla="*/ 4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4" h="64">
                  <a:moveTo>
                    <a:pt x="152" y="40"/>
                  </a:moveTo>
                  <a:lnTo>
                    <a:pt x="152" y="40"/>
                  </a:lnTo>
                  <a:lnTo>
                    <a:pt x="136" y="46"/>
                  </a:lnTo>
                  <a:lnTo>
                    <a:pt x="112" y="52"/>
                  </a:lnTo>
                  <a:lnTo>
                    <a:pt x="85" y="58"/>
                  </a:lnTo>
                  <a:lnTo>
                    <a:pt x="57" y="62"/>
                  </a:lnTo>
                  <a:lnTo>
                    <a:pt x="31" y="64"/>
                  </a:lnTo>
                  <a:lnTo>
                    <a:pt x="11" y="64"/>
                  </a:lnTo>
                  <a:lnTo>
                    <a:pt x="6" y="64"/>
                  </a:lnTo>
                  <a:lnTo>
                    <a:pt x="2" y="62"/>
                  </a:lnTo>
                  <a:lnTo>
                    <a:pt x="0" y="60"/>
                  </a:lnTo>
                  <a:lnTo>
                    <a:pt x="4" y="58"/>
                  </a:lnTo>
                  <a:lnTo>
                    <a:pt x="4" y="58"/>
                  </a:lnTo>
                  <a:lnTo>
                    <a:pt x="39" y="36"/>
                  </a:lnTo>
                  <a:lnTo>
                    <a:pt x="77" y="16"/>
                  </a:lnTo>
                  <a:lnTo>
                    <a:pt x="95" y="8"/>
                  </a:lnTo>
                  <a:lnTo>
                    <a:pt x="112" y="4"/>
                  </a:lnTo>
                  <a:lnTo>
                    <a:pt x="128" y="0"/>
                  </a:lnTo>
                  <a:lnTo>
                    <a:pt x="142" y="0"/>
                  </a:lnTo>
                  <a:lnTo>
                    <a:pt x="142" y="0"/>
                  </a:lnTo>
                  <a:lnTo>
                    <a:pt x="152" y="4"/>
                  </a:lnTo>
                  <a:lnTo>
                    <a:pt x="158" y="8"/>
                  </a:lnTo>
                  <a:lnTo>
                    <a:pt x="162" y="12"/>
                  </a:lnTo>
                  <a:lnTo>
                    <a:pt x="164" y="18"/>
                  </a:lnTo>
                  <a:lnTo>
                    <a:pt x="162" y="24"/>
                  </a:lnTo>
                  <a:lnTo>
                    <a:pt x="160" y="30"/>
                  </a:lnTo>
                  <a:lnTo>
                    <a:pt x="156" y="34"/>
                  </a:lnTo>
                  <a:lnTo>
                    <a:pt x="152" y="40"/>
                  </a:lnTo>
                  <a:lnTo>
                    <a:pt x="152" y="40"/>
                  </a:lnTo>
                  <a:close/>
                </a:path>
              </a:pathLst>
            </a:custGeom>
            <a:solidFill>
              <a:srgbClr val="E8B9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sz="2800">
                <a:latin typeface="Times New Roman" panose="02020603050405020304" pitchFamily="18" charset="0"/>
                <a:cs typeface="Times New Roman" panose="02020603050405020304" pitchFamily="18" charset="0"/>
              </a:endParaRPr>
            </a:p>
          </p:txBody>
        </p:sp>
        <p:sp>
          <p:nvSpPr>
            <p:cNvPr id="472" name="Freeform 41"/>
            <p:cNvSpPr/>
            <p:nvPr/>
          </p:nvSpPr>
          <p:spPr bwMode="auto">
            <a:xfrm>
              <a:off x="5384801" y="2403475"/>
              <a:ext cx="112713" cy="144463"/>
            </a:xfrm>
            <a:custGeom>
              <a:avLst/>
              <a:gdLst>
                <a:gd name="T0" fmla="*/ 57 w 71"/>
                <a:gd name="T1" fmla="*/ 2 h 91"/>
                <a:gd name="T2" fmla="*/ 57 w 71"/>
                <a:gd name="T3" fmla="*/ 2 h 91"/>
                <a:gd name="T4" fmla="*/ 63 w 71"/>
                <a:gd name="T5" fmla="*/ 4 h 91"/>
                <a:gd name="T6" fmla="*/ 67 w 71"/>
                <a:gd name="T7" fmla="*/ 8 h 91"/>
                <a:gd name="T8" fmla="*/ 69 w 71"/>
                <a:gd name="T9" fmla="*/ 14 h 91"/>
                <a:gd name="T10" fmla="*/ 71 w 71"/>
                <a:gd name="T11" fmla="*/ 20 h 91"/>
                <a:gd name="T12" fmla="*/ 71 w 71"/>
                <a:gd name="T13" fmla="*/ 28 h 91"/>
                <a:gd name="T14" fmla="*/ 71 w 71"/>
                <a:gd name="T15" fmla="*/ 38 h 91"/>
                <a:gd name="T16" fmla="*/ 67 w 71"/>
                <a:gd name="T17" fmla="*/ 46 h 91"/>
                <a:gd name="T18" fmla="*/ 63 w 71"/>
                <a:gd name="T19" fmla="*/ 56 h 91"/>
                <a:gd name="T20" fmla="*/ 63 w 71"/>
                <a:gd name="T21" fmla="*/ 56 h 91"/>
                <a:gd name="T22" fmla="*/ 59 w 71"/>
                <a:gd name="T23" fmla="*/ 64 h 91"/>
                <a:gd name="T24" fmla="*/ 53 w 71"/>
                <a:gd name="T25" fmla="*/ 72 h 91"/>
                <a:gd name="T26" fmla="*/ 48 w 71"/>
                <a:gd name="T27" fmla="*/ 80 h 91"/>
                <a:gd name="T28" fmla="*/ 42 w 71"/>
                <a:gd name="T29" fmla="*/ 84 h 91"/>
                <a:gd name="T30" fmla="*/ 34 w 71"/>
                <a:gd name="T31" fmla="*/ 89 h 91"/>
                <a:gd name="T32" fmla="*/ 28 w 71"/>
                <a:gd name="T33" fmla="*/ 91 h 91"/>
                <a:gd name="T34" fmla="*/ 20 w 71"/>
                <a:gd name="T35" fmla="*/ 91 h 91"/>
                <a:gd name="T36" fmla="*/ 14 w 71"/>
                <a:gd name="T37" fmla="*/ 91 h 91"/>
                <a:gd name="T38" fmla="*/ 14 w 71"/>
                <a:gd name="T39" fmla="*/ 91 h 91"/>
                <a:gd name="T40" fmla="*/ 8 w 71"/>
                <a:gd name="T41" fmla="*/ 87 h 91"/>
                <a:gd name="T42" fmla="*/ 4 w 71"/>
                <a:gd name="T43" fmla="*/ 84 h 91"/>
                <a:gd name="T44" fmla="*/ 2 w 71"/>
                <a:gd name="T45" fmla="*/ 78 h 91"/>
                <a:gd name="T46" fmla="*/ 0 w 71"/>
                <a:gd name="T47" fmla="*/ 72 h 91"/>
                <a:gd name="T48" fmla="*/ 0 w 71"/>
                <a:gd name="T49" fmla="*/ 64 h 91"/>
                <a:gd name="T50" fmla="*/ 0 w 71"/>
                <a:gd name="T51" fmla="*/ 56 h 91"/>
                <a:gd name="T52" fmla="*/ 4 w 71"/>
                <a:gd name="T53" fmla="*/ 46 h 91"/>
                <a:gd name="T54" fmla="*/ 8 w 71"/>
                <a:gd name="T55" fmla="*/ 36 h 91"/>
                <a:gd name="T56" fmla="*/ 8 w 71"/>
                <a:gd name="T57" fmla="*/ 36 h 91"/>
                <a:gd name="T58" fmla="*/ 12 w 71"/>
                <a:gd name="T59" fmla="*/ 28 h 91"/>
                <a:gd name="T60" fmla="*/ 18 w 71"/>
                <a:gd name="T61" fmla="*/ 20 h 91"/>
                <a:gd name="T62" fmla="*/ 24 w 71"/>
                <a:gd name="T63" fmla="*/ 14 h 91"/>
                <a:gd name="T64" fmla="*/ 30 w 71"/>
                <a:gd name="T65" fmla="*/ 8 h 91"/>
                <a:gd name="T66" fmla="*/ 38 w 71"/>
                <a:gd name="T67" fmla="*/ 4 h 91"/>
                <a:gd name="T68" fmla="*/ 44 w 71"/>
                <a:gd name="T69" fmla="*/ 0 h 91"/>
                <a:gd name="T70" fmla="*/ 51 w 71"/>
                <a:gd name="T71" fmla="*/ 0 h 91"/>
                <a:gd name="T72" fmla="*/ 57 w 71"/>
                <a:gd name="T73" fmla="*/ 2 h 91"/>
                <a:gd name="T74" fmla="*/ 57 w 71"/>
                <a:gd name="T75" fmla="*/ 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 h="91">
                  <a:moveTo>
                    <a:pt x="57" y="2"/>
                  </a:moveTo>
                  <a:lnTo>
                    <a:pt x="57" y="2"/>
                  </a:lnTo>
                  <a:lnTo>
                    <a:pt x="63" y="4"/>
                  </a:lnTo>
                  <a:lnTo>
                    <a:pt x="67" y="8"/>
                  </a:lnTo>
                  <a:lnTo>
                    <a:pt x="69" y="14"/>
                  </a:lnTo>
                  <a:lnTo>
                    <a:pt x="71" y="20"/>
                  </a:lnTo>
                  <a:lnTo>
                    <a:pt x="71" y="28"/>
                  </a:lnTo>
                  <a:lnTo>
                    <a:pt x="71" y="38"/>
                  </a:lnTo>
                  <a:lnTo>
                    <a:pt x="67" y="46"/>
                  </a:lnTo>
                  <a:lnTo>
                    <a:pt x="63" y="56"/>
                  </a:lnTo>
                  <a:lnTo>
                    <a:pt x="63" y="56"/>
                  </a:lnTo>
                  <a:lnTo>
                    <a:pt x="59" y="64"/>
                  </a:lnTo>
                  <a:lnTo>
                    <a:pt x="53" y="72"/>
                  </a:lnTo>
                  <a:lnTo>
                    <a:pt x="48" y="80"/>
                  </a:lnTo>
                  <a:lnTo>
                    <a:pt x="42" y="84"/>
                  </a:lnTo>
                  <a:lnTo>
                    <a:pt x="34" y="89"/>
                  </a:lnTo>
                  <a:lnTo>
                    <a:pt x="28" y="91"/>
                  </a:lnTo>
                  <a:lnTo>
                    <a:pt x="20" y="91"/>
                  </a:lnTo>
                  <a:lnTo>
                    <a:pt x="14" y="91"/>
                  </a:lnTo>
                  <a:lnTo>
                    <a:pt x="14" y="91"/>
                  </a:lnTo>
                  <a:lnTo>
                    <a:pt x="8" y="87"/>
                  </a:lnTo>
                  <a:lnTo>
                    <a:pt x="4" y="84"/>
                  </a:lnTo>
                  <a:lnTo>
                    <a:pt x="2" y="78"/>
                  </a:lnTo>
                  <a:lnTo>
                    <a:pt x="0" y="72"/>
                  </a:lnTo>
                  <a:lnTo>
                    <a:pt x="0" y="64"/>
                  </a:lnTo>
                  <a:lnTo>
                    <a:pt x="0" y="56"/>
                  </a:lnTo>
                  <a:lnTo>
                    <a:pt x="4" y="46"/>
                  </a:lnTo>
                  <a:lnTo>
                    <a:pt x="8" y="36"/>
                  </a:lnTo>
                  <a:lnTo>
                    <a:pt x="8" y="36"/>
                  </a:lnTo>
                  <a:lnTo>
                    <a:pt x="12" y="28"/>
                  </a:lnTo>
                  <a:lnTo>
                    <a:pt x="18" y="20"/>
                  </a:lnTo>
                  <a:lnTo>
                    <a:pt x="24" y="14"/>
                  </a:lnTo>
                  <a:lnTo>
                    <a:pt x="30" y="8"/>
                  </a:lnTo>
                  <a:lnTo>
                    <a:pt x="38" y="4"/>
                  </a:lnTo>
                  <a:lnTo>
                    <a:pt x="44" y="0"/>
                  </a:lnTo>
                  <a:lnTo>
                    <a:pt x="51" y="0"/>
                  </a:lnTo>
                  <a:lnTo>
                    <a:pt x="57" y="2"/>
                  </a:lnTo>
                  <a:lnTo>
                    <a:pt x="57" y="2"/>
                  </a:lnTo>
                  <a:close/>
                </a:path>
              </a:pathLst>
            </a:custGeom>
            <a:solidFill>
              <a:srgbClr val="9160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sz="2800">
                <a:latin typeface="Times New Roman" panose="02020603050405020304" pitchFamily="18" charset="0"/>
                <a:cs typeface="Times New Roman" panose="02020603050405020304" pitchFamily="18" charset="0"/>
              </a:endParaRPr>
            </a:p>
          </p:txBody>
        </p:sp>
        <p:sp>
          <p:nvSpPr>
            <p:cNvPr id="473" name="Freeform 42"/>
            <p:cNvSpPr/>
            <p:nvPr/>
          </p:nvSpPr>
          <p:spPr bwMode="auto">
            <a:xfrm>
              <a:off x="3614738" y="3028950"/>
              <a:ext cx="652463" cy="1660525"/>
            </a:xfrm>
            <a:custGeom>
              <a:avLst/>
              <a:gdLst>
                <a:gd name="T0" fmla="*/ 73 w 411"/>
                <a:gd name="T1" fmla="*/ 85 h 1046"/>
                <a:gd name="T2" fmla="*/ 49 w 411"/>
                <a:gd name="T3" fmla="*/ 119 h 1046"/>
                <a:gd name="T4" fmla="*/ 31 w 411"/>
                <a:gd name="T5" fmla="*/ 166 h 1046"/>
                <a:gd name="T6" fmla="*/ 17 w 411"/>
                <a:gd name="T7" fmla="*/ 225 h 1046"/>
                <a:gd name="T8" fmla="*/ 8 w 411"/>
                <a:gd name="T9" fmla="*/ 295 h 1046"/>
                <a:gd name="T10" fmla="*/ 0 w 411"/>
                <a:gd name="T11" fmla="*/ 449 h 1046"/>
                <a:gd name="T12" fmla="*/ 4 w 411"/>
                <a:gd name="T13" fmla="*/ 617 h 1046"/>
                <a:gd name="T14" fmla="*/ 14 w 411"/>
                <a:gd name="T15" fmla="*/ 777 h 1046"/>
                <a:gd name="T16" fmla="*/ 35 w 411"/>
                <a:gd name="T17" fmla="*/ 1010 h 1046"/>
                <a:gd name="T18" fmla="*/ 39 w 411"/>
                <a:gd name="T19" fmla="*/ 1046 h 1046"/>
                <a:gd name="T20" fmla="*/ 79 w 411"/>
                <a:gd name="T21" fmla="*/ 1036 h 1046"/>
                <a:gd name="T22" fmla="*/ 124 w 411"/>
                <a:gd name="T23" fmla="*/ 1014 h 1046"/>
                <a:gd name="T24" fmla="*/ 174 w 411"/>
                <a:gd name="T25" fmla="*/ 983 h 1046"/>
                <a:gd name="T26" fmla="*/ 273 w 411"/>
                <a:gd name="T27" fmla="*/ 907 h 1046"/>
                <a:gd name="T28" fmla="*/ 336 w 411"/>
                <a:gd name="T29" fmla="*/ 862 h 1046"/>
                <a:gd name="T30" fmla="*/ 370 w 411"/>
                <a:gd name="T31" fmla="*/ 846 h 1046"/>
                <a:gd name="T32" fmla="*/ 381 w 411"/>
                <a:gd name="T33" fmla="*/ 844 h 1046"/>
                <a:gd name="T34" fmla="*/ 399 w 411"/>
                <a:gd name="T35" fmla="*/ 840 h 1046"/>
                <a:gd name="T36" fmla="*/ 409 w 411"/>
                <a:gd name="T37" fmla="*/ 834 h 1046"/>
                <a:gd name="T38" fmla="*/ 411 w 411"/>
                <a:gd name="T39" fmla="*/ 826 h 1046"/>
                <a:gd name="T40" fmla="*/ 407 w 411"/>
                <a:gd name="T41" fmla="*/ 803 h 1046"/>
                <a:gd name="T42" fmla="*/ 395 w 411"/>
                <a:gd name="T43" fmla="*/ 777 h 1046"/>
                <a:gd name="T44" fmla="*/ 391 w 411"/>
                <a:gd name="T45" fmla="*/ 763 h 1046"/>
                <a:gd name="T46" fmla="*/ 399 w 411"/>
                <a:gd name="T47" fmla="*/ 662 h 1046"/>
                <a:gd name="T48" fmla="*/ 409 w 411"/>
                <a:gd name="T49" fmla="*/ 508 h 1046"/>
                <a:gd name="T50" fmla="*/ 411 w 411"/>
                <a:gd name="T51" fmla="*/ 389 h 1046"/>
                <a:gd name="T52" fmla="*/ 405 w 411"/>
                <a:gd name="T53" fmla="*/ 269 h 1046"/>
                <a:gd name="T54" fmla="*/ 387 w 411"/>
                <a:gd name="T55" fmla="*/ 160 h 1046"/>
                <a:gd name="T56" fmla="*/ 373 w 411"/>
                <a:gd name="T57" fmla="*/ 115 h 1046"/>
                <a:gd name="T58" fmla="*/ 354 w 411"/>
                <a:gd name="T59" fmla="*/ 75 h 1046"/>
                <a:gd name="T60" fmla="*/ 330 w 411"/>
                <a:gd name="T61" fmla="*/ 43 h 1046"/>
                <a:gd name="T62" fmla="*/ 310 w 411"/>
                <a:gd name="T63" fmla="*/ 26 h 1046"/>
                <a:gd name="T64" fmla="*/ 286 w 411"/>
                <a:gd name="T65" fmla="*/ 12 h 1046"/>
                <a:gd name="T66" fmla="*/ 261 w 411"/>
                <a:gd name="T67" fmla="*/ 2 h 1046"/>
                <a:gd name="T68" fmla="*/ 229 w 411"/>
                <a:gd name="T69" fmla="*/ 0 h 1046"/>
                <a:gd name="T70" fmla="*/ 197 w 411"/>
                <a:gd name="T71" fmla="*/ 6 h 1046"/>
                <a:gd name="T72" fmla="*/ 160 w 411"/>
                <a:gd name="T73" fmla="*/ 20 h 1046"/>
                <a:gd name="T74" fmla="*/ 118 w 411"/>
                <a:gd name="T75" fmla="*/ 47 h 1046"/>
                <a:gd name="T76" fmla="*/ 73 w 411"/>
                <a:gd name="T77" fmla="*/ 85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1" h="1046">
                  <a:moveTo>
                    <a:pt x="73" y="85"/>
                  </a:moveTo>
                  <a:lnTo>
                    <a:pt x="73" y="85"/>
                  </a:lnTo>
                  <a:lnTo>
                    <a:pt x="61" y="101"/>
                  </a:lnTo>
                  <a:lnTo>
                    <a:pt x="49" y="119"/>
                  </a:lnTo>
                  <a:lnTo>
                    <a:pt x="39" y="140"/>
                  </a:lnTo>
                  <a:lnTo>
                    <a:pt x="31" y="166"/>
                  </a:lnTo>
                  <a:lnTo>
                    <a:pt x="23" y="194"/>
                  </a:lnTo>
                  <a:lnTo>
                    <a:pt x="17" y="225"/>
                  </a:lnTo>
                  <a:lnTo>
                    <a:pt x="12" y="259"/>
                  </a:lnTo>
                  <a:lnTo>
                    <a:pt x="8" y="295"/>
                  </a:lnTo>
                  <a:lnTo>
                    <a:pt x="2" y="370"/>
                  </a:lnTo>
                  <a:lnTo>
                    <a:pt x="0" y="449"/>
                  </a:lnTo>
                  <a:lnTo>
                    <a:pt x="2" y="534"/>
                  </a:lnTo>
                  <a:lnTo>
                    <a:pt x="4" y="617"/>
                  </a:lnTo>
                  <a:lnTo>
                    <a:pt x="8" y="700"/>
                  </a:lnTo>
                  <a:lnTo>
                    <a:pt x="14" y="777"/>
                  </a:lnTo>
                  <a:lnTo>
                    <a:pt x="25" y="915"/>
                  </a:lnTo>
                  <a:lnTo>
                    <a:pt x="35" y="1010"/>
                  </a:lnTo>
                  <a:lnTo>
                    <a:pt x="39" y="1046"/>
                  </a:lnTo>
                  <a:lnTo>
                    <a:pt x="39" y="1046"/>
                  </a:lnTo>
                  <a:lnTo>
                    <a:pt x="59" y="1042"/>
                  </a:lnTo>
                  <a:lnTo>
                    <a:pt x="79" y="1036"/>
                  </a:lnTo>
                  <a:lnTo>
                    <a:pt x="101" y="1026"/>
                  </a:lnTo>
                  <a:lnTo>
                    <a:pt x="124" y="1014"/>
                  </a:lnTo>
                  <a:lnTo>
                    <a:pt x="148" y="998"/>
                  </a:lnTo>
                  <a:lnTo>
                    <a:pt x="174" y="983"/>
                  </a:lnTo>
                  <a:lnTo>
                    <a:pt x="223" y="945"/>
                  </a:lnTo>
                  <a:lnTo>
                    <a:pt x="273" y="907"/>
                  </a:lnTo>
                  <a:lnTo>
                    <a:pt x="316" y="876"/>
                  </a:lnTo>
                  <a:lnTo>
                    <a:pt x="336" y="862"/>
                  </a:lnTo>
                  <a:lnTo>
                    <a:pt x="354" y="852"/>
                  </a:lnTo>
                  <a:lnTo>
                    <a:pt x="370" y="846"/>
                  </a:lnTo>
                  <a:lnTo>
                    <a:pt x="381" y="844"/>
                  </a:lnTo>
                  <a:lnTo>
                    <a:pt x="381" y="844"/>
                  </a:lnTo>
                  <a:lnTo>
                    <a:pt x="391" y="842"/>
                  </a:lnTo>
                  <a:lnTo>
                    <a:pt x="399" y="840"/>
                  </a:lnTo>
                  <a:lnTo>
                    <a:pt x="403" y="838"/>
                  </a:lnTo>
                  <a:lnTo>
                    <a:pt x="409" y="834"/>
                  </a:lnTo>
                  <a:lnTo>
                    <a:pt x="411" y="830"/>
                  </a:lnTo>
                  <a:lnTo>
                    <a:pt x="411" y="826"/>
                  </a:lnTo>
                  <a:lnTo>
                    <a:pt x="411" y="816"/>
                  </a:lnTo>
                  <a:lnTo>
                    <a:pt x="407" y="803"/>
                  </a:lnTo>
                  <a:lnTo>
                    <a:pt x="401" y="791"/>
                  </a:lnTo>
                  <a:lnTo>
                    <a:pt x="395" y="777"/>
                  </a:lnTo>
                  <a:lnTo>
                    <a:pt x="391" y="763"/>
                  </a:lnTo>
                  <a:lnTo>
                    <a:pt x="391" y="763"/>
                  </a:lnTo>
                  <a:lnTo>
                    <a:pt x="393" y="733"/>
                  </a:lnTo>
                  <a:lnTo>
                    <a:pt x="399" y="662"/>
                  </a:lnTo>
                  <a:lnTo>
                    <a:pt x="407" y="565"/>
                  </a:lnTo>
                  <a:lnTo>
                    <a:pt x="409" y="508"/>
                  </a:lnTo>
                  <a:lnTo>
                    <a:pt x="411" y="449"/>
                  </a:lnTo>
                  <a:lnTo>
                    <a:pt x="411" y="389"/>
                  </a:lnTo>
                  <a:lnTo>
                    <a:pt x="409" y="328"/>
                  </a:lnTo>
                  <a:lnTo>
                    <a:pt x="405" y="269"/>
                  </a:lnTo>
                  <a:lnTo>
                    <a:pt x="397" y="213"/>
                  </a:lnTo>
                  <a:lnTo>
                    <a:pt x="387" y="160"/>
                  </a:lnTo>
                  <a:lnTo>
                    <a:pt x="381" y="136"/>
                  </a:lnTo>
                  <a:lnTo>
                    <a:pt x="373" y="115"/>
                  </a:lnTo>
                  <a:lnTo>
                    <a:pt x="364" y="93"/>
                  </a:lnTo>
                  <a:lnTo>
                    <a:pt x="354" y="75"/>
                  </a:lnTo>
                  <a:lnTo>
                    <a:pt x="342" y="59"/>
                  </a:lnTo>
                  <a:lnTo>
                    <a:pt x="330" y="43"/>
                  </a:lnTo>
                  <a:lnTo>
                    <a:pt x="330" y="43"/>
                  </a:lnTo>
                  <a:lnTo>
                    <a:pt x="310" y="26"/>
                  </a:lnTo>
                  <a:lnTo>
                    <a:pt x="298" y="18"/>
                  </a:lnTo>
                  <a:lnTo>
                    <a:pt x="286" y="12"/>
                  </a:lnTo>
                  <a:lnTo>
                    <a:pt x="273" y="6"/>
                  </a:lnTo>
                  <a:lnTo>
                    <a:pt x="261" y="2"/>
                  </a:lnTo>
                  <a:lnTo>
                    <a:pt x="245" y="0"/>
                  </a:lnTo>
                  <a:lnTo>
                    <a:pt x="229" y="0"/>
                  </a:lnTo>
                  <a:lnTo>
                    <a:pt x="213" y="2"/>
                  </a:lnTo>
                  <a:lnTo>
                    <a:pt x="197" y="6"/>
                  </a:lnTo>
                  <a:lnTo>
                    <a:pt x="178" y="12"/>
                  </a:lnTo>
                  <a:lnTo>
                    <a:pt x="160" y="20"/>
                  </a:lnTo>
                  <a:lnTo>
                    <a:pt x="140" y="32"/>
                  </a:lnTo>
                  <a:lnTo>
                    <a:pt x="118" y="47"/>
                  </a:lnTo>
                  <a:lnTo>
                    <a:pt x="97" y="65"/>
                  </a:lnTo>
                  <a:lnTo>
                    <a:pt x="73" y="85"/>
                  </a:lnTo>
                  <a:lnTo>
                    <a:pt x="73" y="85"/>
                  </a:lnTo>
                  <a:close/>
                </a:path>
              </a:pathLst>
            </a:custGeom>
            <a:solidFill>
              <a:srgbClr val="FCB7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sz="2800">
                <a:latin typeface="Times New Roman" panose="02020603050405020304" pitchFamily="18" charset="0"/>
                <a:cs typeface="Times New Roman" panose="02020603050405020304" pitchFamily="18" charset="0"/>
              </a:endParaRPr>
            </a:p>
          </p:txBody>
        </p:sp>
        <p:sp>
          <p:nvSpPr>
            <p:cNvPr id="474" name="Freeform 43"/>
            <p:cNvSpPr/>
            <p:nvPr/>
          </p:nvSpPr>
          <p:spPr bwMode="auto">
            <a:xfrm>
              <a:off x="3614738" y="3103563"/>
              <a:ext cx="652463" cy="1585913"/>
            </a:xfrm>
            <a:custGeom>
              <a:avLst/>
              <a:gdLst>
                <a:gd name="T0" fmla="*/ 73 w 411"/>
                <a:gd name="T1" fmla="*/ 38 h 999"/>
                <a:gd name="T2" fmla="*/ 49 w 411"/>
                <a:gd name="T3" fmla="*/ 72 h 999"/>
                <a:gd name="T4" fmla="*/ 31 w 411"/>
                <a:gd name="T5" fmla="*/ 119 h 999"/>
                <a:gd name="T6" fmla="*/ 17 w 411"/>
                <a:gd name="T7" fmla="*/ 178 h 999"/>
                <a:gd name="T8" fmla="*/ 8 w 411"/>
                <a:gd name="T9" fmla="*/ 248 h 999"/>
                <a:gd name="T10" fmla="*/ 0 w 411"/>
                <a:gd name="T11" fmla="*/ 402 h 999"/>
                <a:gd name="T12" fmla="*/ 4 w 411"/>
                <a:gd name="T13" fmla="*/ 570 h 999"/>
                <a:gd name="T14" fmla="*/ 14 w 411"/>
                <a:gd name="T15" fmla="*/ 730 h 999"/>
                <a:gd name="T16" fmla="*/ 35 w 411"/>
                <a:gd name="T17" fmla="*/ 963 h 999"/>
                <a:gd name="T18" fmla="*/ 39 w 411"/>
                <a:gd name="T19" fmla="*/ 999 h 999"/>
                <a:gd name="T20" fmla="*/ 79 w 411"/>
                <a:gd name="T21" fmla="*/ 989 h 999"/>
                <a:gd name="T22" fmla="*/ 124 w 411"/>
                <a:gd name="T23" fmla="*/ 967 h 999"/>
                <a:gd name="T24" fmla="*/ 174 w 411"/>
                <a:gd name="T25" fmla="*/ 936 h 999"/>
                <a:gd name="T26" fmla="*/ 273 w 411"/>
                <a:gd name="T27" fmla="*/ 860 h 999"/>
                <a:gd name="T28" fmla="*/ 336 w 411"/>
                <a:gd name="T29" fmla="*/ 815 h 999"/>
                <a:gd name="T30" fmla="*/ 370 w 411"/>
                <a:gd name="T31" fmla="*/ 799 h 999"/>
                <a:gd name="T32" fmla="*/ 381 w 411"/>
                <a:gd name="T33" fmla="*/ 797 h 999"/>
                <a:gd name="T34" fmla="*/ 401 w 411"/>
                <a:gd name="T35" fmla="*/ 793 h 999"/>
                <a:gd name="T36" fmla="*/ 411 w 411"/>
                <a:gd name="T37" fmla="*/ 783 h 999"/>
                <a:gd name="T38" fmla="*/ 411 w 411"/>
                <a:gd name="T39" fmla="*/ 779 h 999"/>
                <a:gd name="T40" fmla="*/ 403 w 411"/>
                <a:gd name="T41" fmla="*/ 766 h 999"/>
                <a:gd name="T42" fmla="*/ 373 w 411"/>
                <a:gd name="T43" fmla="*/ 746 h 999"/>
                <a:gd name="T44" fmla="*/ 332 w 411"/>
                <a:gd name="T45" fmla="*/ 732 h 999"/>
                <a:gd name="T46" fmla="*/ 288 w 411"/>
                <a:gd name="T47" fmla="*/ 732 h 999"/>
                <a:gd name="T48" fmla="*/ 279 w 411"/>
                <a:gd name="T49" fmla="*/ 736 h 999"/>
                <a:gd name="T50" fmla="*/ 257 w 411"/>
                <a:gd name="T51" fmla="*/ 750 h 999"/>
                <a:gd name="T52" fmla="*/ 225 w 411"/>
                <a:gd name="T53" fmla="*/ 781 h 999"/>
                <a:gd name="T54" fmla="*/ 178 w 411"/>
                <a:gd name="T55" fmla="*/ 829 h 999"/>
                <a:gd name="T56" fmla="*/ 152 w 411"/>
                <a:gd name="T57" fmla="*/ 851 h 999"/>
                <a:gd name="T58" fmla="*/ 124 w 411"/>
                <a:gd name="T59" fmla="*/ 864 h 999"/>
                <a:gd name="T60" fmla="*/ 93 w 411"/>
                <a:gd name="T61" fmla="*/ 868 h 999"/>
                <a:gd name="T62" fmla="*/ 77 w 411"/>
                <a:gd name="T63" fmla="*/ 866 h 999"/>
                <a:gd name="T64" fmla="*/ 57 w 411"/>
                <a:gd name="T65" fmla="*/ 856 h 999"/>
                <a:gd name="T66" fmla="*/ 45 w 411"/>
                <a:gd name="T67" fmla="*/ 839 h 999"/>
                <a:gd name="T68" fmla="*/ 43 w 411"/>
                <a:gd name="T69" fmla="*/ 815 h 999"/>
                <a:gd name="T70" fmla="*/ 47 w 411"/>
                <a:gd name="T71" fmla="*/ 767 h 999"/>
                <a:gd name="T72" fmla="*/ 57 w 411"/>
                <a:gd name="T73" fmla="*/ 688 h 999"/>
                <a:gd name="T74" fmla="*/ 57 w 411"/>
                <a:gd name="T75" fmla="*/ 643 h 999"/>
                <a:gd name="T76" fmla="*/ 51 w 411"/>
                <a:gd name="T77" fmla="*/ 445 h 999"/>
                <a:gd name="T78" fmla="*/ 47 w 411"/>
                <a:gd name="T79" fmla="*/ 257 h 999"/>
                <a:gd name="T80" fmla="*/ 53 w 411"/>
                <a:gd name="T81" fmla="*/ 180 h 999"/>
                <a:gd name="T82" fmla="*/ 73 w 411"/>
                <a:gd name="T83" fmla="*/ 103 h 999"/>
                <a:gd name="T84" fmla="*/ 97 w 411"/>
                <a:gd name="T85" fmla="*/ 40 h 999"/>
                <a:gd name="T86" fmla="*/ 116 w 411"/>
                <a:gd name="T87" fmla="*/ 0 h 999"/>
                <a:gd name="T88" fmla="*/ 95 w 411"/>
                <a:gd name="T89" fmla="*/ 18 h 999"/>
                <a:gd name="T90" fmla="*/ 73 w 411"/>
                <a:gd name="T91" fmla="*/ 38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11" h="999">
                  <a:moveTo>
                    <a:pt x="73" y="38"/>
                  </a:moveTo>
                  <a:lnTo>
                    <a:pt x="73" y="38"/>
                  </a:lnTo>
                  <a:lnTo>
                    <a:pt x="61" y="54"/>
                  </a:lnTo>
                  <a:lnTo>
                    <a:pt x="49" y="72"/>
                  </a:lnTo>
                  <a:lnTo>
                    <a:pt x="39" y="93"/>
                  </a:lnTo>
                  <a:lnTo>
                    <a:pt x="31" y="119"/>
                  </a:lnTo>
                  <a:lnTo>
                    <a:pt x="23" y="147"/>
                  </a:lnTo>
                  <a:lnTo>
                    <a:pt x="17" y="178"/>
                  </a:lnTo>
                  <a:lnTo>
                    <a:pt x="12" y="212"/>
                  </a:lnTo>
                  <a:lnTo>
                    <a:pt x="8" y="248"/>
                  </a:lnTo>
                  <a:lnTo>
                    <a:pt x="2" y="323"/>
                  </a:lnTo>
                  <a:lnTo>
                    <a:pt x="0" y="402"/>
                  </a:lnTo>
                  <a:lnTo>
                    <a:pt x="2" y="487"/>
                  </a:lnTo>
                  <a:lnTo>
                    <a:pt x="4" y="570"/>
                  </a:lnTo>
                  <a:lnTo>
                    <a:pt x="8" y="653"/>
                  </a:lnTo>
                  <a:lnTo>
                    <a:pt x="14" y="730"/>
                  </a:lnTo>
                  <a:lnTo>
                    <a:pt x="25" y="868"/>
                  </a:lnTo>
                  <a:lnTo>
                    <a:pt x="35" y="963"/>
                  </a:lnTo>
                  <a:lnTo>
                    <a:pt x="39" y="999"/>
                  </a:lnTo>
                  <a:lnTo>
                    <a:pt x="39" y="999"/>
                  </a:lnTo>
                  <a:lnTo>
                    <a:pt x="59" y="995"/>
                  </a:lnTo>
                  <a:lnTo>
                    <a:pt x="79" y="989"/>
                  </a:lnTo>
                  <a:lnTo>
                    <a:pt x="101" y="979"/>
                  </a:lnTo>
                  <a:lnTo>
                    <a:pt x="124" y="967"/>
                  </a:lnTo>
                  <a:lnTo>
                    <a:pt x="148" y="951"/>
                  </a:lnTo>
                  <a:lnTo>
                    <a:pt x="174" y="936"/>
                  </a:lnTo>
                  <a:lnTo>
                    <a:pt x="223" y="898"/>
                  </a:lnTo>
                  <a:lnTo>
                    <a:pt x="273" y="860"/>
                  </a:lnTo>
                  <a:lnTo>
                    <a:pt x="316" y="829"/>
                  </a:lnTo>
                  <a:lnTo>
                    <a:pt x="336" y="815"/>
                  </a:lnTo>
                  <a:lnTo>
                    <a:pt x="354" y="805"/>
                  </a:lnTo>
                  <a:lnTo>
                    <a:pt x="370" y="799"/>
                  </a:lnTo>
                  <a:lnTo>
                    <a:pt x="381" y="797"/>
                  </a:lnTo>
                  <a:lnTo>
                    <a:pt x="381" y="797"/>
                  </a:lnTo>
                  <a:lnTo>
                    <a:pt x="393" y="795"/>
                  </a:lnTo>
                  <a:lnTo>
                    <a:pt x="401" y="793"/>
                  </a:lnTo>
                  <a:lnTo>
                    <a:pt x="407" y="789"/>
                  </a:lnTo>
                  <a:lnTo>
                    <a:pt x="411" y="783"/>
                  </a:lnTo>
                  <a:lnTo>
                    <a:pt x="411" y="783"/>
                  </a:lnTo>
                  <a:lnTo>
                    <a:pt x="411" y="779"/>
                  </a:lnTo>
                  <a:lnTo>
                    <a:pt x="411" y="775"/>
                  </a:lnTo>
                  <a:lnTo>
                    <a:pt x="403" y="766"/>
                  </a:lnTo>
                  <a:lnTo>
                    <a:pt x="389" y="754"/>
                  </a:lnTo>
                  <a:lnTo>
                    <a:pt x="373" y="746"/>
                  </a:lnTo>
                  <a:lnTo>
                    <a:pt x="354" y="738"/>
                  </a:lnTo>
                  <a:lnTo>
                    <a:pt x="332" y="732"/>
                  </a:lnTo>
                  <a:lnTo>
                    <a:pt x="310" y="730"/>
                  </a:lnTo>
                  <a:lnTo>
                    <a:pt x="288" y="732"/>
                  </a:lnTo>
                  <a:lnTo>
                    <a:pt x="288" y="732"/>
                  </a:lnTo>
                  <a:lnTo>
                    <a:pt x="279" y="736"/>
                  </a:lnTo>
                  <a:lnTo>
                    <a:pt x="269" y="742"/>
                  </a:lnTo>
                  <a:lnTo>
                    <a:pt x="257" y="750"/>
                  </a:lnTo>
                  <a:lnTo>
                    <a:pt x="247" y="760"/>
                  </a:lnTo>
                  <a:lnTo>
                    <a:pt x="225" y="781"/>
                  </a:lnTo>
                  <a:lnTo>
                    <a:pt x="203" y="805"/>
                  </a:lnTo>
                  <a:lnTo>
                    <a:pt x="178" y="829"/>
                  </a:lnTo>
                  <a:lnTo>
                    <a:pt x="166" y="841"/>
                  </a:lnTo>
                  <a:lnTo>
                    <a:pt x="152" y="851"/>
                  </a:lnTo>
                  <a:lnTo>
                    <a:pt x="138" y="858"/>
                  </a:lnTo>
                  <a:lnTo>
                    <a:pt x="124" y="864"/>
                  </a:lnTo>
                  <a:lnTo>
                    <a:pt x="108" y="866"/>
                  </a:lnTo>
                  <a:lnTo>
                    <a:pt x="93" y="868"/>
                  </a:lnTo>
                  <a:lnTo>
                    <a:pt x="93" y="868"/>
                  </a:lnTo>
                  <a:lnTo>
                    <a:pt x="77" y="866"/>
                  </a:lnTo>
                  <a:lnTo>
                    <a:pt x="65" y="862"/>
                  </a:lnTo>
                  <a:lnTo>
                    <a:pt x="57" y="856"/>
                  </a:lnTo>
                  <a:lnTo>
                    <a:pt x="49" y="849"/>
                  </a:lnTo>
                  <a:lnTo>
                    <a:pt x="45" y="839"/>
                  </a:lnTo>
                  <a:lnTo>
                    <a:pt x="43" y="827"/>
                  </a:lnTo>
                  <a:lnTo>
                    <a:pt x="43" y="815"/>
                  </a:lnTo>
                  <a:lnTo>
                    <a:pt x="43" y="799"/>
                  </a:lnTo>
                  <a:lnTo>
                    <a:pt x="47" y="767"/>
                  </a:lnTo>
                  <a:lnTo>
                    <a:pt x="51" y="730"/>
                  </a:lnTo>
                  <a:lnTo>
                    <a:pt x="57" y="688"/>
                  </a:lnTo>
                  <a:lnTo>
                    <a:pt x="57" y="667"/>
                  </a:lnTo>
                  <a:lnTo>
                    <a:pt x="57" y="643"/>
                  </a:lnTo>
                  <a:lnTo>
                    <a:pt x="57" y="643"/>
                  </a:lnTo>
                  <a:lnTo>
                    <a:pt x="51" y="445"/>
                  </a:lnTo>
                  <a:lnTo>
                    <a:pt x="47" y="257"/>
                  </a:lnTo>
                  <a:lnTo>
                    <a:pt x="47" y="257"/>
                  </a:lnTo>
                  <a:lnTo>
                    <a:pt x="49" y="220"/>
                  </a:lnTo>
                  <a:lnTo>
                    <a:pt x="53" y="180"/>
                  </a:lnTo>
                  <a:lnTo>
                    <a:pt x="63" y="141"/>
                  </a:lnTo>
                  <a:lnTo>
                    <a:pt x="73" y="103"/>
                  </a:lnTo>
                  <a:lnTo>
                    <a:pt x="85" y="70"/>
                  </a:lnTo>
                  <a:lnTo>
                    <a:pt x="97" y="40"/>
                  </a:lnTo>
                  <a:lnTo>
                    <a:pt x="106" y="16"/>
                  </a:lnTo>
                  <a:lnTo>
                    <a:pt x="116" y="0"/>
                  </a:lnTo>
                  <a:lnTo>
                    <a:pt x="116" y="0"/>
                  </a:lnTo>
                  <a:lnTo>
                    <a:pt x="95" y="18"/>
                  </a:lnTo>
                  <a:lnTo>
                    <a:pt x="73" y="38"/>
                  </a:lnTo>
                  <a:lnTo>
                    <a:pt x="73" y="38"/>
                  </a:lnTo>
                  <a:close/>
                </a:path>
              </a:pathLst>
            </a:custGeom>
            <a:solidFill>
              <a:srgbClr val="E2A5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sz="2800">
                <a:latin typeface="Times New Roman" panose="02020603050405020304" pitchFamily="18" charset="0"/>
                <a:cs typeface="Times New Roman" panose="02020603050405020304" pitchFamily="18" charset="0"/>
              </a:endParaRPr>
            </a:p>
          </p:txBody>
        </p:sp>
        <p:sp>
          <p:nvSpPr>
            <p:cNvPr id="475" name="Freeform 44"/>
            <p:cNvSpPr/>
            <p:nvPr/>
          </p:nvSpPr>
          <p:spPr bwMode="auto">
            <a:xfrm>
              <a:off x="8564563" y="5730875"/>
              <a:ext cx="336550" cy="760413"/>
            </a:xfrm>
            <a:custGeom>
              <a:avLst/>
              <a:gdLst>
                <a:gd name="T0" fmla="*/ 101 w 212"/>
                <a:gd name="T1" fmla="*/ 81 h 479"/>
                <a:gd name="T2" fmla="*/ 101 w 212"/>
                <a:gd name="T3" fmla="*/ 81 h 479"/>
                <a:gd name="T4" fmla="*/ 117 w 212"/>
                <a:gd name="T5" fmla="*/ 113 h 479"/>
                <a:gd name="T6" fmla="*/ 117 w 212"/>
                <a:gd name="T7" fmla="*/ 113 h 479"/>
                <a:gd name="T8" fmla="*/ 125 w 212"/>
                <a:gd name="T9" fmla="*/ 133 h 479"/>
                <a:gd name="T10" fmla="*/ 133 w 212"/>
                <a:gd name="T11" fmla="*/ 152 h 479"/>
                <a:gd name="T12" fmla="*/ 139 w 212"/>
                <a:gd name="T13" fmla="*/ 172 h 479"/>
                <a:gd name="T14" fmla="*/ 143 w 212"/>
                <a:gd name="T15" fmla="*/ 192 h 479"/>
                <a:gd name="T16" fmla="*/ 147 w 212"/>
                <a:gd name="T17" fmla="*/ 214 h 479"/>
                <a:gd name="T18" fmla="*/ 149 w 212"/>
                <a:gd name="T19" fmla="*/ 234 h 479"/>
                <a:gd name="T20" fmla="*/ 149 w 212"/>
                <a:gd name="T21" fmla="*/ 255 h 479"/>
                <a:gd name="T22" fmla="*/ 149 w 212"/>
                <a:gd name="T23" fmla="*/ 275 h 479"/>
                <a:gd name="T24" fmla="*/ 149 w 212"/>
                <a:gd name="T25" fmla="*/ 275 h 479"/>
                <a:gd name="T26" fmla="*/ 145 w 212"/>
                <a:gd name="T27" fmla="*/ 307 h 479"/>
                <a:gd name="T28" fmla="*/ 139 w 212"/>
                <a:gd name="T29" fmla="*/ 334 h 479"/>
                <a:gd name="T30" fmla="*/ 129 w 212"/>
                <a:gd name="T31" fmla="*/ 364 h 479"/>
                <a:gd name="T32" fmla="*/ 115 w 212"/>
                <a:gd name="T33" fmla="*/ 390 h 479"/>
                <a:gd name="T34" fmla="*/ 115 w 212"/>
                <a:gd name="T35" fmla="*/ 390 h 479"/>
                <a:gd name="T36" fmla="*/ 103 w 212"/>
                <a:gd name="T37" fmla="*/ 406 h 479"/>
                <a:gd name="T38" fmla="*/ 91 w 212"/>
                <a:gd name="T39" fmla="*/ 419 h 479"/>
                <a:gd name="T40" fmla="*/ 78 w 212"/>
                <a:gd name="T41" fmla="*/ 431 h 479"/>
                <a:gd name="T42" fmla="*/ 64 w 212"/>
                <a:gd name="T43" fmla="*/ 441 h 479"/>
                <a:gd name="T44" fmla="*/ 34 w 212"/>
                <a:gd name="T45" fmla="*/ 457 h 479"/>
                <a:gd name="T46" fmla="*/ 0 w 212"/>
                <a:gd name="T47" fmla="*/ 475 h 479"/>
                <a:gd name="T48" fmla="*/ 0 w 212"/>
                <a:gd name="T49" fmla="*/ 475 h 479"/>
                <a:gd name="T50" fmla="*/ 22 w 212"/>
                <a:gd name="T51" fmla="*/ 479 h 479"/>
                <a:gd name="T52" fmla="*/ 40 w 212"/>
                <a:gd name="T53" fmla="*/ 479 h 479"/>
                <a:gd name="T54" fmla="*/ 60 w 212"/>
                <a:gd name="T55" fmla="*/ 477 h 479"/>
                <a:gd name="T56" fmla="*/ 78 w 212"/>
                <a:gd name="T57" fmla="*/ 473 h 479"/>
                <a:gd name="T58" fmla="*/ 97 w 212"/>
                <a:gd name="T59" fmla="*/ 467 h 479"/>
                <a:gd name="T60" fmla="*/ 115 w 212"/>
                <a:gd name="T61" fmla="*/ 455 h 479"/>
                <a:gd name="T62" fmla="*/ 135 w 212"/>
                <a:gd name="T63" fmla="*/ 441 h 479"/>
                <a:gd name="T64" fmla="*/ 155 w 212"/>
                <a:gd name="T65" fmla="*/ 421 h 479"/>
                <a:gd name="T66" fmla="*/ 155 w 212"/>
                <a:gd name="T67" fmla="*/ 421 h 479"/>
                <a:gd name="T68" fmla="*/ 170 w 212"/>
                <a:gd name="T69" fmla="*/ 406 h 479"/>
                <a:gd name="T70" fmla="*/ 182 w 212"/>
                <a:gd name="T71" fmla="*/ 384 h 479"/>
                <a:gd name="T72" fmla="*/ 194 w 212"/>
                <a:gd name="T73" fmla="*/ 362 h 479"/>
                <a:gd name="T74" fmla="*/ 202 w 212"/>
                <a:gd name="T75" fmla="*/ 336 h 479"/>
                <a:gd name="T76" fmla="*/ 208 w 212"/>
                <a:gd name="T77" fmla="*/ 311 h 479"/>
                <a:gd name="T78" fmla="*/ 212 w 212"/>
                <a:gd name="T79" fmla="*/ 283 h 479"/>
                <a:gd name="T80" fmla="*/ 212 w 212"/>
                <a:gd name="T81" fmla="*/ 255 h 479"/>
                <a:gd name="T82" fmla="*/ 212 w 212"/>
                <a:gd name="T83" fmla="*/ 226 h 479"/>
                <a:gd name="T84" fmla="*/ 208 w 212"/>
                <a:gd name="T85" fmla="*/ 196 h 479"/>
                <a:gd name="T86" fmla="*/ 200 w 212"/>
                <a:gd name="T87" fmla="*/ 168 h 479"/>
                <a:gd name="T88" fmla="*/ 190 w 212"/>
                <a:gd name="T89" fmla="*/ 141 h 479"/>
                <a:gd name="T90" fmla="*/ 176 w 212"/>
                <a:gd name="T91" fmla="*/ 113 h 479"/>
                <a:gd name="T92" fmla="*/ 161 w 212"/>
                <a:gd name="T93" fmla="*/ 87 h 479"/>
                <a:gd name="T94" fmla="*/ 141 w 212"/>
                <a:gd name="T95" fmla="*/ 63 h 479"/>
                <a:gd name="T96" fmla="*/ 117 w 212"/>
                <a:gd name="T97" fmla="*/ 42 h 479"/>
                <a:gd name="T98" fmla="*/ 91 w 212"/>
                <a:gd name="T99" fmla="*/ 22 h 479"/>
                <a:gd name="T100" fmla="*/ 91 w 212"/>
                <a:gd name="T101" fmla="*/ 22 h 479"/>
                <a:gd name="T102" fmla="*/ 78 w 212"/>
                <a:gd name="T103" fmla="*/ 16 h 479"/>
                <a:gd name="T104" fmla="*/ 60 w 212"/>
                <a:gd name="T105" fmla="*/ 10 h 479"/>
                <a:gd name="T106" fmla="*/ 8 w 212"/>
                <a:gd name="T107" fmla="*/ 0 h 479"/>
                <a:gd name="T108" fmla="*/ 8 w 212"/>
                <a:gd name="T109" fmla="*/ 0 h 479"/>
                <a:gd name="T110" fmla="*/ 44 w 212"/>
                <a:gd name="T111" fmla="*/ 20 h 479"/>
                <a:gd name="T112" fmla="*/ 60 w 212"/>
                <a:gd name="T113" fmla="*/ 30 h 479"/>
                <a:gd name="T114" fmla="*/ 74 w 212"/>
                <a:gd name="T115" fmla="*/ 44 h 479"/>
                <a:gd name="T116" fmla="*/ 74 w 212"/>
                <a:gd name="T117" fmla="*/ 44 h 479"/>
                <a:gd name="T118" fmla="*/ 89 w 212"/>
                <a:gd name="T119" fmla="*/ 60 h 479"/>
                <a:gd name="T120" fmla="*/ 101 w 212"/>
                <a:gd name="T121" fmla="*/ 81 h 479"/>
                <a:gd name="T122" fmla="*/ 101 w 212"/>
                <a:gd name="T123" fmla="*/ 81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2" h="479">
                  <a:moveTo>
                    <a:pt x="101" y="81"/>
                  </a:moveTo>
                  <a:lnTo>
                    <a:pt x="101" y="81"/>
                  </a:lnTo>
                  <a:lnTo>
                    <a:pt x="117" y="113"/>
                  </a:lnTo>
                  <a:lnTo>
                    <a:pt x="117" y="113"/>
                  </a:lnTo>
                  <a:lnTo>
                    <a:pt x="125" y="133"/>
                  </a:lnTo>
                  <a:lnTo>
                    <a:pt x="133" y="152"/>
                  </a:lnTo>
                  <a:lnTo>
                    <a:pt x="139" y="172"/>
                  </a:lnTo>
                  <a:lnTo>
                    <a:pt x="143" y="192"/>
                  </a:lnTo>
                  <a:lnTo>
                    <a:pt x="147" y="214"/>
                  </a:lnTo>
                  <a:lnTo>
                    <a:pt x="149" y="234"/>
                  </a:lnTo>
                  <a:lnTo>
                    <a:pt x="149" y="255"/>
                  </a:lnTo>
                  <a:lnTo>
                    <a:pt x="149" y="275"/>
                  </a:lnTo>
                  <a:lnTo>
                    <a:pt x="149" y="275"/>
                  </a:lnTo>
                  <a:lnTo>
                    <a:pt x="145" y="307"/>
                  </a:lnTo>
                  <a:lnTo>
                    <a:pt x="139" y="334"/>
                  </a:lnTo>
                  <a:lnTo>
                    <a:pt x="129" y="364"/>
                  </a:lnTo>
                  <a:lnTo>
                    <a:pt x="115" y="390"/>
                  </a:lnTo>
                  <a:lnTo>
                    <a:pt x="115" y="390"/>
                  </a:lnTo>
                  <a:lnTo>
                    <a:pt x="103" y="406"/>
                  </a:lnTo>
                  <a:lnTo>
                    <a:pt x="91" y="419"/>
                  </a:lnTo>
                  <a:lnTo>
                    <a:pt x="78" y="431"/>
                  </a:lnTo>
                  <a:lnTo>
                    <a:pt x="64" y="441"/>
                  </a:lnTo>
                  <a:lnTo>
                    <a:pt x="34" y="457"/>
                  </a:lnTo>
                  <a:lnTo>
                    <a:pt x="0" y="475"/>
                  </a:lnTo>
                  <a:lnTo>
                    <a:pt x="0" y="475"/>
                  </a:lnTo>
                  <a:lnTo>
                    <a:pt x="22" y="479"/>
                  </a:lnTo>
                  <a:lnTo>
                    <a:pt x="40" y="479"/>
                  </a:lnTo>
                  <a:lnTo>
                    <a:pt x="60" y="477"/>
                  </a:lnTo>
                  <a:lnTo>
                    <a:pt x="78" y="473"/>
                  </a:lnTo>
                  <a:lnTo>
                    <a:pt x="97" y="467"/>
                  </a:lnTo>
                  <a:lnTo>
                    <a:pt x="115" y="455"/>
                  </a:lnTo>
                  <a:lnTo>
                    <a:pt x="135" y="441"/>
                  </a:lnTo>
                  <a:lnTo>
                    <a:pt x="155" y="421"/>
                  </a:lnTo>
                  <a:lnTo>
                    <a:pt x="155" y="421"/>
                  </a:lnTo>
                  <a:lnTo>
                    <a:pt x="170" y="406"/>
                  </a:lnTo>
                  <a:lnTo>
                    <a:pt x="182" y="384"/>
                  </a:lnTo>
                  <a:lnTo>
                    <a:pt x="194" y="362"/>
                  </a:lnTo>
                  <a:lnTo>
                    <a:pt x="202" y="336"/>
                  </a:lnTo>
                  <a:lnTo>
                    <a:pt x="208" y="311"/>
                  </a:lnTo>
                  <a:lnTo>
                    <a:pt x="212" y="283"/>
                  </a:lnTo>
                  <a:lnTo>
                    <a:pt x="212" y="255"/>
                  </a:lnTo>
                  <a:lnTo>
                    <a:pt x="212" y="226"/>
                  </a:lnTo>
                  <a:lnTo>
                    <a:pt x="208" y="196"/>
                  </a:lnTo>
                  <a:lnTo>
                    <a:pt x="200" y="168"/>
                  </a:lnTo>
                  <a:lnTo>
                    <a:pt x="190" y="141"/>
                  </a:lnTo>
                  <a:lnTo>
                    <a:pt x="176" y="113"/>
                  </a:lnTo>
                  <a:lnTo>
                    <a:pt x="161" y="87"/>
                  </a:lnTo>
                  <a:lnTo>
                    <a:pt x="141" y="63"/>
                  </a:lnTo>
                  <a:lnTo>
                    <a:pt x="117" y="42"/>
                  </a:lnTo>
                  <a:lnTo>
                    <a:pt x="91" y="22"/>
                  </a:lnTo>
                  <a:lnTo>
                    <a:pt x="91" y="22"/>
                  </a:lnTo>
                  <a:lnTo>
                    <a:pt x="78" y="16"/>
                  </a:lnTo>
                  <a:lnTo>
                    <a:pt x="60" y="10"/>
                  </a:lnTo>
                  <a:lnTo>
                    <a:pt x="8" y="0"/>
                  </a:lnTo>
                  <a:lnTo>
                    <a:pt x="8" y="0"/>
                  </a:lnTo>
                  <a:lnTo>
                    <a:pt x="44" y="20"/>
                  </a:lnTo>
                  <a:lnTo>
                    <a:pt x="60" y="30"/>
                  </a:lnTo>
                  <a:lnTo>
                    <a:pt x="74" y="44"/>
                  </a:lnTo>
                  <a:lnTo>
                    <a:pt x="74" y="44"/>
                  </a:lnTo>
                  <a:lnTo>
                    <a:pt x="89" y="60"/>
                  </a:lnTo>
                  <a:lnTo>
                    <a:pt x="101" y="81"/>
                  </a:lnTo>
                  <a:lnTo>
                    <a:pt x="101" y="81"/>
                  </a:lnTo>
                  <a:close/>
                </a:path>
              </a:pathLst>
            </a:custGeom>
            <a:solidFill>
              <a:srgbClr val="E7E7E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sz="2800">
                <a:latin typeface="Times New Roman" panose="02020603050405020304" pitchFamily="18" charset="0"/>
                <a:cs typeface="Times New Roman" panose="02020603050405020304" pitchFamily="18" charset="0"/>
              </a:endParaRPr>
            </a:p>
          </p:txBody>
        </p:sp>
        <p:sp>
          <p:nvSpPr>
            <p:cNvPr id="476" name="Freeform 45"/>
            <p:cNvSpPr>
              <a:spLocks noEditPoints="1"/>
            </p:cNvSpPr>
            <p:nvPr/>
          </p:nvSpPr>
          <p:spPr bwMode="auto">
            <a:xfrm>
              <a:off x="3962401" y="1525588"/>
              <a:ext cx="1833563" cy="636588"/>
            </a:xfrm>
            <a:custGeom>
              <a:avLst/>
              <a:gdLst>
                <a:gd name="T0" fmla="*/ 1021 w 1155"/>
                <a:gd name="T1" fmla="*/ 10 h 401"/>
                <a:gd name="T2" fmla="*/ 876 w 1155"/>
                <a:gd name="T3" fmla="*/ 35 h 401"/>
                <a:gd name="T4" fmla="*/ 593 w 1155"/>
                <a:gd name="T5" fmla="*/ 73 h 401"/>
                <a:gd name="T6" fmla="*/ 423 w 1155"/>
                <a:gd name="T7" fmla="*/ 113 h 401"/>
                <a:gd name="T8" fmla="*/ 192 w 1155"/>
                <a:gd name="T9" fmla="*/ 99 h 401"/>
                <a:gd name="T10" fmla="*/ 2 w 1155"/>
                <a:gd name="T11" fmla="*/ 85 h 401"/>
                <a:gd name="T12" fmla="*/ 188 w 1155"/>
                <a:gd name="T13" fmla="*/ 136 h 401"/>
                <a:gd name="T14" fmla="*/ 390 w 1155"/>
                <a:gd name="T15" fmla="*/ 166 h 401"/>
                <a:gd name="T16" fmla="*/ 404 w 1155"/>
                <a:gd name="T17" fmla="*/ 225 h 401"/>
                <a:gd name="T18" fmla="*/ 441 w 1155"/>
                <a:gd name="T19" fmla="*/ 304 h 401"/>
                <a:gd name="T20" fmla="*/ 506 w 1155"/>
                <a:gd name="T21" fmla="*/ 364 h 401"/>
                <a:gd name="T22" fmla="*/ 588 w 1155"/>
                <a:gd name="T23" fmla="*/ 395 h 401"/>
                <a:gd name="T24" fmla="*/ 671 w 1155"/>
                <a:gd name="T25" fmla="*/ 397 h 401"/>
                <a:gd name="T26" fmla="*/ 742 w 1155"/>
                <a:gd name="T27" fmla="*/ 364 h 401"/>
                <a:gd name="T28" fmla="*/ 791 w 1155"/>
                <a:gd name="T29" fmla="*/ 292 h 401"/>
                <a:gd name="T30" fmla="*/ 801 w 1155"/>
                <a:gd name="T31" fmla="*/ 178 h 401"/>
                <a:gd name="T32" fmla="*/ 799 w 1155"/>
                <a:gd name="T33" fmla="*/ 95 h 401"/>
                <a:gd name="T34" fmla="*/ 841 w 1155"/>
                <a:gd name="T35" fmla="*/ 85 h 401"/>
                <a:gd name="T36" fmla="*/ 851 w 1155"/>
                <a:gd name="T37" fmla="*/ 136 h 401"/>
                <a:gd name="T38" fmla="*/ 872 w 1155"/>
                <a:gd name="T39" fmla="*/ 225 h 401"/>
                <a:gd name="T40" fmla="*/ 922 w 1155"/>
                <a:gd name="T41" fmla="*/ 292 h 401"/>
                <a:gd name="T42" fmla="*/ 987 w 1155"/>
                <a:gd name="T43" fmla="*/ 334 h 401"/>
                <a:gd name="T44" fmla="*/ 1052 w 1155"/>
                <a:gd name="T45" fmla="*/ 340 h 401"/>
                <a:gd name="T46" fmla="*/ 1110 w 1155"/>
                <a:gd name="T47" fmla="*/ 304 h 401"/>
                <a:gd name="T48" fmla="*/ 1147 w 1155"/>
                <a:gd name="T49" fmla="*/ 223 h 401"/>
                <a:gd name="T50" fmla="*/ 1151 w 1155"/>
                <a:gd name="T51" fmla="*/ 89 h 401"/>
                <a:gd name="T52" fmla="*/ 756 w 1155"/>
                <a:gd name="T53" fmla="*/ 67 h 401"/>
                <a:gd name="T54" fmla="*/ 781 w 1155"/>
                <a:gd name="T55" fmla="*/ 186 h 401"/>
                <a:gd name="T56" fmla="*/ 779 w 1155"/>
                <a:gd name="T57" fmla="*/ 269 h 401"/>
                <a:gd name="T58" fmla="*/ 746 w 1155"/>
                <a:gd name="T59" fmla="*/ 338 h 401"/>
                <a:gd name="T60" fmla="*/ 696 w 1155"/>
                <a:gd name="T61" fmla="*/ 370 h 401"/>
                <a:gd name="T62" fmla="*/ 619 w 1155"/>
                <a:gd name="T63" fmla="*/ 378 h 401"/>
                <a:gd name="T64" fmla="*/ 544 w 1155"/>
                <a:gd name="T65" fmla="*/ 356 h 401"/>
                <a:gd name="T66" fmla="*/ 481 w 1155"/>
                <a:gd name="T67" fmla="*/ 310 h 401"/>
                <a:gd name="T68" fmla="*/ 447 w 1155"/>
                <a:gd name="T69" fmla="*/ 269 h 401"/>
                <a:gd name="T70" fmla="*/ 421 w 1155"/>
                <a:gd name="T71" fmla="*/ 202 h 401"/>
                <a:gd name="T72" fmla="*/ 425 w 1155"/>
                <a:gd name="T73" fmla="*/ 132 h 401"/>
                <a:gd name="T74" fmla="*/ 481 w 1155"/>
                <a:gd name="T75" fmla="*/ 117 h 401"/>
                <a:gd name="T76" fmla="*/ 592 w 1155"/>
                <a:gd name="T77" fmla="*/ 93 h 401"/>
                <a:gd name="T78" fmla="*/ 756 w 1155"/>
                <a:gd name="T79" fmla="*/ 67 h 401"/>
                <a:gd name="T80" fmla="*/ 1135 w 1155"/>
                <a:gd name="T81" fmla="*/ 103 h 401"/>
                <a:gd name="T82" fmla="*/ 1129 w 1155"/>
                <a:gd name="T83" fmla="*/ 215 h 401"/>
                <a:gd name="T84" fmla="*/ 1114 w 1155"/>
                <a:gd name="T85" fmla="*/ 267 h 401"/>
                <a:gd name="T86" fmla="*/ 1078 w 1155"/>
                <a:gd name="T87" fmla="*/ 310 h 401"/>
                <a:gd name="T88" fmla="*/ 1031 w 1155"/>
                <a:gd name="T89" fmla="*/ 322 h 401"/>
                <a:gd name="T90" fmla="*/ 957 w 1155"/>
                <a:gd name="T91" fmla="*/ 296 h 401"/>
                <a:gd name="T92" fmla="*/ 914 w 1155"/>
                <a:gd name="T93" fmla="*/ 255 h 401"/>
                <a:gd name="T94" fmla="*/ 870 w 1155"/>
                <a:gd name="T95" fmla="*/ 160 h 401"/>
                <a:gd name="T96" fmla="*/ 876 w 1155"/>
                <a:gd name="T97" fmla="*/ 55 h 401"/>
                <a:gd name="T98" fmla="*/ 989 w 1155"/>
                <a:gd name="T99" fmla="*/ 33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55" h="401">
                  <a:moveTo>
                    <a:pt x="1139" y="0"/>
                  </a:moveTo>
                  <a:lnTo>
                    <a:pt x="1139" y="0"/>
                  </a:lnTo>
                  <a:lnTo>
                    <a:pt x="1098" y="2"/>
                  </a:lnTo>
                  <a:lnTo>
                    <a:pt x="1021" y="10"/>
                  </a:lnTo>
                  <a:lnTo>
                    <a:pt x="938" y="22"/>
                  </a:lnTo>
                  <a:lnTo>
                    <a:pt x="904" y="28"/>
                  </a:lnTo>
                  <a:lnTo>
                    <a:pt x="876" y="35"/>
                  </a:lnTo>
                  <a:lnTo>
                    <a:pt x="876" y="35"/>
                  </a:lnTo>
                  <a:lnTo>
                    <a:pt x="768" y="45"/>
                  </a:lnTo>
                  <a:lnTo>
                    <a:pt x="768" y="45"/>
                  </a:lnTo>
                  <a:lnTo>
                    <a:pt x="706" y="53"/>
                  </a:lnTo>
                  <a:lnTo>
                    <a:pt x="593" y="73"/>
                  </a:lnTo>
                  <a:lnTo>
                    <a:pt x="534" y="83"/>
                  </a:lnTo>
                  <a:lnTo>
                    <a:pt x="481" y="95"/>
                  </a:lnTo>
                  <a:lnTo>
                    <a:pt x="437" y="107"/>
                  </a:lnTo>
                  <a:lnTo>
                    <a:pt x="423" y="113"/>
                  </a:lnTo>
                  <a:lnTo>
                    <a:pt x="414" y="117"/>
                  </a:lnTo>
                  <a:lnTo>
                    <a:pt x="414" y="117"/>
                  </a:lnTo>
                  <a:lnTo>
                    <a:pt x="325" y="111"/>
                  </a:lnTo>
                  <a:lnTo>
                    <a:pt x="192" y="99"/>
                  </a:lnTo>
                  <a:lnTo>
                    <a:pt x="8" y="81"/>
                  </a:lnTo>
                  <a:lnTo>
                    <a:pt x="8" y="81"/>
                  </a:lnTo>
                  <a:lnTo>
                    <a:pt x="4" y="83"/>
                  </a:lnTo>
                  <a:lnTo>
                    <a:pt x="2" y="85"/>
                  </a:lnTo>
                  <a:lnTo>
                    <a:pt x="0" y="97"/>
                  </a:lnTo>
                  <a:lnTo>
                    <a:pt x="2" y="113"/>
                  </a:lnTo>
                  <a:lnTo>
                    <a:pt x="2" y="113"/>
                  </a:lnTo>
                  <a:lnTo>
                    <a:pt x="188" y="136"/>
                  </a:lnTo>
                  <a:lnTo>
                    <a:pt x="382" y="160"/>
                  </a:lnTo>
                  <a:lnTo>
                    <a:pt x="382" y="160"/>
                  </a:lnTo>
                  <a:lnTo>
                    <a:pt x="386" y="164"/>
                  </a:lnTo>
                  <a:lnTo>
                    <a:pt x="390" y="166"/>
                  </a:lnTo>
                  <a:lnTo>
                    <a:pt x="402" y="178"/>
                  </a:lnTo>
                  <a:lnTo>
                    <a:pt x="402" y="178"/>
                  </a:lnTo>
                  <a:lnTo>
                    <a:pt x="402" y="202"/>
                  </a:lnTo>
                  <a:lnTo>
                    <a:pt x="404" y="225"/>
                  </a:lnTo>
                  <a:lnTo>
                    <a:pt x="410" y="247"/>
                  </a:lnTo>
                  <a:lnTo>
                    <a:pt x="417" y="267"/>
                  </a:lnTo>
                  <a:lnTo>
                    <a:pt x="427" y="287"/>
                  </a:lnTo>
                  <a:lnTo>
                    <a:pt x="441" y="304"/>
                  </a:lnTo>
                  <a:lnTo>
                    <a:pt x="455" y="322"/>
                  </a:lnTo>
                  <a:lnTo>
                    <a:pt x="471" y="338"/>
                  </a:lnTo>
                  <a:lnTo>
                    <a:pt x="487" y="352"/>
                  </a:lnTo>
                  <a:lnTo>
                    <a:pt x="506" y="364"/>
                  </a:lnTo>
                  <a:lnTo>
                    <a:pt x="524" y="374"/>
                  </a:lnTo>
                  <a:lnTo>
                    <a:pt x="546" y="383"/>
                  </a:lnTo>
                  <a:lnTo>
                    <a:pt x="566" y="389"/>
                  </a:lnTo>
                  <a:lnTo>
                    <a:pt x="588" y="395"/>
                  </a:lnTo>
                  <a:lnTo>
                    <a:pt x="607" y="399"/>
                  </a:lnTo>
                  <a:lnTo>
                    <a:pt x="629" y="401"/>
                  </a:lnTo>
                  <a:lnTo>
                    <a:pt x="651" y="399"/>
                  </a:lnTo>
                  <a:lnTo>
                    <a:pt x="671" y="397"/>
                  </a:lnTo>
                  <a:lnTo>
                    <a:pt x="690" y="393"/>
                  </a:lnTo>
                  <a:lnTo>
                    <a:pt x="708" y="385"/>
                  </a:lnTo>
                  <a:lnTo>
                    <a:pt x="726" y="376"/>
                  </a:lnTo>
                  <a:lnTo>
                    <a:pt x="742" y="364"/>
                  </a:lnTo>
                  <a:lnTo>
                    <a:pt x="758" y="350"/>
                  </a:lnTo>
                  <a:lnTo>
                    <a:pt x="770" y="334"/>
                  </a:lnTo>
                  <a:lnTo>
                    <a:pt x="781" y="314"/>
                  </a:lnTo>
                  <a:lnTo>
                    <a:pt x="791" y="292"/>
                  </a:lnTo>
                  <a:lnTo>
                    <a:pt x="797" y="269"/>
                  </a:lnTo>
                  <a:lnTo>
                    <a:pt x="801" y="241"/>
                  </a:lnTo>
                  <a:lnTo>
                    <a:pt x="803" y="211"/>
                  </a:lnTo>
                  <a:lnTo>
                    <a:pt x="801" y="178"/>
                  </a:lnTo>
                  <a:lnTo>
                    <a:pt x="795" y="142"/>
                  </a:lnTo>
                  <a:lnTo>
                    <a:pt x="787" y="103"/>
                  </a:lnTo>
                  <a:lnTo>
                    <a:pt x="787" y="103"/>
                  </a:lnTo>
                  <a:lnTo>
                    <a:pt x="799" y="95"/>
                  </a:lnTo>
                  <a:lnTo>
                    <a:pt x="813" y="87"/>
                  </a:lnTo>
                  <a:lnTo>
                    <a:pt x="823" y="85"/>
                  </a:lnTo>
                  <a:lnTo>
                    <a:pt x="831" y="83"/>
                  </a:lnTo>
                  <a:lnTo>
                    <a:pt x="841" y="85"/>
                  </a:lnTo>
                  <a:lnTo>
                    <a:pt x="851" y="87"/>
                  </a:lnTo>
                  <a:lnTo>
                    <a:pt x="851" y="87"/>
                  </a:lnTo>
                  <a:lnTo>
                    <a:pt x="849" y="113"/>
                  </a:lnTo>
                  <a:lnTo>
                    <a:pt x="851" y="136"/>
                  </a:lnTo>
                  <a:lnTo>
                    <a:pt x="853" y="160"/>
                  </a:lnTo>
                  <a:lnTo>
                    <a:pt x="857" y="184"/>
                  </a:lnTo>
                  <a:lnTo>
                    <a:pt x="864" y="205"/>
                  </a:lnTo>
                  <a:lnTo>
                    <a:pt x="872" y="225"/>
                  </a:lnTo>
                  <a:lnTo>
                    <a:pt x="884" y="245"/>
                  </a:lnTo>
                  <a:lnTo>
                    <a:pt x="896" y="263"/>
                  </a:lnTo>
                  <a:lnTo>
                    <a:pt x="908" y="279"/>
                  </a:lnTo>
                  <a:lnTo>
                    <a:pt x="922" y="292"/>
                  </a:lnTo>
                  <a:lnTo>
                    <a:pt x="938" y="306"/>
                  </a:lnTo>
                  <a:lnTo>
                    <a:pt x="953" y="316"/>
                  </a:lnTo>
                  <a:lnTo>
                    <a:pt x="969" y="326"/>
                  </a:lnTo>
                  <a:lnTo>
                    <a:pt x="987" y="334"/>
                  </a:lnTo>
                  <a:lnTo>
                    <a:pt x="1003" y="338"/>
                  </a:lnTo>
                  <a:lnTo>
                    <a:pt x="1021" y="340"/>
                  </a:lnTo>
                  <a:lnTo>
                    <a:pt x="1036" y="342"/>
                  </a:lnTo>
                  <a:lnTo>
                    <a:pt x="1052" y="340"/>
                  </a:lnTo>
                  <a:lnTo>
                    <a:pt x="1068" y="334"/>
                  </a:lnTo>
                  <a:lnTo>
                    <a:pt x="1084" y="328"/>
                  </a:lnTo>
                  <a:lnTo>
                    <a:pt x="1098" y="318"/>
                  </a:lnTo>
                  <a:lnTo>
                    <a:pt x="1110" y="304"/>
                  </a:lnTo>
                  <a:lnTo>
                    <a:pt x="1122" y="289"/>
                  </a:lnTo>
                  <a:lnTo>
                    <a:pt x="1131" y="271"/>
                  </a:lnTo>
                  <a:lnTo>
                    <a:pt x="1141" y="249"/>
                  </a:lnTo>
                  <a:lnTo>
                    <a:pt x="1147" y="223"/>
                  </a:lnTo>
                  <a:lnTo>
                    <a:pt x="1151" y="196"/>
                  </a:lnTo>
                  <a:lnTo>
                    <a:pt x="1155" y="164"/>
                  </a:lnTo>
                  <a:lnTo>
                    <a:pt x="1155" y="128"/>
                  </a:lnTo>
                  <a:lnTo>
                    <a:pt x="1151" y="89"/>
                  </a:lnTo>
                  <a:lnTo>
                    <a:pt x="1147" y="47"/>
                  </a:lnTo>
                  <a:lnTo>
                    <a:pt x="1139" y="0"/>
                  </a:lnTo>
                  <a:lnTo>
                    <a:pt x="1139" y="0"/>
                  </a:lnTo>
                  <a:close/>
                  <a:moveTo>
                    <a:pt x="756" y="67"/>
                  </a:moveTo>
                  <a:lnTo>
                    <a:pt x="756" y="67"/>
                  </a:lnTo>
                  <a:lnTo>
                    <a:pt x="766" y="103"/>
                  </a:lnTo>
                  <a:lnTo>
                    <a:pt x="775" y="142"/>
                  </a:lnTo>
                  <a:lnTo>
                    <a:pt x="781" y="186"/>
                  </a:lnTo>
                  <a:lnTo>
                    <a:pt x="783" y="207"/>
                  </a:lnTo>
                  <a:lnTo>
                    <a:pt x="783" y="227"/>
                  </a:lnTo>
                  <a:lnTo>
                    <a:pt x="781" y="249"/>
                  </a:lnTo>
                  <a:lnTo>
                    <a:pt x="779" y="269"/>
                  </a:lnTo>
                  <a:lnTo>
                    <a:pt x="773" y="289"/>
                  </a:lnTo>
                  <a:lnTo>
                    <a:pt x="766" y="306"/>
                  </a:lnTo>
                  <a:lnTo>
                    <a:pt x="758" y="324"/>
                  </a:lnTo>
                  <a:lnTo>
                    <a:pt x="746" y="338"/>
                  </a:lnTo>
                  <a:lnTo>
                    <a:pt x="732" y="352"/>
                  </a:lnTo>
                  <a:lnTo>
                    <a:pt x="714" y="362"/>
                  </a:lnTo>
                  <a:lnTo>
                    <a:pt x="714" y="362"/>
                  </a:lnTo>
                  <a:lnTo>
                    <a:pt x="696" y="370"/>
                  </a:lnTo>
                  <a:lnTo>
                    <a:pt x="677" y="376"/>
                  </a:lnTo>
                  <a:lnTo>
                    <a:pt x="657" y="378"/>
                  </a:lnTo>
                  <a:lnTo>
                    <a:pt x="637" y="379"/>
                  </a:lnTo>
                  <a:lnTo>
                    <a:pt x="619" y="378"/>
                  </a:lnTo>
                  <a:lnTo>
                    <a:pt x="599" y="376"/>
                  </a:lnTo>
                  <a:lnTo>
                    <a:pt x="582" y="370"/>
                  </a:lnTo>
                  <a:lnTo>
                    <a:pt x="562" y="364"/>
                  </a:lnTo>
                  <a:lnTo>
                    <a:pt x="544" y="356"/>
                  </a:lnTo>
                  <a:lnTo>
                    <a:pt x="528" y="346"/>
                  </a:lnTo>
                  <a:lnTo>
                    <a:pt x="510" y="334"/>
                  </a:lnTo>
                  <a:lnTo>
                    <a:pt x="497" y="322"/>
                  </a:lnTo>
                  <a:lnTo>
                    <a:pt x="481" y="310"/>
                  </a:lnTo>
                  <a:lnTo>
                    <a:pt x="469" y="296"/>
                  </a:lnTo>
                  <a:lnTo>
                    <a:pt x="457" y="283"/>
                  </a:lnTo>
                  <a:lnTo>
                    <a:pt x="447" y="269"/>
                  </a:lnTo>
                  <a:lnTo>
                    <a:pt x="447" y="269"/>
                  </a:lnTo>
                  <a:lnTo>
                    <a:pt x="437" y="251"/>
                  </a:lnTo>
                  <a:lnTo>
                    <a:pt x="431" y="235"/>
                  </a:lnTo>
                  <a:lnTo>
                    <a:pt x="425" y="219"/>
                  </a:lnTo>
                  <a:lnTo>
                    <a:pt x="421" y="202"/>
                  </a:lnTo>
                  <a:lnTo>
                    <a:pt x="421" y="184"/>
                  </a:lnTo>
                  <a:lnTo>
                    <a:pt x="421" y="166"/>
                  </a:lnTo>
                  <a:lnTo>
                    <a:pt x="423" y="150"/>
                  </a:lnTo>
                  <a:lnTo>
                    <a:pt x="425" y="132"/>
                  </a:lnTo>
                  <a:lnTo>
                    <a:pt x="425" y="132"/>
                  </a:lnTo>
                  <a:lnTo>
                    <a:pt x="439" y="126"/>
                  </a:lnTo>
                  <a:lnTo>
                    <a:pt x="455" y="122"/>
                  </a:lnTo>
                  <a:lnTo>
                    <a:pt x="481" y="117"/>
                  </a:lnTo>
                  <a:lnTo>
                    <a:pt x="481" y="117"/>
                  </a:lnTo>
                  <a:lnTo>
                    <a:pt x="536" y="103"/>
                  </a:lnTo>
                  <a:lnTo>
                    <a:pt x="592" y="93"/>
                  </a:lnTo>
                  <a:lnTo>
                    <a:pt x="592" y="93"/>
                  </a:lnTo>
                  <a:lnTo>
                    <a:pt x="706" y="73"/>
                  </a:lnTo>
                  <a:lnTo>
                    <a:pt x="706" y="73"/>
                  </a:lnTo>
                  <a:lnTo>
                    <a:pt x="756" y="67"/>
                  </a:lnTo>
                  <a:lnTo>
                    <a:pt x="756" y="67"/>
                  </a:lnTo>
                  <a:close/>
                  <a:moveTo>
                    <a:pt x="1123" y="20"/>
                  </a:moveTo>
                  <a:lnTo>
                    <a:pt x="1123" y="20"/>
                  </a:lnTo>
                  <a:lnTo>
                    <a:pt x="1131" y="73"/>
                  </a:lnTo>
                  <a:lnTo>
                    <a:pt x="1135" y="103"/>
                  </a:lnTo>
                  <a:lnTo>
                    <a:pt x="1135" y="130"/>
                  </a:lnTo>
                  <a:lnTo>
                    <a:pt x="1135" y="160"/>
                  </a:lnTo>
                  <a:lnTo>
                    <a:pt x="1133" y="188"/>
                  </a:lnTo>
                  <a:lnTo>
                    <a:pt x="1129" y="215"/>
                  </a:lnTo>
                  <a:lnTo>
                    <a:pt x="1123" y="241"/>
                  </a:lnTo>
                  <a:lnTo>
                    <a:pt x="1123" y="241"/>
                  </a:lnTo>
                  <a:lnTo>
                    <a:pt x="1120" y="255"/>
                  </a:lnTo>
                  <a:lnTo>
                    <a:pt x="1114" y="267"/>
                  </a:lnTo>
                  <a:lnTo>
                    <a:pt x="1106" y="281"/>
                  </a:lnTo>
                  <a:lnTo>
                    <a:pt x="1098" y="291"/>
                  </a:lnTo>
                  <a:lnTo>
                    <a:pt x="1088" y="300"/>
                  </a:lnTo>
                  <a:lnTo>
                    <a:pt x="1078" y="310"/>
                  </a:lnTo>
                  <a:lnTo>
                    <a:pt x="1064" y="316"/>
                  </a:lnTo>
                  <a:lnTo>
                    <a:pt x="1050" y="320"/>
                  </a:lnTo>
                  <a:lnTo>
                    <a:pt x="1050" y="320"/>
                  </a:lnTo>
                  <a:lnTo>
                    <a:pt x="1031" y="322"/>
                  </a:lnTo>
                  <a:lnTo>
                    <a:pt x="1011" y="322"/>
                  </a:lnTo>
                  <a:lnTo>
                    <a:pt x="993" y="316"/>
                  </a:lnTo>
                  <a:lnTo>
                    <a:pt x="973" y="308"/>
                  </a:lnTo>
                  <a:lnTo>
                    <a:pt x="957" y="296"/>
                  </a:lnTo>
                  <a:lnTo>
                    <a:pt x="940" y="285"/>
                  </a:lnTo>
                  <a:lnTo>
                    <a:pt x="926" y="271"/>
                  </a:lnTo>
                  <a:lnTo>
                    <a:pt x="914" y="255"/>
                  </a:lnTo>
                  <a:lnTo>
                    <a:pt x="914" y="255"/>
                  </a:lnTo>
                  <a:lnTo>
                    <a:pt x="898" y="233"/>
                  </a:lnTo>
                  <a:lnTo>
                    <a:pt x="886" y="209"/>
                  </a:lnTo>
                  <a:lnTo>
                    <a:pt x="876" y="186"/>
                  </a:lnTo>
                  <a:lnTo>
                    <a:pt x="870" y="160"/>
                  </a:lnTo>
                  <a:lnTo>
                    <a:pt x="868" y="134"/>
                  </a:lnTo>
                  <a:lnTo>
                    <a:pt x="868" y="107"/>
                  </a:lnTo>
                  <a:lnTo>
                    <a:pt x="870" y="81"/>
                  </a:lnTo>
                  <a:lnTo>
                    <a:pt x="876" y="55"/>
                  </a:lnTo>
                  <a:lnTo>
                    <a:pt x="876" y="55"/>
                  </a:lnTo>
                  <a:lnTo>
                    <a:pt x="894" y="49"/>
                  </a:lnTo>
                  <a:lnTo>
                    <a:pt x="920" y="43"/>
                  </a:lnTo>
                  <a:lnTo>
                    <a:pt x="989" y="33"/>
                  </a:lnTo>
                  <a:lnTo>
                    <a:pt x="1066" y="24"/>
                  </a:lnTo>
                  <a:lnTo>
                    <a:pt x="1123" y="20"/>
                  </a:lnTo>
                  <a:lnTo>
                    <a:pt x="1123" y="20"/>
                  </a:lnTo>
                  <a:close/>
                </a:path>
              </a:pathLst>
            </a:custGeom>
            <a:solidFill>
              <a:srgbClr val="595A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sz="2800">
                <a:latin typeface="Times New Roman" panose="02020603050405020304" pitchFamily="18" charset="0"/>
                <a:cs typeface="Times New Roman" panose="02020603050405020304" pitchFamily="18" charset="0"/>
              </a:endParaRPr>
            </a:p>
          </p:txBody>
        </p:sp>
        <p:sp>
          <p:nvSpPr>
            <p:cNvPr id="477" name="Freeform 46"/>
            <p:cNvSpPr/>
            <p:nvPr/>
          </p:nvSpPr>
          <p:spPr bwMode="auto">
            <a:xfrm>
              <a:off x="7870826" y="5576888"/>
              <a:ext cx="512763" cy="927100"/>
            </a:xfrm>
            <a:custGeom>
              <a:avLst/>
              <a:gdLst>
                <a:gd name="T0" fmla="*/ 303 w 323"/>
                <a:gd name="T1" fmla="*/ 297 h 584"/>
                <a:gd name="T2" fmla="*/ 271 w 323"/>
                <a:gd name="T3" fmla="*/ 421 h 584"/>
                <a:gd name="T4" fmla="*/ 230 w 323"/>
                <a:gd name="T5" fmla="*/ 542 h 584"/>
                <a:gd name="T6" fmla="*/ 220 w 323"/>
                <a:gd name="T7" fmla="*/ 566 h 584"/>
                <a:gd name="T8" fmla="*/ 216 w 323"/>
                <a:gd name="T9" fmla="*/ 572 h 584"/>
                <a:gd name="T10" fmla="*/ 202 w 323"/>
                <a:gd name="T11" fmla="*/ 580 h 584"/>
                <a:gd name="T12" fmla="*/ 168 w 323"/>
                <a:gd name="T13" fmla="*/ 584 h 584"/>
                <a:gd name="T14" fmla="*/ 153 w 323"/>
                <a:gd name="T15" fmla="*/ 584 h 584"/>
                <a:gd name="T16" fmla="*/ 115 w 323"/>
                <a:gd name="T17" fmla="*/ 582 h 584"/>
                <a:gd name="T18" fmla="*/ 77 w 323"/>
                <a:gd name="T19" fmla="*/ 572 h 584"/>
                <a:gd name="T20" fmla="*/ 75 w 323"/>
                <a:gd name="T21" fmla="*/ 572 h 584"/>
                <a:gd name="T22" fmla="*/ 36 w 323"/>
                <a:gd name="T23" fmla="*/ 532 h 584"/>
                <a:gd name="T24" fmla="*/ 4 w 323"/>
                <a:gd name="T25" fmla="*/ 493 h 584"/>
                <a:gd name="T26" fmla="*/ 0 w 323"/>
                <a:gd name="T27" fmla="*/ 485 h 584"/>
                <a:gd name="T28" fmla="*/ 2 w 323"/>
                <a:gd name="T29" fmla="*/ 461 h 584"/>
                <a:gd name="T30" fmla="*/ 18 w 323"/>
                <a:gd name="T31" fmla="*/ 408 h 584"/>
                <a:gd name="T32" fmla="*/ 34 w 323"/>
                <a:gd name="T33" fmla="*/ 356 h 584"/>
                <a:gd name="T34" fmla="*/ 56 w 323"/>
                <a:gd name="T35" fmla="*/ 295 h 584"/>
                <a:gd name="T36" fmla="*/ 99 w 323"/>
                <a:gd name="T37" fmla="*/ 210 h 584"/>
                <a:gd name="T38" fmla="*/ 119 w 323"/>
                <a:gd name="T39" fmla="*/ 160 h 584"/>
                <a:gd name="T40" fmla="*/ 123 w 323"/>
                <a:gd name="T41" fmla="*/ 137 h 584"/>
                <a:gd name="T42" fmla="*/ 123 w 323"/>
                <a:gd name="T43" fmla="*/ 119 h 584"/>
                <a:gd name="T44" fmla="*/ 115 w 323"/>
                <a:gd name="T45" fmla="*/ 83 h 584"/>
                <a:gd name="T46" fmla="*/ 91 w 323"/>
                <a:gd name="T47" fmla="*/ 30 h 584"/>
                <a:gd name="T48" fmla="*/ 75 w 323"/>
                <a:gd name="T49" fmla="*/ 0 h 584"/>
                <a:gd name="T50" fmla="*/ 129 w 323"/>
                <a:gd name="T51" fmla="*/ 0 h 584"/>
                <a:gd name="T52" fmla="*/ 184 w 323"/>
                <a:gd name="T53" fmla="*/ 6 h 584"/>
                <a:gd name="T54" fmla="*/ 240 w 323"/>
                <a:gd name="T55" fmla="*/ 20 h 584"/>
                <a:gd name="T56" fmla="*/ 289 w 323"/>
                <a:gd name="T57" fmla="*/ 42 h 584"/>
                <a:gd name="T58" fmla="*/ 299 w 323"/>
                <a:gd name="T59" fmla="*/ 48 h 584"/>
                <a:gd name="T60" fmla="*/ 313 w 323"/>
                <a:gd name="T61" fmla="*/ 62 h 584"/>
                <a:gd name="T62" fmla="*/ 317 w 323"/>
                <a:gd name="T63" fmla="*/ 70 h 584"/>
                <a:gd name="T64" fmla="*/ 323 w 323"/>
                <a:gd name="T65" fmla="*/ 87 h 584"/>
                <a:gd name="T66" fmla="*/ 321 w 323"/>
                <a:gd name="T67" fmla="*/ 129 h 584"/>
                <a:gd name="T68" fmla="*/ 321 w 323"/>
                <a:gd name="T69" fmla="*/ 147 h 584"/>
                <a:gd name="T70" fmla="*/ 319 w 323"/>
                <a:gd name="T71" fmla="*/ 194 h 584"/>
                <a:gd name="T72" fmla="*/ 313 w 323"/>
                <a:gd name="T73" fmla="*/ 242 h 584"/>
                <a:gd name="T74" fmla="*/ 303 w 323"/>
                <a:gd name="T75" fmla="*/ 297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3" h="584">
                  <a:moveTo>
                    <a:pt x="303" y="297"/>
                  </a:moveTo>
                  <a:lnTo>
                    <a:pt x="303" y="297"/>
                  </a:lnTo>
                  <a:lnTo>
                    <a:pt x="289" y="360"/>
                  </a:lnTo>
                  <a:lnTo>
                    <a:pt x="271" y="421"/>
                  </a:lnTo>
                  <a:lnTo>
                    <a:pt x="230" y="542"/>
                  </a:lnTo>
                  <a:lnTo>
                    <a:pt x="230" y="542"/>
                  </a:lnTo>
                  <a:lnTo>
                    <a:pt x="224" y="558"/>
                  </a:lnTo>
                  <a:lnTo>
                    <a:pt x="220" y="566"/>
                  </a:lnTo>
                  <a:lnTo>
                    <a:pt x="216" y="572"/>
                  </a:lnTo>
                  <a:lnTo>
                    <a:pt x="216" y="572"/>
                  </a:lnTo>
                  <a:lnTo>
                    <a:pt x="210" y="578"/>
                  </a:lnTo>
                  <a:lnTo>
                    <a:pt x="202" y="580"/>
                  </a:lnTo>
                  <a:lnTo>
                    <a:pt x="186" y="584"/>
                  </a:lnTo>
                  <a:lnTo>
                    <a:pt x="168" y="584"/>
                  </a:lnTo>
                  <a:lnTo>
                    <a:pt x="153" y="584"/>
                  </a:lnTo>
                  <a:lnTo>
                    <a:pt x="153" y="584"/>
                  </a:lnTo>
                  <a:lnTo>
                    <a:pt x="133" y="584"/>
                  </a:lnTo>
                  <a:lnTo>
                    <a:pt x="115" y="582"/>
                  </a:lnTo>
                  <a:lnTo>
                    <a:pt x="95" y="578"/>
                  </a:lnTo>
                  <a:lnTo>
                    <a:pt x="77" y="572"/>
                  </a:lnTo>
                  <a:lnTo>
                    <a:pt x="77" y="572"/>
                  </a:lnTo>
                  <a:lnTo>
                    <a:pt x="75" y="572"/>
                  </a:lnTo>
                  <a:lnTo>
                    <a:pt x="75" y="572"/>
                  </a:lnTo>
                  <a:lnTo>
                    <a:pt x="36" y="532"/>
                  </a:lnTo>
                  <a:lnTo>
                    <a:pt x="16" y="510"/>
                  </a:lnTo>
                  <a:lnTo>
                    <a:pt x="4" y="493"/>
                  </a:lnTo>
                  <a:lnTo>
                    <a:pt x="4" y="493"/>
                  </a:lnTo>
                  <a:lnTo>
                    <a:pt x="0" y="485"/>
                  </a:lnTo>
                  <a:lnTo>
                    <a:pt x="0" y="473"/>
                  </a:lnTo>
                  <a:lnTo>
                    <a:pt x="2" y="461"/>
                  </a:lnTo>
                  <a:lnTo>
                    <a:pt x="4" y="447"/>
                  </a:lnTo>
                  <a:lnTo>
                    <a:pt x="18" y="408"/>
                  </a:lnTo>
                  <a:lnTo>
                    <a:pt x="34" y="356"/>
                  </a:lnTo>
                  <a:lnTo>
                    <a:pt x="34" y="356"/>
                  </a:lnTo>
                  <a:lnTo>
                    <a:pt x="44" y="325"/>
                  </a:lnTo>
                  <a:lnTo>
                    <a:pt x="56" y="295"/>
                  </a:lnTo>
                  <a:lnTo>
                    <a:pt x="85" y="238"/>
                  </a:lnTo>
                  <a:lnTo>
                    <a:pt x="99" y="210"/>
                  </a:lnTo>
                  <a:lnTo>
                    <a:pt x="111" y="184"/>
                  </a:lnTo>
                  <a:lnTo>
                    <a:pt x="119" y="160"/>
                  </a:lnTo>
                  <a:lnTo>
                    <a:pt x="123" y="149"/>
                  </a:lnTo>
                  <a:lnTo>
                    <a:pt x="123" y="137"/>
                  </a:lnTo>
                  <a:lnTo>
                    <a:pt x="123" y="137"/>
                  </a:lnTo>
                  <a:lnTo>
                    <a:pt x="123" y="119"/>
                  </a:lnTo>
                  <a:lnTo>
                    <a:pt x="121" y="101"/>
                  </a:lnTo>
                  <a:lnTo>
                    <a:pt x="115" y="83"/>
                  </a:lnTo>
                  <a:lnTo>
                    <a:pt x="109" y="64"/>
                  </a:lnTo>
                  <a:lnTo>
                    <a:pt x="91" y="30"/>
                  </a:lnTo>
                  <a:lnTo>
                    <a:pt x="75" y="0"/>
                  </a:lnTo>
                  <a:lnTo>
                    <a:pt x="75" y="0"/>
                  </a:lnTo>
                  <a:lnTo>
                    <a:pt x="101" y="0"/>
                  </a:lnTo>
                  <a:lnTo>
                    <a:pt x="129" y="0"/>
                  </a:lnTo>
                  <a:lnTo>
                    <a:pt x="157" y="2"/>
                  </a:lnTo>
                  <a:lnTo>
                    <a:pt x="184" y="6"/>
                  </a:lnTo>
                  <a:lnTo>
                    <a:pt x="212" y="12"/>
                  </a:lnTo>
                  <a:lnTo>
                    <a:pt x="240" y="20"/>
                  </a:lnTo>
                  <a:lnTo>
                    <a:pt x="265" y="30"/>
                  </a:lnTo>
                  <a:lnTo>
                    <a:pt x="289" y="42"/>
                  </a:lnTo>
                  <a:lnTo>
                    <a:pt x="289" y="42"/>
                  </a:lnTo>
                  <a:lnTo>
                    <a:pt x="299" y="48"/>
                  </a:lnTo>
                  <a:lnTo>
                    <a:pt x="307" y="54"/>
                  </a:lnTo>
                  <a:lnTo>
                    <a:pt x="313" y="62"/>
                  </a:lnTo>
                  <a:lnTo>
                    <a:pt x="317" y="70"/>
                  </a:lnTo>
                  <a:lnTo>
                    <a:pt x="317" y="70"/>
                  </a:lnTo>
                  <a:lnTo>
                    <a:pt x="321" y="77"/>
                  </a:lnTo>
                  <a:lnTo>
                    <a:pt x="323" y="87"/>
                  </a:lnTo>
                  <a:lnTo>
                    <a:pt x="323" y="107"/>
                  </a:lnTo>
                  <a:lnTo>
                    <a:pt x="321" y="129"/>
                  </a:lnTo>
                  <a:lnTo>
                    <a:pt x="321" y="147"/>
                  </a:lnTo>
                  <a:lnTo>
                    <a:pt x="321" y="147"/>
                  </a:lnTo>
                  <a:lnTo>
                    <a:pt x="319" y="170"/>
                  </a:lnTo>
                  <a:lnTo>
                    <a:pt x="319" y="194"/>
                  </a:lnTo>
                  <a:lnTo>
                    <a:pt x="313" y="242"/>
                  </a:lnTo>
                  <a:lnTo>
                    <a:pt x="313" y="242"/>
                  </a:lnTo>
                  <a:lnTo>
                    <a:pt x="303" y="297"/>
                  </a:lnTo>
                  <a:lnTo>
                    <a:pt x="303" y="297"/>
                  </a:lnTo>
                  <a:close/>
                </a:path>
              </a:pathLst>
            </a:custGeom>
            <a:solidFill>
              <a:srgbClr val="4B5F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sz="2800">
                <a:latin typeface="Times New Roman" panose="02020603050405020304" pitchFamily="18" charset="0"/>
                <a:cs typeface="Times New Roman" panose="02020603050405020304" pitchFamily="18" charset="0"/>
              </a:endParaRPr>
            </a:p>
          </p:txBody>
        </p:sp>
        <p:sp>
          <p:nvSpPr>
            <p:cNvPr id="478" name="Freeform 47"/>
            <p:cNvSpPr/>
            <p:nvPr/>
          </p:nvSpPr>
          <p:spPr bwMode="auto">
            <a:xfrm>
              <a:off x="4189413" y="2944813"/>
              <a:ext cx="944563" cy="623888"/>
            </a:xfrm>
            <a:custGeom>
              <a:avLst/>
              <a:gdLst>
                <a:gd name="T0" fmla="*/ 395 w 595"/>
                <a:gd name="T1" fmla="*/ 351 h 393"/>
                <a:gd name="T2" fmla="*/ 314 w 595"/>
                <a:gd name="T3" fmla="*/ 324 h 393"/>
                <a:gd name="T4" fmla="*/ 239 w 595"/>
                <a:gd name="T5" fmla="*/ 284 h 393"/>
                <a:gd name="T6" fmla="*/ 172 w 595"/>
                <a:gd name="T7" fmla="*/ 235 h 393"/>
                <a:gd name="T8" fmla="*/ 116 w 595"/>
                <a:gd name="T9" fmla="*/ 181 h 393"/>
                <a:gd name="T10" fmla="*/ 71 w 595"/>
                <a:gd name="T11" fmla="*/ 126 h 393"/>
                <a:gd name="T12" fmla="*/ 41 w 595"/>
                <a:gd name="T13" fmla="*/ 77 h 393"/>
                <a:gd name="T14" fmla="*/ 27 w 595"/>
                <a:gd name="T15" fmla="*/ 37 h 393"/>
                <a:gd name="T16" fmla="*/ 27 w 595"/>
                <a:gd name="T17" fmla="*/ 15 h 393"/>
                <a:gd name="T18" fmla="*/ 31 w 595"/>
                <a:gd name="T19" fmla="*/ 11 h 393"/>
                <a:gd name="T20" fmla="*/ 0 w 595"/>
                <a:gd name="T21" fmla="*/ 19 h 393"/>
                <a:gd name="T22" fmla="*/ 0 w 595"/>
                <a:gd name="T23" fmla="*/ 41 h 393"/>
                <a:gd name="T24" fmla="*/ 4 w 595"/>
                <a:gd name="T25" fmla="*/ 71 h 393"/>
                <a:gd name="T26" fmla="*/ 15 w 595"/>
                <a:gd name="T27" fmla="*/ 104 h 393"/>
                <a:gd name="T28" fmla="*/ 37 w 595"/>
                <a:gd name="T29" fmla="*/ 144 h 393"/>
                <a:gd name="T30" fmla="*/ 51 w 595"/>
                <a:gd name="T31" fmla="*/ 166 h 393"/>
                <a:gd name="T32" fmla="*/ 85 w 595"/>
                <a:gd name="T33" fmla="*/ 207 h 393"/>
                <a:gd name="T34" fmla="*/ 124 w 595"/>
                <a:gd name="T35" fmla="*/ 247 h 393"/>
                <a:gd name="T36" fmla="*/ 189 w 595"/>
                <a:gd name="T37" fmla="*/ 300 h 393"/>
                <a:gd name="T38" fmla="*/ 259 w 595"/>
                <a:gd name="T39" fmla="*/ 344 h 393"/>
                <a:gd name="T40" fmla="*/ 304 w 595"/>
                <a:gd name="T41" fmla="*/ 365 h 393"/>
                <a:gd name="T42" fmla="*/ 348 w 595"/>
                <a:gd name="T43" fmla="*/ 379 h 393"/>
                <a:gd name="T44" fmla="*/ 367 w 595"/>
                <a:gd name="T45" fmla="*/ 385 h 393"/>
                <a:gd name="T46" fmla="*/ 417 w 595"/>
                <a:gd name="T47" fmla="*/ 391 h 393"/>
                <a:gd name="T48" fmla="*/ 486 w 595"/>
                <a:gd name="T49" fmla="*/ 393 h 393"/>
                <a:gd name="T50" fmla="*/ 538 w 595"/>
                <a:gd name="T51" fmla="*/ 383 h 393"/>
                <a:gd name="T52" fmla="*/ 549 w 595"/>
                <a:gd name="T53" fmla="*/ 377 h 393"/>
                <a:gd name="T54" fmla="*/ 569 w 595"/>
                <a:gd name="T55" fmla="*/ 365 h 393"/>
                <a:gd name="T56" fmla="*/ 577 w 595"/>
                <a:gd name="T57" fmla="*/ 357 h 393"/>
                <a:gd name="T58" fmla="*/ 591 w 595"/>
                <a:gd name="T59" fmla="*/ 328 h 393"/>
                <a:gd name="T60" fmla="*/ 595 w 595"/>
                <a:gd name="T61" fmla="*/ 290 h 393"/>
                <a:gd name="T62" fmla="*/ 593 w 595"/>
                <a:gd name="T63" fmla="*/ 249 h 393"/>
                <a:gd name="T64" fmla="*/ 587 w 595"/>
                <a:gd name="T65" fmla="*/ 207 h 393"/>
                <a:gd name="T66" fmla="*/ 573 w 595"/>
                <a:gd name="T67" fmla="*/ 166 h 393"/>
                <a:gd name="T68" fmla="*/ 551 w 595"/>
                <a:gd name="T69" fmla="*/ 108 h 393"/>
                <a:gd name="T70" fmla="*/ 526 w 595"/>
                <a:gd name="T71" fmla="*/ 49 h 393"/>
                <a:gd name="T72" fmla="*/ 508 w 595"/>
                <a:gd name="T73" fmla="*/ 5 h 393"/>
                <a:gd name="T74" fmla="*/ 474 w 595"/>
                <a:gd name="T75" fmla="*/ 0 h 393"/>
                <a:gd name="T76" fmla="*/ 504 w 595"/>
                <a:gd name="T77" fmla="*/ 57 h 393"/>
                <a:gd name="T78" fmla="*/ 541 w 595"/>
                <a:gd name="T79" fmla="*/ 144 h 393"/>
                <a:gd name="T80" fmla="*/ 551 w 595"/>
                <a:gd name="T81" fmla="*/ 179 h 393"/>
                <a:gd name="T82" fmla="*/ 563 w 595"/>
                <a:gd name="T83" fmla="*/ 243 h 393"/>
                <a:gd name="T84" fmla="*/ 557 w 595"/>
                <a:gd name="T85" fmla="*/ 292 h 393"/>
                <a:gd name="T86" fmla="*/ 541 w 595"/>
                <a:gd name="T87" fmla="*/ 328 h 393"/>
                <a:gd name="T88" fmla="*/ 528 w 595"/>
                <a:gd name="T89" fmla="*/ 342 h 393"/>
                <a:gd name="T90" fmla="*/ 504 w 595"/>
                <a:gd name="T91" fmla="*/ 353 h 393"/>
                <a:gd name="T92" fmla="*/ 474 w 595"/>
                <a:gd name="T93" fmla="*/ 357 h 393"/>
                <a:gd name="T94" fmla="*/ 454 w 595"/>
                <a:gd name="T95" fmla="*/ 357 h 393"/>
                <a:gd name="T96" fmla="*/ 395 w 595"/>
                <a:gd name="T97" fmla="*/ 351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95" h="393">
                  <a:moveTo>
                    <a:pt x="395" y="351"/>
                  </a:moveTo>
                  <a:lnTo>
                    <a:pt x="395" y="351"/>
                  </a:lnTo>
                  <a:lnTo>
                    <a:pt x="354" y="340"/>
                  </a:lnTo>
                  <a:lnTo>
                    <a:pt x="314" y="324"/>
                  </a:lnTo>
                  <a:lnTo>
                    <a:pt x="274" y="306"/>
                  </a:lnTo>
                  <a:lnTo>
                    <a:pt x="239" y="284"/>
                  </a:lnTo>
                  <a:lnTo>
                    <a:pt x="203" y="261"/>
                  </a:lnTo>
                  <a:lnTo>
                    <a:pt x="172" y="235"/>
                  </a:lnTo>
                  <a:lnTo>
                    <a:pt x="142" y="207"/>
                  </a:lnTo>
                  <a:lnTo>
                    <a:pt x="116" y="181"/>
                  </a:lnTo>
                  <a:lnTo>
                    <a:pt x="93" y="154"/>
                  </a:lnTo>
                  <a:lnTo>
                    <a:pt x="71" y="126"/>
                  </a:lnTo>
                  <a:lnTo>
                    <a:pt x="55" y="100"/>
                  </a:lnTo>
                  <a:lnTo>
                    <a:pt x="41" y="77"/>
                  </a:lnTo>
                  <a:lnTo>
                    <a:pt x="31" y="55"/>
                  </a:lnTo>
                  <a:lnTo>
                    <a:pt x="27" y="37"/>
                  </a:lnTo>
                  <a:lnTo>
                    <a:pt x="27" y="21"/>
                  </a:lnTo>
                  <a:lnTo>
                    <a:pt x="27" y="15"/>
                  </a:lnTo>
                  <a:lnTo>
                    <a:pt x="31" y="11"/>
                  </a:lnTo>
                  <a:lnTo>
                    <a:pt x="31" y="11"/>
                  </a:lnTo>
                  <a:lnTo>
                    <a:pt x="0" y="19"/>
                  </a:lnTo>
                  <a:lnTo>
                    <a:pt x="0" y="19"/>
                  </a:lnTo>
                  <a:lnTo>
                    <a:pt x="0" y="29"/>
                  </a:lnTo>
                  <a:lnTo>
                    <a:pt x="0" y="41"/>
                  </a:lnTo>
                  <a:lnTo>
                    <a:pt x="0" y="55"/>
                  </a:lnTo>
                  <a:lnTo>
                    <a:pt x="4" y="71"/>
                  </a:lnTo>
                  <a:lnTo>
                    <a:pt x="8" y="87"/>
                  </a:lnTo>
                  <a:lnTo>
                    <a:pt x="15" y="104"/>
                  </a:lnTo>
                  <a:lnTo>
                    <a:pt x="25" y="124"/>
                  </a:lnTo>
                  <a:lnTo>
                    <a:pt x="37" y="144"/>
                  </a:lnTo>
                  <a:lnTo>
                    <a:pt x="37" y="144"/>
                  </a:lnTo>
                  <a:lnTo>
                    <a:pt x="51" y="166"/>
                  </a:lnTo>
                  <a:lnTo>
                    <a:pt x="69" y="187"/>
                  </a:lnTo>
                  <a:lnTo>
                    <a:pt x="85" y="207"/>
                  </a:lnTo>
                  <a:lnTo>
                    <a:pt x="104" y="227"/>
                  </a:lnTo>
                  <a:lnTo>
                    <a:pt x="124" y="247"/>
                  </a:lnTo>
                  <a:lnTo>
                    <a:pt x="146" y="266"/>
                  </a:lnTo>
                  <a:lnTo>
                    <a:pt x="189" y="300"/>
                  </a:lnTo>
                  <a:lnTo>
                    <a:pt x="235" y="330"/>
                  </a:lnTo>
                  <a:lnTo>
                    <a:pt x="259" y="344"/>
                  </a:lnTo>
                  <a:lnTo>
                    <a:pt x="280" y="355"/>
                  </a:lnTo>
                  <a:lnTo>
                    <a:pt x="304" y="365"/>
                  </a:lnTo>
                  <a:lnTo>
                    <a:pt x="326" y="373"/>
                  </a:lnTo>
                  <a:lnTo>
                    <a:pt x="348" y="379"/>
                  </a:lnTo>
                  <a:lnTo>
                    <a:pt x="367" y="385"/>
                  </a:lnTo>
                  <a:lnTo>
                    <a:pt x="367" y="385"/>
                  </a:lnTo>
                  <a:lnTo>
                    <a:pt x="417" y="391"/>
                  </a:lnTo>
                  <a:lnTo>
                    <a:pt x="417" y="391"/>
                  </a:lnTo>
                  <a:lnTo>
                    <a:pt x="452" y="393"/>
                  </a:lnTo>
                  <a:lnTo>
                    <a:pt x="486" y="393"/>
                  </a:lnTo>
                  <a:lnTo>
                    <a:pt x="514" y="389"/>
                  </a:lnTo>
                  <a:lnTo>
                    <a:pt x="538" y="383"/>
                  </a:lnTo>
                  <a:lnTo>
                    <a:pt x="538" y="383"/>
                  </a:lnTo>
                  <a:lnTo>
                    <a:pt x="549" y="377"/>
                  </a:lnTo>
                  <a:lnTo>
                    <a:pt x="561" y="371"/>
                  </a:lnTo>
                  <a:lnTo>
                    <a:pt x="569" y="365"/>
                  </a:lnTo>
                  <a:lnTo>
                    <a:pt x="577" y="357"/>
                  </a:lnTo>
                  <a:lnTo>
                    <a:pt x="577" y="357"/>
                  </a:lnTo>
                  <a:lnTo>
                    <a:pt x="585" y="344"/>
                  </a:lnTo>
                  <a:lnTo>
                    <a:pt x="591" y="328"/>
                  </a:lnTo>
                  <a:lnTo>
                    <a:pt x="595" y="310"/>
                  </a:lnTo>
                  <a:lnTo>
                    <a:pt x="595" y="290"/>
                  </a:lnTo>
                  <a:lnTo>
                    <a:pt x="595" y="268"/>
                  </a:lnTo>
                  <a:lnTo>
                    <a:pt x="593" y="249"/>
                  </a:lnTo>
                  <a:lnTo>
                    <a:pt x="591" y="227"/>
                  </a:lnTo>
                  <a:lnTo>
                    <a:pt x="587" y="207"/>
                  </a:lnTo>
                  <a:lnTo>
                    <a:pt x="587" y="207"/>
                  </a:lnTo>
                  <a:lnTo>
                    <a:pt x="573" y="166"/>
                  </a:lnTo>
                  <a:lnTo>
                    <a:pt x="551" y="108"/>
                  </a:lnTo>
                  <a:lnTo>
                    <a:pt x="551" y="108"/>
                  </a:lnTo>
                  <a:lnTo>
                    <a:pt x="526" y="49"/>
                  </a:lnTo>
                  <a:lnTo>
                    <a:pt x="526" y="49"/>
                  </a:lnTo>
                  <a:lnTo>
                    <a:pt x="508" y="5"/>
                  </a:lnTo>
                  <a:lnTo>
                    <a:pt x="508" y="5"/>
                  </a:lnTo>
                  <a:lnTo>
                    <a:pt x="474" y="0"/>
                  </a:lnTo>
                  <a:lnTo>
                    <a:pt x="474" y="0"/>
                  </a:lnTo>
                  <a:lnTo>
                    <a:pt x="504" y="57"/>
                  </a:lnTo>
                  <a:lnTo>
                    <a:pt x="504" y="57"/>
                  </a:lnTo>
                  <a:lnTo>
                    <a:pt x="526" y="102"/>
                  </a:lnTo>
                  <a:lnTo>
                    <a:pt x="541" y="144"/>
                  </a:lnTo>
                  <a:lnTo>
                    <a:pt x="541" y="144"/>
                  </a:lnTo>
                  <a:lnTo>
                    <a:pt x="551" y="179"/>
                  </a:lnTo>
                  <a:lnTo>
                    <a:pt x="559" y="213"/>
                  </a:lnTo>
                  <a:lnTo>
                    <a:pt x="563" y="243"/>
                  </a:lnTo>
                  <a:lnTo>
                    <a:pt x="561" y="268"/>
                  </a:lnTo>
                  <a:lnTo>
                    <a:pt x="557" y="292"/>
                  </a:lnTo>
                  <a:lnTo>
                    <a:pt x="551" y="312"/>
                  </a:lnTo>
                  <a:lnTo>
                    <a:pt x="541" y="328"/>
                  </a:lnTo>
                  <a:lnTo>
                    <a:pt x="528" y="342"/>
                  </a:lnTo>
                  <a:lnTo>
                    <a:pt x="528" y="342"/>
                  </a:lnTo>
                  <a:lnTo>
                    <a:pt x="516" y="348"/>
                  </a:lnTo>
                  <a:lnTo>
                    <a:pt x="504" y="353"/>
                  </a:lnTo>
                  <a:lnTo>
                    <a:pt x="490" y="355"/>
                  </a:lnTo>
                  <a:lnTo>
                    <a:pt x="474" y="357"/>
                  </a:lnTo>
                  <a:lnTo>
                    <a:pt x="474" y="357"/>
                  </a:lnTo>
                  <a:lnTo>
                    <a:pt x="454" y="357"/>
                  </a:lnTo>
                  <a:lnTo>
                    <a:pt x="435" y="357"/>
                  </a:lnTo>
                  <a:lnTo>
                    <a:pt x="395" y="351"/>
                  </a:lnTo>
                  <a:lnTo>
                    <a:pt x="395" y="351"/>
                  </a:lnTo>
                  <a:close/>
                </a:path>
              </a:pathLst>
            </a:custGeom>
            <a:solidFill>
              <a:srgbClr val="E7E7E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sz="2800">
                <a:latin typeface="Times New Roman" panose="02020603050405020304" pitchFamily="18" charset="0"/>
                <a:cs typeface="Times New Roman" panose="02020603050405020304" pitchFamily="18" charset="0"/>
              </a:endParaRPr>
            </a:p>
          </p:txBody>
        </p:sp>
        <p:sp>
          <p:nvSpPr>
            <p:cNvPr id="479" name="Freeform 48"/>
            <p:cNvSpPr/>
            <p:nvPr/>
          </p:nvSpPr>
          <p:spPr bwMode="auto">
            <a:xfrm>
              <a:off x="3695701" y="1647825"/>
              <a:ext cx="506413" cy="677863"/>
            </a:xfrm>
            <a:custGeom>
              <a:avLst/>
              <a:gdLst>
                <a:gd name="T0" fmla="*/ 273 w 319"/>
                <a:gd name="T1" fmla="*/ 45 h 427"/>
                <a:gd name="T2" fmla="*/ 273 w 319"/>
                <a:gd name="T3" fmla="*/ 45 h 427"/>
                <a:gd name="T4" fmla="*/ 265 w 319"/>
                <a:gd name="T5" fmla="*/ 40 h 427"/>
                <a:gd name="T6" fmla="*/ 247 w 319"/>
                <a:gd name="T7" fmla="*/ 30 h 427"/>
                <a:gd name="T8" fmla="*/ 222 w 319"/>
                <a:gd name="T9" fmla="*/ 18 h 427"/>
                <a:gd name="T10" fmla="*/ 190 w 319"/>
                <a:gd name="T11" fmla="*/ 8 h 427"/>
                <a:gd name="T12" fmla="*/ 174 w 319"/>
                <a:gd name="T13" fmla="*/ 4 h 427"/>
                <a:gd name="T14" fmla="*/ 156 w 319"/>
                <a:gd name="T15" fmla="*/ 2 h 427"/>
                <a:gd name="T16" fmla="*/ 139 w 319"/>
                <a:gd name="T17" fmla="*/ 0 h 427"/>
                <a:gd name="T18" fmla="*/ 121 w 319"/>
                <a:gd name="T19" fmla="*/ 2 h 427"/>
                <a:gd name="T20" fmla="*/ 105 w 319"/>
                <a:gd name="T21" fmla="*/ 6 h 427"/>
                <a:gd name="T22" fmla="*/ 87 w 319"/>
                <a:gd name="T23" fmla="*/ 10 h 427"/>
                <a:gd name="T24" fmla="*/ 73 w 319"/>
                <a:gd name="T25" fmla="*/ 20 h 427"/>
                <a:gd name="T26" fmla="*/ 57 w 319"/>
                <a:gd name="T27" fmla="*/ 32 h 427"/>
                <a:gd name="T28" fmla="*/ 57 w 319"/>
                <a:gd name="T29" fmla="*/ 32 h 427"/>
                <a:gd name="T30" fmla="*/ 46 w 319"/>
                <a:gd name="T31" fmla="*/ 45 h 427"/>
                <a:gd name="T32" fmla="*/ 34 w 319"/>
                <a:gd name="T33" fmla="*/ 59 h 427"/>
                <a:gd name="T34" fmla="*/ 24 w 319"/>
                <a:gd name="T35" fmla="*/ 75 h 427"/>
                <a:gd name="T36" fmla="*/ 16 w 319"/>
                <a:gd name="T37" fmla="*/ 91 h 427"/>
                <a:gd name="T38" fmla="*/ 10 w 319"/>
                <a:gd name="T39" fmla="*/ 107 h 427"/>
                <a:gd name="T40" fmla="*/ 6 w 319"/>
                <a:gd name="T41" fmla="*/ 125 h 427"/>
                <a:gd name="T42" fmla="*/ 2 w 319"/>
                <a:gd name="T43" fmla="*/ 140 h 427"/>
                <a:gd name="T44" fmla="*/ 0 w 319"/>
                <a:gd name="T45" fmla="*/ 158 h 427"/>
                <a:gd name="T46" fmla="*/ 0 w 319"/>
                <a:gd name="T47" fmla="*/ 176 h 427"/>
                <a:gd name="T48" fmla="*/ 2 w 319"/>
                <a:gd name="T49" fmla="*/ 192 h 427"/>
                <a:gd name="T50" fmla="*/ 4 w 319"/>
                <a:gd name="T51" fmla="*/ 210 h 427"/>
                <a:gd name="T52" fmla="*/ 8 w 319"/>
                <a:gd name="T53" fmla="*/ 227 h 427"/>
                <a:gd name="T54" fmla="*/ 18 w 319"/>
                <a:gd name="T55" fmla="*/ 259 h 427"/>
                <a:gd name="T56" fmla="*/ 32 w 319"/>
                <a:gd name="T57" fmla="*/ 291 h 427"/>
                <a:gd name="T58" fmla="*/ 32 w 319"/>
                <a:gd name="T59" fmla="*/ 291 h 427"/>
                <a:gd name="T60" fmla="*/ 50 w 319"/>
                <a:gd name="T61" fmla="*/ 318 h 427"/>
                <a:gd name="T62" fmla="*/ 69 w 319"/>
                <a:gd name="T63" fmla="*/ 342 h 427"/>
                <a:gd name="T64" fmla="*/ 93 w 319"/>
                <a:gd name="T65" fmla="*/ 364 h 427"/>
                <a:gd name="T66" fmla="*/ 117 w 319"/>
                <a:gd name="T67" fmla="*/ 382 h 427"/>
                <a:gd name="T68" fmla="*/ 141 w 319"/>
                <a:gd name="T69" fmla="*/ 397 h 427"/>
                <a:gd name="T70" fmla="*/ 166 w 319"/>
                <a:gd name="T71" fmla="*/ 409 h 427"/>
                <a:gd name="T72" fmla="*/ 190 w 319"/>
                <a:gd name="T73" fmla="*/ 419 h 427"/>
                <a:gd name="T74" fmla="*/ 212 w 319"/>
                <a:gd name="T75" fmla="*/ 425 h 427"/>
                <a:gd name="T76" fmla="*/ 212 w 319"/>
                <a:gd name="T77" fmla="*/ 425 h 427"/>
                <a:gd name="T78" fmla="*/ 231 w 319"/>
                <a:gd name="T79" fmla="*/ 427 h 427"/>
                <a:gd name="T80" fmla="*/ 249 w 319"/>
                <a:gd name="T81" fmla="*/ 427 h 427"/>
                <a:gd name="T82" fmla="*/ 265 w 319"/>
                <a:gd name="T83" fmla="*/ 423 h 427"/>
                <a:gd name="T84" fmla="*/ 279 w 319"/>
                <a:gd name="T85" fmla="*/ 417 h 427"/>
                <a:gd name="T86" fmla="*/ 291 w 319"/>
                <a:gd name="T87" fmla="*/ 405 h 427"/>
                <a:gd name="T88" fmla="*/ 303 w 319"/>
                <a:gd name="T89" fmla="*/ 391 h 427"/>
                <a:gd name="T90" fmla="*/ 311 w 319"/>
                <a:gd name="T91" fmla="*/ 372 h 427"/>
                <a:gd name="T92" fmla="*/ 317 w 319"/>
                <a:gd name="T93" fmla="*/ 350 h 427"/>
                <a:gd name="T94" fmla="*/ 317 w 319"/>
                <a:gd name="T95" fmla="*/ 350 h 427"/>
                <a:gd name="T96" fmla="*/ 319 w 319"/>
                <a:gd name="T97" fmla="*/ 336 h 427"/>
                <a:gd name="T98" fmla="*/ 319 w 319"/>
                <a:gd name="T99" fmla="*/ 318 h 427"/>
                <a:gd name="T100" fmla="*/ 315 w 319"/>
                <a:gd name="T101" fmla="*/ 275 h 427"/>
                <a:gd name="T102" fmla="*/ 309 w 319"/>
                <a:gd name="T103" fmla="*/ 225 h 427"/>
                <a:gd name="T104" fmla="*/ 301 w 319"/>
                <a:gd name="T105" fmla="*/ 174 h 427"/>
                <a:gd name="T106" fmla="*/ 283 w 319"/>
                <a:gd name="T107" fmla="*/ 85 h 427"/>
                <a:gd name="T108" fmla="*/ 273 w 319"/>
                <a:gd name="T109" fmla="*/ 45 h 427"/>
                <a:gd name="T110" fmla="*/ 273 w 319"/>
                <a:gd name="T111" fmla="*/ 45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9" h="427">
                  <a:moveTo>
                    <a:pt x="273" y="45"/>
                  </a:moveTo>
                  <a:lnTo>
                    <a:pt x="273" y="45"/>
                  </a:lnTo>
                  <a:lnTo>
                    <a:pt x="265" y="40"/>
                  </a:lnTo>
                  <a:lnTo>
                    <a:pt x="247" y="30"/>
                  </a:lnTo>
                  <a:lnTo>
                    <a:pt x="222" y="18"/>
                  </a:lnTo>
                  <a:lnTo>
                    <a:pt x="190" y="8"/>
                  </a:lnTo>
                  <a:lnTo>
                    <a:pt x="174" y="4"/>
                  </a:lnTo>
                  <a:lnTo>
                    <a:pt x="156" y="2"/>
                  </a:lnTo>
                  <a:lnTo>
                    <a:pt x="139" y="0"/>
                  </a:lnTo>
                  <a:lnTo>
                    <a:pt x="121" y="2"/>
                  </a:lnTo>
                  <a:lnTo>
                    <a:pt x="105" y="6"/>
                  </a:lnTo>
                  <a:lnTo>
                    <a:pt x="87" y="10"/>
                  </a:lnTo>
                  <a:lnTo>
                    <a:pt x="73" y="20"/>
                  </a:lnTo>
                  <a:lnTo>
                    <a:pt x="57" y="32"/>
                  </a:lnTo>
                  <a:lnTo>
                    <a:pt x="57" y="32"/>
                  </a:lnTo>
                  <a:lnTo>
                    <a:pt x="46" y="45"/>
                  </a:lnTo>
                  <a:lnTo>
                    <a:pt x="34" y="59"/>
                  </a:lnTo>
                  <a:lnTo>
                    <a:pt x="24" y="75"/>
                  </a:lnTo>
                  <a:lnTo>
                    <a:pt x="16" y="91"/>
                  </a:lnTo>
                  <a:lnTo>
                    <a:pt x="10" y="107"/>
                  </a:lnTo>
                  <a:lnTo>
                    <a:pt x="6" y="125"/>
                  </a:lnTo>
                  <a:lnTo>
                    <a:pt x="2" y="140"/>
                  </a:lnTo>
                  <a:lnTo>
                    <a:pt x="0" y="158"/>
                  </a:lnTo>
                  <a:lnTo>
                    <a:pt x="0" y="176"/>
                  </a:lnTo>
                  <a:lnTo>
                    <a:pt x="2" y="192"/>
                  </a:lnTo>
                  <a:lnTo>
                    <a:pt x="4" y="210"/>
                  </a:lnTo>
                  <a:lnTo>
                    <a:pt x="8" y="227"/>
                  </a:lnTo>
                  <a:lnTo>
                    <a:pt x="18" y="259"/>
                  </a:lnTo>
                  <a:lnTo>
                    <a:pt x="32" y="291"/>
                  </a:lnTo>
                  <a:lnTo>
                    <a:pt x="32" y="291"/>
                  </a:lnTo>
                  <a:lnTo>
                    <a:pt x="50" y="318"/>
                  </a:lnTo>
                  <a:lnTo>
                    <a:pt x="69" y="342"/>
                  </a:lnTo>
                  <a:lnTo>
                    <a:pt x="93" y="364"/>
                  </a:lnTo>
                  <a:lnTo>
                    <a:pt x="117" y="382"/>
                  </a:lnTo>
                  <a:lnTo>
                    <a:pt x="141" y="397"/>
                  </a:lnTo>
                  <a:lnTo>
                    <a:pt x="166" y="409"/>
                  </a:lnTo>
                  <a:lnTo>
                    <a:pt x="190" y="419"/>
                  </a:lnTo>
                  <a:lnTo>
                    <a:pt x="212" y="425"/>
                  </a:lnTo>
                  <a:lnTo>
                    <a:pt x="212" y="425"/>
                  </a:lnTo>
                  <a:lnTo>
                    <a:pt x="231" y="427"/>
                  </a:lnTo>
                  <a:lnTo>
                    <a:pt x="249" y="427"/>
                  </a:lnTo>
                  <a:lnTo>
                    <a:pt x="265" y="423"/>
                  </a:lnTo>
                  <a:lnTo>
                    <a:pt x="279" y="417"/>
                  </a:lnTo>
                  <a:lnTo>
                    <a:pt x="291" y="405"/>
                  </a:lnTo>
                  <a:lnTo>
                    <a:pt x="303" y="391"/>
                  </a:lnTo>
                  <a:lnTo>
                    <a:pt x="311" y="372"/>
                  </a:lnTo>
                  <a:lnTo>
                    <a:pt x="317" y="350"/>
                  </a:lnTo>
                  <a:lnTo>
                    <a:pt x="317" y="350"/>
                  </a:lnTo>
                  <a:lnTo>
                    <a:pt x="319" y="336"/>
                  </a:lnTo>
                  <a:lnTo>
                    <a:pt x="319" y="318"/>
                  </a:lnTo>
                  <a:lnTo>
                    <a:pt x="315" y="275"/>
                  </a:lnTo>
                  <a:lnTo>
                    <a:pt x="309" y="225"/>
                  </a:lnTo>
                  <a:lnTo>
                    <a:pt x="301" y="174"/>
                  </a:lnTo>
                  <a:lnTo>
                    <a:pt x="283" y="85"/>
                  </a:lnTo>
                  <a:lnTo>
                    <a:pt x="273" y="45"/>
                  </a:lnTo>
                  <a:lnTo>
                    <a:pt x="273" y="45"/>
                  </a:lnTo>
                  <a:close/>
                </a:path>
              </a:pathLst>
            </a:custGeom>
            <a:solidFill>
              <a:srgbClr val="FBD3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sz="2800">
                <a:latin typeface="Times New Roman" panose="02020603050405020304" pitchFamily="18" charset="0"/>
                <a:cs typeface="Times New Roman" panose="02020603050405020304" pitchFamily="18" charset="0"/>
              </a:endParaRPr>
            </a:p>
          </p:txBody>
        </p:sp>
        <p:sp>
          <p:nvSpPr>
            <p:cNvPr id="480" name="Freeform 49"/>
            <p:cNvSpPr/>
            <p:nvPr/>
          </p:nvSpPr>
          <p:spPr bwMode="auto">
            <a:xfrm>
              <a:off x="3795713" y="1766888"/>
              <a:ext cx="298450" cy="458788"/>
            </a:xfrm>
            <a:custGeom>
              <a:avLst/>
              <a:gdLst>
                <a:gd name="T0" fmla="*/ 117 w 188"/>
                <a:gd name="T1" fmla="*/ 4 h 289"/>
                <a:gd name="T2" fmla="*/ 93 w 188"/>
                <a:gd name="T3" fmla="*/ 0 h 289"/>
                <a:gd name="T4" fmla="*/ 68 w 188"/>
                <a:gd name="T5" fmla="*/ 4 h 289"/>
                <a:gd name="T6" fmla="*/ 42 w 188"/>
                <a:gd name="T7" fmla="*/ 18 h 289"/>
                <a:gd name="T8" fmla="*/ 20 w 188"/>
                <a:gd name="T9" fmla="*/ 46 h 289"/>
                <a:gd name="T10" fmla="*/ 8 w 188"/>
                <a:gd name="T11" fmla="*/ 75 h 289"/>
                <a:gd name="T12" fmla="*/ 0 w 188"/>
                <a:gd name="T13" fmla="*/ 117 h 289"/>
                <a:gd name="T14" fmla="*/ 0 w 188"/>
                <a:gd name="T15" fmla="*/ 144 h 289"/>
                <a:gd name="T16" fmla="*/ 6 w 188"/>
                <a:gd name="T17" fmla="*/ 170 h 289"/>
                <a:gd name="T18" fmla="*/ 16 w 188"/>
                <a:gd name="T19" fmla="*/ 194 h 289"/>
                <a:gd name="T20" fmla="*/ 32 w 188"/>
                <a:gd name="T21" fmla="*/ 218 h 289"/>
                <a:gd name="T22" fmla="*/ 52 w 188"/>
                <a:gd name="T23" fmla="*/ 239 h 289"/>
                <a:gd name="T24" fmla="*/ 64 w 188"/>
                <a:gd name="T25" fmla="*/ 247 h 289"/>
                <a:gd name="T26" fmla="*/ 109 w 188"/>
                <a:gd name="T27" fmla="*/ 277 h 289"/>
                <a:gd name="T28" fmla="*/ 143 w 188"/>
                <a:gd name="T29" fmla="*/ 289 h 289"/>
                <a:gd name="T30" fmla="*/ 161 w 188"/>
                <a:gd name="T31" fmla="*/ 287 h 289"/>
                <a:gd name="T32" fmla="*/ 174 w 188"/>
                <a:gd name="T33" fmla="*/ 273 h 289"/>
                <a:gd name="T34" fmla="*/ 182 w 188"/>
                <a:gd name="T35" fmla="*/ 259 h 289"/>
                <a:gd name="T36" fmla="*/ 188 w 188"/>
                <a:gd name="T37" fmla="*/ 231 h 289"/>
                <a:gd name="T38" fmla="*/ 178 w 188"/>
                <a:gd name="T39" fmla="*/ 214 h 289"/>
                <a:gd name="T40" fmla="*/ 163 w 188"/>
                <a:gd name="T41" fmla="*/ 200 h 289"/>
                <a:gd name="T42" fmla="*/ 145 w 188"/>
                <a:gd name="T43" fmla="*/ 184 h 289"/>
                <a:gd name="T44" fmla="*/ 129 w 188"/>
                <a:gd name="T45" fmla="*/ 166 h 289"/>
                <a:gd name="T46" fmla="*/ 121 w 188"/>
                <a:gd name="T47" fmla="*/ 150 h 289"/>
                <a:gd name="T48" fmla="*/ 121 w 188"/>
                <a:gd name="T49" fmla="*/ 137 h 289"/>
                <a:gd name="T50" fmla="*/ 133 w 188"/>
                <a:gd name="T51" fmla="*/ 125 h 289"/>
                <a:gd name="T52" fmla="*/ 141 w 188"/>
                <a:gd name="T53" fmla="*/ 119 h 289"/>
                <a:gd name="T54" fmla="*/ 163 w 188"/>
                <a:gd name="T55" fmla="*/ 115 h 289"/>
                <a:gd name="T56" fmla="*/ 172 w 188"/>
                <a:gd name="T57" fmla="*/ 109 h 289"/>
                <a:gd name="T58" fmla="*/ 180 w 188"/>
                <a:gd name="T59" fmla="*/ 93 h 289"/>
                <a:gd name="T60" fmla="*/ 180 w 188"/>
                <a:gd name="T61" fmla="*/ 79 h 289"/>
                <a:gd name="T62" fmla="*/ 170 w 188"/>
                <a:gd name="T63" fmla="*/ 52 h 289"/>
                <a:gd name="T64" fmla="*/ 165 w 188"/>
                <a:gd name="T65" fmla="*/ 38 h 289"/>
                <a:gd name="T66" fmla="*/ 145 w 188"/>
                <a:gd name="T67" fmla="*/ 16 h 289"/>
                <a:gd name="T68" fmla="*/ 117 w 188"/>
                <a:gd name="T69" fmla="*/ 4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8" h="289">
                  <a:moveTo>
                    <a:pt x="117" y="4"/>
                  </a:moveTo>
                  <a:lnTo>
                    <a:pt x="117" y="4"/>
                  </a:lnTo>
                  <a:lnTo>
                    <a:pt x="105" y="0"/>
                  </a:lnTo>
                  <a:lnTo>
                    <a:pt x="93" y="0"/>
                  </a:lnTo>
                  <a:lnTo>
                    <a:pt x="80" y="0"/>
                  </a:lnTo>
                  <a:lnTo>
                    <a:pt x="68" y="4"/>
                  </a:lnTo>
                  <a:lnTo>
                    <a:pt x="54" y="8"/>
                  </a:lnTo>
                  <a:lnTo>
                    <a:pt x="42" y="18"/>
                  </a:lnTo>
                  <a:lnTo>
                    <a:pt x="30" y="30"/>
                  </a:lnTo>
                  <a:lnTo>
                    <a:pt x="20" y="46"/>
                  </a:lnTo>
                  <a:lnTo>
                    <a:pt x="20" y="46"/>
                  </a:lnTo>
                  <a:lnTo>
                    <a:pt x="8" y="75"/>
                  </a:lnTo>
                  <a:lnTo>
                    <a:pt x="2" y="103"/>
                  </a:lnTo>
                  <a:lnTo>
                    <a:pt x="0" y="117"/>
                  </a:lnTo>
                  <a:lnTo>
                    <a:pt x="0" y="131"/>
                  </a:lnTo>
                  <a:lnTo>
                    <a:pt x="0" y="144"/>
                  </a:lnTo>
                  <a:lnTo>
                    <a:pt x="2" y="156"/>
                  </a:lnTo>
                  <a:lnTo>
                    <a:pt x="6" y="170"/>
                  </a:lnTo>
                  <a:lnTo>
                    <a:pt x="10" y="182"/>
                  </a:lnTo>
                  <a:lnTo>
                    <a:pt x="16" y="194"/>
                  </a:lnTo>
                  <a:lnTo>
                    <a:pt x="22" y="206"/>
                  </a:lnTo>
                  <a:lnTo>
                    <a:pt x="32" y="218"/>
                  </a:lnTo>
                  <a:lnTo>
                    <a:pt x="40" y="227"/>
                  </a:lnTo>
                  <a:lnTo>
                    <a:pt x="52" y="239"/>
                  </a:lnTo>
                  <a:lnTo>
                    <a:pt x="64" y="247"/>
                  </a:lnTo>
                  <a:lnTo>
                    <a:pt x="64" y="247"/>
                  </a:lnTo>
                  <a:lnTo>
                    <a:pt x="87" y="265"/>
                  </a:lnTo>
                  <a:lnTo>
                    <a:pt x="109" y="277"/>
                  </a:lnTo>
                  <a:lnTo>
                    <a:pt x="127" y="285"/>
                  </a:lnTo>
                  <a:lnTo>
                    <a:pt x="143" y="289"/>
                  </a:lnTo>
                  <a:lnTo>
                    <a:pt x="155" y="289"/>
                  </a:lnTo>
                  <a:lnTo>
                    <a:pt x="161" y="287"/>
                  </a:lnTo>
                  <a:lnTo>
                    <a:pt x="167" y="283"/>
                  </a:lnTo>
                  <a:lnTo>
                    <a:pt x="174" y="273"/>
                  </a:lnTo>
                  <a:lnTo>
                    <a:pt x="182" y="259"/>
                  </a:lnTo>
                  <a:lnTo>
                    <a:pt x="182" y="259"/>
                  </a:lnTo>
                  <a:lnTo>
                    <a:pt x="186" y="243"/>
                  </a:lnTo>
                  <a:lnTo>
                    <a:pt x="188" y="231"/>
                  </a:lnTo>
                  <a:lnTo>
                    <a:pt x="184" y="222"/>
                  </a:lnTo>
                  <a:lnTo>
                    <a:pt x="178" y="214"/>
                  </a:lnTo>
                  <a:lnTo>
                    <a:pt x="170" y="206"/>
                  </a:lnTo>
                  <a:lnTo>
                    <a:pt x="163" y="200"/>
                  </a:lnTo>
                  <a:lnTo>
                    <a:pt x="153" y="192"/>
                  </a:lnTo>
                  <a:lnTo>
                    <a:pt x="145" y="184"/>
                  </a:lnTo>
                  <a:lnTo>
                    <a:pt x="145" y="184"/>
                  </a:lnTo>
                  <a:lnTo>
                    <a:pt x="129" y="166"/>
                  </a:lnTo>
                  <a:lnTo>
                    <a:pt x="125" y="158"/>
                  </a:lnTo>
                  <a:lnTo>
                    <a:pt x="121" y="150"/>
                  </a:lnTo>
                  <a:lnTo>
                    <a:pt x="121" y="144"/>
                  </a:lnTo>
                  <a:lnTo>
                    <a:pt x="121" y="137"/>
                  </a:lnTo>
                  <a:lnTo>
                    <a:pt x="125" y="131"/>
                  </a:lnTo>
                  <a:lnTo>
                    <a:pt x="133" y="125"/>
                  </a:lnTo>
                  <a:lnTo>
                    <a:pt x="133" y="125"/>
                  </a:lnTo>
                  <a:lnTo>
                    <a:pt x="141" y="119"/>
                  </a:lnTo>
                  <a:lnTo>
                    <a:pt x="149" y="117"/>
                  </a:lnTo>
                  <a:lnTo>
                    <a:pt x="163" y="115"/>
                  </a:lnTo>
                  <a:lnTo>
                    <a:pt x="168" y="113"/>
                  </a:lnTo>
                  <a:lnTo>
                    <a:pt x="172" y="109"/>
                  </a:lnTo>
                  <a:lnTo>
                    <a:pt x="176" y="103"/>
                  </a:lnTo>
                  <a:lnTo>
                    <a:pt x="180" y="93"/>
                  </a:lnTo>
                  <a:lnTo>
                    <a:pt x="180" y="93"/>
                  </a:lnTo>
                  <a:lnTo>
                    <a:pt x="180" y="79"/>
                  </a:lnTo>
                  <a:lnTo>
                    <a:pt x="176" y="63"/>
                  </a:lnTo>
                  <a:lnTo>
                    <a:pt x="170" y="52"/>
                  </a:lnTo>
                  <a:lnTo>
                    <a:pt x="165" y="38"/>
                  </a:lnTo>
                  <a:lnTo>
                    <a:pt x="165" y="38"/>
                  </a:lnTo>
                  <a:lnTo>
                    <a:pt x="155" y="24"/>
                  </a:lnTo>
                  <a:lnTo>
                    <a:pt x="145" y="16"/>
                  </a:lnTo>
                  <a:lnTo>
                    <a:pt x="133" y="8"/>
                  </a:lnTo>
                  <a:lnTo>
                    <a:pt x="117" y="4"/>
                  </a:lnTo>
                  <a:lnTo>
                    <a:pt x="117" y="4"/>
                  </a:lnTo>
                  <a:close/>
                </a:path>
              </a:pathLst>
            </a:custGeom>
            <a:solidFill>
              <a:srgbClr val="E8B9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sz="2800">
                <a:latin typeface="Times New Roman" panose="02020603050405020304" pitchFamily="18" charset="0"/>
                <a:cs typeface="Times New Roman" panose="02020603050405020304" pitchFamily="18" charset="0"/>
              </a:endParaRPr>
            </a:p>
          </p:txBody>
        </p:sp>
        <p:sp>
          <p:nvSpPr>
            <p:cNvPr id="481" name="Freeform 50"/>
            <p:cNvSpPr/>
            <p:nvPr/>
          </p:nvSpPr>
          <p:spPr bwMode="auto">
            <a:xfrm>
              <a:off x="5629276" y="5964238"/>
              <a:ext cx="1187450" cy="812800"/>
            </a:xfrm>
            <a:custGeom>
              <a:avLst/>
              <a:gdLst>
                <a:gd name="T0" fmla="*/ 564 w 748"/>
                <a:gd name="T1" fmla="*/ 508 h 512"/>
                <a:gd name="T2" fmla="*/ 489 w 748"/>
                <a:gd name="T3" fmla="*/ 482 h 512"/>
                <a:gd name="T4" fmla="*/ 198 w 748"/>
                <a:gd name="T5" fmla="*/ 367 h 512"/>
                <a:gd name="T6" fmla="*/ 58 w 748"/>
                <a:gd name="T7" fmla="*/ 306 h 512"/>
                <a:gd name="T8" fmla="*/ 52 w 748"/>
                <a:gd name="T9" fmla="*/ 302 h 512"/>
                <a:gd name="T10" fmla="*/ 30 w 748"/>
                <a:gd name="T11" fmla="*/ 278 h 512"/>
                <a:gd name="T12" fmla="*/ 8 w 748"/>
                <a:gd name="T13" fmla="*/ 229 h 512"/>
                <a:gd name="T14" fmla="*/ 0 w 748"/>
                <a:gd name="T15" fmla="*/ 197 h 512"/>
                <a:gd name="T16" fmla="*/ 0 w 748"/>
                <a:gd name="T17" fmla="*/ 166 h 512"/>
                <a:gd name="T18" fmla="*/ 4 w 748"/>
                <a:gd name="T19" fmla="*/ 132 h 512"/>
                <a:gd name="T20" fmla="*/ 16 w 748"/>
                <a:gd name="T21" fmla="*/ 100 h 512"/>
                <a:gd name="T22" fmla="*/ 38 w 748"/>
                <a:gd name="T23" fmla="*/ 71 h 512"/>
                <a:gd name="T24" fmla="*/ 68 w 748"/>
                <a:gd name="T25" fmla="*/ 45 h 512"/>
                <a:gd name="T26" fmla="*/ 109 w 748"/>
                <a:gd name="T27" fmla="*/ 23 h 512"/>
                <a:gd name="T28" fmla="*/ 162 w 748"/>
                <a:gd name="T29" fmla="*/ 7 h 512"/>
                <a:gd name="T30" fmla="*/ 230 w 748"/>
                <a:gd name="T31" fmla="*/ 1 h 512"/>
                <a:gd name="T32" fmla="*/ 311 w 748"/>
                <a:gd name="T33" fmla="*/ 1 h 512"/>
                <a:gd name="T34" fmla="*/ 408 w 748"/>
                <a:gd name="T35" fmla="*/ 13 h 512"/>
                <a:gd name="T36" fmla="*/ 522 w 748"/>
                <a:gd name="T37" fmla="*/ 37 h 512"/>
                <a:gd name="T38" fmla="*/ 550 w 748"/>
                <a:gd name="T39" fmla="*/ 45 h 512"/>
                <a:gd name="T40" fmla="*/ 602 w 748"/>
                <a:gd name="T41" fmla="*/ 67 h 512"/>
                <a:gd name="T42" fmla="*/ 643 w 748"/>
                <a:gd name="T43" fmla="*/ 96 h 512"/>
                <a:gd name="T44" fmla="*/ 679 w 748"/>
                <a:gd name="T45" fmla="*/ 130 h 512"/>
                <a:gd name="T46" fmla="*/ 706 w 748"/>
                <a:gd name="T47" fmla="*/ 170 h 512"/>
                <a:gd name="T48" fmla="*/ 726 w 748"/>
                <a:gd name="T49" fmla="*/ 211 h 512"/>
                <a:gd name="T50" fmla="*/ 740 w 748"/>
                <a:gd name="T51" fmla="*/ 255 h 512"/>
                <a:gd name="T52" fmla="*/ 746 w 748"/>
                <a:gd name="T53" fmla="*/ 298 h 512"/>
                <a:gd name="T54" fmla="*/ 748 w 748"/>
                <a:gd name="T55" fmla="*/ 342 h 512"/>
                <a:gd name="T56" fmla="*/ 742 w 748"/>
                <a:gd name="T57" fmla="*/ 381 h 512"/>
                <a:gd name="T58" fmla="*/ 730 w 748"/>
                <a:gd name="T59" fmla="*/ 419 h 512"/>
                <a:gd name="T60" fmla="*/ 710 w 748"/>
                <a:gd name="T61" fmla="*/ 452 h 512"/>
                <a:gd name="T62" fmla="*/ 689 w 748"/>
                <a:gd name="T63" fmla="*/ 480 h 512"/>
                <a:gd name="T64" fmla="*/ 659 w 748"/>
                <a:gd name="T65" fmla="*/ 500 h 512"/>
                <a:gd name="T66" fmla="*/ 625 w 748"/>
                <a:gd name="T67" fmla="*/ 510 h 512"/>
                <a:gd name="T68" fmla="*/ 586 w 748"/>
                <a:gd name="T69" fmla="*/ 512 h 512"/>
                <a:gd name="T70" fmla="*/ 564 w 748"/>
                <a:gd name="T71" fmla="*/ 50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48" h="512">
                  <a:moveTo>
                    <a:pt x="564" y="508"/>
                  </a:moveTo>
                  <a:lnTo>
                    <a:pt x="564" y="508"/>
                  </a:lnTo>
                  <a:lnTo>
                    <a:pt x="536" y="500"/>
                  </a:lnTo>
                  <a:lnTo>
                    <a:pt x="489" y="482"/>
                  </a:lnTo>
                  <a:lnTo>
                    <a:pt x="354" y="431"/>
                  </a:lnTo>
                  <a:lnTo>
                    <a:pt x="198" y="367"/>
                  </a:lnTo>
                  <a:lnTo>
                    <a:pt x="123" y="336"/>
                  </a:lnTo>
                  <a:lnTo>
                    <a:pt x="58" y="306"/>
                  </a:lnTo>
                  <a:lnTo>
                    <a:pt x="58" y="306"/>
                  </a:lnTo>
                  <a:lnTo>
                    <a:pt x="52" y="302"/>
                  </a:lnTo>
                  <a:lnTo>
                    <a:pt x="44" y="296"/>
                  </a:lnTo>
                  <a:lnTo>
                    <a:pt x="30" y="278"/>
                  </a:lnTo>
                  <a:lnTo>
                    <a:pt x="18" y="255"/>
                  </a:lnTo>
                  <a:lnTo>
                    <a:pt x="8" y="229"/>
                  </a:lnTo>
                  <a:lnTo>
                    <a:pt x="4" y="213"/>
                  </a:lnTo>
                  <a:lnTo>
                    <a:pt x="0" y="197"/>
                  </a:lnTo>
                  <a:lnTo>
                    <a:pt x="0" y="181"/>
                  </a:lnTo>
                  <a:lnTo>
                    <a:pt x="0" y="166"/>
                  </a:lnTo>
                  <a:lnTo>
                    <a:pt x="2" y="148"/>
                  </a:lnTo>
                  <a:lnTo>
                    <a:pt x="4" y="132"/>
                  </a:lnTo>
                  <a:lnTo>
                    <a:pt x="10" y="116"/>
                  </a:lnTo>
                  <a:lnTo>
                    <a:pt x="16" y="100"/>
                  </a:lnTo>
                  <a:lnTo>
                    <a:pt x="26" y="85"/>
                  </a:lnTo>
                  <a:lnTo>
                    <a:pt x="38" y="71"/>
                  </a:lnTo>
                  <a:lnTo>
                    <a:pt x="52" y="57"/>
                  </a:lnTo>
                  <a:lnTo>
                    <a:pt x="68" y="45"/>
                  </a:lnTo>
                  <a:lnTo>
                    <a:pt x="87" y="33"/>
                  </a:lnTo>
                  <a:lnTo>
                    <a:pt x="109" y="23"/>
                  </a:lnTo>
                  <a:lnTo>
                    <a:pt x="135" y="15"/>
                  </a:lnTo>
                  <a:lnTo>
                    <a:pt x="162" y="7"/>
                  </a:lnTo>
                  <a:lnTo>
                    <a:pt x="194" y="3"/>
                  </a:lnTo>
                  <a:lnTo>
                    <a:pt x="230" y="1"/>
                  </a:lnTo>
                  <a:lnTo>
                    <a:pt x="269" y="0"/>
                  </a:lnTo>
                  <a:lnTo>
                    <a:pt x="311" y="1"/>
                  </a:lnTo>
                  <a:lnTo>
                    <a:pt x="358" y="7"/>
                  </a:lnTo>
                  <a:lnTo>
                    <a:pt x="408" y="13"/>
                  </a:lnTo>
                  <a:lnTo>
                    <a:pt x="463" y="23"/>
                  </a:lnTo>
                  <a:lnTo>
                    <a:pt x="522" y="37"/>
                  </a:lnTo>
                  <a:lnTo>
                    <a:pt x="522" y="37"/>
                  </a:lnTo>
                  <a:lnTo>
                    <a:pt x="550" y="45"/>
                  </a:lnTo>
                  <a:lnTo>
                    <a:pt x="578" y="55"/>
                  </a:lnTo>
                  <a:lnTo>
                    <a:pt x="602" y="67"/>
                  </a:lnTo>
                  <a:lnTo>
                    <a:pt x="623" y="81"/>
                  </a:lnTo>
                  <a:lnTo>
                    <a:pt x="643" y="96"/>
                  </a:lnTo>
                  <a:lnTo>
                    <a:pt x="663" y="112"/>
                  </a:lnTo>
                  <a:lnTo>
                    <a:pt x="679" y="130"/>
                  </a:lnTo>
                  <a:lnTo>
                    <a:pt x="692" y="150"/>
                  </a:lnTo>
                  <a:lnTo>
                    <a:pt x="706" y="170"/>
                  </a:lnTo>
                  <a:lnTo>
                    <a:pt x="718" y="189"/>
                  </a:lnTo>
                  <a:lnTo>
                    <a:pt x="726" y="211"/>
                  </a:lnTo>
                  <a:lnTo>
                    <a:pt x="734" y="233"/>
                  </a:lnTo>
                  <a:lnTo>
                    <a:pt x="740" y="255"/>
                  </a:lnTo>
                  <a:lnTo>
                    <a:pt x="744" y="276"/>
                  </a:lnTo>
                  <a:lnTo>
                    <a:pt x="746" y="298"/>
                  </a:lnTo>
                  <a:lnTo>
                    <a:pt x="748" y="320"/>
                  </a:lnTo>
                  <a:lnTo>
                    <a:pt x="748" y="342"/>
                  </a:lnTo>
                  <a:lnTo>
                    <a:pt x="746" y="361"/>
                  </a:lnTo>
                  <a:lnTo>
                    <a:pt x="742" y="381"/>
                  </a:lnTo>
                  <a:lnTo>
                    <a:pt x="736" y="401"/>
                  </a:lnTo>
                  <a:lnTo>
                    <a:pt x="730" y="419"/>
                  </a:lnTo>
                  <a:lnTo>
                    <a:pt x="720" y="436"/>
                  </a:lnTo>
                  <a:lnTo>
                    <a:pt x="710" y="452"/>
                  </a:lnTo>
                  <a:lnTo>
                    <a:pt x="700" y="466"/>
                  </a:lnTo>
                  <a:lnTo>
                    <a:pt x="689" y="480"/>
                  </a:lnTo>
                  <a:lnTo>
                    <a:pt x="675" y="490"/>
                  </a:lnTo>
                  <a:lnTo>
                    <a:pt x="659" y="500"/>
                  </a:lnTo>
                  <a:lnTo>
                    <a:pt x="643" y="506"/>
                  </a:lnTo>
                  <a:lnTo>
                    <a:pt x="625" y="510"/>
                  </a:lnTo>
                  <a:lnTo>
                    <a:pt x="605" y="512"/>
                  </a:lnTo>
                  <a:lnTo>
                    <a:pt x="586" y="512"/>
                  </a:lnTo>
                  <a:lnTo>
                    <a:pt x="564" y="508"/>
                  </a:lnTo>
                  <a:lnTo>
                    <a:pt x="564" y="508"/>
                  </a:lnTo>
                  <a:close/>
                </a:path>
              </a:pathLst>
            </a:custGeom>
            <a:solidFill>
              <a:srgbClr val="A6A8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sz="2800">
                <a:latin typeface="Times New Roman" panose="02020603050405020304" pitchFamily="18" charset="0"/>
                <a:cs typeface="Times New Roman" panose="02020603050405020304" pitchFamily="18" charset="0"/>
              </a:endParaRPr>
            </a:p>
          </p:txBody>
        </p:sp>
        <p:sp>
          <p:nvSpPr>
            <p:cNvPr id="482" name="Freeform 50"/>
            <p:cNvSpPr/>
            <p:nvPr/>
          </p:nvSpPr>
          <p:spPr bwMode="auto">
            <a:xfrm>
              <a:off x="7940676" y="2852738"/>
              <a:ext cx="314325" cy="79375"/>
            </a:xfrm>
            <a:custGeom>
              <a:avLst/>
              <a:gdLst>
                <a:gd name="T0" fmla="*/ 198 w 198"/>
                <a:gd name="T1" fmla="*/ 2 h 50"/>
                <a:gd name="T2" fmla="*/ 198 w 198"/>
                <a:gd name="T3" fmla="*/ 2 h 50"/>
                <a:gd name="T4" fmla="*/ 196 w 198"/>
                <a:gd name="T5" fmla="*/ 0 h 50"/>
                <a:gd name="T6" fmla="*/ 190 w 198"/>
                <a:gd name="T7" fmla="*/ 0 h 50"/>
                <a:gd name="T8" fmla="*/ 166 w 198"/>
                <a:gd name="T9" fmla="*/ 2 h 50"/>
                <a:gd name="T10" fmla="*/ 120 w 198"/>
                <a:gd name="T11" fmla="*/ 8 h 50"/>
                <a:gd name="T12" fmla="*/ 120 w 198"/>
                <a:gd name="T13" fmla="*/ 8 h 50"/>
                <a:gd name="T14" fmla="*/ 93 w 198"/>
                <a:gd name="T15" fmla="*/ 14 h 50"/>
                <a:gd name="T16" fmla="*/ 69 w 198"/>
                <a:gd name="T17" fmla="*/ 20 h 50"/>
                <a:gd name="T18" fmla="*/ 31 w 198"/>
                <a:gd name="T19" fmla="*/ 32 h 50"/>
                <a:gd name="T20" fmla="*/ 8 w 198"/>
                <a:gd name="T21" fmla="*/ 42 h 50"/>
                <a:gd name="T22" fmla="*/ 0 w 198"/>
                <a:gd name="T23" fmla="*/ 48 h 50"/>
                <a:gd name="T24" fmla="*/ 0 w 198"/>
                <a:gd name="T25" fmla="*/ 50 h 50"/>
                <a:gd name="T26" fmla="*/ 0 w 198"/>
                <a:gd name="T27" fmla="*/ 50 h 50"/>
                <a:gd name="T28" fmla="*/ 8 w 198"/>
                <a:gd name="T29" fmla="*/ 46 h 50"/>
                <a:gd name="T30" fmla="*/ 31 w 198"/>
                <a:gd name="T31" fmla="*/ 34 h 50"/>
                <a:gd name="T32" fmla="*/ 69 w 198"/>
                <a:gd name="T33" fmla="*/ 22 h 50"/>
                <a:gd name="T34" fmla="*/ 93 w 198"/>
                <a:gd name="T35" fmla="*/ 16 h 50"/>
                <a:gd name="T36" fmla="*/ 120 w 198"/>
                <a:gd name="T37" fmla="*/ 12 h 50"/>
                <a:gd name="T38" fmla="*/ 120 w 198"/>
                <a:gd name="T39" fmla="*/ 12 h 50"/>
                <a:gd name="T40" fmla="*/ 164 w 198"/>
                <a:gd name="T41" fmla="*/ 6 h 50"/>
                <a:gd name="T42" fmla="*/ 186 w 198"/>
                <a:gd name="T43" fmla="*/ 2 h 50"/>
                <a:gd name="T44" fmla="*/ 192 w 198"/>
                <a:gd name="T45" fmla="*/ 4 h 50"/>
                <a:gd name="T46" fmla="*/ 196 w 198"/>
                <a:gd name="T47" fmla="*/ 4 h 50"/>
                <a:gd name="T48" fmla="*/ 198 w 198"/>
                <a:gd name="T49"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8" h="50">
                  <a:moveTo>
                    <a:pt x="198" y="2"/>
                  </a:moveTo>
                  <a:lnTo>
                    <a:pt x="198" y="2"/>
                  </a:lnTo>
                  <a:lnTo>
                    <a:pt x="196" y="0"/>
                  </a:lnTo>
                  <a:lnTo>
                    <a:pt x="190" y="0"/>
                  </a:lnTo>
                  <a:lnTo>
                    <a:pt x="166" y="2"/>
                  </a:lnTo>
                  <a:lnTo>
                    <a:pt x="120" y="8"/>
                  </a:lnTo>
                  <a:lnTo>
                    <a:pt x="120" y="8"/>
                  </a:lnTo>
                  <a:lnTo>
                    <a:pt x="93" y="14"/>
                  </a:lnTo>
                  <a:lnTo>
                    <a:pt x="69" y="20"/>
                  </a:lnTo>
                  <a:lnTo>
                    <a:pt x="31" y="32"/>
                  </a:lnTo>
                  <a:lnTo>
                    <a:pt x="8" y="42"/>
                  </a:lnTo>
                  <a:lnTo>
                    <a:pt x="0" y="48"/>
                  </a:lnTo>
                  <a:lnTo>
                    <a:pt x="0" y="50"/>
                  </a:lnTo>
                  <a:lnTo>
                    <a:pt x="0" y="50"/>
                  </a:lnTo>
                  <a:lnTo>
                    <a:pt x="8" y="46"/>
                  </a:lnTo>
                  <a:lnTo>
                    <a:pt x="31" y="34"/>
                  </a:lnTo>
                  <a:lnTo>
                    <a:pt x="69" y="22"/>
                  </a:lnTo>
                  <a:lnTo>
                    <a:pt x="93" y="16"/>
                  </a:lnTo>
                  <a:lnTo>
                    <a:pt x="120" y="12"/>
                  </a:lnTo>
                  <a:lnTo>
                    <a:pt x="120" y="12"/>
                  </a:lnTo>
                  <a:lnTo>
                    <a:pt x="164" y="6"/>
                  </a:lnTo>
                  <a:lnTo>
                    <a:pt x="186" y="2"/>
                  </a:lnTo>
                  <a:lnTo>
                    <a:pt x="192" y="4"/>
                  </a:lnTo>
                  <a:lnTo>
                    <a:pt x="196" y="4"/>
                  </a:lnTo>
                  <a:lnTo>
                    <a:pt x="198"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sz="2800">
                <a:latin typeface="Times New Roman" panose="02020603050405020304" pitchFamily="18" charset="0"/>
                <a:cs typeface="Times New Roman" panose="02020603050405020304" pitchFamily="18" charset="0"/>
              </a:endParaRPr>
            </a:p>
          </p:txBody>
        </p:sp>
        <p:sp>
          <p:nvSpPr>
            <p:cNvPr id="483" name="Freeform 51"/>
            <p:cNvSpPr/>
            <p:nvPr/>
          </p:nvSpPr>
          <p:spPr bwMode="auto">
            <a:xfrm>
              <a:off x="5865813" y="2806700"/>
              <a:ext cx="84138" cy="71438"/>
            </a:xfrm>
            <a:custGeom>
              <a:avLst/>
              <a:gdLst>
                <a:gd name="T0" fmla="*/ 27 w 53"/>
                <a:gd name="T1" fmla="*/ 0 h 45"/>
                <a:gd name="T2" fmla="*/ 33 w 53"/>
                <a:gd name="T3" fmla="*/ 17 h 45"/>
                <a:gd name="T4" fmla="*/ 53 w 53"/>
                <a:gd name="T5" fmla="*/ 17 h 45"/>
                <a:gd name="T6" fmla="*/ 35 w 53"/>
                <a:gd name="T7" fmla="*/ 27 h 45"/>
                <a:gd name="T8" fmla="*/ 41 w 53"/>
                <a:gd name="T9" fmla="*/ 45 h 45"/>
                <a:gd name="T10" fmla="*/ 25 w 53"/>
                <a:gd name="T11" fmla="*/ 33 h 45"/>
                <a:gd name="T12" fmla="*/ 8 w 53"/>
                <a:gd name="T13" fmla="*/ 43 h 45"/>
                <a:gd name="T14" fmla="*/ 15 w 53"/>
                <a:gd name="T15" fmla="*/ 27 h 45"/>
                <a:gd name="T16" fmla="*/ 0 w 53"/>
                <a:gd name="T17" fmla="*/ 15 h 45"/>
                <a:gd name="T18" fmla="*/ 19 w 53"/>
                <a:gd name="T19" fmla="*/ 15 h 45"/>
                <a:gd name="T20" fmla="*/ 27 w 53"/>
                <a:gd name="T2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45">
                  <a:moveTo>
                    <a:pt x="27" y="0"/>
                  </a:moveTo>
                  <a:lnTo>
                    <a:pt x="33" y="17"/>
                  </a:lnTo>
                  <a:lnTo>
                    <a:pt x="53" y="17"/>
                  </a:lnTo>
                  <a:lnTo>
                    <a:pt x="35" y="27"/>
                  </a:lnTo>
                  <a:lnTo>
                    <a:pt x="41" y="45"/>
                  </a:lnTo>
                  <a:lnTo>
                    <a:pt x="25" y="33"/>
                  </a:lnTo>
                  <a:lnTo>
                    <a:pt x="8" y="43"/>
                  </a:lnTo>
                  <a:lnTo>
                    <a:pt x="15" y="27"/>
                  </a:lnTo>
                  <a:lnTo>
                    <a:pt x="0" y="15"/>
                  </a:lnTo>
                  <a:lnTo>
                    <a:pt x="19" y="15"/>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sz="2800">
                <a:latin typeface="Times New Roman" panose="02020603050405020304" pitchFamily="18" charset="0"/>
                <a:cs typeface="Times New Roman" panose="02020603050405020304" pitchFamily="18" charset="0"/>
              </a:endParaRPr>
            </a:p>
          </p:txBody>
        </p:sp>
        <p:sp>
          <p:nvSpPr>
            <p:cNvPr id="484" name="Freeform 52"/>
            <p:cNvSpPr/>
            <p:nvPr/>
          </p:nvSpPr>
          <p:spPr bwMode="auto">
            <a:xfrm>
              <a:off x="5602288" y="3282950"/>
              <a:ext cx="84138" cy="76200"/>
            </a:xfrm>
            <a:custGeom>
              <a:avLst/>
              <a:gdLst>
                <a:gd name="T0" fmla="*/ 27 w 53"/>
                <a:gd name="T1" fmla="*/ 0 h 48"/>
                <a:gd name="T2" fmla="*/ 33 w 53"/>
                <a:gd name="T3" fmla="*/ 18 h 48"/>
                <a:gd name="T4" fmla="*/ 53 w 53"/>
                <a:gd name="T5" fmla="*/ 20 h 48"/>
                <a:gd name="T6" fmla="*/ 35 w 53"/>
                <a:gd name="T7" fmla="*/ 30 h 48"/>
                <a:gd name="T8" fmla="*/ 41 w 53"/>
                <a:gd name="T9" fmla="*/ 48 h 48"/>
                <a:gd name="T10" fmla="*/ 25 w 53"/>
                <a:gd name="T11" fmla="*/ 36 h 48"/>
                <a:gd name="T12" fmla="*/ 7 w 53"/>
                <a:gd name="T13" fmla="*/ 46 h 48"/>
                <a:gd name="T14" fmla="*/ 15 w 53"/>
                <a:gd name="T15" fmla="*/ 28 h 48"/>
                <a:gd name="T16" fmla="*/ 0 w 53"/>
                <a:gd name="T17" fmla="*/ 16 h 48"/>
                <a:gd name="T18" fmla="*/ 19 w 53"/>
                <a:gd name="T19" fmla="*/ 18 h 48"/>
                <a:gd name="T20" fmla="*/ 27 w 53"/>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48">
                  <a:moveTo>
                    <a:pt x="27" y="0"/>
                  </a:moveTo>
                  <a:lnTo>
                    <a:pt x="33" y="18"/>
                  </a:lnTo>
                  <a:lnTo>
                    <a:pt x="53" y="20"/>
                  </a:lnTo>
                  <a:lnTo>
                    <a:pt x="35" y="30"/>
                  </a:lnTo>
                  <a:lnTo>
                    <a:pt x="41" y="48"/>
                  </a:lnTo>
                  <a:lnTo>
                    <a:pt x="25" y="36"/>
                  </a:lnTo>
                  <a:lnTo>
                    <a:pt x="7" y="46"/>
                  </a:lnTo>
                  <a:lnTo>
                    <a:pt x="15" y="28"/>
                  </a:lnTo>
                  <a:lnTo>
                    <a:pt x="0" y="16"/>
                  </a:lnTo>
                  <a:lnTo>
                    <a:pt x="19" y="18"/>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sz="2800">
                <a:latin typeface="Times New Roman" panose="02020603050405020304" pitchFamily="18" charset="0"/>
                <a:cs typeface="Times New Roman" panose="02020603050405020304" pitchFamily="18" charset="0"/>
              </a:endParaRPr>
            </a:p>
          </p:txBody>
        </p:sp>
        <p:sp>
          <p:nvSpPr>
            <p:cNvPr id="485" name="Freeform 53"/>
            <p:cNvSpPr/>
            <p:nvPr/>
          </p:nvSpPr>
          <p:spPr bwMode="auto">
            <a:xfrm>
              <a:off x="3621088" y="398463"/>
              <a:ext cx="1497013" cy="615950"/>
            </a:xfrm>
            <a:custGeom>
              <a:avLst/>
              <a:gdLst>
                <a:gd name="T0" fmla="*/ 362 w 943"/>
                <a:gd name="T1" fmla="*/ 55 h 388"/>
                <a:gd name="T2" fmla="*/ 298 w 943"/>
                <a:gd name="T3" fmla="*/ 75 h 388"/>
                <a:gd name="T4" fmla="*/ 241 w 943"/>
                <a:gd name="T5" fmla="*/ 99 h 388"/>
                <a:gd name="T6" fmla="*/ 178 w 943"/>
                <a:gd name="T7" fmla="*/ 140 h 388"/>
                <a:gd name="T8" fmla="*/ 144 w 943"/>
                <a:gd name="T9" fmla="*/ 170 h 388"/>
                <a:gd name="T10" fmla="*/ 85 w 943"/>
                <a:gd name="T11" fmla="*/ 233 h 388"/>
                <a:gd name="T12" fmla="*/ 37 w 943"/>
                <a:gd name="T13" fmla="*/ 291 h 388"/>
                <a:gd name="T14" fmla="*/ 0 w 943"/>
                <a:gd name="T15" fmla="*/ 344 h 388"/>
                <a:gd name="T16" fmla="*/ 4 w 943"/>
                <a:gd name="T17" fmla="*/ 336 h 388"/>
                <a:gd name="T18" fmla="*/ 57 w 943"/>
                <a:gd name="T19" fmla="*/ 287 h 388"/>
                <a:gd name="T20" fmla="*/ 114 w 943"/>
                <a:gd name="T21" fmla="*/ 243 h 388"/>
                <a:gd name="T22" fmla="*/ 182 w 943"/>
                <a:gd name="T23" fmla="*/ 200 h 388"/>
                <a:gd name="T24" fmla="*/ 239 w 943"/>
                <a:gd name="T25" fmla="*/ 168 h 388"/>
                <a:gd name="T26" fmla="*/ 302 w 943"/>
                <a:gd name="T27" fmla="*/ 140 h 388"/>
                <a:gd name="T28" fmla="*/ 310 w 943"/>
                <a:gd name="T29" fmla="*/ 138 h 388"/>
                <a:gd name="T30" fmla="*/ 257 w 943"/>
                <a:gd name="T31" fmla="*/ 176 h 388"/>
                <a:gd name="T32" fmla="*/ 211 w 943"/>
                <a:gd name="T33" fmla="*/ 220 h 388"/>
                <a:gd name="T34" fmla="*/ 172 w 943"/>
                <a:gd name="T35" fmla="*/ 271 h 388"/>
                <a:gd name="T36" fmla="*/ 158 w 943"/>
                <a:gd name="T37" fmla="*/ 299 h 388"/>
                <a:gd name="T38" fmla="*/ 130 w 943"/>
                <a:gd name="T39" fmla="*/ 360 h 388"/>
                <a:gd name="T40" fmla="*/ 122 w 943"/>
                <a:gd name="T41" fmla="*/ 388 h 388"/>
                <a:gd name="T42" fmla="*/ 124 w 943"/>
                <a:gd name="T43" fmla="*/ 388 h 388"/>
                <a:gd name="T44" fmla="*/ 213 w 943"/>
                <a:gd name="T45" fmla="*/ 305 h 388"/>
                <a:gd name="T46" fmla="*/ 326 w 943"/>
                <a:gd name="T47" fmla="*/ 212 h 388"/>
                <a:gd name="T48" fmla="*/ 358 w 943"/>
                <a:gd name="T49" fmla="*/ 188 h 388"/>
                <a:gd name="T50" fmla="*/ 449 w 943"/>
                <a:gd name="T51" fmla="*/ 127 h 388"/>
                <a:gd name="T52" fmla="*/ 405 w 943"/>
                <a:gd name="T53" fmla="*/ 229 h 388"/>
                <a:gd name="T54" fmla="*/ 437 w 943"/>
                <a:gd name="T55" fmla="*/ 204 h 388"/>
                <a:gd name="T56" fmla="*/ 516 w 943"/>
                <a:gd name="T57" fmla="*/ 146 h 388"/>
                <a:gd name="T58" fmla="*/ 543 w 943"/>
                <a:gd name="T59" fmla="*/ 131 h 388"/>
                <a:gd name="T60" fmla="*/ 619 w 943"/>
                <a:gd name="T61" fmla="*/ 101 h 388"/>
                <a:gd name="T62" fmla="*/ 721 w 943"/>
                <a:gd name="T63" fmla="*/ 69 h 388"/>
                <a:gd name="T64" fmla="*/ 666 w 943"/>
                <a:gd name="T65" fmla="*/ 162 h 388"/>
                <a:gd name="T66" fmla="*/ 684 w 943"/>
                <a:gd name="T67" fmla="*/ 150 h 388"/>
                <a:gd name="T68" fmla="*/ 759 w 943"/>
                <a:gd name="T69" fmla="*/ 113 h 388"/>
                <a:gd name="T70" fmla="*/ 822 w 943"/>
                <a:gd name="T71" fmla="*/ 87 h 388"/>
                <a:gd name="T72" fmla="*/ 854 w 943"/>
                <a:gd name="T73" fmla="*/ 79 h 388"/>
                <a:gd name="T74" fmla="*/ 927 w 943"/>
                <a:gd name="T75" fmla="*/ 59 h 388"/>
                <a:gd name="T76" fmla="*/ 943 w 943"/>
                <a:gd name="T77" fmla="*/ 53 h 388"/>
                <a:gd name="T78" fmla="*/ 923 w 943"/>
                <a:gd name="T79" fmla="*/ 44 h 388"/>
                <a:gd name="T80" fmla="*/ 870 w 943"/>
                <a:gd name="T81" fmla="*/ 26 h 388"/>
                <a:gd name="T82" fmla="*/ 795 w 943"/>
                <a:gd name="T83" fmla="*/ 14 h 388"/>
                <a:gd name="T84" fmla="*/ 753 w 943"/>
                <a:gd name="T85" fmla="*/ 12 h 388"/>
                <a:gd name="T86" fmla="*/ 708 w 943"/>
                <a:gd name="T87" fmla="*/ 18 h 388"/>
                <a:gd name="T88" fmla="*/ 634 w 943"/>
                <a:gd name="T89" fmla="*/ 36 h 388"/>
                <a:gd name="T90" fmla="*/ 555 w 943"/>
                <a:gd name="T91" fmla="*/ 59 h 388"/>
                <a:gd name="T92" fmla="*/ 547 w 943"/>
                <a:gd name="T93" fmla="*/ 63 h 388"/>
                <a:gd name="T94" fmla="*/ 627 w 943"/>
                <a:gd name="T95" fmla="*/ 10 h 388"/>
                <a:gd name="T96" fmla="*/ 636 w 943"/>
                <a:gd name="T97" fmla="*/ 2 h 388"/>
                <a:gd name="T98" fmla="*/ 636 w 943"/>
                <a:gd name="T99" fmla="*/ 0 h 388"/>
                <a:gd name="T100" fmla="*/ 585 w 943"/>
                <a:gd name="T101" fmla="*/ 12 h 388"/>
                <a:gd name="T102" fmla="*/ 512 w 943"/>
                <a:gd name="T103" fmla="*/ 38 h 388"/>
                <a:gd name="T104" fmla="*/ 484 w 943"/>
                <a:gd name="T105" fmla="*/ 50 h 388"/>
                <a:gd name="T106" fmla="*/ 387 w 943"/>
                <a:gd name="T107" fmla="*/ 101 h 388"/>
                <a:gd name="T108" fmla="*/ 435 w 943"/>
                <a:gd name="T109" fmla="*/ 63 h 388"/>
                <a:gd name="T110" fmla="*/ 472 w 943"/>
                <a:gd name="T111" fmla="*/ 30 h 388"/>
                <a:gd name="T112" fmla="*/ 472 w 943"/>
                <a:gd name="T113" fmla="*/ 28 h 388"/>
                <a:gd name="T114" fmla="*/ 362 w 943"/>
                <a:gd name="T115" fmla="*/ 55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43" h="388">
                  <a:moveTo>
                    <a:pt x="362" y="55"/>
                  </a:moveTo>
                  <a:lnTo>
                    <a:pt x="362" y="55"/>
                  </a:lnTo>
                  <a:lnTo>
                    <a:pt x="322" y="67"/>
                  </a:lnTo>
                  <a:lnTo>
                    <a:pt x="298" y="75"/>
                  </a:lnTo>
                  <a:lnTo>
                    <a:pt x="271" y="85"/>
                  </a:lnTo>
                  <a:lnTo>
                    <a:pt x="241" y="99"/>
                  </a:lnTo>
                  <a:lnTo>
                    <a:pt x="211" y="119"/>
                  </a:lnTo>
                  <a:lnTo>
                    <a:pt x="178" y="140"/>
                  </a:lnTo>
                  <a:lnTo>
                    <a:pt x="144" y="170"/>
                  </a:lnTo>
                  <a:lnTo>
                    <a:pt x="144" y="170"/>
                  </a:lnTo>
                  <a:lnTo>
                    <a:pt x="112" y="202"/>
                  </a:lnTo>
                  <a:lnTo>
                    <a:pt x="85" y="233"/>
                  </a:lnTo>
                  <a:lnTo>
                    <a:pt x="59" y="263"/>
                  </a:lnTo>
                  <a:lnTo>
                    <a:pt x="37" y="291"/>
                  </a:lnTo>
                  <a:lnTo>
                    <a:pt x="10" y="332"/>
                  </a:lnTo>
                  <a:lnTo>
                    <a:pt x="0" y="344"/>
                  </a:lnTo>
                  <a:lnTo>
                    <a:pt x="0" y="344"/>
                  </a:lnTo>
                  <a:lnTo>
                    <a:pt x="4" y="336"/>
                  </a:lnTo>
                  <a:lnTo>
                    <a:pt x="15" y="324"/>
                  </a:lnTo>
                  <a:lnTo>
                    <a:pt x="57" y="287"/>
                  </a:lnTo>
                  <a:lnTo>
                    <a:pt x="85" y="265"/>
                  </a:lnTo>
                  <a:lnTo>
                    <a:pt x="114" y="243"/>
                  </a:lnTo>
                  <a:lnTo>
                    <a:pt x="146" y="220"/>
                  </a:lnTo>
                  <a:lnTo>
                    <a:pt x="182" y="200"/>
                  </a:lnTo>
                  <a:lnTo>
                    <a:pt x="182" y="200"/>
                  </a:lnTo>
                  <a:lnTo>
                    <a:pt x="239" y="168"/>
                  </a:lnTo>
                  <a:lnTo>
                    <a:pt x="278" y="150"/>
                  </a:lnTo>
                  <a:lnTo>
                    <a:pt x="302" y="140"/>
                  </a:lnTo>
                  <a:lnTo>
                    <a:pt x="310" y="138"/>
                  </a:lnTo>
                  <a:lnTo>
                    <a:pt x="310" y="138"/>
                  </a:lnTo>
                  <a:lnTo>
                    <a:pt x="294" y="148"/>
                  </a:lnTo>
                  <a:lnTo>
                    <a:pt x="257" y="176"/>
                  </a:lnTo>
                  <a:lnTo>
                    <a:pt x="235" y="196"/>
                  </a:lnTo>
                  <a:lnTo>
                    <a:pt x="211" y="220"/>
                  </a:lnTo>
                  <a:lnTo>
                    <a:pt x="190" y="243"/>
                  </a:lnTo>
                  <a:lnTo>
                    <a:pt x="172" y="271"/>
                  </a:lnTo>
                  <a:lnTo>
                    <a:pt x="172" y="271"/>
                  </a:lnTo>
                  <a:lnTo>
                    <a:pt x="158" y="299"/>
                  </a:lnTo>
                  <a:lnTo>
                    <a:pt x="146" y="322"/>
                  </a:lnTo>
                  <a:lnTo>
                    <a:pt x="130" y="360"/>
                  </a:lnTo>
                  <a:lnTo>
                    <a:pt x="124" y="382"/>
                  </a:lnTo>
                  <a:lnTo>
                    <a:pt x="122" y="388"/>
                  </a:lnTo>
                  <a:lnTo>
                    <a:pt x="124" y="388"/>
                  </a:lnTo>
                  <a:lnTo>
                    <a:pt x="124" y="388"/>
                  </a:lnTo>
                  <a:lnTo>
                    <a:pt x="152" y="360"/>
                  </a:lnTo>
                  <a:lnTo>
                    <a:pt x="213" y="305"/>
                  </a:lnTo>
                  <a:lnTo>
                    <a:pt x="290" y="241"/>
                  </a:lnTo>
                  <a:lnTo>
                    <a:pt x="326" y="212"/>
                  </a:lnTo>
                  <a:lnTo>
                    <a:pt x="358" y="188"/>
                  </a:lnTo>
                  <a:lnTo>
                    <a:pt x="358" y="188"/>
                  </a:lnTo>
                  <a:lnTo>
                    <a:pt x="409" y="152"/>
                  </a:lnTo>
                  <a:lnTo>
                    <a:pt x="449" y="127"/>
                  </a:lnTo>
                  <a:lnTo>
                    <a:pt x="484" y="107"/>
                  </a:lnTo>
                  <a:lnTo>
                    <a:pt x="405" y="229"/>
                  </a:lnTo>
                  <a:lnTo>
                    <a:pt x="405" y="229"/>
                  </a:lnTo>
                  <a:lnTo>
                    <a:pt x="437" y="204"/>
                  </a:lnTo>
                  <a:lnTo>
                    <a:pt x="470" y="178"/>
                  </a:lnTo>
                  <a:lnTo>
                    <a:pt x="516" y="146"/>
                  </a:lnTo>
                  <a:lnTo>
                    <a:pt x="516" y="146"/>
                  </a:lnTo>
                  <a:lnTo>
                    <a:pt x="543" y="131"/>
                  </a:lnTo>
                  <a:lnTo>
                    <a:pt x="579" y="115"/>
                  </a:lnTo>
                  <a:lnTo>
                    <a:pt x="619" y="101"/>
                  </a:lnTo>
                  <a:lnTo>
                    <a:pt x="656" y="87"/>
                  </a:lnTo>
                  <a:lnTo>
                    <a:pt x="721" y="69"/>
                  </a:lnTo>
                  <a:lnTo>
                    <a:pt x="749" y="63"/>
                  </a:lnTo>
                  <a:lnTo>
                    <a:pt x="666" y="162"/>
                  </a:lnTo>
                  <a:lnTo>
                    <a:pt x="666" y="162"/>
                  </a:lnTo>
                  <a:lnTo>
                    <a:pt x="684" y="150"/>
                  </a:lnTo>
                  <a:lnTo>
                    <a:pt x="729" y="127"/>
                  </a:lnTo>
                  <a:lnTo>
                    <a:pt x="759" y="113"/>
                  </a:lnTo>
                  <a:lnTo>
                    <a:pt x="791" y="99"/>
                  </a:lnTo>
                  <a:lnTo>
                    <a:pt x="822" y="87"/>
                  </a:lnTo>
                  <a:lnTo>
                    <a:pt x="854" y="79"/>
                  </a:lnTo>
                  <a:lnTo>
                    <a:pt x="854" y="79"/>
                  </a:lnTo>
                  <a:lnTo>
                    <a:pt x="901" y="67"/>
                  </a:lnTo>
                  <a:lnTo>
                    <a:pt x="927" y="59"/>
                  </a:lnTo>
                  <a:lnTo>
                    <a:pt x="939" y="55"/>
                  </a:lnTo>
                  <a:lnTo>
                    <a:pt x="943" y="53"/>
                  </a:lnTo>
                  <a:lnTo>
                    <a:pt x="943" y="53"/>
                  </a:lnTo>
                  <a:lnTo>
                    <a:pt x="923" y="44"/>
                  </a:lnTo>
                  <a:lnTo>
                    <a:pt x="899" y="36"/>
                  </a:lnTo>
                  <a:lnTo>
                    <a:pt x="870" y="26"/>
                  </a:lnTo>
                  <a:lnTo>
                    <a:pt x="834" y="18"/>
                  </a:lnTo>
                  <a:lnTo>
                    <a:pt x="795" y="14"/>
                  </a:lnTo>
                  <a:lnTo>
                    <a:pt x="773" y="12"/>
                  </a:lnTo>
                  <a:lnTo>
                    <a:pt x="753" y="12"/>
                  </a:lnTo>
                  <a:lnTo>
                    <a:pt x="731" y="14"/>
                  </a:lnTo>
                  <a:lnTo>
                    <a:pt x="708" y="18"/>
                  </a:lnTo>
                  <a:lnTo>
                    <a:pt x="708" y="18"/>
                  </a:lnTo>
                  <a:lnTo>
                    <a:pt x="634" y="36"/>
                  </a:lnTo>
                  <a:lnTo>
                    <a:pt x="583" y="50"/>
                  </a:lnTo>
                  <a:lnTo>
                    <a:pt x="555" y="59"/>
                  </a:lnTo>
                  <a:lnTo>
                    <a:pt x="547" y="63"/>
                  </a:lnTo>
                  <a:lnTo>
                    <a:pt x="547" y="63"/>
                  </a:lnTo>
                  <a:lnTo>
                    <a:pt x="595" y="32"/>
                  </a:lnTo>
                  <a:lnTo>
                    <a:pt x="627" y="10"/>
                  </a:lnTo>
                  <a:lnTo>
                    <a:pt x="634" y="4"/>
                  </a:lnTo>
                  <a:lnTo>
                    <a:pt x="636" y="2"/>
                  </a:lnTo>
                  <a:lnTo>
                    <a:pt x="636" y="0"/>
                  </a:lnTo>
                  <a:lnTo>
                    <a:pt x="636" y="0"/>
                  </a:lnTo>
                  <a:lnTo>
                    <a:pt x="621" y="2"/>
                  </a:lnTo>
                  <a:lnTo>
                    <a:pt x="585" y="12"/>
                  </a:lnTo>
                  <a:lnTo>
                    <a:pt x="540" y="26"/>
                  </a:lnTo>
                  <a:lnTo>
                    <a:pt x="512" y="38"/>
                  </a:lnTo>
                  <a:lnTo>
                    <a:pt x="484" y="50"/>
                  </a:lnTo>
                  <a:lnTo>
                    <a:pt x="484" y="50"/>
                  </a:lnTo>
                  <a:lnTo>
                    <a:pt x="407" y="89"/>
                  </a:lnTo>
                  <a:lnTo>
                    <a:pt x="387" y="101"/>
                  </a:lnTo>
                  <a:lnTo>
                    <a:pt x="387" y="101"/>
                  </a:lnTo>
                  <a:lnTo>
                    <a:pt x="435" y="63"/>
                  </a:lnTo>
                  <a:lnTo>
                    <a:pt x="464" y="38"/>
                  </a:lnTo>
                  <a:lnTo>
                    <a:pt x="472" y="30"/>
                  </a:lnTo>
                  <a:lnTo>
                    <a:pt x="474" y="28"/>
                  </a:lnTo>
                  <a:lnTo>
                    <a:pt x="472" y="28"/>
                  </a:lnTo>
                  <a:lnTo>
                    <a:pt x="472" y="28"/>
                  </a:lnTo>
                  <a:lnTo>
                    <a:pt x="362" y="55"/>
                  </a:lnTo>
                  <a:lnTo>
                    <a:pt x="362" y="55"/>
                  </a:lnTo>
                  <a:close/>
                </a:path>
              </a:pathLst>
            </a:custGeom>
            <a:solidFill>
              <a:srgbClr val="8950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sz="2800">
                <a:latin typeface="Times New Roman" panose="02020603050405020304" pitchFamily="18" charset="0"/>
                <a:cs typeface="Times New Roman" panose="02020603050405020304" pitchFamily="18" charset="0"/>
              </a:endParaRPr>
            </a:p>
          </p:txBody>
        </p:sp>
        <p:sp>
          <p:nvSpPr>
            <p:cNvPr id="486" name="Freeform 54"/>
            <p:cNvSpPr/>
            <p:nvPr/>
          </p:nvSpPr>
          <p:spPr bwMode="auto">
            <a:xfrm>
              <a:off x="5319713" y="2547938"/>
              <a:ext cx="109538" cy="66675"/>
            </a:xfrm>
            <a:custGeom>
              <a:avLst/>
              <a:gdLst>
                <a:gd name="T0" fmla="*/ 69 w 69"/>
                <a:gd name="T1" fmla="*/ 20 h 42"/>
                <a:gd name="T2" fmla="*/ 69 w 69"/>
                <a:gd name="T3" fmla="*/ 20 h 42"/>
                <a:gd name="T4" fmla="*/ 61 w 69"/>
                <a:gd name="T5" fmla="*/ 24 h 42"/>
                <a:gd name="T6" fmla="*/ 49 w 69"/>
                <a:gd name="T7" fmla="*/ 26 h 42"/>
                <a:gd name="T8" fmla="*/ 37 w 69"/>
                <a:gd name="T9" fmla="*/ 26 h 42"/>
                <a:gd name="T10" fmla="*/ 25 w 69"/>
                <a:gd name="T11" fmla="*/ 22 h 42"/>
                <a:gd name="T12" fmla="*/ 25 w 69"/>
                <a:gd name="T13" fmla="*/ 22 h 42"/>
                <a:gd name="T14" fmla="*/ 15 w 69"/>
                <a:gd name="T15" fmla="*/ 16 h 42"/>
                <a:gd name="T16" fmla="*/ 7 w 69"/>
                <a:gd name="T17" fmla="*/ 8 h 42"/>
                <a:gd name="T18" fmla="*/ 2 w 69"/>
                <a:gd name="T19" fmla="*/ 0 h 42"/>
                <a:gd name="T20" fmla="*/ 2 w 69"/>
                <a:gd name="T21" fmla="*/ 0 h 42"/>
                <a:gd name="T22" fmla="*/ 0 w 69"/>
                <a:gd name="T23" fmla="*/ 2 h 42"/>
                <a:gd name="T24" fmla="*/ 0 w 69"/>
                <a:gd name="T25" fmla="*/ 8 h 42"/>
                <a:gd name="T26" fmla="*/ 2 w 69"/>
                <a:gd name="T27" fmla="*/ 18 h 42"/>
                <a:gd name="T28" fmla="*/ 3 w 69"/>
                <a:gd name="T29" fmla="*/ 24 h 42"/>
                <a:gd name="T30" fmla="*/ 9 w 69"/>
                <a:gd name="T31" fmla="*/ 30 h 42"/>
                <a:gd name="T32" fmla="*/ 9 w 69"/>
                <a:gd name="T33" fmla="*/ 30 h 42"/>
                <a:gd name="T34" fmla="*/ 15 w 69"/>
                <a:gd name="T35" fmla="*/ 36 h 42"/>
                <a:gd name="T36" fmla="*/ 21 w 69"/>
                <a:gd name="T37" fmla="*/ 40 h 42"/>
                <a:gd name="T38" fmla="*/ 29 w 69"/>
                <a:gd name="T39" fmla="*/ 42 h 42"/>
                <a:gd name="T40" fmla="*/ 35 w 69"/>
                <a:gd name="T41" fmla="*/ 42 h 42"/>
                <a:gd name="T42" fmla="*/ 49 w 69"/>
                <a:gd name="T43" fmla="*/ 42 h 42"/>
                <a:gd name="T44" fmla="*/ 57 w 69"/>
                <a:gd name="T45" fmla="*/ 38 h 42"/>
                <a:gd name="T46" fmla="*/ 57 w 69"/>
                <a:gd name="T47" fmla="*/ 38 h 42"/>
                <a:gd name="T48" fmla="*/ 63 w 69"/>
                <a:gd name="T49" fmla="*/ 32 h 42"/>
                <a:gd name="T50" fmla="*/ 67 w 69"/>
                <a:gd name="T51" fmla="*/ 28 h 42"/>
                <a:gd name="T52" fmla="*/ 69 w 69"/>
                <a:gd name="T53" fmla="*/ 20 h 42"/>
                <a:gd name="T54" fmla="*/ 69 w 69"/>
                <a:gd name="T55"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9" h="42">
                  <a:moveTo>
                    <a:pt x="69" y="20"/>
                  </a:moveTo>
                  <a:lnTo>
                    <a:pt x="69" y="20"/>
                  </a:lnTo>
                  <a:lnTo>
                    <a:pt x="61" y="24"/>
                  </a:lnTo>
                  <a:lnTo>
                    <a:pt x="49" y="26"/>
                  </a:lnTo>
                  <a:lnTo>
                    <a:pt x="37" y="26"/>
                  </a:lnTo>
                  <a:lnTo>
                    <a:pt x="25" y="22"/>
                  </a:lnTo>
                  <a:lnTo>
                    <a:pt x="25" y="22"/>
                  </a:lnTo>
                  <a:lnTo>
                    <a:pt x="15" y="16"/>
                  </a:lnTo>
                  <a:lnTo>
                    <a:pt x="7" y="8"/>
                  </a:lnTo>
                  <a:lnTo>
                    <a:pt x="2" y="0"/>
                  </a:lnTo>
                  <a:lnTo>
                    <a:pt x="2" y="0"/>
                  </a:lnTo>
                  <a:lnTo>
                    <a:pt x="0" y="2"/>
                  </a:lnTo>
                  <a:lnTo>
                    <a:pt x="0" y="8"/>
                  </a:lnTo>
                  <a:lnTo>
                    <a:pt x="2" y="18"/>
                  </a:lnTo>
                  <a:lnTo>
                    <a:pt x="3" y="24"/>
                  </a:lnTo>
                  <a:lnTo>
                    <a:pt x="9" y="30"/>
                  </a:lnTo>
                  <a:lnTo>
                    <a:pt x="9" y="30"/>
                  </a:lnTo>
                  <a:lnTo>
                    <a:pt x="15" y="36"/>
                  </a:lnTo>
                  <a:lnTo>
                    <a:pt x="21" y="40"/>
                  </a:lnTo>
                  <a:lnTo>
                    <a:pt x="29" y="42"/>
                  </a:lnTo>
                  <a:lnTo>
                    <a:pt x="35" y="42"/>
                  </a:lnTo>
                  <a:lnTo>
                    <a:pt x="49" y="42"/>
                  </a:lnTo>
                  <a:lnTo>
                    <a:pt x="57" y="38"/>
                  </a:lnTo>
                  <a:lnTo>
                    <a:pt x="57" y="38"/>
                  </a:lnTo>
                  <a:lnTo>
                    <a:pt x="63" y="32"/>
                  </a:lnTo>
                  <a:lnTo>
                    <a:pt x="67" y="28"/>
                  </a:lnTo>
                  <a:lnTo>
                    <a:pt x="69" y="20"/>
                  </a:lnTo>
                  <a:lnTo>
                    <a:pt x="69" y="20"/>
                  </a:lnTo>
                  <a:close/>
                </a:path>
              </a:pathLst>
            </a:custGeom>
            <a:solidFill>
              <a:srgbClr val="F1BC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sz="2800">
                <a:latin typeface="Times New Roman" panose="02020603050405020304" pitchFamily="18" charset="0"/>
                <a:cs typeface="Times New Roman" panose="02020603050405020304" pitchFamily="18" charset="0"/>
              </a:endParaRPr>
            </a:p>
          </p:txBody>
        </p:sp>
        <p:sp>
          <p:nvSpPr>
            <p:cNvPr id="487" name="Freeform 55"/>
            <p:cNvSpPr/>
            <p:nvPr/>
          </p:nvSpPr>
          <p:spPr bwMode="auto">
            <a:xfrm>
              <a:off x="4292601" y="3003550"/>
              <a:ext cx="407988" cy="38100"/>
            </a:xfrm>
            <a:custGeom>
              <a:avLst/>
              <a:gdLst>
                <a:gd name="T0" fmla="*/ 257 w 257"/>
                <a:gd name="T1" fmla="*/ 24 h 24"/>
                <a:gd name="T2" fmla="*/ 257 w 257"/>
                <a:gd name="T3" fmla="*/ 24 h 24"/>
                <a:gd name="T4" fmla="*/ 229 w 257"/>
                <a:gd name="T5" fmla="*/ 10 h 24"/>
                <a:gd name="T6" fmla="*/ 206 w 257"/>
                <a:gd name="T7" fmla="*/ 2 h 24"/>
                <a:gd name="T8" fmla="*/ 194 w 257"/>
                <a:gd name="T9" fmla="*/ 0 h 24"/>
                <a:gd name="T10" fmla="*/ 178 w 257"/>
                <a:gd name="T11" fmla="*/ 0 h 24"/>
                <a:gd name="T12" fmla="*/ 178 w 257"/>
                <a:gd name="T13" fmla="*/ 0 h 24"/>
                <a:gd name="T14" fmla="*/ 73 w 257"/>
                <a:gd name="T15" fmla="*/ 0 h 24"/>
                <a:gd name="T16" fmla="*/ 20 w 257"/>
                <a:gd name="T17" fmla="*/ 2 h 24"/>
                <a:gd name="T18" fmla="*/ 4 w 257"/>
                <a:gd name="T19" fmla="*/ 4 h 24"/>
                <a:gd name="T20" fmla="*/ 0 w 257"/>
                <a:gd name="T21" fmla="*/ 6 h 24"/>
                <a:gd name="T22" fmla="*/ 0 w 257"/>
                <a:gd name="T23" fmla="*/ 6 h 24"/>
                <a:gd name="T24" fmla="*/ 8 w 257"/>
                <a:gd name="T25" fmla="*/ 6 h 24"/>
                <a:gd name="T26" fmla="*/ 30 w 257"/>
                <a:gd name="T27" fmla="*/ 6 h 24"/>
                <a:gd name="T28" fmla="*/ 89 w 257"/>
                <a:gd name="T29" fmla="*/ 8 h 24"/>
                <a:gd name="T30" fmla="*/ 154 w 257"/>
                <a:gd name="T31" fmla="*/ 10 h 24"/>
                <a:gd name="T32" fmla="*/ 180 w 257"/>
                <a:gd name="T33" fmla="*/ 12 h 24"/>
                <a:gd name="T34" fmla="*/ 198 w 257"/>
                <a:gd name="T35" fmla="*/ 14 h 24"/>
                <a:gd name="T36" fmla="*/ 198 w 257"/>
                <a:gd name="T37" fmla="*/ 14 h 24"/>
                <a:gd name="T38" fmla="*/ 219 w 257"/>
                <a:gd name="T39" fmla="*/ 18 h 24"/>
                <a:gd name="T40" fmla="*/ 237 w 257"/>
                <a:gd name="T41" fmla="*/ 22 h 24"/>
                <a:gd name="T42" fmla="*/ 257 w 257"/>
                <a:gd name="T43" fmla="*/ 24 h 24"/>
                <a:gd name="T44" fmla="*/ 257 w 257"/>
                <a:gd name="T4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7" h="24">
                  <a:moveTo>
                    <a:pt x="257" y="24"/>
                  </a:moveTo>
                  <a:lnTo>
                    <a:pt x="257" y="24"/>
                  </a:lnTo>
                  <a:lnTo>
                    <a:pt x="229" y="10"/>
                  </a:lnTo>
                  <a:lnTo>
                    <a:pt x="206" y="2"/>
                  </a:lnTo>
                  <a:lnTo>
                    <a:pt x="194" y="0"/>
                  </a:lnTo>
                  <a:lnTo>
                    <a:pt x="178" y="0"/>
                  </a:lnTo>
                  <a:lnTo>
                    <a:pt x="178" y="0"/>
                  </a:lnTo>
                  <a:lnTo>
                    <a:pt x="73" y="0"/>
                  </a:lnTo>
                  <a:lnTo>
                    <a:pt x="20" y="2"/>
                  </a:lnTo>
                  <a:lnTo>
                    <a:pt x="4" y="4"/>
                  </a:lnTo>
                  <a:lnTo>
                    <a:pt x="0" y="6"/>
                  </a:lnTo>
                  <a:lnTo>
                    <a:pt x="0" y="6"/>
                  </a:lnTo>
                  <a:lnTo>
                    <a:pt x="8" y="6"/>
                  </a:lnTo>
                  <a:lnTo>
                    <a:pt x="30" y="6"/>
                  </a:lnTo>
                  <a:lnTo>
                    <a:pt x="89" y="8"/>
                  </a:lnTo>
                  <a:lnTo>
                    <a:pt x="154" y="10"/>
                  </a:lnTo>
                  <a:lnTo>
                    <a:pt x="180" y="12"/>
                  </a:lnTo>
                  <a:lnTo>
                    <a:pt x="198" y="14"/>
                  </a:lnTo>
                  <a:lnTo>
                    <a:pt x="198" y="14"/>
                  </a:lnTo>
                  <a:lnTo>
                    <a:pt x="219" y="18"/>
                  </a:lnTo>
                  <a:lnTo>
                    <a:pt x="237" y="22"/>
                  </a:lnTo>
                  <a:lnTo>
                    <a:pt x="257" y="24"/>
                  </a:lnTo>
                  <a:lnTo>
                    <a:pt x="257" y="24"/>
                  </a:lnTo>
                  <a:close/>
                </a:path>
              </a:pathLst>
            </a:custGeom>
            <a:solidFill>
              <a:srgbClr val="F1BC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sz="2800">
                <a:latin typeface="Times New Roman" panose="02020603050405020304" pitchFamily="18" charset="0"/>
                <a:cs typeface="Times New Roman" panose="02020603050405020304" pitchFamily="18" charset="0"/>
              </a:endParaRPr>
            </a:p>
          </p:txBody>
        </p:sp>
        <p:sp>
          <p:nvSpPr>
            <p:cNvPr id="488" name="Freeform 56"/>
            <p:cNvSpPr/>
            <p:nvPr/>
          </p:nvSpPr>
          <p:spPr bwMode="auto">
            <a:xfrm>
              <a:off x="4764088" y="3006725"/>
              <a:ext cx="209550" cy="34925"/>
            </a:xfrm>
            <a:custGeom>
              <a:avLst/>
              <a:gdLst>
                <a:gd name="T0" fmla="*/ 1 w 132"/>
                <a:gd name="T1" fmla="*/ 6 h 22"/>
                <a:gd name="T2" fmla="*/ 1 w 132"/>
                <a:gd name="T3" fmla="*/ 6 h 22"/>
                <a:gd name="T4" fmla="*/ 0 w 132"/>
                <a:gd name="T5" fmla="*/ 12 h 22"/>
                <a:gd name="T6" fmla="*/ 0 w 132"/>
                <a:gd name="T7" fmla="*/ 18 h 22"/>
                <a:gd name="T8" fmla="*/ 0 w 132"/>
                <a:gd name="T9" fmla="*/ 22 h 22"/>
                <a:gd name="T10" fmla="*/ 1 w 132"/>
                <a:gd name="T11" fmla="*/ 22 h 22"/>
                <a:gd name="T12" fmla="*/ 3 w 132"/>
                <a:gd name="T13" fmla="*/ 20 h 22"/>
                <a:gd name="T14" fmla="*/ 3 w 132"/>
                <a:gd name="T15" fmla="*/ 20 h 22"/>
                <a:gd name="T16" fmla="*/ 17 w 132"/>
                <a:gd name="T17" fmla="*/ 18 h 22"/>
                <a:gd name="T18" fmla="*/ 41 w 132"/>
                <a:gd name="T19" fmla="*/ 14 h 22"/>
                <a:gd name="T20" fmla="*/ 92 w 132"/>
                <a:gd name="T21" fmla="*/ 10 h 22"/>
                <a:gd name="T22" fmla="*/ 92 w 132"/>
                <a:gd name="T23" fmla="*/ 10 h 22"/>
                <a:gd name="T24" fmla="*/ 122 w 132"/>
                <a:gd name="T25" fmla="*/ 8 h 22"/>
                <a:gd name="T26" fmla="*/ 132 w 132"/>
                <a:gd name="T27" fmla="*/ 8 h 22"/>
                <a:gd name="T28" fmla="*/ 132 w 132"/>
                <a:gd name="T29" fmla="*/ 8 h 22"/>
                <a:gd name="T30" fmla="*/ 108 w 132"/>
                <a:gd name="T31" fmla="*/ 4 h 22"/>
                <a:gd name="T32" fmla="*/ 61 w 132"/>
                <a:gd name="T33" fmla="*/ 0 h 22"/>
                <a:gd name="T34" fmla="*/ 61 w 132"/>
                <a:gd name="T35" fmla="*/ 0 h 22"/>
                <a:gd name="T36" fmla="*/ 39 w 132"/>
                <a:gd name="T37" fmla="*/ 0 h 22"/>
                <a:gd name="T38" fmla="*/ 19 w 132"/>
                <a:gd name="T39" fmla="*/ 2 h 22"/>
                <a:gd name="T40" fmla="*/ 1 w 132"/>
                <a:gd name="T41" fmla="*/ 6 h 22"/>
                <a:gd name="T42" fmla="*/ 1 w 132"/>
                <a:gd name="T43"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2" h="22">
                  <a:moveTo>
                    <a:pt x="1" y="6"/>
                  </a:moveTo>
                  <a:lnTo>
                    <a:pt x="1" y="6"/>
                  </a:lnTo>
                  <a:lnTo>
                    <a:pt x="0" y="12"/>
                  </a:lnTo>
                  <a:lnTo>
                    <a:pt x="0" y="18"/>
                  </a:lnTo>
                  <a:lnTo>
                    <a:pt x="0" y="22"/>
                  </a:lnTo>
                  <a:lnTo>
                    <a:pt x="1" y="22"/>
                  </a:lnTo>
                  <a:lnTo>
                    <a:pt x="3" y="20"/>
                  </a:lnTo>
                  <a:lnTo>
                    <a:pt x="3" y="20"/>
                  </a:lnTo>
                  <a:lnTo>
                    <a:pt x="17" y="18"/>
                  </a:lnTo>
                  <a:lnTo>
                    <a:pt x="41" y="14"/>
                  </a:lnTo>
                  <a:lnTo>
                    <a:pt x="92" y="10"/>
                  </a:lnTo>
                  <a:lnTo>
                    <a:pt x="92" y="10"/>
                  </a:lnTo>
                  <a:lnTo>
                    <a:pt x="122" y="8"/>
                  </a:lnTo>
                  <a:lnTo>
                    <a:pt x="132" y="8"/>
                  </a:lnTo>
                  <a:lnTo>
                    <a:pt x="132" y="8"/>
                  </a:lnTo>
                  <a:lnTo>
                    <a:pt x="108" y="4"/>
                  </a:lnTo>
                  <a:lnTo>
                    <a:pt x="61" y="0"/>
                  </a:lnTo>
                  <a:lnTo>
                    <a:pt x="61" y="0"/>
                  </a:lnTo>
                  <a:lnTo>
                    <a:pt x="39" y="0"/>
                  </a:lnTo>
                  <a:lnTo>
                    <a:pt x="19" y="2"/>
                  </a:lnTo>
                  <a:lnTo>
                    <a:pt x="1" y="6"/>
                  </a:lnTo>
                  <a:lnTo>
                    <a:pt x="1" y="6"/>
                  </a:lnTo>
                  <a:close/>
                </a:path>
              </a:pathLst>
            </a:custGeom>
            <a:solidFill>
              <a:srgbClr val="F1BC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sz="2800">
                <a:latin typeface="Times New Roman" panose="02020603050405020304" pitchFamily="18" charset="0"/>
                <a:cs typeface="Times New Roman" panose="02020603050405020304" pitchFamily="18" charset="0"/>
              </a:endParaRPr>
            </a:p>
          </p:txBody>
        </p:sp>
        <p:sp>
          <p:nvSpPr>
            <p:cNvPr id="489" name="Freeform 57"/>
            <p:cNvSpPr/>
            <p:nvPr/>
          </p:nvSpPr>
          <p:spPr bwMode="auto">
            <a:xfrm>
              <a:off x="5981701" y="5957888"/>
              <a:ext cx="652463" cy="146050"/>
            </a:xfrm>
            <a:custGeom>
              <a:avLst/>
              <a:gdLst>
                <a:gd name="T0" fmla="*/ 0 w 411"/>
                <a:gd name="T1" fmla="*/ 2 h 92"/>
                <a:gd name="T2" fmla="*/ 0 w 411"/>
                <a:gd name="T3" fmla="*/ 2 h 92"/>
                <a:gd name="T4" fmla="*/ 29 w 411"/>
                <a:gd name="T5" fmla="*/ 0 h 92"/>
                <a:gd name="T6" fmla="*/ 61 w 411"/>
                <a:gd name="T7" fmla="*/ 0 h 92"/>
                <a:gd name="T8" fmla="*/ 95 w 411"/>
                <a:gd name="T9" fmla="*/ 2 h 92"/>
                <a:gd name="T10" fmla="*/ 130 w 411"/>
                <a:gd name="T11" fmla="*/ 5 h 92"/>
                <a:gd name="T12" fmla="*/ 170 w 411"/>
                <a:gd name="T13" fmla="*/ 9 h 92"/>
                <a:gd name="T14" fmla="*/ 211 w 411"/>
                <a:gd name="T15" fmla="*/ 17 h 92"/>
                <a:gd name="T16" fmla="*/ 257 w 411"/>
                <a:gd name="T17" fmla="*/ 25 h 92"/>
                <a:gd name="T18" fmla="*/ 302 w 411"/>
                <a:gd name="T19" fmla="*/ 35 h 92"/>
                <a:gd name="T20" fmla="*/ 302 w 411"/>
                <a:gd name="T21" fmla="*/ 35 h 92"/>
                <a:gd name="T22" fmla="*/ 334 w 411"/>
                <a:gd name="T23" fmla="*/ 45 h 92"/>
                <a:gd name="T24" fmla="*/ 362 w 411"/>
                <a:gd name="T25" fmla="*/ 57 h 92"/>
                <a:gd name="T26" fmla="*/ 387 w 411"/>
                <a:gd name="T27" fmla="*/ 71 h 92"/>
                <a:gd name="T28" fmla="*/ 411 w 411"/>
                <a:gd name="T29" fmla="*/ 85 h 92"/>
                <a:gd name="T30" fmla="*/ 393 w 411"/>
                <a:gd name="T31" fmla="*/ 92 h 92"/>
                <a:gd name="T32" fmla="*/ 393 w 411"/>
                <a:gd name="T33" fmla="*/ 92 h 92"/>
                <a:gd name="T34" fmla="*/ 366 w 411"/>
                <a:gd name="T35" fmla="*/ 91 h 92"/>
                <a:gd name="T36" fmla="*/ 296 w 411"/>
                <a:gd name="T37" fmla="*/ 85 h 92"/>
                <a:gd name="T38" fmla="*/ 209 w 411"/>
                <a:gd name="T39" fmla="*/ 75 h 92"/>
                <a:gd name="T40" fmla="*/ 166 w 411"/>
                <a:gd name="T41" fmla="*/ 69 h 92"/>
                <a:gd name="T42" fmla="*/ 126 w 411"/>
                <a:gd name="T43" fmla="*/ 63 h 92"/>
                <a:gd name="T44" fmla="*/ 126 w 411"/>
                <a:gd name="T45" fmla="*/ 63 h 92"/>
                <a:gd name="T46" fmla="*/ 103 w 411"/>
                <a:gd name="T47" fmla="*/ 57 h 92"/>
                <a:gd name="T48" fmla="*/ 81 w 411"/>
                <a:gd name="T49" fmla="*/ 51 h 92"/>
                <a:gd name="T50" fmla="*/ 63 w 411"/>
                <a:gd name="T51" fmla="*/ 43 h 92"/>
                <a:gd name="T52" fmla="*/ 45 w 411"/>
                <a:gd name="T53" fmla="*/ 35 h 92"/>
                <a:gd name="T54" fmla="*/ 20 w 411"/>
                <a:gd name="T55" fmla="*/ 17 h 92"/>
                <a:gd name="T56" fmla="*/ 0 w 411"/>
                <a:gd name="T57" fmla="*/ 2 h 92"/>
                <a:gd name="T58" fmla="*/ 0 w 411"/>
                <a:gd name="T59"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1" h="92">
                  <a:moveTo>
                    <a:pt x="0" y="2"/>
                  </a:moveTo>
                  <a:lnTo>
                    <a:pt x="0" y="2"/>
                  </a:lnTo>
                  <a:lnTo>
                    <a:pt x="29" y="0"/>
                  </a:lnTo>
                  <a:lnTo>
                    <a:pt x="61" y="0"/>
                  </a:lnTo>
                  <a:lnTo>
                    <a:pt x="95" y="2"/>
                  </a:lnTo>
                  <a:lnTo>
                    <a:pt x="130" y="5"/>
                  </a:lnTo>
                  <a:lnTo>
                    <a:pt x="170" y="9"/>
                  </a:lnTo>
                  <a:lnTo>
                    <a:pt x="211" y="17"/>
                  </a:lnTo>
                  <a:lnTo>
                    <a:pt x="257" y="25"/>
                  </a:lnTo>
                  <a:lnTo>
                    <a:pt x="302" y="35"/>
                  </a:lnTo>
                  <a:lnTo>
                    <a:pt x="302" y="35"/>
                  </a:lnTo>
                  <a:lnTo>
                    <a:pt x="334" y="45"/>
                  </a:lnTo>
                  <a:lnTo>
                    <a:pt x="362" y="57"/>
                  </a:lnTo>
                  <a:lnTo>
                    <a:pt x="387" y="71"/>
                  </a:lnTo>
                  <a:lnTo>
                    <a:pt x="411" y="85"/>
                  </a:lnTo>
                  <a:lnTo>
                    <a:pt x="393" y="92"/>
                  </a:lnTo>
                  <a:lnTo>
                    <a:pt x="393" y="92"/>
                  </a:lnTo>
                  <a:lnTo>
                    <a:pt x="366" y="91"/>
                  </a:lnTo>
                  <a:lnTo>
                    <a:pt x="296" y="85"/>
                  </a:lnTo>
                  <a:lnTo>
                    <a:pt x="209" y="75"/>
                  </a:lnTo>
                  <a:lnTo>
                    <a:pt x="166" y="69"/>
                  </a:lnTo>
                  <a:lnTo>
                    <a:pt x="126" y="63"/>
                  </a:lnTo>
                  <a:lnTo>
                    <a:pt x="126" y="63"/>
                  </a:lnTo>
                  <a:lnTo>
                    <a:pt x="103" y="57"/>
                  </a:lnTo>
                  <a:lnTo>
                    <a:pt x="81" y="51"/>
                  </a:lnTo>
                  <a:lnTo>
                    <a:pt x="63" y="43"/>
                  </a:lnTo>
                  <a:lnTo>
                    <a:pt x="45" y="35"/>
                  </a:lnTo>
                  <a:lnTo>
                    <a:pt x="20" y="17"/>
                  </a:lnTo>
                  <a:lnTo>
                    <a:pt x="0" y="2"/>
                  </a:lnTo>
                  <a:lnTo>
                    <a:pt x="0" y="2"/>
                  </a:lnTo>
                  <a:close/>
                </a:path>
              </a:pathLst>
            </a:custGeom>
            <a:solidFill>
              <a:srgbClr val="4A6E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sz="2800">
                <a:latin typeface="Times New Roman" panose="02020603050405020304" pitchFamily="18" charset="0"/>
                <a:cs typeface="Times New Roman" panose="02020603050405020304" pitchFamily="18" charset="0"/>
              </a:endParaRPr>
            </a:p>
          </p:txBody>
        </p:sp>
        <p:sp>
          <p:nvSpPr>
            <p:cNvPr id="490" name="Freeform 58"/>
            <p:cNvSpPr/>
            <p:nvPr/>
          </p:nvSpPr>
          <p:spPr bwMode="auto">
            <a:xfrm>
              <a:off x="5937251" y="5954713"/>
              <a:ext cx="898525" cy="825500"/>
            </a:xfrm>
            <a:custGeom>
              <a:avLst/>
              <a:gdLst>
                <a:gd name="T0" fmla="*/ 536 w 566"/>
                <a:gd name="T1" fmla="*/ 310 h 520"/>
                <a:gd name="T2" fmla="*/ 526 w 566"/>
                <a:gd name="T3" fmla="*/ 385 h 520"/>
                <a:gd name="T4" fmla="*/ 514 w 566"/>
                <a:gd name="T5" fmla="*/ 419 h 520"/>
                <a:gd name="T6" fmla="*/ 498 w 566"/>
                <a:gd name="T7" fmla="*/ 446 h 520"/>
                <a:gd name="T8" fmla="*/ 477 w 566"/>
                <a:gd name="T9" fmla="*/ 470 h 520"/>
                <a:gd name="T10" fmla="*/ 447 w 566"/>
                <a:gd name="T11" fmla="*/ 488 h 520"/>
                <a:gd name="T12" fmla="*/ 409 w 566"/>
                <a:gd name="T13" fmla="*/ 502 h 520"/>
                <a:gd name="T14" fmla="*/ 364 w 566"/>
                <a:gd name="T15" fmla="*/ 510 h 520"/>
                <a:gd name="T16" fmla="*/ 384 w 566"/>
                <a:gd name="T17" fmla="*/ 516 h 520"/>
                <a:gd name="T18" fmla="*/ 419 w 566"/>
                <a:gd name="T19" fmla="*/ 520 h 520"/>
                <a:gd name="T20" fmla="*/ 453 w 566"/>
                <a:gd name="T21" fmla="*/ 514 h 520"/>
                <a:gd name="T22" fmla="*/ 481 w 566"/>
                <a:gd name="T23" fmla="*/ 500 h 520"/>
                <a:gd name="T24" fmla="*/ 504 w 566"/>
                <a:gd name="T25" fmla="*/ 480 h 520"/>
                <a:gd name="T26" fmla="*/ 526 w 566"/>
                <a:gd name="T27" fmla="*/ 454 h 520"/>
                <a:gd name="T28" fmla="*/ 542 w 566"/>
                <a:gd name="T29" fmla="*/ 425 h 520"/>
                <a:gd name="T30" fmla="*/ 558 w 566"/>
                <a:gd name="T31" fmla="*/ 373 h 520"/>
                <a:gd name="T32" fmla="*/ 566 w 566"/>
                <a:gd name="T33" fmla="*/ 298 h 520"/>
                <a:gd name="T34" fmla="*/ 558 w 566"/>
                <a:gd name="T35" fmla="*/ 223 h 520"/>
                <a:gd name="T36" fmla="*/ 544 w 566"/>
                <a:gd name="T37" fmla="*/ 172 h 520"/>
                <a:gd name="T38" fmla="*/ 528 w 566"/>
                <a:gd name="T39" fmla="*/ 142 h 520"/>
                <a:gd name="T40" fmla="*/ 510 w 566"/>
                <a:gd name="T41" fmla="*/ 116 h 520"/>
                <a:gd name="T42" fmla="*/ 498 w 566"/>
                <a:gd name="T43" fmla="*/ 104 h 520"/>
                <a:gd name="T44" fmla="*/ 467 w 566"/>
                <a:gd name="T45" fmla="*/ 85 h 520"/>
                <a:gd name="T46" fmla="*/ 429 w 566"/>
                <a:gd name="T47" fmla="*/ 69 h 520"/>
                <a:gd name="T48" fmla="*/ 390 w 566"/>
                <a:gd name="T49" fmla="*/ 61 h 520"/>
                <a:gd name="T50" fmla="*/ 305 w 566"/>
                <a:gd name="T51" fmla="*/ 57 h 520"/>
                <a:gd name="T52" fmla="*/ 222 w 566"/>
                <a:gd name="T53" fmla="*/ 53 h 520"/>
                <a:gd name="T54" fmla="*/ 184 w 566"/>
                <a:gd name="T55" fmla="*/ 49 h 520"/>
                <a:gd name="T56" fmla="*/ 148 w 566"/>
                <a:gd name="T57" fmla="*/ 39 h 520"/>
                <a:gd name="T58" fmla="*/ 79 w 566"/>
                <a:gd name="T59" fmla="*/ 6 h 520"/>
                <a:gd name="T60" fmla="*/ 56 w 566"/>
                <a:gd name="T61" fmla="*/ 0 h 520"/>
                <a:gd name="T62" fmla="*/ 26 w 566"/>
                <a:gd name="T63" fmla="*/ 2 h 520"/>
                <a:gd name="T64" fmla="*/ 0 w 566"/>
                <a:gd name="T65" fmla="*/ 4 h 520"/>
                <a:gd name="T66" fmla="*/ 18 w 566"/>
                <a:gd name="T67" fmla="*/ 15 h 520"/>
                <a:gd name="T68" fmla="*/ 69 w 566"/>
                <a:gd name="T69" fmla="*/ 51 h 520"/>
                <a:gd name="T70" fmla="*/ 117 w 566"/>
                <a:gd name="T71" fmla="*/ 71 h 520"/>
                <a:gd name="T72" fmla="*/ 146 w 566"/>
                <a:gd name="T73" fmla="*/ 77 h 520"/>
                <a:gd name="T74" fmla="*/ 226 w 566"/>
                <a:gd name="T75" fmla="*/ 87 h 520"/>
                <a:gd name="T76" fmla="*/ 332 w 566"/>
                <a:gd name="T77" fmla="*/ 96 h 520"/>
                <a:gd name="T78" fmla="*/ 394 w 566"/>
                <a:gd name="T79" fmla="*/ 106 h 520"/>
                <a:gd name="T80" fmla="*/ 447 w 566"/>
                <a:gd name="T81" fmla="*/ 124 h 520"/>
                <a:gd name="T82" fmla="*/ 479 w 566"/>
                <a:gd name="T83" fmla="*/ 146 h 520"/>
                <a:gd name="T84" fmla="*/ 497 w 566"/>
                <a:gd name="T85" fmla="*/ 164 h 520"/>
                <a:gd name="T86" fmla="*/ 512 w 566"/>
                <a:gd name="T87" fmla="*/ 187 h 520"/>
                <a:gd name="T88" fmla="*/ 524 w 566"/>
                <a:gd name="T89" fmla="*/ 215 h 520"/>
                <a:gd name="T90" fmla="*/ 534 w 566"/>
                <a:gd name="T91" fmla="*/ 267 h 520"/>
                <a:gd name="T92" fmla="*/ 536 w 566"/>
                <a:gd name="T93" fmla="*/ 310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6" h="520">
                  <a:moveTo>
                    <a:pt x="536" y="310"/>
                  </a:moveTo>
                  <a:lnTo>
                    <a:pt x="536" y="310"/>
                  </a:lnTo>
                  <a:lnTo>
                    <a:pt x="532" y="350"/>
                  </a:lnTo>
                  <a:lnTo>
                    <a:pt x="526" y="385"/>
                  </a:lnTo>
                  <a:lnTo>
                    <a:pt x="520" y="403"/>
                  </a:lnTo>
                  <a:lnTo>
                    <a:pt x="514" y="419"/>
                  </a:lnTo>
                  <a:lnTo>
                    <a:pt x="506" y="433"/>
                  </a:lnTo>
                  <a:lnTo>
                    <a:pt x="498" y="446"/>
                  </a:lnTo>
                  <a:lnTo>
                    <a:pt x="489" y="458"/>
                  </a:lnTo>
                  <a:lnTo>
                    <a:pt x="477" y="470"/>
                  </a:lnTo>
                  <a:lnTo>
                    <a:pt x="463" y="480"/>
                  </a:lnTo>
                  <a:lnTo>
                    <a:pt x="447" y="488"/>
                  </a:lnTo>
                  <a:lnTo>
                    <a:pt x="429" y="496"/>
                  </a:lnTo>
                  <a:lnTo>
                    <a:pt x="409" y="502"/>
                  </a:lnTo>
                  <a:lnTo>
                    <a:pt x="388" y="506"/>
                  </a:lnTo>
                  <a:lnTo>
                    <a:pt x="364" y="510"/>
                  </a:lnTo>
                  <a:lnTo>
                    <a:pt x="364" y="510"/>
                  </a:lnTo>
                  <a:lnTo>
                    <a:pt x="384" y="516"/>
                  </a:lnTo>
                  <a:lnTo>
                    <a:pt x="402" y="518"/>
                  </a:lnTo>
                  <a:lnTo>
                    <a:pt x="419" y="520"/>
                  </a:lnTo>
                  <a:lnTo>
                    <a:pt x="437" y="518"/>
                  </a:lnTo>
                  <a:lnTo>
                    <a:pt x="453" y="514"/>
                  </a:lnTo>
                  <a:lnTo>
                    <a:pt x="467" y="508"/>
                  </a:lnTo>
                  <a:lnTo>
                    <a:pt x="481" y="500"/>
                  </a:lnTo>
                  <a:lnTo>
                    <a:pt x="495" y="492"/>
                  </a:lnTo>
                  <a:lnTo>
                    <a:pt x="504" y="480"/>
                  </a:lnTo>
                  <a:lnTo>
                    <a:pt x="516" y="468"/>
                  </a:lnTo>
                  <a:lnTo>
                    <a:pt x="526" y="454"/>
                  </a:lnTo>
                  <a:lnTo>
                    <a:pt x="534" y="440"/>
                  </a:lnTo>
                  <a:lnTo>
                    <a:pt x="542" y="425"/>
                  </a:lnTo>
                  <a:lnTo>
                    <a:pt x="548" y="409"/>
                  </a:lnTo>
                  <a:lnTo>
                    <a:pt x="558" y="373"/>
                  </a:lnTo>
                  <a:lnTo>
                    <a:pt x="564" y="336"/>
                  </a:lnTo>
                  <a:lnTo>
                    <a:pt x="566" y="298"/>
                  </a:lnTo>
                  <a:lnTo>
                    <a:pt x="564" y="261"/>
                  </a:lnTo>
                  <a:lnTo>
                    <a:pt x="558" y="223"/>
                  </a:lnTo>
                  <a:lnTo>
                    <a:pt x="550" y="187"/>
                  </a:lnTo>
                  <a:lnTo>
                    <a:pt x="544" y="172"/>
                  </a:lnTo>
                  <a:lnTo>
                    <a:pt x="536" y="156"/>
                  </a:lnTo>
                  <a:lnTo>
                    <a:pt x="528" y="142"/>
                  </a:lnTo>
                  <a:lnTo>
                    <a:pt x="520" y="128"/>
                  </a:lnTo>
                  <a:lnTo>
                    <a:pt x="510" y="116"/>
                  </a:lnTo>
                  <a:lnTo>
                    <a:pt x="498" y="104"/>
                  </a:lnTo>
                  <a:lnTo>
                    <a:pt x="498" y="104"/>
                  </a:lnTo>
                  <a:lnTo>
                    <a:pt x="483" y="93"/>
                  </a:lnTo>
                  <a:lnTo>
                    <a:pt x="467" y="85"/>
                  </a:lnTo>
                  <a:lnTo>
                    <a:pt x="449" y="77"/>
                  </a:lnTo>
                  <a:lnTo>
                    <a:pt x="429" y="69"/>
                  </a:lnTo>
                  <a:lnTo>
                    <a:pt x="409" y="65"/>
                  </a:lnTo>
                  <a:lnTo>
                    <a:pt x="390" y="61"/>
                  </a:lnTo>
                  <a:lnTo>
                    <a:pt x="346" y="57"/>
                  </a:lnTo>
                  <a:lnTo>
                    <a:pt x="305" y="57"/>
                  </a:lnTo>
                  <a:lnTo>
                    <a:pt x="261" y="55"/>
                  </a:lnTo>
                  <a:lnTo>
                    <a:pt x="222" y="53"/>
                  </a:lnTo>
                  <a:lnTo>
                    <a:pt x="184" y="49"/>
                  </a:lnTo>
                  <a:lnTo>
                    <a:pt x="184" y="49"/>
                  </a:lnTo>
                  <a:lnTo>
                    <a:pt x="166" y="45"/>
                  </a:lnTo>
                  <a:lnTo>
                    <a:pt x="148" y="39"/>
                  </a:lnTo>
                  <a:lnTo>
                    <a:pt x="111" y="21"/>
                  </a:lnTo>
                  <a:lnTo>
                    <a:pt x="79" y="6"/>
                  </a:lnTo>
                  <a:lnTo>
                    <a:pt x="65" y="2"/>
                  </a:lnTo>
                  <a:lnTo>
                    <a:pt x="56" y="0"/>
                  </a:lnTo>
                  <a:lnTo>
                    <a:pt x="56" y="0"/>
                  </a:lnTo>
                  <a:lnTo>
                    <a:pt x="26" y="2"/>
                  </a:lnTo>
                  <a:lnTo>
                    <a:pt x="10" y="4"/>
                  </a:lnTo>
                  <a:lnTo>
                    <a:pt x="0" y="4"/>
                  </a:lnTo>
                  <a:lnTo>
                    <a:pt x="0" y="4"/>
                  </a:lnTo>
                  <a:lnTo>
                    <a:pt x="18" y="15"/>
                  </a:lnTo>
                  <a:lnTo>
                    <a:pt x="48" y="39"/>
                  </a:lnTo>
                  <a:lnTo>
                    <a:pt x="69" y="51"/>
                  </a:lnTo>
                  <a:lnTo>
                    <a:pt x="91" y="61"/>
                  </a:lnTo>
                  <a:lnTo>
                    <a:pt x="117" y="71"/>
                  </a:lnTo>
                  <a:lnTo>
                    <a:pt x="146" y="77"/>
                  </a:lnTo>
                  <a:lnTo>
                    <a:pt x="146" y="77"/>
                  </a:lnTo>
                  <a:lnTo>
                    <a:pt x="186" y="83"/>
                  </a:lnTo>
                  <a:lnTo>
                    <a:pt x="226" y="87"/>
                  </a:lnTo>
                  <a:lnTo>
                    <a:pt x="299" y="93"/>
                  </a:lnTo>
                  <a:lnTo>
                    <a:pt x="332" y="96"/>
                  </a:lnTo>
                  <a:lnTo>
                    <a:pt x="364" y="100"/>
                  </a:lnTo>
                  <a:lnTo>
                    <a:pt x="394" y="106"/>
                  </a:lnTo>
                  <a:lnTo>
                    <a:pt x="421" y="114"/>
                  </a:lnTo>
                  <a:lnTo>
                    <a:pt x="447" y="124"/>
                  </a:lnTo>
                  <a:lnTo>
                    <a:pt x="469" y="138"/>
                  </a:lnTo>
                  <a:lnTo>
                    <a:pt x="479" y="146"/>
                  </a:lnTo>
                  <a:lnTo>
                    <a:pt x="489" y="154"/>
                  </a:lnTo>
                  <a:lnTo>
                    <a:pt x="497" y="164"/>
                  </a:lnTo>
                  <a:lnTo>
                    <a:pt x="504" y="176"/>
                  </a:lnTo>
                  <a:lnTo>
                    <a:pt x="512" y="187"/>
                  </a:lnTo>
                  <a:lnTo>
                    <a:pt x="518" y="201"/>
                  </a:lnTo>
                  <a:lnTo>
                    <a:pt x="524" y="215"/>
                  </a:lnTo>
                  <a:lnTo>
                    <a:pt x="528" y="231"/>
                  </a:lnTo>
                  <a:lnTo>
                    <a:pt x="534" y="267"/>
                  </a:lnTo>
                  <a:lnTo>
                    <a:pt x="536" y="310"/>
                  </a:lnTo>
                  <a:lnTo>
                    <a:pt x="536" y="310"/>
                  </a:lnTo>
                  <a:close/>
                </a:path>
              </a:pathLst>
            </a:custGeom>
            <a:solidFill>
              <a:srgbClr val="E7E7E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sz="2800">
                <a:latin typeface="Times New Roman" panose="02020603050405020304" pitchFamily="18" charset="0"/>
                <a:cs typeface="Times New Roman" panose="02020603050405020304" pitchFamily="18" charset="0"/>
              </a:endParaRPr>
            </a:p>
          </p:txBody>
        </p:sp>
        <p:sp>
          <p:nvSpPr>
            <p:cNvPr id="491" name="Freeform 59"/>
            <p:cNvSpPr/>
            <p:nvPr/>
          </p:nvSpPr>
          <p:spPr bwMode="auto">
            <a:xfrm>
              <a:off x="6731001" y="3048000"/>
              <a:ext cx="1746250" cy="536575"/>
            </a:xfrm>
            <a:custGeom>
              <a:avLst/>
              <a:gdLst>
                <a:gd name="T0" fmla="*/ 1096 w 1100"/>
                <a:gd name="T1" fmla="*/ 338 h 338"/>
                <a:gd name="T2" fmla="*/ 1096 w 1100"/>
                <a:gd name="T3" fmla="*/ 338 h 338"/>
                <a:gd name="T4" fmla="*/ 1094 w 1100"/>
                <a:gd name="T5" fmla="*/ 338 h 338"/>
                <a:gd name="T6" fmla="*/ 2 w 1100"/>
                <a:gd name="T7" fmla="*/ 8 h 338"/>
                <a:gd name="T8" fmla="*/ 2 w 1100"/>
                <a:gd name="T9" fmla="*/ 8 h 338"/>
                <a:gd name="T10" fmla="*/ 0 w 1100"/>
                <a:gd name="T11" fmla="*/ 6 h 338"/>
                <a:gd name="T12" fmla="*/ 0 w 1100"/>
                <a:gd name="T13" fmla="*/ 4 h 338"/>
                <a:gd name="T14" fmla="*/ 0 w 1100"/>
                <a:gd name="T15" fmla="*/ 4 h 338"/>
                <a:gd name="T16" fmla="*/ 0 w 1100"/>
                <a:gd name="T17" fmla="*/ 0 h 338"/>
                <a:gd name="T18" fmla="*/ 4 w 1100"/>
                <a:gd name="T19" fmla="*/ 0 h 338"/>
                <a:gd name="T20" fmla="*/ 1098 w 1100"/>
                <a:gd name="T21" fmla="*/ 330 h 338"/>
                <a:gd name="T22" fmla="*/ 1098 w 1100"/>
                <a:gd name="T23" fmla="*/ 330 h 338"/>
                <a:gd name="T24" fmla="*/ 1100 w 1100"/>
                <a:gd name="T25" fmla="*/ 332 h 338"/>
                <a:gd name="T26" fmla="*/ 1100 w 1100"/>
                <a:gd name="T27" fmla="*/ 336 h 338"/>
                <a:gd name="T28" fmla="*/ 1100 w 1100"/>
                <a:gd name="T29" fmla="*/ 336 h 338"/>
                <a:gd name="T30" fmla="*/ 1098 w 1100"/>
                <a:gd name="T31" fmla="*/ 338 h 338"/>
                <a:gd name="T32" fmla="*/ 1096 w 1100"/>
                <a:gd name="T33" fmla="*/ 338 h 338"/>
                <a:gd name="T34" fmla="*/ 1096 w 1100"/>
                <a:gd name="T35" fmla="*/ 338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00" h="338">
                  <a:moveTo>
                    <a:pt x="1096" y="338"/>
                  </a:moveTo>
                  <a:lnTo>
                    <a:pt x="1096" y="338"/>
                  </a:lnTo>
                  <a:lnTo>
                    <a:pt x="1094" y="338"/>
                  </a:lnTo>
                  <a:lnTo>
                    <a:pt x="2" y="8"/>
                  </a:lnTo>
                  <a:lnTo>
                    <a:pt x="2" y="8"/>
                  </a:lnTo>
                  <a:lnTo>
                    <a:pt x="0" y="6"/>
                  </a:lnTo>
                  <a:lnTo>
                    <a:pt x="0" y="4"/>
                  </a:lnTo>
                  <a:lnTo>
                    <a:pt x="0" y="4"/>
                  </a:lnTo>
                  <a:lnTo>
                    <a:pt x="0" y="0"/>
                  </a:lnTo>
                  <a:lnTo>
                    <a:pt x="4" y="0"/>
                  </a:lnTo>
                  <a:lnTo>
                    <a:pt x="1098" y="330"/>
                  </a:lnTo>
                  <a:lnTo>
                    <a:pt x="1098" y="330"/>
                  </a:lnTo>
                  <a:lnTo>
                    <a:pt x="1100" y="332"/>
                  </a:lnTo>
                  <a:lnTo>
                    <a:pt x="1100" y="336"/>
                  </a:lnTo>
                  <a:lnTo>
                    <a:pt x="1100" y="336"/>
                  </a:lnTo>
                  <a:lnTo>
                    <a:pt x="1098" y="338"/>
                  </a:lnTo>
                  <a:lnTo>
                    <a:pt x="1096" y="338"/>
                  </a:lnTo>
                  <a:lnTo>
                    <a:pt x="1096" y="338"/>
                  </a:lnTo>
                  <a:close/>
                </a:path>
              </a:pathLst>
            </a:custGeom>
            <a:solidFill>
              <a:srgbClr val="BDBE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sz="2800">
                <a:latin typeface="Times New Roman" panose="02020603050405020304" pitchFamily="18" charset="0"/>
                <a:cs typeface="Times New Roman" panose="02020603050405020304" pitchFamily="18" charset="0"/>
              </a:endParaRPr>
            </a:p>
          </p:txBody>
        </p:sp>
        <p:sp>
          <p:nvSpPr>
            <p:cNvPr id="492" name="Freeform 60"/>
            <p:cNvSpPr/>
            <p:nvPr/>
          </p:nvSpPr>
          <p:spPr bwMode="auto">
            <a:xfrm>
              <a:off x="6743701" y="3022600"/>
              <a:ext cx="1746250" cy="536575"/>
            </a:xfrm>
            <a:custGeom>
              <a:avLst/>
              <a:gdLst>
                <a:gd name="T0" fmla="*/ 1096 w 1100"/>
                <a:gd name="T1" fmla="*/ 338 h 338"/>
                <a:gd name="T2" fmla="*/ 1096 w 1100"/>
                <a:gd name="T3" fmla="*/ 338 h 338"/>
                <a:gd name="T4" fmla="*/ 1094 w 1100"/>
                <a:gd name="T5" fmla="*/ 338 h 338"/>
                <a:gd name="T6" fmla="*/ 2 w 1100"/>
                <a:gd name="T7" fmla="*/ 8 h 338"/>
                <a:gd name="T8" fmla="*/ 2 w 1100"/>
                <a:gd name="T9" fmla="*/ 8 h 338"/>
                <a:gd name="T10" fmla="*/ 0 w 1100"/>
                <a:gd name="T11" fmla="*/ 6 h 338"/>
                <a:gd name="T12" fmla="*/ 0 w 1100"/>
                <a:gd name="T13" fmla="*/ 4 h 338"/>
                <a:gd name="T14" fmla="*/ 0 w 1100"/>
                <a:gd name="T15" fmla="*/ 4 h 338"/>
                <a:gd name="T16" fmla="*/ 0 w 1100"/>
                <a:gd name="T17" fmla="*/ 0 h 338"/>
                <a:gd name="T18" fmla="*/ 4 w 1100"/>
                <a:gd name="T19" fmla="*/ 0 h 338"/>
                <a:gd name="T20" fmla="*/ 1098 w 1100"/>
                <a:gd name="T21" fmla="*/ 330 h 338"/>
                <a:gd name="T22" fmla="*/ 1098 w 1100"/>
                <a:gd name="T23" fmla="*/ 330 h 338"/>
                <a:gd name="T24" fmla="*/ 1100 w 1100"/>
                <a:gd name="T25" fmla="*/ 332 h 338"/>
                <a:gd name="T26" fmla="*/ 1100 w 1100"/>
                <a:gd name="T27" fmla="*/ 336 h 338"/>
                <a:gd name="T28" fmla="*/ 1100 w 1100"/>
                <a:gd name="T29" fmla="*/ 336 h 338"/>
                <a:gd name="T30" fmla="*/ 1098 w 1100"/>
                <a:gd name="T31" fmla="*/ 338 h 338"/>
                <a:gd name="T32" fmla="*/ 1096 w 1100"/>
                <a:gd name="T33" fmla="*/ 338 h 338"/>
                <a:gd name="T34" fmla="*/ 1096 w 1100"/>
                <a:gd name="T35" fmla="*/ 338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00" h="338">
                  <a:moveTo>
                    <a:pt x="1096" y="338"/>
                  </a:moveTo>
                  <a:lnTo>
                    <a:pt x="1096" y="338"/>
                  </a:lnTo>
                  <a:lnTo>
                    <a:pt x="1094" y="338"/>
                  </a:lnTo>
                  <a:lnTo>
                    <a:pt x="2" y="8"/>
                  </a:lnTo>
                  <a:lnTo>
                    <a:pt x="2" y="8"/>
                  </a:lnTo>
                  <a:lnTo>
                    <a:pt x="0" y="6"/>
                  </a:lnTo>
                  <a:lnTo>
                    <a:pt x="0" y="4"/>
                  </a:lnTo>
                  <a:lnTo>
                    <a:pt x="0" y="4"/>
                  </a:lnTo>
                  <a:lnTo>
                    <a:pt x="0" y="0"/>
                  </a:lnTo>
                  <a:lnTo>
                    <a:pt x="4" y="0"/>
                  </a:lnTo>
                  <a:lnTo>
                    <a:pt x="1098" y="330"/>
                  </a:lnTo>
                  <a:lnTo>
                    <a:pt x="1098" y="330"/>
                  </a:lnTo>
                  <a:lnTo>
                    <a:pt x="1100" y="332"/>
                  </a:lnTo>
                  <a:lnTo>
                    <a:pt x="1100" y="336"/>
                  </a:lnTo>
                  <a:lnTo>
                    <a:pt x="1100" y="336"/>
                  </a:lnTo>
                  <a:lnTo>
                    <a:pt x="1098" y="338"/>
                  </a:lnTo>
                  <a:lnTo>
                    <a:pt x="1096" y="338"/>
                  </a:lnTo>
                  <a:lnTo>
                    <a:pt x="1096" y="338"/>
                  </a:lnTo>
                  <a:close/>
                </a:path>
              </a:pathLst>
            </a:custGeom>
            <a:solidFill>
              <a:srgbClr val="BDBE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sz="2800">
                <a:latin typeface="Times New Roman" panose="02020603050405020304" pitchFamily="18" charset="0"/>
                <a:cs typeface="Times New Roman" panose="02020603050405020304" pitchFamily="18" charset="0"/>
              </a:endParaRPr>
            </a:p>
          </p:txBody>
        </p:sp>
        <p:sp>
          <p:nvSpPr>
            <p:cNvPr id="493" name="Freeform 63"/>
            <p:cNvSpPr/>
            <p:nvPr/>
          </p:nvSpPr>
          <p:spPr bwMode="auto">
            <a:xfrm>
              <a:off x="6731001" y="2984500"/>
              <a:ext cx="1746250" cy="536575"/>
            </a:xfrm>
            <a:custGeom>
              <a:avLst/>
              <a:gdLst>
                <a:gd name="T0" fmla="*/ 1096 w 1100"/>
                <a:gd name="T1" fmla="*/ 338 h 338"/>
                <a:gd name="T2" fmla="*/ 1096 w 1100"/>
                <a:gd name="T3" fmla="*/ 338 h 338"/>
                <a:gd name="T4" fmla="*/ 1094 w 1100"/>
                <a:gd name="T5" fmla="*/ 338 h 338"/>
                <a:gd name="T6" fmla="*/ 2 w 1100"/>
                <a:gd name="T7" fmla="*/ 8 h 338"/>
                <a:gd name="T8" fmla="*/ 2 w 1100"/>
                <a:gd name="T9" fmla="*/ 8 h 338"/>
                <a:gd name="T10" fmla="*/ 0 w 1100"/>
                <a:gd name="T11" fmla="*/ 6 h 338"/>
                <a:gd name="T12" fmla="*/ 0 w 1100"/>
                <a:gd name="T13" fmla="*/ 4 h 338"/>
                <a:gd name="T14" fmla="*/ 0 w 1100"/>
                <a:gd name="T15" fmla="*/ 4 h 338"/>
                <a:gd name="T16" fmla="*/ 0 w 1100"/>
                <a:gd name="T17" fmla="*/ 0 h 338"/>
                <a:gd name="T18" fmla="*/ 4 w 1100"/>
                <a:gd name="T19" fmla="*/ 0 h 338"/>
                <a:gd name="T20" fmla="*/ 1098 w 1100"/>
                <a:gd name="T21" fmla="*/ 330 h 338"/>
                <a:gd name="T22" fmla="*/ 1098 w 1100"/>
                <a:gd name="T23" fmla="*/ 330 h 338"/>
                <a:gd name="T24" fmla="*/ 1100 w 1100"/>
                <a:gd name="T25" fmla="*/ 332 h 338"/>
                <a:gd name="T26" fmla="*/ 1100 w 1100"/>
                <a:gd name="T27" fmla="*/ 336 h 338"/>
                <a:gd name="T28" fmla="*/ 1100 w 1100"/>
                <a:gd name="T29" fmla="*/ 336 h 338"/>
                <a:gd name="T30" fmla="*/ 1098 w 1100"/>
                <a:gd name="T31" fmla="*/ 338 h 338"/>
                <a:gd name="T32" fmla="*/ 1096 w 1100"/>
                <a:gd name="T33" fmla="*/ 338 h 338"/>
                <a:gd name="T34" fmla="*/ 1096 w 1100"/>
                <a:gd name="T35" fmla="*/ 338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00" h="338">
                  <a:moveTo>
                    <a:pt x="1096" y="338"/>
                  </a:moveTo>
                  <a:lnTo>
                    <a:pt x="1096" y="338"/>
                  </a:lnTo>
                  <a:lnTo>
                    <a:pt x="1094" y="338"/>
                  </a:lnTo>
                  <a:lnTo>
                    <a:pt x="2" y="8"/>
                  </a:lnTo>
                  <a:lnTo>
                    <a:pt x="2" y="8"/>
                  </a:lnTo>
                  <a:lnTo>
                    <a:pt x="0" y="6"/>
                  </a:lnTo>
                  <a:lnTo>
                    <a:pt x="0" y="4"/>
                  </a:lnTo>
                  <a:lnTo>
                    <a:pt x="0" y="4"/>
                  </a:lnTo>
                  <a:lnTo>
                    <a:pt x="0" y="0"/>
                  </a:lnTo>
                  <a:lnTo>
                    <a:pt x="4" y="0"/>
                  </a:lnTo>
                  <a:lnTo>
                    <a:pt x="1098" y="330"/>
                  </a:lnTo>
                  <a:lnTo>
                    <a:pt x="1098" y="330"/>
                  </a:lnTo>
                  <a:lnTo>
                    <a:pt x="1100" y="332"/>
                  </a:lnTo>
                  <a:lnTo>
                    <a:pt x="1100" y="336"/>
                  </a:lnTo>
                  <a:lnTo>
                    <a:pt x="1100" y="336"/>
                  </a:lnTo>
                  <a:lnTo>
                    <a:pt x="1098" y="338"/>
                  </a:lnTo>
                  <a:lnTo>
                    <a:pt x="1096" y="338"/>
                  </a:lnTo>
                  <a:lnTo>
                    <a:pt x="1096" y="338"/>
                  </a:lnTo>
                  <a:close/>
                </a:path>
              </a:pathLst>
            </a:custGeom>
            <a:solidFill>
              <a:srgbClr val="BDBE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sz="2800">
                <a:latin typeface="Times New Roman" panose="02020603050405020304" pitchFamily="18" charset="0"/>
                <a:cs typeface="Times New Roman" panose="02020603050405020304" pitchFamily="18" charset="0"/>
              </a:endParaRPr>
            </a:p>
          </p:txBody>
        </p:sp>
        <p:sp>
          <p:nvSpPr>
            <p:cNvPr id="494" name="Freeform 64"/>
            <p:cNvSpPr/>
            <p:nvPr/>
          </p:nvSpPr>
          <p:spPr bwMode="auto">
            <a:xfrm>
              <a:off x="7843838" y="5576888"/>
              <a:ext cx="222250" cy="908050"/>
            </a:xfrm>
            <a:custGeom>
              <a:avLst/>
              <a:gdLst>
                <a:gd name="T0" fmla="*/ 51 w 140"/>
                <a:gd name="T1" fmla="*/ 356 h 572"/>
                <a:gd name="T2" fmla="*/ 51 w 140"/>
                <a:gd name="T3" fmla="*/ 356 h 572"/>
                <a:gd name="T4" fmla="*/ 35 w 140"/>
                <a:gd name="T5" fmla="*/ 408 h 572"/>
                <a:gd name="T6" fmla="*/ 21 w 140"/>
                <a:gd name="T7" fmla="*/ 447 h 572"/>
                <a:gd name="T8" fmla="*/ 19 w 140"/>
                <a:gd name="T9" fmla="*/ 461 h 572"/>
                <a:gd name="T10" fmla="*/ 17 w 140"/>
                <a:gd name="T11" fmla="*/ 473 h 572"/>
                <a:gd name="T12" fmla="*/ 17 w 140"/>
                <a:gd name="T13" fmla="*/ 485 h 572"/>
                <a:gd name="T14" fmla="*/ 21 w 140"/>
                <a:gd name="T15" fmla="*/ 493 h 572"/>
                <a:gd name="T16" fmla="*/ 21 w 140"/>
                <a:gd name="T17" fmla="*/ 493 h 572"/>
                <a:gd name="T18" fmla="*/ 33 w 140"/>
                <a:gd name="T19" fmla="*/ 510 h 572"/>
                <a:gd name="T20" fmla="*/ 53 w 140"/>
                <a:gd name="T21" fmla="*/ 532 h 572"/>
                <a:gd name="T22" fmla="*/ 92 w 140"/>
                <a:gd name="T23" fmla="*/ 572 h 572"/>
                <a:gd name="T24" fmla="*/ 92 w 140"/>
                <a:gd name="T25" fmla="*/ 572 h 572"/>
                <a:gd name="T26" fmla="*/ 69 w 140"/>
                <a:gd name="T27" fmla="*/ 560 h 572"/>
                <a:gd name="T28" fmla="*/ 51 w 140"/>
                <a:gd name="T29" fmla="*/ 550 h 572"/>
                <a:gd name="T30" fmla="*/ 35 w 140"/>
                <a:gd name="T31" fmla="*/ 536 h 572"/>
                <a:gd name="T32" fmla="*/ 23 w 140"/>
                <a:gd name="T33" fmla="*/ 526 h 572"/>
                <a:gd name="T34" fmla="*/ 7 w 140"/>
                <a:gd name="T35" fmla="*/ 506 h 572"/>
                <a:gd name="T36" fmla="*/ 2 w 140"/>
                <a:gd name="T37" fmla="*/ 499 h 572"/>
                <a:gd name="T38" fmla="*/ 2 w 140"/>
                <a:gd name="T39" fmla="*/ 499 h 572"/>
                <a:gd name="T40" fmla="*/ 0 w 140"/>
                <a:gd name="T41" fmla="*/ 491 h 572"/>
                <a:gd name="T42" fmla="*/ 0 w 140"/>
                <a:gd name="T43" fmla="*/ 479 h 572"/>
                <a:gd name="T44" fmla="*/ 2 w 140"/>
                <a:gd name="T45" fmla="*/ 463 h 572"/>
                <a:gd name="T46" fmla="*/ 5 w 140"/>
                <a:gd name="T47" fmla="*/ 443 h 572"/>
                <a:gd name="T48" fmla="*/ 21 w 140"/>
                <a:gd name="T49" fmla="*/ 396 h 572"/>
                <a:gd name="T50" fmla="*/ 39 w 140"/>
                <a:gd name="T51" fmla="*/ 344 h 572"/>
                <a:gd name="T52" fmla="*/ 61 w 140"/>
                <a:gd name="T53" fmla="*/ 293 h 572"/>
                <a:gd name="T54" fmla="*/ 83 w 140"/>
                <a:gd name="T55" fmla="*/ 245 h 572"/>
                <a:gd name="T56" fmla="*/ 112 w 140"/>
                <a:gd name="T57" fmla="*/ 182 h 572"/>
                <a:gd name="T58" fmla="*/ 112 w 140"/>
                <a:gd name="T59" fmla="*/ 182 h 572"/>
                <a:gd name="T60" fmla="*/ 116 w 140"/>
                <a:gd name="T61" fmla="*/ 170 h 572"/>
                <a:gd name="T62" fmla="*/ 118 w 140"/>
                <a:gd name="T63" fmla="*/ 157 h 572"/>
                <a:gd name="T64" fmla="*/ 116 w 140"/>
                <a:gd name="T65" fmla="*/ 143 h 572"/>
                <a:gd name="T66" fmla="*/ 114 w 140"/>
                <a:gd name="T67" fmla="*/ 129 h 572"/>
                <a:gd name="T68" fmla="*/ 110 w 140"/>
                <a:gd name="T69" fmla="*/ 115 h 572"/>
                <a:gd name="T70" fmla="*/ 106 w 140"/>
                <a:gd name="T71" fmla="*/ 99 h 572"/>
                <a:gd name="T72" fmla="*/ 92 w 140"/>
                <a:gd name="T73" fmla="*/ 72 h 572"/>
                <a:gd name="T74" fmla="*/ 79 w 140"/>
                <a:gd name="T75" fmla="*/ 46 h 572"/>
                <a:gd name="T76" fmla="*/ 67 w 140"/>
                <a:gd name="T77" fmla="*/ 24 h 572"/>
                <a:gd name="T78" fmla="*/ 53 w 140"/>
                <a:gd name="T79" fmla="*/ 4 h 572"/>
                <a:gd name="T80" fmla="*/ 53 w 140"/>
                <a:gd name="T81" fmla="*/ 4 h 572"/>
                <a:gd name="T82" fmla="*/ 92 w 140"/>
                <a:gd name="T83" fmla="*/ 0 h 572"/>
                <a:gd name="T84" fmla="*/ 92 w 140"/>
                <a:gd name="T85" fmla="*/ 0 h 572"/>
                <a:gd name="T86" fmla="*/ 108 w 140"/>
                <a:gd name="T87" fmla="*/ 30 h 572"/>
                <a:gd name="T88" fmla="*/ 126 w 140"/>
                <a:gd name="T89" fmla="*/ 64 h 572"/>
                <a:gd name="T90" fmla="*/ 132 w 140"/>
                <a:gd name="T91" fmla="*/ 83 h 572"/>
                <a:gd name="T92" fmla="*/ 138 w 140"/>
                <a:gd name="T93" fmla="*/ 101 h 572"/>
                <a:gd name="T94" fmla="*/ 140 w 140"/>
                <a:gd name="T95" fmla="*/ 119 h 572"/>
                <a:gd name="T96" fmla="*/ 140 w 140"/>
                <a:gd name="T97" fmla="*/ 137 h 572"/>
                <a:gd name="T98" fmla="*/ 140 w 140"/>
                <a:gd name="T99" fmla="*/ 137 h 572"/>
                <a:gd name="T100" fmla="*/ 140 w 140"/>
                <a:gd name="T101" fmla="*/ 149 h 572"/>
                <a:gd name="T102" fmla="*/ 136 w 140"/>
                <a:gd name="T103" fmla="*/ 160 h 572"/>
                <a:gd name="T104" fmla="*/ 128 w 140"/>
                <a:gd name="T105" fmla="*/ 184 h 572"/>
                <a:gd name="T106" fmla="*/ 116 w 140"/>
                <a:gd name="T107" fmla="*/ 210 h 572"/>
                <a:gd name="T108" fmla="*/ 102 w 140"/>
                <a:gd name="T109" fmla="*/ 238 h 572"/>
                <a:gd name="T110" fmla="*/ 73 w 140"/>
                <a:gd name="T111" fmla="*/ 295 h 572"/>
                <a:gd name="T112" fmla="*/ 61 w 140"/>
                <a:gd name="T113" fmla="*/ 325 h 572"/>
                <a:gd name="T114" fmla="*/ 51 w 140"/>
                <a:gd name="T115" fmla="*/ 356 h 572"/>
                <a:gd name="T116" fmla="*/ 51 w 140"/>
                <a:gd name="T117" fmla="*/ 35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0" h="572">
                  <a:moveTo>
                    <a:pt x="51" y="356"/>
                  </a:moveTo>
                  <a:lnTo>
                    <a:pt x="51" y="356"/>
                  </a:lnTo>
                  <a:lnTo>
                    <a:pt x="35" y="408"/>
                  </a:lnTo>
                  <a:lnTo>
                    <a:pt x="21" y="447"/>
                  </a:lnTo>
                  <a:lnTo>
                    <a:pt x="19" y="461"/>
                  </a:lnTo>
                  <a:lnTo>
                    <a:pt x="17" y="473"/>
                  </a:lnTo>
                  <a:lnTo>
                    <a:pt x="17" y="485"/>
                  </a:lnTo>
                  <a:lnTo>
                    <a:pt x="21" y="493"/>
                  </a:lnTo>
                  <a:lnTo>
                    <a:pt x="21" y="493"/>
                  </a:lnTo>
                  <a:lnTo>
                    <a:pt x="33" y="510"/>
                  </a:lnTo>
                  <a:lnTo>
                    <a:pt x="53" y="532"/>
                  </a:lnTo>
                  <a:lnTo>
                    <a:pt x="92" y="572"/>
                  </a:lnTo>
                  <a:lnTo>
                    <a:pt x="92" y="572"/>
                  </a:lnTo>
                  <a:lnTo>
                    <a:pt x="69" y="560"/>
                  </a:lnTo>
                  <a:lnTo>
                    <a:pt x="51" y="550"/>
                  </a:lnTo>
                  <a:lnTo>
                    <a:pt x="35" y="536"/>
                  </a:lnTo>
                  <a:lnTo>
                    <a:pt x="23" y="526"/>
                  </a:lnTo>
                  <a:lnTo>
                    <a:pt x="7" y="506"/>
                  </a:lnTo>
                  <a:lnTo>
                    <a:pt x="2" y="499"/>
                  </a:lnTo>
                  <a:lnTo>
                    <a:pt x="2" y="499"/>
                  </a:lnTo>
                  <a:lnTo>
                    <a:pt x="0" y="491"/>
                  </a:lnTo>
                  <a:lnTo>
                    <a:pt x="0" y="479"/>
                  </a:lnTo>
                  <a:lnTo>
                    <a:pt x="2" y="463"/>
                  </a:lnTo>
                  <a:lnTo>
                    <a:pt x="5" y="443"/>
                  </a:lnTo>
                  <a:lnTo>
                    <a:pt x="21" y="396"/>
                  </a:lnTo>
                  <a:lnTo>
                    <a:pt x="39" y="344"/>
                  </a:lnTo>
                  <a:lnTo>
                    <a:pt x="61" y="293"/>
                  </a:lnTo>
                  <a:lnTo>
                    <a:pt x="83" y="245"/>
                  </a:lnTo>
                  <a:lnTo>
                    <a:pt x="112" y="182"/>
                  </a:lnTo>
                  <a:lnTo>
                    <a:pt x="112" y="182"/>
                  </a:lnTo>
                  <a:lnTo>
                    <a:pt x="116" y="170"/>
                  </a:lnTo>
                  <a:lnTo>
                    <a:pt x="118" y="157"/>
                  </a:lnTo>
                  <a:lnTo>
                    <a:pt x="116" y="143"/>
                  </a:lnTo>
                  <a:lnTo>
                    <a:pt x="114" y="129"/>
                  </a:lnTo>
                  <a:lnTo>
                    <a:pt x="110" y="115"/>
                  </a:lnTo>
                  <a:lnTo>
                    <a:pt x="106" y="99"/>
                  </a:lnTo>
                  <a:lnTo>
                    <a:pt x="92" y="72"/>
                  </a:lnTo>
                  <a:lnTo>
                    <a:pt x="79" y="46"/>
                  </a:lnTo>
                  <a:lnTo>
                    <a:pt x="67" y="24"/>
                  </a:lnTo>
                  <a:lnTo>
                    <a:pt x="53" y="4"/>
                  </a:lnTo>
                  <a:lnTo>
                    <a:pt x="53" y="4"/>
                  </a:lnTo>
                  <a:lnTo>
                    <a:pt x="92" y="0"/>
                  </a:lnTo>
                  <a:lnTo>
                    <a:pt x="92" y="0"/>
                  </a:lnTo>
                  <a:lnTo>
                    <a:pt x="108" y="30"/>
                  </a:lnTo>
                  <a:lnTo>
                    <a:pt x="126" y="64"/>
                  </a:lnTo>
                  <a:lnTo>
                    <a:pt x="132" y="83"/>
                  </a:lnTo>
                  <a:lnTo>
                    <a:pt x="138" y="101"/>
                  </a:lnTo>
                  <a:lnTo>
                    <a:pt x="140" y="119"/>
                  </a:lnTo>
                  <a:lnTo>
                    <a:pt x="140" y="137"/>
                  </a:lnTo>
                  <a:lnTo>
                    <a:pt x="140" y="137"/>
                  </a:lnTo>
                  <a:lnTo>
                    <a:pt x="140" y="149"/>
                  </a:lnTo>
                  <a:lnTo>
                    <a:pt x="136" y="160"/>
                  </a:lnTo>
                  <a:lnTo>
                    <a:pt x="128" y="184"/>
                  </a:lnTo>
                  <a:lnTo>
                    <a:pt x="116" y="210"/>
                  </a:lnTo>
                  <a:lnTo>
                    <a:pt x="102" y="238"/>
                  </a:lnTo>
                  <a:lnTo>
                    <a:pt x="73" y="295"/>
                  </a:lnTo>
                  <a:lnTo>
                    <a:pt x="61" y="325"/>
                  </a:lnTo>
                  <a:lnTo>
                    <a:pt x="51" y="356"/>
                  </a:lnTo>
                  <a:lnTo>
                    <a:pt x="51" y="356"/>
                  </a:lnTo>
                  <a:close/>
                </a:path>
              </a:pathLst>
            </a:custGeom>
            <a:solidFill>
              <a:srgbClr val="4558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sz="2800">
                <a:latin typeface="Times New Roman" panose="02020603050405020304" pitchFamily="18" charset="0"/>
                <a:cs typeface="Times New Roman" panose="02020603050405020304" pitchFamily="18" charset="0"/>
              </a:endParaRPr>
            </a:p>
          </p:txBody>
        </p:sp>
      </p:grpSp>
      <p:sp>
        <p:nvSpPr>
          <p:cNvPr id="3" name="矩形 2"/>
          <p:cNvSpPr/>
          <p:nvPr/>
        </p:nvSpPr>
        <p:spPr>
          <a:xfrm>
            <a:off x="1902852" y="1448134"/>
            <a:ext cx="2952495" cy="954107"/>
          </a:xfrm>
          <a:prstGeom prst="rect">
            <a:avLst/>
          </a:prstGeom>
        </p:spPr>
        <p:txBody>
          <a:bodyPr wrap="square">
            <a:spAutoFit/>
          </a:bodyPr>
          <a:lstStyle/>
          <a:p>
            <a:pPr algn="ctr"/>
            <a:r>
              <a:rPr lang="en-US" sz="2800" b="1">
                <a:latin typeface="Times New Roman" panose="02020603050405020304" pitchFamily="18" charset="0"/>
                <a:cs typeface="Times New Roman" panose="02020603050405020304" pitchFamily="18" charset="0"/>
              </a:rPr>
              <a:t>Sự ra đời Vương triều Mạc </a:t>
            </a:r>
            <a:endParaRPr lang="zh-CN" altLang="en-US" sz="2800" dirty="0">
              <a:latin typeface="Times New Roman" panose="02020603050405020304" pitchFamily="18" charset="0"/>
              <a:cs typeface="Times New Roman" panose="02020603050405020304" pitchFamily="18" charset="0"/>
            </a:endParaRPr>
          </a:p>
        </p:txBody>
      </p:sp>
      <p:sp>
        <p:nvSpPr>
          <p:cNvPr id="495" name="矩形 494"/>
          <p:cNvSpPr/>
          <p:nvPr/>
        </p:nvSpPr>
        <p:spPr>
          <a:xfrm>
            <a:off x="4368410" y="853671"/>
            <a:ext cx="2860536" cy="954107"/>
          </a:xfrm>
          <a:prstGeom prst="rect">
            <a:avLst/>
          </a:prstGeom>
        </p:spPr>
        <p:txBody>
          <a:bodyPr wrap="square">
            <a:spAutoFit/>
          </a:bodyPr>
          <a:lstStyle/>
          <a:p>
            <a:pPr algn="ctr"/>
            <a:r>
              <a:rPr lang="en-US" sz="2800" b="1">
                <a:latin typeface="Times New Roman" panose="02020603050405020304" pitchFamily="18" charset="0"/>
                <a:cs typeface="Times New Roman" panose="02020603050405020304" pitchFamily="18" charset="0"/>
              </a:rPr>
              <a:t>Xung đột Nam-Bắc triều </a:t>
            </a:r>
            <a:endParaRPr lang="zh-CN" altLang="en-US" sz="2800" dirty="0">
              <a:latin typeface="Times New Roman" panose="02020603050405020304" pitchFamily="18" charset="0"/>
              <a:cs typeface="Times New Roman" panose="02020603050405020304" pitchFamily="18" charset="0"/>
            </a:endParaRPr>
          </a:p>
        </p:txBody>
      </p:sp>
      <p:sp>
        <p:nvSpPr>
          <p:cNvPr id="496" name="矩形 495"/>
          <p:cNvSpPr/>
          <p:nvPr/>
        </p:nvSpPr>
        <p:spPr>
          <a:xfrm>
            <a:off x="7099535" y="1384497"/>
            <a:ext cx="2791327" cy="954107"/>
          </a:xfrm>
          <a:prstGeom prst="rect">
            <a:avLst/>
          </a:prstGeom>
        </p:spPr>
        <p:txBody>
          <a:bodyPr wrap="square">
            <a:spAutoFit/>
          </a:bodyPr>
          <a:lstStyle/>
          <a:p>
            <a:pPr algn="ctr"/>
            <a:r>
              <a:rPr lang="en-US" sz="2800" b="1">
                <a:latin typeface="Times New Roman" panose="02020603050405020304" pitchFamily="18" charset="0"/>
                <a:cs typeface="Times New Roman" panose="02020603050405020304" pitchFamily="18" charset="0"/>
              </a:rPr>
              <a:t>Xung đột Trịnh - Nguyễn </a:t>
            </a:r>
            <a:endParaRPr lang="zh-CN" altLang="en-US" sz="2800" dirty="0">
              <a:latin typeface="Times New Roman" panose="02020603050405020304" pitchFamily="18" charset="0"/>
              <a:cs typeface="Times New Roman" panose="02020603050405020304" pitchFamily="18" charset="0"/>
            </a:endParaRPr>
          </a:p>
        </p:txBody>
      </p:sp>
      <p:sp>
        <p:nvSpPr>
          <p:cNvPr id="497" name="矩形 496"/>
          <p:cNvSpPr/>
          <p:nvPr/>
        </p:nvSpPr>
        <p:spPr>
          <a:xfrm>
            <a:off x="9430363" y="2592510"/>
            <a:ext cx="2249675" cy="954107"/>
          </a:xfrm>
          <a:prstGeom prst="rect">
            <a:avLst/>
          </a:prstGeom>
        </p:spPr>
        <p:txBody>
          <a:bodyPr wrap="square">
            <a:spAutoFit/>
          </a:bodyPr>
          <a:lstStyle/>
          <a:p>
            <a:r>
              <a:rPr lang="en-US" altLang="zh-CN" sz="2800" b="1">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rPr>
              <a:t>Luyện tập – Vận dụng</a:t>
            </a:r>
            <a:endParaRPr lang="zh-CN" altLang="en-US" sz="28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422"/>
                                        </p:tgtEl>
                                        <p:attrNameLst>
                                          <p:attrName>style.visibility</p:attrName>
                                        </p:attrNameLst>
                                      </p:cBhvr>
                                      <p:to>
                                        <p:strVal val="visible"/>
                                      </p:to>
                                    </p:set>
                                    <p:animEffect transition="in" filter="fade">
                                      <p:cBhvr>
                                        <p:cTn id="7" dur="500"/>
                                        <p:tgtEl>
                                          <p:spTgt spid="422"/>
                                        </p:tgtEl>
                                      </p:cBhvr>
                                    </p:animEffect>
                                  </p:childTnLst>
                                </p:cTn>
                              </p:par>
                            </p:childTnLst>
                          </p:cTn>
                        </p:par>
                        <p:par>
                          <p:cTn id="8" fill="hold">
                            <p:stCondLst>
                              <p:cond delay="1250"/>
                            </p:stCondLst>
                            <p:childTnLst>
                              <p:par>
                                <p:cTn id="9" presetID="2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750"/>
                            </p:stCondLst>
                            <p:childTnLst>
                              <p:par>
                                <p:cTn id="13" presetID="49" presetClass="entr" presetSubtype="0" decel="10000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 calcmode="lin" valueType="num">
                                      <p:cBhvr>
                                        <p:cTn id="17" dur="500" fill="hold"/>
                                        <p:tgtEl>
                                          <p:spTgt spid="3"/>
                                        </p:tgtEl>
                                        <p:attrNameLst>
                                          <p:attrName>style.rotation</p:attrName>
                                        </p:attrNameLst>
                                      </p:cBhvr>
                                      <p:tavLst>
                                        <p:tav tm="0">
                                          <p:val>
                                            <p:fltVal val="360"/>
                                          </p:val>
                                        </p:tav>
                                        <p:tav tm="100000">
                                          <p:val>
                                            <p:fltVal val="0"/>
                                          </p:val>
                                        </p:tav>
                                      </p:tavLst>
                                    </p:anim>
                                    <p:animEffect transition="in" filter="fade">
                                      <p:cBhvr>
                                        <p:cTn id="18" dur="500"/>
                                        <p:tgtEl>
                                          <p:spTgt spid="3"/>
                                        </p:tgtEl>
                                      </p:cBhvr>
                                    </p:animEffect>
                                  </p:childTnLst>
                                </p:cTn>
                              </p:par>
                            </p:childTnLst>
                          </p:cTn>
                        </p:par>
                        <p:par>
                          <p:cTn id="19" fill="hold">
                            <p:stCondLst>
                              <p:cond delay="2250"/>
                            </p:stCondLst>
                            <p:childTnLst>
                              <p:par>
                                <p:cTn id="20" presetID="49" presetClass="entr" presetSubtype="0" decel="100000" fill="hold" grpId="0" nodeType="afterEffect">
                                  <p:stCondLst>
                                    <p:cond delay="0"/>
                                  </p:stCondLst>
                                  <p:childTnLst>
                                    <p:set>
                                      <p:cBhvr>
                                        <p:cTn id="21" dur="1" fill="hold">
                                          <p:stCondLst>
                                            <p:cond delay="0"/>
                                          </p:stCondLst>
                                        </p:cTn>
                                        <p:tgtEl>
                                          <p:spTgt spid="495"/>
                                        </p:tgtEl>
                                        <p:attrNameLst>
                                          <p:attrName>style.visibility</p:attrName>
                                        </p:attrNameLst>
                                      </p:cBhvr>
                                      <p:to>
                                        <p:strVal val="visible"/>
                                      </p:to>
                                    </p:set>
                                    <p:anim calcmode="lin" valueType="num">
                                      <p:cBhvr>
                                        <p:cTn id="22" dur="500" fill="hold"/>
                                        <p:tgtEl>
                                          <p:spTgt spid="495"/>
                                        </p:tgtEl>
                                        <p:attrNameLst>
                                          <p:attrName>ppt_w</p:attrName>
                                        </p:attrNameLst>
                                      </p:cBhvr>
                                      <p:tavLst>
                                        <p:tav tm="0">
                                          <p:val>
                                            <p:fltVal val="0"/>
                                          </p:val>
                                        </p:tav>
                                        <p:tav tm="100000">
                                          <p:val>
                                            <p:strVal val="#ppt_w"/>
                                          </p:val>
                                        </p:tav>
                                      </p:tavLst>
                                    </p:anim>
                                    <p:anim calcmode="lin" valueType="num">
                                      <p:cBhvr>
                                        <p:cTn id="23" dur="500" fill="hold"/>
                                        <p:tgtEl>
                                          <p:spTgt spid="495"/>
                                        </p:tgtEl>
                                        <p:attrNameLst>
                                          <p:attrName>ppt_h</p:attrName>
                                        </p:attrNameLst>
                                      </p:cBhvr>
                                      <p:tavLst>
                                        <p:tav tm="0">
                                          <p:val>
                                            <p:fltVal val="0"/>
                                          </p:val>
                                        </p:tav>
                                        <p:tav tm="100000">
                                          <p:val>
                                            <p:strVal val="#ppt_h"/>
                                          </p:val>
                                        </p:tav>
                                      </p:tavLst>
                                    </p:anim>
                                    <p:anim calcmode="lin" valueType="num">
                                      <p:cBhvr>
                                        <p:cTn id="24" dur="500" fill="hold"/>
                                        <p:tgtEl>
                                          <p:spTgt spid="495"/>
                                        </p:tgtEl>
                                        <p:attrNameLst>
                                          <p:attrName>style.rotation</p:attrName>
                                        </p:attrNameLst>
                                      </p:cBhvr>
                                      <p:tavLst>
                                        <p:tav tm="0">
                                          <p:val>
                                            <p:fltVal val="360"/>
                                          </p:val>
                                        </p:tav>
                                        <p:tav tm="100000">
                                          <p:val>
                                            <p:fltVal val="0"/>
                                          </p:val>
                                        </p:tav>
                                      </p:tavLst>
                                    </p:anim>
                                    <p:animEffect transition="in" filter="fade">
                                      <p:cBhvr>
                                        <p:cTn id="25" dur="500"/>
                                        <p:tgtEl>
                                          <p:spTgt spid="495"/>
                                        </p:tgtEl>
                                      </p:cBhvr>
                                    </p:animEffect>
                                  </p:childTnLst>
                                </p:cTn>
                              </p:par>
                            </p:childTnLst>
                          </p:cTn>
                        </p:par>
                        <p:par>
                          <p:cTn id="26" fill="hold">
                            <p:stCondLst>
                              <p:cond delay="2750"/>
                            </p:stCondLst>
                            <p:childTnLst>
                              <p:par>
                                <p:cTn id="27" presetID="49" presetClass="entr" presetSubtype="0" decel="100000" fill="hold" grpId="0" nodeType="afterEffect">
                                  <p:stCondLst>
                                    <p:cond delay="0"/>
                                  </p:stCondLst>
                                  <p:childTnLst>
                                    <p:set>
                                      <p:cBhvr>
                                        <p:cTn id="28" dur="1" fill="hold">
                                          <p:stCondLst>
                                            <p:cond delay="0"/>
                                          </p:stCondLst>
                                        </p:cTn>
                                        <p:tgtEl>
                                          <p:spTgt spid="496"/>
                                        </p:tgtEl>
                                        <p:attrNameLst>
                                          <p:attrName>style.visibility</p:attrName>
                                        </p:attrNameLst>
                                      </p:cBhvr>
                                      <p:to>
                                        <p:strVal val="visible"/>
                                      </p:to>
                                    </p:set>
                                    <p:anim calcmode="lin" valueType="num">
                                      <p:cBhvr>
                                        <p:cTn id="29" dur="500" fill="hold"/>
                                        <p:tgtEl>
                                          <p:spTgt spid="496"/>
                                        </p:tgtEl>
                                        <p:attrNameLst>
                                          <p:attrName>ppt_w</p:attrName>
                                        </p:attrNameLst>
                                      </p:cBhvr>
                                      <p:tavLst>
                                        <p:tav tm="0">
                                          <p:val>
                                            <p:fltVal val="0"/>
                                          </p:val>
                                        </p:tav>
                                        <p:tav tm="100000">
                                          <p:val>
                                            <p:strVal val="#ppt_w"/>
                                          </p:val>
                                        </p:tav>
                                      </p:tavLst>
                                    </p:anim>
                                    <p:anim calcmode="lin" valueType="num">
                                      <p:cBhvr>
                                        <p:cTn id="30" dur="500" fill="hold"/>
                                        <p:tgtEl>
                                          <p:spTgt spid="496"/>
                                        </p:tgtEl>
                                        <p:attrNameLst>
                                          <p:attrName>ppt_h</p:attrName>
                                        </p:attrNameLst>
                                      </p:cBhvr>
                                      <p:tavLst>
                                        <p:tav tm="0">
                                          <p:val>
                                            <p:fltVal val="0"/>
                                          </p:val>
                                        </p:tav>
                                        <p:tav tm="100000">
                                          <p:val>
                                            <p:strVal val="#ppt_h"/>
                                          </p:val>
                                        </p:tav>
                                      </p:tavLst>
                                    </p:anim>
                                    <p:anim calcmode="lin" valueType="num">
                                      <p:cBhvr>
                                        <p:cTn id="31" dur="500" fill="hold"/>
                                        <p:tgtEl>
                                          <p:spTgt spid="496"/>
                                        </p:tgtEl>
                                        <p:attrNameLst>
                                          <p:attrName>style.rotation</p:attrName>
                                        </p:attrNameLst>
                                      </p:cBhvr>
                                      <p:tavLst>
                                        <p:tav tm="0">
                                          <p:val>
                                            <p:fltVal val="360"/>
                                          </p:val>
                                        </p:tav>
                                        <p:tav tm="100000">
                                          <p:val>
                                            <p:fltVal val="0"/>
                                          </p:val>
                                        </p:tav>
                                      </p:tavLst>
                                    </p:anim>
                                    <p:animEffect transition="in" filter="fade">
                                      <p:cBhvr>
                                        <p:cTn id="32" dur="500"/>
                                        <p:tgtEl>
                                          <p:spTgt spid="496"/>
                                        </p:tgtEl>
                                      </p:cBhvr>
                                    </p:animEffect>
                                  </p:childTnLst>
                                </p:cTn>
                              </p:par>
                            </p:childTnLst>
                          </p:cTn>
                        </p:par>
                        <p:par>
                          <p:cTn id="33" fill="hold">
                            <p:stCondLst>
                              <p:cond delay="3250"/>
                            </p:stCondLst>
                            <p:childTnLst>
                              <p:par>
                                <p:cTn id="34" presetID="49" presetClass="entr" presetSubtype="0" decel="100000" fill="hold" grpId="0" nodeType="afterEffect">
                                  <p:stCondLst>
                                    <p:cond delay="0"/>
                                  </p:stCondLst>
                                  <p:childTnLst>
                                    <p:set>
                                      <p:cBhvr>
                                        <p:cTn id="35" dur="1" fill="hold">
                                          <p:stCondLst>
                                            <p:cond delay="0"/>
                                          </p:stCondLst>
                                        </p:cTn>
                                        <p:tgtEl>
                                          <p:spTgt spid="497"/>
                                        </p:tgtEl>
                                        <p:attrNameLst>
                                          <p:attrName>style.visibility</p:attrName>
                                        </p:attrNameLst>
                                      </p:cBhvr>
                                      <p:to>
                                        <p:strVal val="visible"/>
                                      </p:to>
                                    </p:set>
                                    <p:anim calcmode="lin" valueType="num">
                                      <p:cBhvr>
                                        <p:cTn id="36" dur="500" fill="hold"/>
                                        <p:tgtEl>
                                          <p:spTgt spid="497"/>
                                        </p:tgtEl>
                                        <p:attrNameLst>
                                          <p:attrName>ppt_w</p:attrName>
                                        </p:attrNameLst>
                                      </p:cBhvr>
                                      <p:tavLst>
                                        <p:tav tm="0">
                                          <p:val>
                                            <p:fltVal val="0"/>
                                          </p:val>
                                        </p:tav>
                                        <p:tav tm="100000">
                                          <p:val>
                                            <p:strVal val="#ppt_w"/>
                                          </p:val>
                                        </p:tav>
                                      </p:tavLst>
                                    </p:anim>
                                    <p:anim calcmode="lin" valueType="num">
                                      <p:cBhvr>
                                        <p:cTn id="37" dur="500" fill="hold"/>
                                        <p:tgtEl>
                                          <p:spTgt spid="497"/>
                                        </p:tgtEl>
                                        <p:attrNameLst>
                                          <p:attrName>ppt_h</p:attrName>
                                        </p:attrNameLst>
                                      </p:cBhvr>
                                      <p:tavLst>
                                        <p:tav tm="0">
                                          <p:val>
                                            <p:fltVal val="0"/>
                                          </p:val>
                                        </p:tav>
                                        <p:tav tm="100000">
                                          <p:val>
                                            <p:strVal val="#ppt_h"/>
                                          </p:val>
                                        </p:tav>
                                      </p:tavLst>
                                    </p:anim>
                                    <p:anim calcmode="lin" valueType="num">
                                      <p:cBhvr>
                                        <p:cTn id="38" dur="500" fill="hold"/>
                                        <p:tgtEl>
                                          <p:spTgt spid="497"/>
                                        </p:tgtEl>
                                        <p:attrNameLst>
                                          <p:attrName>style.rotation</p:attrName>
                                        </p:attrNameLst>
                                      </p:cBhvr>
                                      <p:tavLst>
                                        <p:tav tm="0">
                                          <p:val>
                                            <p:fltVal val="360"/>
                                          </p:val>
                                        </p:tav>
                                        <p:tav tm="100000">
                                          <p:val>
                                            <p:fltVal val="0"/>
                                          </p:val>
                                        </p:tav>
                                      </p:tavLst>
                                    </p:anim>
                                    <p:animEffect transition="in" filter="fade">
                                      <p:cBhvr>
                                        <p:cTn id="39" dur="500"/>
                                        <p:tgtEl>
                                          <p:spTgt spid="4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 grpId="0"/>
      <p:bldP spid="3" grpId="0"/>
      <p:bldP spid="495" grpId="0"/>
      <p:bldP spid="496" grpId="0"/>
      <p:bldP spid="49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矩形 2"/>
          <p:cNvSpPr/>
          <p:nvPr/>
        </p:nvSpPr>
        <p:spPr>
          <a:xfrm>
            <a:off x="256128" y="437540"/>
            <a:ext cx="4738580" cy="523220"/>
          </a:xfrm>
          <a:prstGeom prst="rect">
            <a:avLst/>
          </a:prstGeom>
        </p:spPr>
        <p:txBody>
          <a:bodyPr wrap="square">
            <a:spAutoFit/>
          </a:bodyPr>
          <a:lstStyle/>
          <a:p>
            <a:pPr algn="ctr"/>
            <a:r>
              <a:rPr lang="en-US" sz="2800" b="1">
                <a:latin typeface="Times New Roman" panose="02020603050405020304" pitchFamily="18" charset="0"/>
                <a:cs typeface="Times New Roman" panose="02020603050405020304" pitchFamily="18" charset="0"/>
              </a:rPr>
              <a:t>1. Sự ra đời Vương triều Mạc </a:t>
            </a:r>
            <a:endParaRPr lang="zh-CN" altLang="en-US" sz="28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1"/>
          <a:stretch>
            <a:fillRect/>
          </a:stretch>
        </p:blipFill>
        <p:spPr>
          <a:xfrm>
            <a:off x="5358357" y="3390681"/>
            <a:ext cx="6415092" cy="2851152"/>
          </a:xfrm>
          <a:prstGeom prst="rect">
            <a:avLst/>
          </a:prstGeom>
        </p:spPr>
      </p:pic>
      <p:pic>
        <p:nvPicPr>
          <p:cNvPr id="427" name="Picture 426"/>
          <p:cNvPicPr>
            <a:picLocks noChangeAspect="1"/>
          </p:cNvPicPr>
          <p:nvPr/>
        </p:nvPicPr>
        <p:blipFill rotWithShape="1">
          <a:blip r:embed="rId2">
            <a:extLst>
              <a:ext uri="{BEBA8EAE-BF5A-486C-A8C5-ECC9F3942E4B}">
                <a14:imgProps xmlns:a14="http://schemas.microsoft.com/office/drawing/2010/main">
                  <a14:imgLayer r:embed="rId3">
                    <a14:imgEffect>
                      <a14:backgroundRemoval t="0" b="100000" l="0" r="58429"/>
                    </a14:imgEffect>
                  </a14:imgLayer>
                </a14:imgProps>
              </a:ext>
            </a:extLst>
          </a:blip>
          <a:srcRect t="9016" r="50589"/>
          <a:stretch>
            <a:fillRect/>
          </a:stretch>
        </p:blipFill>
        <p:spPr>
          <a:xfrm>
            <a:off x="114544" y="3513221"/>
            <a:ext cx="2850237" cy="3101826"/>
          </a:xfrm>
          <a:prstGeom prst="rect">
            <a:avLst/>
          </a:prstGeom>
        </p:spPr>
      </p:pic>
      <p:sp>
        <p:nvSpPr>
          <p:cNvPr id="3" name="Rectangle 2"/>
          <p:cNvSpPr/>
          <p:nvPr/>
        </p:nvSpPr>
        <p:spPr>
          <a:xfrm>
            <a:off x="2964781" y="1228054"/>
            <a:ext cx="8390021" cy="1772793"/>
          </a:xfrm>
          <a:prstGeom prst="rect">
            <a:avLst/>
          </a:prstGeom>
        </p:spPr>
        <p:txBody>
          <a:bodyPr wrap="square">
            <a:spAutoFit/>
          </a:bodyPr>
          <a:lstStyle/>
          <a:p>
            <a:pPr algn="just">
              <a:lnSpc>
                <a:spcPct val="130000"/>
              </a:lnSpc>
            </a:pPr>
            <a:r>
              <a:rPr lang="en-US" sz="2800">
                <a:latin typeface="Times New Roman" panose="02020603050405020304" pitchFamily="18" charset="0"/>
                <a:cs typeface="Times New Roman" panose="02020603050405020304" pitchFamily="18" charset="0"/>
              </a:rPr>
              <a:t>T</a:t>
            </a:r>
            <a:r>
              <a:rPr lang="vi-VN" sz="2800">
                <a:latin typeface="Times New Roman" panose="02020603050405020304" pitchFamily="18" charset="0"/>
                <a:cs typeface="Times New Roman" panose="02020603050405020304" pitchFamily="18" charset="0"/>
              </a:rPr>
              <a:t>ìm hiểu thông tin trong mục 1 và khai thác tư liệu 1 SGK để trả lời câu hỏi: </a:t>
            </a:r>
            <a:r>
              <a:rPr lang="en-US" sz="2800">
                <a:latin typeface="Times New Roman" panose="02020603050405020304" pitchFamily="18" charset="0"/>
                <a:cs typeface="Times New Roman" panose="02020603050405020304" pitchFamily="18" charset="0"/>
              </a:rPr>
              <a:t>H</a:t>
            </a:r>
            <a:r>
              <a:rPr lang="vi-VN" sz="2800">
                <a:latin typeface="Times New Roman" panose="02020603050405020304" pitchFamily="18" charset="0"/>
                <a:cs typeface="Times New Roman" panose="02020603050405020304" pitchFamily="18" charset="0"/>
              </a:rPr>
              <a:t>ãy trình bày những nét chính về sự ra đời của Vương triều Mạc.</a:t>
            </a:r>
            <a:endParaRPr lang="en-US" sz="2800">
              <a:latin typeface="Times New Roman" panose="02020603050405020304" pitchFamily="18" charset="0"/>
              <a:cs typeface="Times New Roman" panose="02020603050405020304" pitchFamily="18" charset="0"/>
            </a:endParaRPr>
          </a:p>
        </p:txBody>
      </p:sp>
      <p:sp>
        <p:nvSpPr>
          <p:cNvPr id="428" name="Rectangle 427"/>
          <p:cNvSpPr/>
          <p:nvPr/>
        </p:nvSpPr>
        <p:spPr>
          <a:xfrm>
            <a:off x="2964781" y="1228054"/>
            <a:ext cx="8390021" cy="2332946"/>
          </a:xfrm>
          <a:prstGeom prst="rect">
            <a:avLst/>
          </a:prstGeom>
        </p:spPr>
        <p:txBody>
          <a:bodyPr wrap="square">
            <a:spAutoFit/>
          </a:bodyPr>
          <a:lstStyle/>
          <a:p>
            <a:pPr algn="just">
              <a:lnSpc>
                <a:spcPct val="130000"/>
              </a:lnSpc>
            </a:pPr>
            <a:r>
              <a:rPr lang="en-US" sz="2800">
                <a:latin typeface="Times New Roman" panose="02020603050405020304" pitchFamily="18" charset="0"/>
                <a:ea typeface="Arial" panose="020B0604020202020204" pitchFamily="34" charset="0"/>
              </a:rPr>
              <a:t>Hãy gạch chân các từ quan trọng, </a:t>
            </a:r>
            <a:r>
              <a:rPr lang="vi-VN" sz="2800">
                <a:latin typeface="Times New Roman" panose="02020603050405020304" pitchFamily="18" charset="0"/>
                <a:ea typeface="Arial" panose="020B0604020202020204" pitchFamily="34" charset="0"/>
              </a:rPr>
              <a:t>tóm tắt vào giấy nháp về tình hình Đại Việt cuối thời Lê sơ và sự ra đời của triều Vương triều Mạc (thời gian ra đời, người đứng đầu)</a:t>
            </a:r>
            <a:r>
              <a:rPr lang="en-US" sz="2800">
                <a:latin typeface="Times New Roman" panose="02020603050405020304" pitchFamily="18" charset="0"/>
                <a:ea typeface="Arial" panose="020B0604020202020204" pitchFamily="34" charset="0"/>
              </a:rPr>
              <a:t>.</a:t>
            </a:r>
            <a:endParaRPr lang="en-US" sz="280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26"/>
                                        </p:tgtEl>
                                        <p:attrNameLst>
                                          <p:attrName>style.visibility</p:attrName>
                                        </p:attrNameLst>
                                      </p:cBhvr>
                                      <p:to>
                                        <p:strVal val="visible"/>
                                      </p:to>
                                    </p:set>
                                    <p:anim calcmode="lin" valueType="num">
                                      <p:cBhvr>
                                        <p:cTn id="7" dur="500" fill="hold"/>
                                        <p:tgtEl>
                                          <p:spTgt spid="426"/>
                                        </p:tgtEl>
                                        <p:attrNameLst>
                                          <p:attrName>ppt_w</p:attrName>
                                        </p:attrNameLst>
                                      </p:cBhvr>
                                      <p:tavLst>
                                        <p:tav tm="0">
                                          <p:val>
                                            <p:fltVal val="0"/>
                                          </p:val>
                                        </p:tav>
                                        <p:tav tm="100000">
                                          <p:val>
                                            <p:strVal val="#ppt_w"/>
                                          </p:val>
                                        </p:tav>
                                      </p:tavLst>
                                    </p:anim>
                                    <p:anim calcmode="lin" valueType="num">
                                      <p:cBhvr>
                                        <p:cTn id="8" dur="500" fill="hold"/>
                                        <p:tgtEl>
                                          <p:spTgt spid="426"/>
                                        </p:tgtEl>
                                        <p:attrNameLst>
                                          <p:attrName>ppt_h</p:attrName>
                                        </p:attrNameLst>
                                      </p:cBhvr>
                                      <p:tavLst>
                                        <p:tav tm="0">
                                          <p:val>
                                            <p:fltVal val="0"/>
                                          </p:val>
                                        </p:tav>
                                        <p:tav tm="100000">
                                          <p:val>
                                            <p:strVal val="#ppt_h"/>
                                          </p:val>
                                        </p:tav>
                                      </p:tavLst>
                                    </p:anim>
                                    <p:anim calcmode="lin" valueType="num">
                                      <p:cBhvr>
                                        <p:cTn id="9" dur="500" fill="hold"/>
                                        <p:tgtEl>
                                          <p:spTgt spid="426"/>
                                        </p:tgtEl>
                                        <p:attrNameLst>
                                          <p:attrName>style.rotation</p:attrName>
                                        </p:attrNameLst>
                                      </p:cBhvr>
                                      <p:tavLst>
                                        <p:tav tm="0">
                                          <p:val>
                                            <p:fltVal val="360"/>
                                          </p:val>
                                        </p:tav>
                                        <p:tav tm="100000">
                                          <p:val>
                                            <p:fltVal val="0"/>
                                          </p:val>
                                        </p:tav>
                                      </p:tavLst>
                                    </p:anim>
                                    <p:animEffect transition="in" filter="fade">
                                      <p:cBhvr>
                                        <p:cTn id="10" dur="500"/>
                                        <p:tgtEl>
                                          <p:spTgt spid="42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xit" presetSubtype="4" fill="hold" grpId="1" nodeType="clickEffect">
                                  <p:stCondLst>
                                    <p:cond delay="0"/>
                                  </p:stCondLst>
                                  <p:childTnLst>
                                    <p:anim calcmode="lin" valueType="num">
                                      <p:cBhvr additive="base">
                                        <p:cTn id="22" dur="500"/>
                                        <p:tgtEl>
                                          <p:spTgt spid="3"/>
                                        </p:tgtEl>
                                        <p:attrNameLst>
                                          <p:attrName>ppt_y</p:attrName>
                                        </p:attrNameLst>
                                      </p:cBhvr>
                                      <p:tavLst>
                                        <p:tav tm="0">
                                          <p:val>
                                            <p:strVal val="#ppt_y"/>
                                          </p:val>
                                        </p:tav>
                                        <p:tav tm="100000">
                                          <p:val>
                                            <p:strVal val="#ppt_y+#ppt_h*1.125000"/>
                                          </p:val>
                                        </p:tav>
                                      </p:tavLst>
                                    </p:anim>
                                    <p:animEffect transition="out" filter="wipe(down)">
                                      <p:cBhvr>
                                        <p:cTn id="23" dur="500"/>
                                        <p:tgtEl>
                                          <p:spTgt spid="3"/>
                                        </p:tgtEl>
                                      </p:cBhvr>
                                    </p:animEffect>
                                    <p:set>
                                      <p:cBhvr>
                                        <p:cTn id="24" dur="1" fill="hold">
                                          <p:stCondLst>
                                            <p:cond delay="499"/>
                                          </p:stCondLst>
                                        </p:cTn>
                                        <p:tgtEl>
                                          <p:spTgt spid="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428"/>
                                        </p:tgtEl>
                                        <p:attrNameLst>
                                          <p:attrName>style.visibility</p:attrName>
                                        </p:attrNameLst>
                                      </p:cBhvr>
                                      <p:to>
                                        <p:strVal val="visible"/>
                                      </p:to>
                                    </p:set>
                                    <p:animEffect transition="in" filter="barn(inVertical)">
                                      <p:cBhvr>
                                        <p:cTn id="29" dur="500"/>
                                        <p:tgtEl>
                                          <p:spTgt spid="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6" grpId="0"/>
      <p:bldP spid="3" grpId="0"/>
      <p:bldP spid="3" grpId="1"/>
      <p:bldP spid="4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文本框 163"/>
          <p:cNvSpPr txBox="1"/>
          <p:nvPr/>
        </p:nvSpPr>
        <p:spPr>
          <a:xfrm>
            <a:off x="2370507" y="1450390"/>
            <a:ext cx="9452526" cy="1132618"/>
          </a:xfrm>
          <a:prstGeom prst="rect">
            <a:avLst/>
          </a:prstGeom>
          <a:solidFill>
            <a:schemeClr val="accent4">
              <a:lumMod val="20000"/>
              <a:lumOff val="80000"/>
            </a:schemeClr>
          </a:solidFill>
          <a:ln>
            <a:solidFill>
              <a:schemeClr val="accent4">
                <a:lumMod val="20000"/>
                <a:lumOff val="80000"/>
              </a:schemeClr>
            </a:solidFill>
          </a:ln>
        </p:spPr>
        <p:txBody>
          <a:bodyPr wrap="square" rtlCol="0">
            <a:spAutoFit/>
          </a:bodyPr>
          <a:lstStyle/>
          <a:p>
            <a:pPr algn="just">
              <a:lnSpc>
                <a:spcPct val="130000"/>
              </a:lnSpc>
              <a:defRPr/>
            </a:pPr>
            <a:r>
              <a:rPr lang="vi-VN" sz="2600">
                <a:latin typeface="Times New Roman" panose="02020603050405020304" pitchFamily="18" charset="0"/>
                <a:cs typeface="Times New Roman" panose="02020603050405020304" pitchFamily="18" charset="0"/>
              </a:rPr>
              <a:t>Các phe phái phong kiến </a:t>
            </a:r>
            <a:r>
              <a:rPr lang="vi-VN" sz="2600" b="1">
                <a:latin typeface="Times New Roman" panose="02020603050405020304" pitchFamily="18" charset="0"/>
                <a:cs typeface="Times New Roman" panose="02020603050405020304" pitchFamily="18" charset="0"/>
              </a:rPr>
              <a:t>xung đột </a:t>
            </a:r>
            <a:r>
              <a:rPr lang="vi-VN" sz="2600">
                <a:latin typeface="Times New Roman" panose="02020603050405020304" pitchFamily="18" charset="0"/>
                <a:cs typeface="Times New Roman" panose="02020603050405020304" pitchFamily="18" charset="0"/>
              </a:rPr>
              <a:t>và </a:t>
            </a:r>
            <a:r>
              <a:rPr lang="vi-VN" sz="2600" b="1">
                <a:latin typeface="Times New Roman" panose="02020603050405020304" pitchFamily="18" charset="0"/>
                <a:cs typeface="Times New Roman" panose="02020603050405020304" pitchFamily="18" charset="0"/>
              </a:rPr>
              <a:t>tranh chấp </a:t>
            </a:r>
            <a:r>
              <a:rPr lang="vi-VN" sz="2600">
                <a:latin typeface="Times New Roman" panose="02020603050405020304" pitchFamily="18" charset="0"/>
                <a:cs typeface="Times New Roman" panose="02020603050405020304" pitchFamily="18" charset="0"/>
              </a:rPr>
              <a:t>quyết liệt với nhau.</a:t>
            </a:r>
            <a:endParaRPr lang="vi-VN" sz="2600">
              <a:latin typeface="Times New Roman" panose="02020603050405020304" pitchFamily="18" charset="0"/>
              <a:cs typeface="Times New Roman" panose="02020603050405020304" pitchFamily="18" charset="0"/>
            </a:endParaRPr>
          </a:p>
        </p:txBody>
      </p:sp>
      <p:sp>
        <p:nvSpPr>
          <p:cNvPr id="167" name="文本框 166"/>
          <p:cNvSpPr txBox="1"/>
          <p:nvPr/>
        </p:nvSpPr>
        <p:spPr>
          <a:xfrm>
            <a:off x="2370507" y="447472"/>
            <a:ext cx="9452526" cy="612475"/>
          </a:xfrm>
          <a:prstGeom prst="rect">
            <a:avLst/>
          </a:prstGeom>
          <a:solidFill>
            <a:schemeClr val="accent4">
              <a:lumMod val="20000"/>
              <a:lumOff val="80000"/>
            </a:schemeClr>
          </a:solidFill>
          <a:ln>
            <a:solidFill>
              <a:schemeClr val="accent4">
                <a:lumMod val="20000"/>
                <a:lumOff val="80000"/>
              </a:schemeClr>
            </a:solidFill>
          </a:ln>
        </p:spPr>
        <p:txBody>
          <a:bodyPr wrap="square" rtlCol="0">
            <a:spAutoFit/>
          </a:bodyPr>
          <a:lstStyle/>
          <a:p>
            <a:pPr algn="just">
              <a:lnSpc>
                <a:spcPct val="130000"/>
              </a:lnSpc>
            </a:pPr>
            <a:r>
              <a:rPr lang="vi-VN" sz="2600">
                <a:latin typeface="Times New Roman" panose="02020603050405020304" pitchFamily="18" charset="0"/>
                <a:cs typeface="Times New Roman" panose="02020603050405020304" pitchFamily="18" charset="0"/>
              </a:rPr>
              <a:t>Đến đầu thế kỉ XVI, </a:t>
            </a:r>
            <a:r>
              <a:rPr lang="vi-VN" sz="2600" b="1">
                <a:latin typeface="Times New Roman" panose="02020603050405020304" pitchFamily="18" charset="0"/>
                <a:cs typeface="Times New Roman" panose="02020603050405020304" pitchFamily="18" charset="0"/>
              </a:rPr>
              <a:t>nhà Lê</a:t>
            </a:r>
            <a:r>
              <a:rPr lang="vi-VN" sz="2600">
                <a:latin typeface="Times New Roman" panose="02020603050405020304" pitchFamily="18" charset="0"/>
                <a:cs typeface="Times New Roman" panose="02020603050405020304" pitchFamily="18" charset="0"/>
              </a:rPr>
              <a:t> lâm vào </a:t>
            </a:r>
            <a:r>
              <a:rPr lang="vi-VN" sz="2600" b="1">
                <a:latin typeface="Times New Roman" panose="02020603050405020304" pitchFamily="18" charset="0"/>
                <a:cs typeface="Times New Roman" panose="02020603050405020304" pitchFamily="18" charset="0"/>
              </a:rPr>
              <a:t>khủng hoảng</a:t>
            </a:r>
            <a:r>
              <a:rPr lang="vi-VN" sz="2600">
                <a:latin typeface="Times New Roman" panose="02020603050405020304" pitchFamily="18" charset="0"/>
                <a:cs typeface="Times New Roman" panose="02020603050405020304" pitchFamily="18" charset="0"/>
              </a:rPr>
              <a:t>, </a:t>
            </a:r>
            <a:r>
              <a:rPr lang="vi-VN" sz="2600" b="1">
                <a:latin typeface="Times New Roman" panose="02020603050405020304" pitchFamily="18" charset="0"/>
                <a:cs typeface="Times New Roman" panose="02020603050405020304" pitchFamily="18" charset="0"/>
              </a:rPr>
              <a:t>suy thoái</a:t>
            </a:r>
            <a:r>
              <a:rPr lang="vi-VN" sz="2600">
                <a:latin typeface="Times New Roman" panose="02020603050405020304" pitchFamily="18" charset="0"/>
                <a:cs typeface="Times New Roman" panose="02020603050405020304" pitchFamily="18" charset="0"/>
              </a:rPr>
              <a:t>.</a:t>
            </a:r>
            <a:endParaRPr lang="vi-VN" sz="2600">
              <a:latin typeface="Times New Roman" panose="02020603050405020304" pitchFamily="18" charset="0"/>
              <a:cs typeface="Times New Roman" panose="02020603050405020304" pitchFamily="18" charset="0"/>
            </a:endParaRPr>
          </a:p>
        </p:txBody>
      </p:sp>
      <p:sp>
        <p:nvSpPr>
          <p:cNvPr id="170" name="文本框 169"/>
          <p:cNvSpPr txBox="1"/>
          <p:nvPr/>
        </p:nvSpPr>
        <p:spPr>
          <a:xfrm>
            <a:off x="2370507" y="2867940"/>
            <a:ext cx="9452526" cy="1132618"/>
          </a:xfrm>
          <a:prstGeom prst="rect">
            <a:avLst/>
          </a:prstGeom>
          <a:solidFill>
            <a:schemeClr val="accent4">
              <a:lumMod val="20000"/>
              <a:lumOff val="80000"/>
            </a:schemeClr>
          </a:solidFill>
          <a:ln>
            <a:solidFill>
              <a:schemeClr val="accent4">
                <a:lumMod val="20000"/>
                <a:lumOff val="80000"/>
              </a:schemeClr>
            </a:solidFill>
          </a:ln>
        </p:spPr>
        <p:txBody>
          <a:bodyPr wrap="square" rtlCol="0">
            <a:spAutoFit/>
          </a:bodyPr>
          <a:lstStyle/>
          <a:p>
            <a:pPr algn="just">
              <a:lnSpc>
                <a:spcPct val="130000"/>
              </a:lnSpc>
            </a:pPr>
            <a:r>
              <a:rPr lang="vi-VN" sz="2600">
                <a:latin typeface="Times New Roman" panose="02020603050405020304" pitchFamily="18" charset="0"/>
                <a:cs typeface="Times New Roman" panose="02020603050405020304" pitchFamily="18" charset="0"/>
              </a:rPr>
              <a:t>Các cuộc </a:t>
            </a:r>
            <a:r>
              <a:rPr lang="vi-VN" sz="2600" b="1">
                <a:latin typeface="Times New Roman" panose="02020603050405020304" pitchFamily="18" charset="0"/>
                <a:cs typeface="Times New Roman" panose="02020603050405020304" pitchFamily="18" charset="0"/>
              </a:rPr>
              <a:t>khởi nghĩa nông dân </a:t>
            </a:r>
            <a:r>
              <a:rPr lang="vi-VN" sz="2600">
                <a:latin typeface="Times New Roman" panose="02020603050405020304" pitchFamily="18" charset="0"/>
                <a:cs typeface="Times New Roman" panose="02020603050405020304" pitchFamily="18" charset="0"/>
              </a:rPr>
              <a:t>nổ ra làm cho triều đình thêm suy yếu.</a:t>
            </a:r>
            <a:endParaRPr lang="vi-VN" sz="2600">
              <a:latin typeface="Times New Roman" panose="02020603050405020304" pitchFamily="18" charset="0"/>
              <a:cs typeface="Times New Roman" panose="02020603050405020304" pitchFamily="18" charset="0"/>
            </a:endParaRPr>
          </a:p>
        </p:txBody>
      </p:sp>
      <p:sp>
        <p:nvSpPr>
          <p:cNvPr id="173" name="文本框 172"/>
          <p:cNvSpPr txBox="1"/>
          <p:nvPr/>
        </p:nvSpPr>
        <p:spPr>
          <a:xfrm>
            <a:off x="2370508" y="4242083"/>
            <a:ext cx="9452525" cy="2172903"/>
          </a:xfrm>
          <a:prstGeom prst="rect">
            <a:avLst/>
          </a:prstGeom>
          <a:solidFill>
            <a:schemeClr val="accent4">
              <a:lumMod val="20000"/>
              <a:lumOff val="80000"/>
            </a:schemeClr>
          </a:solidFill>
          <a:ln>
            <a:solidFill>
              <a:schemeClr val="accent4">
                <a:lumMod val="20000"/>
                <a:lumOff val="80000"/>
              </a:schemeClr>
            </a:solidFill>
          </a:ln>
        </p:spPr>
        <p:txBody>
          <a:bodyPr wrap="square" rtlCol="0">
            <a:spAutoFit/>
          </a:bodyPr>
          <a:lstStyle/>
          <a:p>
            <a:pPr algn="just">
              <a:lnSpc>
                <a:spcPct val="130000"/>
              </a:lnSpc>
              <a:defRPr/>
            </a:pPr>
            <a:r>
              <a:rPr lang="vi-VN" sz="2600" b="1">
                <a:latin typeface="Times New Roman" panose="02020603050405020304" pitchFamily="18" charset="0"/>
                <a:cs typeface="Times New Roman" panose="02020603050405020304" pitchFamily="18" charset="0"/>
              </a:rPr>
              <a:t>Mạc Đăng Dung</a:t>
            </a:r>
            <a:r>
              <a:rPr lang="vi-VN" sz="2600">
                <a:latin typeface="Times New Roman" panose="02020603050405020304" pitchFamily="18" charset="0"/>
                <a:cs typeface="Times New Roman" panose="02020603050405020304" pitchFamily="18" charset="0"/>
              </a:rPr>
              <a:t>, một võ quan trong triều đã dần thâu tóm các quyền hành. Năm 1527, Mạc Đăng Dung ép vua Lê nhường ngôi </a:t>
            </a:r>
            <a:r>
              <a:rPr lang="vi-VN" sz="2600" b="1">
                <a:latin typeface="Times New Roman" panose="02020603050405020304" pitchFamily="18" charset="0"/>
                <a:cs typeface="Times New Roman" panose="02020603050405020304" pitchFamily="18" charset="0"/>
              </a:rPr>
              <a:t>lập ra triều Mạc</a:t>
            </a:r>
            <a:r>
              <a:rPr lang="vi-VN" sz="2600">
                <a:latin typeface="Times New Roman" panose="02020603050405020304" pitchFamily="18" charset="0"/>
                <a:cs typeface="Times New Roman" panose="02020603050405020304" pitchFamily="18" charset="0"/>
              </a:rPr>
              <a:t>. Sau khi lên ngôi, Mạc Đăng Dung thực hiện một số chính sách về chính trị, kinh tế, xã hội nhằm ổn định và phát triển đất nước</a:t>
            </a:r>
            <a:r>
              <a:rPr lang="en-US" sz="2600">
                <a:latin typeface="Times New Roman" panose="02020603050405020304" pitchFamily="18" charset="0"/>
                <a:cs typeface="Times New Roman" panose="02020603050405020304" pitchFamily="18" charset="0"/>
              </a:rPr>
              <a:t>.</a:t>
            </a:r>
            <a:endParaRPr lang="vi-VN" sz="2600">
              <a:latin typeface="Times New Roman" panose="02020603050405020304" pitchFamily="18" charset="0"/>
              <a:cs typeface="Times New Roman" panose="02020603050405020304" pitchFamily="18" charset="0"/>
            </a:endParaRPr>
          </a:p>
        </p:txBody>
      </p:sp>
      <p:sp>
        <p:nvSpPr>
          <p:cNvPr id="19" name="矩形 2"/>
          <p:cNvSpPr/>
          <p:nvPr/>
        </p:nvSpPr>
        <p:spPr>
          <a:xfrm>
            <a:off x="256674" y="2450515"/>
            <a:ext cx="1331495" cy="2246769"/>
          </a:xfrm>
          <a:prstGeom prst="rect">
            <a:avLst/>
          </a:prstGeom>
          <a:solidFill>
            <a:schemeClr val="bg1"/>
          </a:solidFill>
        </p:spPr>
        <p:txBody>
          <a:bodyPr wrap="square">
            <a:spAutoFit/>
          </a:bodyPr>
          <a:lstStyle/>
          <a:p>
            <a:pPr algn="ctr"/>
            <a:r>
              <a:rPr lang="en-US" sz="2800" b="1">
                <a:latin typeface="Times New Roman" panose="02020603050405020304" pitchFamily="18" charset="0"/>
                <a:cs typeface="Times New Roman" panose="02020603050405020304" pitchFamily="18" charset="0"/>
              </a:rPr>
              <a:t>1. Sự ra đời Vương triều Mạc </a:t>
            </a:r>
            <a:endParaRPr lang="zh-CN" altLang="en-US" sz="2800" dirty="0">
              <a:latin typeface="Times New Roman" panose="02020603050405020304" pitchFamily="18" charset="0"/>
              <a:cs typeface="Times New Roman" panose="02020603050405020304" pitchFamily="18" charset="0"/>
            </a:endParaRPr>
          </a:p>
        </p:txBody>
      </p:sp>
      <p:pic>
        <p:nvPicPr>
          <p:cNvPr id="20" name="Picture 1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450390"/>
            <a:ext cx="1066800" cy="1000125"/>
          </a:xfrm>
          <a:prstGeom prst="rect">
            <a:avLst/>
          </a:prstGeom>
        </p:spPr>
      </p:pic>
      <p:cxnSp>
        <p:nvCxnSpPr>
          <p:cNvPr id="3" name="Straight Arrow Connector 2"/>
          <p:cNvCxnSpPr>
            <a:stCxn id="19" idx="3"/>
          </p:cNvCxnSpPr>
          <p:nvPr/>
        </p:nvCxnSpPr>
        <p:spPr>
          <a:xfrm flipV="1">
            <a:off x="1588169" y="888698"/>
            <a:ext cx="657726" cy="2685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a:stCxn id="19" idx="3"/>
          </p:cNvCxnSpPr>
          <p:nvPr/>
        </p:nvCxnSpPr>
        <p:spPr>
          <a:xfrm flipV="1">
            <a:off x="1588169" y="1950452"/>
            <a:ext cx="657726" cy="16234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19" idx="3"/>
          </p:cNvCxnSpPr>
          <p:nvPr/>
        </p:nvCxnSpPr>
        <p:spPr>
          <a:xfrm flipV="1">
            <a:off x="1588169" y="3573899"/>
            <a:ext cx="657726"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19" idx="3"/>
          </p:cNvCxnSpPr>
          <p:nvPr/>
        </p:nvCxnSpPr>
        <p:spPr>
          <a:xfrm>
            <a:off x="1588169" y="3573900"/>
            <a:ext cx="657726" cy="17546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64"/>
                                        </p:tgtEl>
                                        <p:attrNameLst>
                                          <p:attrName>style.visibility</p:attrName>
                                        </p:attrNameLst>
                                      </p:cBhvr>
                                      <p:to>
                                        <p:strVal val="visible"/>
                                      </p:to>
                                    </p:set>
                                    <p:animEffect transition="in" filter="barn(inVertical)">
                                      <p:cBhvr>
                                        <p:cTn id="29" dur="500"/>
                                        <p:tgtEl>
                                          <p:spTgt spid="164"/>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67"/>
                                        </p:tgtEl>
                                        <p:attrNameLst>
                                          <p:attrName>style.visibility</p:attrName>
                                        </p:attrNameLst>
                                      </p:cBhvr>
                                      <p:to>
                                        <p:strVal val="visible"/>
                                      </p:to>
                                    </p:set>
                                    <p:animEffect transition="in" filter="barn(inVertical)">
                                      <p:cBhvr>
                                        <p:cTn id="32" dur="500"/>
                                        <p:tgtEl>
                                          <p:spTgt spid="167"/>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70"/>
                                        </p:tgtEl>
                                        <p:attrNameLst>
                                          <p:attrName>style.visibility</p:attrName>
                                        </p:attrNameLst>
                                      </p:cBhvr>
                                      <p:to>
                                        <p:strVal val="visible"/>
                                      </p:to>
                                    </p:set>
                                    <p:animEffect transition="in" filter="barn(inVertical)">
                                      <p:cBhvr>
                                        <p:cTn id="35" dur="500"/>
                                        <p:tgtEl>
                                          <p:spTgt spid="170"/>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73"/>
                                        </p:tgtEl>
                                        <p:attrNameLst>
                                          <p:attrName>style.visibility</p:attrName>
                                        </p:attrNameLst>
                                      </p:cBhvr>
                                      <p:to>
                                        <p:strVal val="visible"/>
                                      </p:to>
                                    </p:set>
                                    <p:animEffect transition="in" filter="barn(inVertical)">
                                      <p:cBhvr>
                                        <p:cTn id="38" dur="500"/>
                                        <p:tgtEl>
                                          <p:spTgt spid="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0" animBg="1"/>
      <p:bldP spid="167" grpId="0" animBg="1"/>
      <p:bldP spid="170" grpId="0" animBg="1"/>
      <p:bldP spid="17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39455" y="371709"/>
            <a:ext cx="6994356" cy="560603"/>
          </a:xfrm>
          <a:prstGeom prst="rect">
            <a:avLst/>
          </a:prstGeom>
          <a:solidFill>
            <a:schemeClr val="accent2">
              <a:lumMod val="40000"/>
              <a:lumOff val="60000"/>
            </a:schemeClr>
          </a:solidFill>
        </p:spPr>
        <p:txBody>
          <a:bodyPr wrap="square">
            <a:spAutoFit/>
          </a:bodyPr>
          <a:lstStyle/>
          <a:p>
            <a:pPr algn="ctr">
              <a:lnSpc>
                <a:spcPct val="130000"/>
              </a:lnSpc>
            </a:pPr>
            <a:r>
              <a:rPr lang="vi-VN" sz="2600" b="1">
                <a:latin typeface="Times New Roman" panose="02020603050405020304" pitchFamily="18" charset="0"/>
                <a:cs typeface="Times New Roman" panose="02020603050405020304" pitchFamily="18" charset="0"/>
              </a:rPr>
              <a:t>Em ủng hộ quan điểm nào sau đây? Vì sao?</a:t>
            </a:r>
            <a:endParaRPr lang="vi-VN" sz="2600" b="1">
              <a:latin typeface="Times New Roman" panose="02020603050405020304" pitchFamily="18" charset="0"/>
              <a:cs typeface="Times New Roman" panose="02020603050405020304" pitchFamily="18" charset="0"/>
            </a:endParaRPr>
          </a:p>
        </p:txBody>
      </p:sp>
      <p:sp>
        <p:nvSpPr>
          <p:cNvPr id="36" name="Rectangle 35"/>
          <p:cNvSpPr/>
          <p:nvPr/>
        </p:nvSpPr>
        <p:spPr>
          <a:xfrm>
            <a:off x="436902" y="1156464"/>
            <a:ext cx="5334001" cy="2641172"/>
          </a:xfrm>
          <a:prstGeom prst="rect">
            <a:avLst/>
          </a:prstGeom>
        </p:spPr>
        <p:txBody>
          <a:bodyPr wrap="square">
            <a:spAutoFit/>
          </a:bodyPr>
          <a:lstStyle/>
          <a:p>
            <a:pPr algn="just">
              <a:lnSpc>
                <a:spcPct val="130000"/>
              </a:lnSpc>
            </a:pPr>
            <a:r>
              <a:rPr lang="vi-VN" sz="2600" b="1">
                <a:latin typeface="Times New Roman" panose="02020603050405020304" pitchFamily="18" charset="0"/>
                <a:cs typeface="Times New Roman" panose="02020603050405020304" pitchFamily="18" charset="0"/>
              </a:rPr>
              <a:t>+ Quan điểm 1: </a:t>
            </a:r>
            <a:r>
              <a:rPr lang="vi-VN" sz="2600">
                <a:latin typeface="Times New Roman" panose="02020603050405020304" pitchFamily="18" charset="0"/>
                <a:cs typeface="Times New Roman" panose="02020603050405020304" pitchFamily="18" charset="0"/>
              </a:rPr>
              <a:t>Quan điểm của các </a:t>
            </a:r>
            <a:r>
              <a:rPr lang="vi-VN" sz="2600" b="1" i="1">
                <a:latin typeface="Times New Roman" panose="02020603050405020304" pitchFamily="18" charset="0"/>
                <a:cs typeface="Times New Roman" panose="02020603050405020304" pitchFamily="18" charset="0"/>
              </a:rPr>
              <a:t>sử gia phong kiến </a:t>
            </a:r>
            <a:r>
              <a:rPr lang="vi-VN" sz="2600">
                <a:latin typeface="Times New Roman" panose="02020603050405020304" pitchFamily="18" charset="0"/>
                <a:cs typeface="Times New Roman" panose="02020603050405020304" pitchFamily="18" charset="0"/>
              </a:rPr>
              <a:t>coi việc cướp ngôi vua là “</a:t>
            </a:r>
            <a:r>
              <a:rPr lang="vi-VN" sz="2600" b="1" i="1">
                <a:latin typeface="Times New Roman" panose="02020603050405020304" pitchFamily="18" charset="0"/>
                <a:cs typeface="Times New Roman" panose="02020603050405020304" pitchFamily="18" charset="0"/>
              </a:rPr>
              <a:t>ngụy triều</a:t>
            </a:r>
            <a:r>
              <a:rPr lang="vi-VN" sz="2600">
                <a:latin typeface="Times New Roman" panose="02020603050405020304" pitchFamily="18" charset="0"/>
                <a:cs typeface="Times New Roman" panose="02020603050405020304" pitchFamily="18" charset="0"/>
              </a:rPr>
              <a:t>” là việc “danh không chính, ngôn không thuận”, việc </a:t>
            </a:r>
            <a:r>
              <a:rPr lang="vi-VN" sz="2600" b="1" i="1">
                <a:latin typeface="Times New Roman" panose="02020603050405020304" pitchFamily="18" charset="0"/>
                <a:cs typeface="Times New Roman" panose="02020603050405020304" pitchFamily="18" charset="0"/>
              </a:rPr>
              <a:t>không nên </a:t>
            </a:r>
            <a:r>
              <a:rPr lang="vi-VN" sz="2600">
                <a:latin typeface="Times New Roman" panose="02020603050405020304" pitchFamily="18" charset="0"/>
                <a:cs typeface="Times New Roman" panose="02020603050405020304" pitchFamily="18" charset="0"/>
              </a:rPr>
              <a:t>làm.</a:t>
            </a:r>
            <a:endParaRPr lang="vi-VN" sz="2600">
              <a:latin typeface="Times New Roman" panose="02020603050405020304" pitchFamily="18" charset="0"/>
              <a:cs typeface="Times New Roman" panose="02020603050405020304" pitchFamily="18" charset="0"/>
            </a:endParaRPr>
          </a:p>
        </p:txBody>
      </p:sp>
      <p:sp>
        <p:nvSpPr>
          <p:cNvPr id="37" name="Rectangle 36"/>
          <p:cNvSpPr/>
          <p:nvPr/>
        </p:nvSpPr>
        <p:spPr>
          <a:xfrm>
            <a:off x="6021559" y="1072928"/>
            <a:ext cx="5737304" cy="3733330"/>
          </a:xfrm>
          <a:prstGeom prst="rect">
            <a:avLst/>
          </a:prstGeom>
        </p:spPr>
        <p:txBody>
          <a:bodyPr wrap="square">
            <a:spAutoFit/>
          </a:bodyPr>
          <a:lstStyle/>
          <a:p>
            <a:pPr algn="just">
              <a:lnSpc>
                <a:spcPct val="130000"/>
              </a:lnSpc>
            </a:pPr>
            <a:r>
              <a:rPr lang="vi-VN" sz="2600" b="1">
                <a:latin typeface="Times New Roman" panose="02020603050405020304" pitchFamily="18" charset="0"/>
                <a:cs typeface="Times New Roman" panose="02020603050405020304" pitchFamily="18" charset="0"/>
              </a:rPr>
              <a:t>+ Quan điểm </a:t>
            </a:r>
            <a:r>
              <a:rPr lang="en-US" sz="2600" b="1">
                <a:latin typeface="Times New Roman" panose="02020603050405020304" pitchFamily="18" charset="0"/>
                <a:cs typeface="Times New Roman" panose="02020603050405020304" pitchFamily="18" charset="0"/>
              </a:rPr>
              <a:t>2: </a:t>
            </a:r>
            <a:r>
              <a:rPr lang="en-US" sz="2600">
                <a:latin typeface="Times New Roman" panose="02020603050405020304" pitchFamily="18" charset="0"/>
                <a:cs typeface="Times New Roman" panose="02020603050405020304" pitchFamily="18" charset="0"/>
              </a:rPr>
              <a:t>Quan điểm </a:t>
            </a:r>
            <a:r>
              <a:rPr lang="vi-VN" sz="2600">
                <a:latin typeface="Times New Roman" panose="02020603050405020304" pitchFamily="18" charset="0"/>
                <a:cs typeface="Times New Roman" panose="02020603050405020304" pitchFamily="18" charset="0"/>
              </a:rPr>
              <a:t>của</a:t>
            </a:r>
            <a:r>
              <a:rPr lang="vi-VN" sz="2600" b="1">
                <a:latin typeface="Times New Roman" panose="02020603050405020304" pitchFamily="18" charset="0"/>
                <a:cs typeface="Times New Roman" panose="02020603050405020304" pitchFamily="18" charset="0"/>
              </a:rPr>
              <a:t> các</a:t>
            </a:r>
            <a:r>
              <a:rPr lang="vi-VN" sz="2600" b="1" i="1">
                <a:latin typeface="Times New Roman" panose="02020603050405020304" pitchFamily="18" charset="0"/>
                <a:cs typeface="Times New Roman" panose="02020603050405020304" pitchFamily="18" charset="0"/>
              </a:rPr>
              <a:t> nhà sử học sau này</a:t>
            </a:r>
            <a:r>
              <a:rPr lang="vi-VN" sz="2600">
                <a:latin typeface="Times New Roman" panose="02020603050405020304" pitchFamily="18" charset="0"/>
                <a:cs typeface="Times New Roman" panose="02020603050405020304" pitchFamily="18" charset="0"/>
              </a:rPr>
              <a:t> lại cho rằng do </a:t>
            </a:r>
            <a:r>
              <a:rPr lang="vi-VN" sz="2600" b="1" i="1">
                <a:latin typeface="Times New Roman" panose="02020603050405020304" pitchFamily="18" charset="0"/>
                <a:cs typeface="Times New Roman" panose="02020603050405020304" pitchFamily="18" charset="0"/>
              </a:rPr>
              <a:t>triều Lê</a:t>
            </a:r>
            <a:r>
              <a:rPr lang="vi-VN" sz="2600">
                <a:latin typeface="Times New Roman" panose="02020603050405020304" pitchFamily="18" charset="0"/>
                <a:cs typeface="Times New Roman" panose="02020603050405020304" pitchFamily="18" charset="0"/>
              </a:rPr>
              <a:t> đã đến lúc </a:t>
            </a:r>
            <a:r>
              <a:rPr lang="vi-VN" sz="2600" b="1" i="1">
                <a:latin typeface="Times New Roman" panose="02020603050405020304" pitchFamily="18" charset="0"/>
                <a:cs typeface="Times New Roman" panose="02020603050405020304" pitchFamily="18" charset="0"/>
              </a:rPr>
              <a:t>suy yếu</a:t>
            </a:r>
            <a:r>
              <a:rPr lang="vi-VN" sz="2600">
                <a:latin typeface="Times New Roman" panose="02020603050405020304" pitchFamily="18" charset="0"/>
                <a:cs typeface="Times New Roman" panose="02020603050405020304" pitchFamily="18" charset="0"/>
              </a:rPr>
              <a:t>, tất yếu cần có người lên thay. </a:t>
            </a:r>
            <a:r>
              <a:rPr lang="vi-VN" sz="2600" b="1" i="1">
                <a:latin typeface="Times New Roman" panose="02020603050405020304" pitchFamily="18" charset="0"/>
                <a:cs typeface="Times New Roman" panose="02020603050405020304" pitchFamily="18" charset="0"/>
              </a:rPr>
              <a:t>Sư ra đời của Vương triều Mạc là điều tất yếu</a:t>
            </a:r>
            <a:r>
              <a:rPr lang="vi-VN" sz="2600">
                <a:latin typeface="Times New Roman" panose="02020603050405020304" pitchFamily="18" charset="0"/>
                <a:cs typeface="Times New Roman" panose="02020603050405020304" pitchFamily="18" charset="0"/>
              </a:rPr>
              <a:t>. Nếu như không có Mạc Đăng Dung thì cũng sẽ có nhân vật khác, dòng họ khác lên thay thế.</a:t>
            </a:r>
            <a:endParaRPr lang="vi-VN" sz="2600">
              <a:latin typeface="Times New Roman" panose="02020603050405020304" pitchFamily="18" charset="0"/>
              <a:cs typeface="Times New Roman" panose="02020603050405020304" pitchFamily="18" charset="0"/>
            </a:endParaRPr>
          </a:p>
        </p:txBody>
      </p:sp>
      <p:pic>
        <p:nvPicPr>
          <p:cNvPr id="38" name="Picture 37"/>
          <p:cNvPicPr>
            <a:picLocks noChangeAspect="1"/>
          </p:cNvPicPr>
          <p:nvPr/>
        </p:nvPicPr>
        <p:blipFill rotWithShape="1">
          <a:blip r:embed="rId1">
            <a:extLst>
              <a:ext uri="{BEBA8EAE-BF5A-486C-A8C5-ECC9F3942E4B}">
                <a14:imgProps xmlns:a14="http://schemas.microsoft.com/office/drawing/2010/main">
                  <a14:imgLayer r:embed="rId2">
                    <a14:imgEffect>
                      <a14:backgroundRemoval t="0" b="100000" l="0" r="58429"/>
                    </a14:imgEffect>
                  </a14:imgLayer>
                </a14:imgProps>
              </a:ext>
            </a:extLst>
          </a:blip>
          <a:srcRect t="9016" r="50589"/>
          <a:stretch>
            <a:fillRect/>
          </a:stretch>
        </p:blipFill>
        <p:spPr>
          <a:xfrm>
            <a:off x="114544" y="3940187"/>
            <a:ext cx="2420109" cy="2633731"/>
          </a:xfrm>
          <a:prstGeom prst="rect">
            <a:avLst/>
          </a:prstGeom>
        </p:spPr>
      </p:pic>
      <p:sp>
        <p:nvSpPr>
          <p:cNvPr id="5" name="Rectangle 4"/>
          <p:cNvSpPr/>
          <p:nvPr/>
        </p:nvSpPr>
        <p:spPr>
          <a:xfrm>
            <a:off x="2390274" y="4806258"/>
            <a:ext cx="9368589" cy="1652760"/>
          </a:xfrm>
          <a:prstGeom prst="rect">
            <a:avLst/>
          </a:prstGeom>
        </p:spPr>
        <p:txBody>
          <a:bodyPr wrap="square">
            <a:spAutoFit/>
          </a:bodyPr>
          <a:lstStyle/>
          <a:p>
            <a:pPr algn="just">
              <a:lnSpc>
                <a:spcPct val="130000"/>
              </a:lnSpc>
            </a:pPr>
            <a:r>
              <a:rPr lang="en-US" sz="2600">
                <a:latin typeface="Times New Roman" panose="02020603050405020304" pitchFamily="18" charset="0"/>
                <a:cs typeface="Times New Roman" panose="02020603050405020304" pitchFamily="18" charset="0"/>
              </a:rPr>
              <a:t>Chúng ta cần nhìn nhận sự kiện lịch sử một cách khách quan, có quan điểm </a:t>
            </a:r>
            <a:r>
              <a:rPr lang="en-US" sz="2600" b="1">
                <a:solidFill>
                  <a:srgbClr val="FF0000"/>
                </a:solidFill>
                <a:latin typeface="Times New Roman" panose="02020603050405020304" pitchFamily="18" charset="0"/>
                <a:cs typeface="Times New Roman" panose="02020603050405020304" pitchFamily="18" charset="0"/>
              </a:rPr>
              <a:t>đánh giá khách quan</a:t>
            </a:r>
            <a:r>
              <a:rPr lang="en-US" sz="2600">
                <a:latin typeface="Times New Roman" panose="02020603050405020304" pitchFamily="18" charset="0"/>
                <a:cs typeface="Times New Roman" panose="02020603050405020304" pitchFamily="18" charset="0"/>
              </a:rPr>
              <a:t>, ghi nhận đúng mực những đóng góp của triều Mạc đối với lịch sử dân tộc.</a:t>
            </a:r>
            <a:endParaRPr lang="en-US" sz="260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arn(inVertical)">
                                      <p:cBhvr>
                                        <p:cTn id="12" dur="500"/>
                                        <p:tgtEl>
                                          <p:spTgt spid="3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barn(inVertical)">
                                      <p:cBhvr>
                                        <p:cTn id="15" dur="500"/>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6" grpId="0"/>
      <p:bldP spid="37"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
          <p:cNvSpPr/>
          <p:nvPr/>
        </p:nvSpPr>
        <p:spPr>
          <a:xfrm>
            <a:off x="256128" y="437540"/>
            <a:ext cx="4428168" cy="523220"/>
          </a:xfrm>
          <a:prstGeom prst="rect">
            <a:avLst/>
          </a:prstGeom>
        </p:spPr>
        <p:txBody>
          <a:bodyPr wrap="square">
            <a:spAutoFit/>
          </a:bodyPr>
          <a:lstStyle/>
          <a:p>
            <a:pPr algn="ctr"/>
            <a:r>
              <a:rPr lang="en-US" altLang="zh-CN" sz="2800" b="1">
                <a:latin typeface="Times New Roman" panose="02020603050405020304" pitchFamily="18" charset="0"/>
                <a:cs typeface="Times New Roman" panose="02020603050405020304" pitchFamily="18" charset="0"/>
              </a:rPr>
              <a:t>2. </a:t>
            </a:r>
            <a:r>
              <a:rPr lang="en-US" sz="2800" b="1">
                <a:latin typeface="Times New Roman" panose="02020603050405020304" pitchFamily="18" charset="0"/>
                <a:cs typeface="Times New Roman" panose="02020603050405020304" pitchFamily="18" charset="0"/>
              </a:rPr>
              <a:t>Xung đột Nam-Bắc triều </a:t>
            </a:r>
            <a:endParaRPr lang="zh-CN" altLang="en-US" sz="2800">
              <a:latin typeface="Times New Roman" panose="02020603050405020304" pitchFamily="18" charset="0"/>
              <a:cs typeface="Times New Roman" panose="02020603050405020304" pitchFamily="18" charset="0"/>
            </a:endParaRPr>
          </a:p>
        </p:txBody>
      </p:sp>
      <p:sp>
        <p:nvSpPr>
          <p:cNvPr id="3" name="Rectangle 2"/>
          <p:cNvSpPr/>
          <p:nvPr/>
        </p:nvSpPr>
        <p:spPr>
          <a:xfrm>
            <a:off x="280217" y="3186019"/>
            <a:ext cx="7131238" cy="3453253"/>
          </a:xfrm>
          <a:prstGeom prst="rect">
            <a:avLst/>
          </a:prstGeom>
        </p:spPr>
        <p:txBody>
          <a:bodyPr wrap="square">
            <a:spAutoFit/>
          </a:bodyPr>
          <a:lstStyle/>
          <a:p>
            <a:pPr algn="just">
              <a:lnSpc>
                <a:spcPct val="130000"/>
              </a:lnSpc>
            </a:pPr>
            <a:r>
              <a:rPr lang="en-US" sz="2800">
                <a:latin typeface="Times New Roman" panose="02020603050405020304" pitchFamily="18" charset="0"/>
                <a:cs typeface="Times New Roman" panose="02020603050405020304" pitchFamily="18" charset="0"/>
              </a:rPr>
              <a:t>Tìm hiểu thông tin mục 2 và quan sát hình 5.2 SGK để trả lời câu hỏi:</a:t>
            </a:r>
            <a:endParaRPr lang="en-US" sz="2800">
              <a:latin typeface="Times New Roman" panose="02020603050405020304" pitchFamily="18" charset="0"/>
              <a:cs typeface="Times New Roman" panose="02020603050405020304" pitchFamily="18" charset="0"/>
            </a:endParaRPr>
          </a:p>
          <a:p>
            <a:pPr algn="just">
              <a:lnSpc>
                <a:spcPct val="130000"/>
              </a:lnSpc>
            </a:pPr>
            <a:r>
              <a:rPr lang="en-US" sz="2800">
                <a:latin typeface="Times New Roman" panose="02020603050405020304" pitchFamily="18" charset="0"/>
                <a:cs typeface="Times New Roman" panose="02020603050405020304" pitchFamily="18" charset="0"/>
              </a:rPr>
              <a:t>Câu 1: Hãy giải thích nguyên nhân bùng nổ cuộc xung đột Nam-Bắc triều.</a:t>
            </a:r>
            <a:endParaRPr lang="en-US" sz="2800">
              <a:latin typeface="Times New Roman" panose="02020603050405020304" pitchFamily="18" charset="0"/>
              <a:cs typeface="Times New Roman" panose="02020603050405020304" pitchFamily="18" charset="0"/>
            </a:endParaRPr>
          </a:p>
          <a:p>
            <a:pPr algn="just">
              <a:lnSpc>
                <a:spcPct val="130000"/>
              </a:lnSpc>
            </a:pPr>
            <a:r>
              <a:rPr lang="en-US" sz="2800">
                <a:latin typeface="Times New Roman" panose="02020603050405020304" pitchFamily="18" charset="0"/>
                <a:cs typeface="Times New Roman" panose="02020603050405020304" pitchFamily="18" charset="0"/>
              </a:rPr>
              <a:t>Câu 2: Hãy tóm tắt nét chính về hệ quả của cuộc xung đột Nam-Bắc triều.</a:t>
            </a:r>
            <a:endParaRPr lang="en-US" sz="2800">
              <a:latin typeface="Times New Roman" panose="02020603050405020304" pitchFamily="18" charset="0"/>
              <a:cs typeface="Times New Roman" panose="02020603050405020304" pitchFamily="18" charset="0"/>
            </a:endParaRPr>
          </a:p>
        </p:txBody>
      </p:sp>
      <p:grpSp>
        <p:nvGrpSpPr>
          <p:cNvPr id="31" name="Group 30"/>
          <p:cNvGrpSpPr/>
          <p:nvPr/>
        </p:nvGrpSpPr>
        <p:grpSpPr>
          <a:xfrm>
            <a:off x="1901753" y="1053699"/>
            <a:ext cx="3567322" cy="2039380"/>
            <a:chOff x="822441" y="1056618"/>
            <a:chExt cx="3567322" cy="2039380"/>
          </a:xfrm>
        </p:grpSpPr>
        <p:pic>
          <p:nvPicPr>
            <p:cNvPr id="32" name="Picture 31"/>
            <p:cNvPicPr>
              <a:picLocks noChangeAspect="1"/>
            </p:cNvPicPr>
            <p:nvPr/>
          </p:nvPicPr>
          <p:blipFill rotWithShape="1">
            <a:blip r:embed="rId1">
              <a:extLst>
                <a:ext uri="{BEBA8EAE-BF5A-486C-A8C5-ECC9F3942E4B}">
                  <a14:imgProps xmlns:a14="http://schemas.microsoft.com/office/drawing/2010/main">
                    <a14:imgLayer r:embed="rId2">
                      <a14:imgEffect>
                        <a14:backgroundRemoval t="7902" b="100000" l="429" r="99429"/>
                      </a14:imgEffect>
                    </a14:imgLayer>
                  </a14:imgProps>
                </a:ext>
              </a:extLst>
            </a:blip>
            <a:srcRect l="50809" t="9016"/>
            <a:stretch>
              <a:fillRect/>
            </a:stretch>
          </p:blipFill>
          <p:spPr>
            <a:xfrm>
              <a:off x="2524128" y="1056618"/>
              <a:ext cx="1865635" cy="2039380"/>
            </a:xfrm>
            <a:prstGeom prst="rect">
              <a:avLst/>
            </a:prstGeom>
          </p:spPr>
        </p:pic>
        <p:pic>
          <p:nvPicPr>
            <p:cNvPr id="33" name="Picture 32"/>
            <p:cNvPicPr>
              <a:picLocks noChangeAspect="1"/>
            </p:cNvPicPr>
            <p:nvPr/>
          </p:nvPicPr>
          <p:blipFill rotWithShape="1">
            <a:blip r:embed="rId3">
              <a:extLst>
                <a:ext uri="{BEBA8EAE-BF5A-486C-A8C5-ECC9F3942E4B}">
                  <a14:imgProps xmlns:a14="http://schemas.microsoft.com/office/drawing/2010/main">
                    <a14:imgLayer r:embed="rId2">
                      <a14:imgEffect>
                        <a14:backgroundRemoval t="0" b="100000" l="0" r="58429"/>
                      </a14:imgEffect>
                    </a14:imgLayer>
                  </a14:imgProps>
                </a:ext>
              </a:extLst>
            </a:blip>
            <a:srcRect t="9016" r="50589"/>
            <a:stretch>
              <a:fillRect/>
            </a:stretch>
          </p:blipFill>
          <p:spPr>
            <a:xfrm>
              <a:off x="822441" y="1056618"/>
              <a:ext cx="1873966" cy="2039380"/>
            </a:xfrm>
            <a:prstGeom prst="rect">
              <a:avLst/>
            </a:prstGeom>
          </p:spPr>
        </p:pic>
      </p:grpSp>
      <p:pic>
        <p:nvPicPr>
          <p:cNvPr id="4" name="Picture 3"/>
          <p:cNvPicPr>
            <a:picLocks noChangeAspect="1"/>
          </p:cNvPicPr>
          <p:nvPr/>
        </p:nvPicPr>
        <p:blipFill>
          <a:blip r:embed="rId4"/>
          <a:stretch>
            <a:fillRect/>
          </a:stretch>
        </p:blipFill>
        <p:spPr>
          <a:xfrm>
            <a:off x="7411455" y="294591"/>
            <a:ext cx="4267198" cy="6152469"/>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 calcmode="lin" valueType="num">
                                      <p:cBhvr>
                                        <p:cTn id="9" dur="500" fill="hold"/>
                                        <p:tgtEl>
                                          <p:spTgt spid="30"/>
                                        </p:tgtEl>
                                        <p:attrNameLst>
                                          <p:attrName>style.rotation</p:attrName>
                                        </p:attrNameLst>
                                      </p:cBhvr>
                                      <p:tavLst>
                                        <p:tav tm="0">
                                          <p:val>
                                            <p:fltVal val="360"/>
                                          </p:val>
                                        </p:tav>
                                        <p:tav tm="100000">
                                          <p:val>
                                            <p:fltVal val="0"/>
                                          </p:val>
                                        </p:tav>
                                      </p:tavLst>
                                    </p:anim>
                                    <p:animEffect transition="in" filter="fad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barn(inVertical)">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par>
                                <p:cTn id="21" presetID="16" presetClass="entr" presetSubtype="21"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0735" y="2373401"/>
            <a:ext cx="7130719" cy="4013406"/>
          </a:xfrm>
          <a:prstGeom prst="rect">
            <a:avLst/>
          </a:prstGeom>
        </p:spPr>
        <p:txBody>
          <a:bodyPr wrap="square">
            <a:spAutoFit/>
          </a:bodyPr>
          <a:lstStyle/>
          <a:p>
            <a:pPr algn="just">
              <a:lnSpc>
                <a:spcPct val="130000"/>
              </a:lnSpc>
            </a:pPr>
            <a:r>
              <a:rPr lang="en-US" sz="2800">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Năm 1533, </a:t>
            </a:r>
            <a:r>
              <a:rPr lang="vi-VN" sz="2800" b="1">
                <a:latin typeface="Times New Roman" panose="02020603050405020304" pitchFamily="18" charset="0"/>
                <a:cs typeface="Times New Roman" panose="02020603050405020304" pitchFamily="18" charset="0"/>
              </a:rPr>
              <a:t>Nguyễn Kim </a:t>
            </a:r>
            <a:r>
              <a:rPr lang="vi-VN" sz="2800">
                <a:latin typeface="Times New Roman" panose="02020603050405020304" pitchFamily="18" charset="0"/>
                <a:cs typeface="Times New Roman" panose="02020603050405020304" pitchFamily="18" charset="0"/>
              </a:rPr>
              <a:t>(một quan võ trong triều Lê với danh nghĩa “Phù Lê diệt Mạc”</a:t>
            </a:r>
            <a:r>
              <a:rPr lang="en-US" sz="2800">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lập ra </a:t>
            </a:r>
            <a:r>
              <a:rPr lang="vi-VN" sz="2800" b="1">
                <a:latin typeface="Times New Roman" panose="02020603050405020304" pitchFamily="18" charset="0"/>
                <a:cs typeface="Times New Roman" panose="02020603050405020304" pitchFamily="18" charset="0"/>
              </a:rPr>
              <a:t>Nam triều</a:t>
            </a:r>
            <a:r>
              <a:rPr lang="vi-VN" sz="2800">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a:p>
            <a:pPr algn="just">
              <a:lnSpc>
                <a:spcPct val="130000"/>
              </a:lnSpc>
            </a:pPr>
            <a:r>
              <a:rPr lang="en-US" sz="2800">
                <a:latin typeface="Times New Roman" panose="02020603050405020304" pitchFamily="18" charset="0"/>
                <a:cs typeface="Times New Roman" panose="02020603050405020304" pitchFamily="18" charset="0"/>
              </a:rPr>
              <a:t>- </a:t>
            </a:r>
            <a:r>
              <a:rPr lang="en-US" sz="2800" b="1">
                <a:latin typeface="Times New Roman" panose="02020603050405020304" pitchFamily="18" charset="0"/>
                <a:cs typeface="Times New Roman" panose="02020603050405020304" pitchFamily="18" charset="0"/>
              </a:rPr>
              <a:t>N</a:t>
            </a:r>
            <a:r>
              <a:rPr lang="vi-VN" sz="2800" b="1">
                <a:latin typeface="Times New Roman" panose="02020603050405020304" pitchFamily="18" charset="0"/>
                <a:cs typeface="Times New Roman" panose="02020603050405020304" pitchFamily="18" charset="0"/>
              </a:rPr>
              <a:t>hà Mạc</a:t>
            </a:r>
            <a:r>
              <a:rPr lang="vi-VN" sz="2800">
                <a:latin typeface="Times New Roman" panose="02020603050405020304" pitchFamily="18" charset="0"/>
                <a:cs typeface="Times New Roman" panose="02020603050405020304" pitchFamily="18" charset="0"/>
              </a:rPr>
              <a:t> được gọi là </a:t>
            </a:r>
            <a:r>
              <a:rPr lang="vi-VN" sz="2800" b="1">
                <a:latin typeface="Times New Roman" panose="02020603050405020304" pitchFamily="18" charset="0"/>
                <a:cs typeface="Times New Roman" panose="02020603050405020304" pitchFamily="18" charset="0"/>
              </a:rPr>
              <a:t>Bắc triều</a:t>
            </a:r>
            <a:r>
              <a:rPr lang="vi-VN" sz="2800">
                <a:latin typeface="Times New Roman" panose="02020603050405020304" pitchFamily="18" charset="0"/>
                <a:cs typeface="Times New Roman" panose="02020603050405020304" pitchFamily="18" charset="0"/>
              </a:rPr>
              <a:t>. </a:t>
            </a:r>
            <a:endParaRPr lang="en-US" sz="2800">
              <a:latin typeface="Times New Roman" panose="02020603050405020304" pitchFamily="18" charset="0"/>
              <a:cs typeface="Times New Roman" panose="02020603050405020304" pitchFamily="18" charset="0"/>
            </a:endParaRPr>
          </a:p>
          <a:p>
            <a:pPr algn="just">
              <a:lnSpc>
                <a:spcPct val="130000"/>
              </a:lnSpc>
            </a:pPr>
            <a:r>
              <a:rPr lang="en-US" sz="2800">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Xung đột giữa dòng họ diễn ra trong gần 60 năm của thế kỉ XVI, cuối cùng họ Mạc thất bại phải chạy lên Cao Bằng.</a:t>
            </a:r>
            <a:endParaRPr lang="vi-VN" sz="2800">
              <a:latin typeface="Times New Roman" panose="02020603050405020304" pitchFamily="18" charset="0"/>
              <a:cs typeface="Times New Roman" panose="02020603050405020304" pitchFamily="18" charset="0"/>
            </a:endParaRPr>
          </a:p>
        </p:txBody>
      </p:sp>
      <p:sp>
        <p:nvSpPr>
          <p:cNvPr id="4" name="Rectangle 3"/>
          <p:cNvSpPr/>
          <p:nvPr/>
        </p:nvSpPr>
        <p:spPr>
          <a:xfrm>
            <a:off x="280736" y="1341763"/>
            <a:ext cx="4307306" cy="652486"/>
          </a:xfrm>
          <a:prstGeom prst="rect">
            <a:avLst/>
          </a:prstGeom>
        </p:spPr>
        <p:txBody>
          <a:bodyPr wrap="square">
            <a:spAutoFit/>
          </a:bodyPr>
          <a:lstStyle/>
          <a:p>
            <a:pPr algn="just">
              <a:lnSpc>
                <a:spcPct val="130000"/>
              </a:lnSpc>
            </a:pPr>
            <a:r>
              <a:rPr lang="en-US" sz="2800" b="1">
                <a:latin typeface="Times New Roman" panose="02020603050405020304" pitchFamily="18" charset="0"/>
                <a:cs typeface="Times New Roman" panose="02020603050405020304" pitchFamily="18" charset="0"/>
              </a:rPr>
              <a:t>a) Nguyên nhân bùng nổ:</a:t>
            </a:r>
            <a:endParaRPr lang="en-US" sz="2800" b="1">
              <a:latin typeface="Times New Roman" panose="02020603050405020304" pitchFamily="18" charset="0"/>
              <a:cs typeface="Times New Roman" panose="02020603050405020304" pitchFamily="18" charset="0"/>
            </a:endParaRPr>
          </a:p>
        </p:txBody>
      </p:sp>
      <p:sp>
        <p:nvSpPr>
          <p:cNvPr id="141" name="矩形 2"/>
          <p:cNvSpPr/>
          <p:nvPr/>
        </p:nvSpPr>
        <p:spPr>
          <a:xfrm>
            <a:off x="913855" y="553636"/>
            <a:ext cx="4428168" cy="523220"/>
          </a:xfrm>
          <a:prstGeom prst="rect">
            <a:avLst/>
          </a:prstGeom>
        </p:spPr>
        <p:txBody>
          <a:bodyPr wrap="square">
            <a:spAutoFit/>
          </a:bodyPr>
          <a:lstStyle/>
          <a:p>
            <a:pPr algn="ctr"/>
            <a:r>
              <a:rPr lang="en-US" altLang="zh-CN" sz="2800" b="1">
                <a:latin typeface="Times New Roman" panose="02020603050405020304" pitchFamily="18" charset="0"/>
                <a:cs typeface="Times New Roman" panose="02020603050405020304" pitchFamily="18" charset="0"/>
              </a:rPr>
              <a:t>2. </a:t>
            </a:r>
            <a:r>
              <a:rPr lang="en-US" sz="2800" b="1">
                <a:latin typeface="Times New Roman" panose="02020603050405020304" pitchFamily="18" charset="0"/>
                <a:cs typeface="Times New Roman" panose="02020603050405020304" pitchFamily="18" charset="0"/>
              </a:rPr>
              <a:t>Xung đột Nam-Bắc triều </a:t>
            </a:r>
            <a:endParaRPr lang="zh-CN" altLang="en-US" sz="2800">
              <a:latin typeface="Times New Roman" panose="02020603050405020304" pitchFamily="18" charset="0"/>
              <a:cs typeface="Times New Roman" panose="02020603050405020304" pitchFamily="18" charset="0"/>
            </a:endParaRPr>
          </a:p>
        </p:txBody>
      </p:sp>
      <p:pic>
        <p:nvPicPr>
          <p:cNvPr id="142" name="Picture 14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0053" y="-37514"/>
            <a:ext cx="1066800" cy="1000125"/>
          </a:xfrm>
          <a:prstGeom prst="rect">
            <a:avLst/>
          </a:prstGeom>
        </p:spPr>
      </p:pic>
      <p:pic>
        <p:nvPicPr>
          <p:cNvPr id="143" name="Picture 142"/>
          <p:cNvPicPr>
            <a:picLocks noChangeAspect="1"/>
          </p:cNvPicPr>
          <p:nvPr/>
        </p:nvPicPr>
        <p:blipFill>
          <a:blip r:embed="rId2"/>
          <a:stretch>
            <a:fillRect/>
          </a:stretch>
        </p:blipFill>
        <p:spPr>
          <a:xfrm>
            <a:off x="7411455" y="294591"/>
            <a:ext cx="4267198" cy="6152469"/>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ags/tag1.xml><?xml version="1.0" encoding="utf-8"?>
<p:tagLst xmlns:p="http://schemas.openxmlformats.org/presentationml/2006/main">
  <p:tag name="ISPRING_PRESENTATION_TITLE" val="多彩手绘教师通用说课模板PPT.pptx"/>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5867</Words>
  <Application>WPS Presentation</Application>
  <PresentationFormat>Widescreen</PresentationFormat>
  <Paragraphs>206</Paragraphs>
  <Slides>21</Slides>
  <Notes>21</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21</vt:i4>
      </vt:variant>
    </vt:vector>
  </HeadingPairs>
  <TitlesOfParts>
    <vt:vector size="36" baseType="lpstr">
      <vt:lpstr>Arial</vt:lpstr>
      <vt:lpstr>SimSun</vt:lpstr>
      <vt:lpstr>Wingdings</vt:lpstr>
      <vt:lpstr>Microsoft YaHei</vt:lpstr>
      <vt:lpstr>Times New Roman</vt:lpstr>
      <vt:lpstr>思源黑体</vt:lpstr>
      <vt:lpstr>Arial Unicode MS</vt:lpstr>
      <vt:lpstr>等线</vt:lpstr>
      <vt:lpstr>Segoe Print</vt:lpstr>
      <vt:lpstr>SimSun</vt:lpstr>
      <vt:lpstr>等线 Light</vt:lpstr>
      <vt:lpstr>Calibri</vt:lpstr>
      <vt:lpstr>Calibri Light</vt:lpstr>
      <vt:lpstr>Office 主题​​</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http://www.ypppt.com/</dc:description>
  <cp:lastModifiedBy>Administrator</cp:lastModifiedBy>
  <cp:revision>3</cp:revision>
  <dcterms:created xsi:type="dcterms:W3CDTF">2018-09-04T14:19:00Z</dcterms:created>
  <dcterms:modified xsi:type="dcterms:W3CDTF">2023-10-23T22:43:33Z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AE13B1E4E5344A72A8904B3303677E7B_12</vt:lpwstr>
  </property>
  <property fmtid="{D5CDD505-2E9C-101B-9397-08002B2CF9AE}" pid="3" name="KSOProductBuildVer">
    <vt:lpwstr>1033-12.2.0.13266</vt:lpwstr>
  </property>
</Properties>
</file>