
<file path=[Content_Types].xml><?xml version="1.0" encoding="utf-8"?>
<Types xmlns="http://schemas.openxmlformats.org/package/2006/content-types">
  <Default Extension="png" ContentType="image/png"/>
  <Default Extension="gif" ContentType="image/gif"/>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7" r:id="rId3"/>
    <p:sldId id="260" r:id="rId5"/>
    <p:sldId id="261" r:id="rId6"/>
    <p:sldId id="258" r:id="rId7"/>
    <p:sldId id="259" r:id="rId8"/>
    <p:sldId id="288" r:id="rId9"/>
    <p:sldId id="290" r:id="rId10"/>
    <p:sldId id="262" r:id="rId11"/>
    <p:sldId id="325" r:id="rId12"/>
    <p:sldId id="326" r:id="rId13"/>
    <p:sldId id="327" r:id="rId14"/>
    <p:sldId id="328" r:id="rId15"/>
    <p:sldId id="329" r:id="rId16"/>
    <p:sldId id="263" r:id="rId17"/>
    <p:sldId id="264" r:id="rId18"/>
    <p:sldId id="317" r:id="rId19"/>
    <p:sldId id="318" r:id="rId20"/>
    <p:sldId id="323" r:id="rId21"/>
    <p:sldId id="319" r:id="rId22"/>
    <p:sldId id="315" r:id="rId23"/>
    <p:sldId id="316" r:id="rId24"/>
    <p:sldId id="320" r:id="rId25"/>
    <p:sldId id="266" r:id="rId26"/>
    <p:sldId id="289" r:id="rId27"/>
    <p:sldId id="265" r:id="rId28"/>
    <p:sldId id="291" r:id="rId29"/>
    <p:sldId id="275" r:id="rId30"/>
    <p:sldId id="270" r:id="rId31"/>
    <p:sldId id="267" r:id="rId32"/>
    <p:sldId id="294" r:id="rId33"/>
    <p:sldId id="293" r:id="rId34"/>
    <p:sldId id="271" r:id="rId35"/>
    <p:sldId id="295" r:id="rId36"/>
    <p:sldId id="296" r:id="rId37"/>
    <p:sldId id="298" r:id="rId38"/>
    <p:sldId id="299" r:id="rId39"/>
    <p:sldId id="300" r:id="rId40"/>
    <p:sldId id="272" r:id="rId41"/>
    <p:sldId id="301" r:id="rId42"/>
    <p:sldId id="302" r:id="rId43"/>
    <p:sldId id="269" r:id="rId44"/>
    <p:sldId id="284" r:id="rId45"/>
  </p:sldIdLst>
  <p:sldSz cx="9144000" cy="5143500" type="screen16x9"/>
  <p:notesSz cx="6858000" cy="9144000"/>
  <p:embeddedFontLst>
    <p:embeddedFont>
      <p:font typeface="Odibee Sans"/>
      <p:regular r:id="rId50"/>
    </p:embeddedFont>
    <p:embeddedFont>
      <p:font typeface="Roboto Condensed" panose="02000000000000000000"/>
      <p:regular r:id="rId51"/>
    </p:embeddedFont>
    <p:embeddedFont>
      <p:font typeface="Didact Gothic" panose="00000500000000000000"/>
      <p:regular r:id="rId52"/>
    </p:embeddedFont>
    <p:embeddedFont>
      <p:font typeface="Microsoft YaHei" panose="020B0503020204020204" charset="-122"/>
      <p:regular r:id="rId53"/>
    </p:embeddedFont>
    <p:embeddedFont>
      <p:font typeface="Calibri" panose="020F050202020403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521415D9-36F7-43E2-AB2F-B90AF26B5E84}">
      <p14:sectionLst xmlns:p14="http://schemas.microsoft.com/office/powerpoint/2010/main">
        <p14:section name="Default Section" id="{7e15cdf8-a121-42ce-9b00-2248dfa2abb9}">
          <p14:sldIdLst>
            <p14:sldId id="257"/>
            <p14:sldId id="260"/>
            <p14:sldId id="261"/>
            <p14:sldId id="258"/>
            <p14:sldId id="259"/>
            <p14:sldId id="288"/>
            <p14:sldId id="290"/>
            <p14:sldId id="262"/>
            <p14:sldId id="325"/>
            <p14:sldId id="326"/>
            <p14:sldId id="327"/>
            <p14:sldId id="328"/>
            <p14:sldId id="329"/>
            <p14:sldId id="263"/>
            <p14:sldId id="264"/>
            <p14:sldId id="317"/>
          </p14:sldIdLst>
        </p14:section>
        <p14:section name="Untitled Section" id="{a211f5cb-ccc1-4ce2-82ca-8186acb78e67}">
          <p14:sldIdLst>
            <p14:sldId id="318"/>
            <p14:sldId id="323"/>
            <p14:sldId id="319"/>
            <p14:sldId id="315"/>
            <p14:sldId id="316"/>
            <p14:sldId id="320"/>
            <p14:sldId id="266"/>
            <p14:sldId id="289"/>
            <p14:sldId id="265"/>
            <p14:sldId id="291"/>
            <p14:sldId id="275"/>
            <p14:sldId id="270"/>
            <p14:sldId id="267"/>
            <p14:sldId id="294"/>
            <p14:sldId id="293"/>
            <p14:sldId id="271"/>
            <p14:sldId id="295"/>
            <p14:sldId id="296"/>
            <p14:sldId id="298"/>
            <p14:sldId id="299"/>
            <p14:sldId id="300"/>
            <p14:sldId id="272"/>
            <p14:sldId id="301"/>
            <p14:sldId id="302"/>
            <p14:sldId id="269"/>
            <p14:sldId id="28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yet Nguyen Thi Anh (IEC-QNI-iSC)" initials="TNT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font" Target="fonts/font8.fntdata"/><Relationship Id="rId56" Type="http://schemas.openxmlformats.org/officeDocument/2006/relationships/font" Target="fonts/font7.fntdata"/><Relationship Id="rId55" Type="http://schemas.openxmlformats.org/officeDocument/2006/relationships/font" Target="fonts/font6.fntdata"/><Relationship Id="rId54" Type="http://schemas.openxmlformats.org/officeDocument/2006/relationships/font" Target="fonts/font5.fntdata"/><Relationship Id="rId53" Type="http://schemas.openxmlformats.org/officeDocument/2006/relationships/font" Target="fonts/font4.fntdata"/><Relationship Id="rId52" Type="http://schemas.openxmlformats.org/officeDocument/2006/relationships/font" Target="fonts/font3.fntdata"/><Relationship Id="rId51" Type="http://schemas.openxmlformats.org/officeDocument/2006/relationships/font" Target="fonts/font2.fntdata"/><Relationship Id="rId50" Type="http://schemas.openxmlformats.org/officeDocument/2006/relationships/font" Target="fonts/font1.fntdata"/><Relationship Id="rId5" Type="http://schemas.openxmlformats.org/officeDocument/2006/relationships/slide" Target="slides/slide2.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4"/>
        <p:cNvGrpSpPr/>
        <p:nvPr/>
      </p:nvGrpSpPr>
      <p:grpSpPr>
        <a:xfrm>
          <a:off x="0" y="0"/>
          <a:ext cx="0" cy="0"/>
          <a:chOff x="0" y="0"/>
          <a:chExt cx="0" cy="0"/>
        </a:xfrm>
      </p:grpSpPr>
      <p:sp>
        <p:nvSpPr>
          <p:cNvPr id="455" name="Google Shape;455;g86facabc84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86facabc84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27"/>
        <p:cNvGrpSpPr/>
        <p:nvPr/>
      </p:nvGrpSpPr>
      <p:grpSpPr>
        <a:xfrm>
          <a:off x="0" y="0"/>
          <a:ext cx="0" cy="0"/>
          <a:chOff x="0" y="0"/>
          <a:chExt cx="0" cy="0"/>
        </a:xfrm>
      </p:grpSpPr>
      <p:sp>
        <p:nvSpPr>
          <p:cNvPr id="1228" name="Google Shape;1228;g858eee2c94_10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858eee2c94_1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7"/>
        <p:cNvGrpSpPr/>
        <p:nvPr/>
      </p:nvGrpSpPr>
      <p:grpSpPr>
        <a:xfrm>
          <a:off x="0" y="0"/>
          <a:ext cx="0" cy="0"/>
          <a:chOff x="0" y="0"/>
          <a:chExt cx="0" cy="0"/>
        </a:xfrm>
      </p:grpSpPr>
      <p:sp>
        <p:nvSpPr>
          <p:cNvPr id="558" name="Google Shape;558;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4"/>
        <p:cNvGrpSpPr/>
        <p:nvPr/>
      </p:nvGrpSpPr>
      <p:grpSpPr>
        <a:xfrm>
          <a:off x="0" y="0"/>
          <a:ext cx="0" cy="0"/>
          <a:chOff x="0" y="0"/>
          <a:chExt cx="0" cy="0"/>
        </a:xfrm>
      </p:grpSpPr>
      <p:sp>
        <p:nvSpPr>
          <p:cNvPr id="1155" name="Google Shape;1155;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4"/>
        <p:cNvGrpSpPr/>
        <p:nvPr/>
      </p:nvGrpSpPr>
      <p:grpSpPr>
        <a:xfrm>
          <a:off x="0" y="0"/>
          <a:ext cx="0" cy="0"/>
          <a:chOff x="0" y="0"/>
          <a:chExt cx="0" cy="0"/>
        </a:xfrm>
      </p:grpSpPr>
      <p:sp>
        <p:nvSpPr>
          <p:cNvPr id="1155" name="Google Shape;1155;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4"/>
        <p:cNvGrpSpPr/>
        <p:nvPr/>
      </p:nvGrpSpPr>
      <p:grpSpPr>
        <a:xfrm>
          <a:off x="0" y="0"/>
          <a:ext cx="0" cy="0"/>
          <a:chOff x="0" y="0"/>
          <a:chExt cx="0" cy="0"/>
        </a:xfrm>
      </p:grpSpPr>
      <p:sp>
        <p:nvSpPr>
          <p:cNvPr id="1155" name="Google Shape;1155;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17"/>
        <p:cNvGrpSpPr/>
        <p:nvPr/>
      </p:nvGrpSpPr>
      <p:grpSpPr>
        <a:xfrm>
          <a:off x="0" y="0"/>
          <a:ext cx="0" cy="0"/>
          <a:chOff x="0" y="0"/>
          <a:chExt cx="0" cy="0"/>
        </a:xfrm>
      </p:grpSpPr>
      <p:sp>
        <p:nvSpPr>
          <p:cNvPr id="2018" name="Google Shape;2018;g87266d11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87266d11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17"/>
        <p:cNvGrpSpPr/>
        <p:nvPr/>
      </p:nvGrpSpPr>
      <p:grpSpPr>
        <a:xfrm>
          <a:off x="0" y="0"/>
          <a:ext cx="0" cy="0"/>
          <a:chOff x="0" y="0"/>
          <a:chExt cx="0" cy="0"/>
        </a:xfrm>
      </p:grpSpPr>
      <p:sp>
        <p:nvSpPr>
          <p:cNvPr id="2018" name="Google Shape;2018;g87266d11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87266d11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9"/>
        <p:cNvGrpSpPr/>
        <p:nvPr/>
      </p:nvGrpSpPr>
      <p:grpSpPr>
        <a:xfrm>
          <a:off x="0" y="0"/>
          <a:ext cx="0" cy="0"/>
          <a:chOff x="0" y="0"/>
          <a:chExt cx="0" cy="0"/>
        </a:xfrm>
      </p:grpSpPr>
      <p:sp>
        <p:nvSpPr>
          <p:cNvPr id="1430" name="Google Shape;143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27"/>
        <p:cNvGrpSpPr/>
        <p:nvPr/>
      </p:nvGrpSpPr>
      <p:grpSpPr>
        <a:xfrm>
          <a:off x="0" y="0"/>
          <a:ext cx="0" cy="0"/>
          <a:chOff x="0" y="0"/>
          <a:chExt cx="0" cy="0"/>
        </a:xfrm>
      </p:grpSpPr>
      <p:sp>
        <p:nvSpPr>
          <p:cNvPr id="1228" name="Google Shape;1228;g858eee2c94_10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858eee2c94_1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90"/>
        <p:cNvGrpSpPr/>
        <p:nvPr/>
      </p:nvGrpSpPr>
      <p:grpSpPr>
        <a:xfrm>
          <a:off x="0" y="0"/>
          <a:ext cx="0" cy="0"/>
          <a:chOff x="0" y="0"/>
          <a:chExt cx="0" cy="0"/>
        </a:xfrm>
      </p:grpSpPr>
      <p:sp>
        <p:nvSpPr>
          <p:cNvPr id="691" name="Google Shape;691;g858eee2c94_13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858eee2c94_13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47"/>
        <p:cNvGrpSpPr/>
        <p:nvPr/>
      </p:nvGrpSpPr>
      <p:grpSpPr>
        <a:xfrm>
          <a:off x="0" y="0"/>
          <a:ext cx="0" cy="0"/>
          <a:chOff x="0" y="0"/>
          <a:chExt cx="0" cy="0"/>
        </a:xfrm>
      </p:grpSpPr>
      <p:sp>
        <p:nvSpPr>
          <p:cNvPr id="1348" name="Google Shape;1348;g87266d119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87266d11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4"/>
        <p:cNvGrpSpPr/>
        <p:nvPr/>
      </p:nvGrpSpPr>
      <p:grpSpPr>
        <a:xfrm>
          <a:off x="0" y="0"/>
          <a:ext cx="0" cy="0"/>
          <a:chOff x="0" y="0"/>
          <a:chExt cx="0" cy="0"/>
        </a:xfrm>
      </p:grpSpPr>
      <p:sp>
        <p:nvSpPr>
          <p:cNvPr id="1155" name="Google Shape;1155;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58"/>
        <p:cNvGrpSpPr/>
        <p:nvPr/>
      </p:nvGrpSpPr>
      <p:grpSpPr>
        <a:xfrm>
          <a:off x="0" y="0"/>
          <a:ext cx="0" cy="0"/>
          <a:chOff x="0" y="0"/>
          <a:chExt cx="0" cy="0"/>
        </a:xfrm>
      </p:grpSpPr>
      <p:sp>
        <p:nvSpPr>
          <p:cNvPr id="2159" name="Google Shape;2159;g806ec00983_2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806ec00983_2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78"/>
        <p:cNvGrpSpPr/>
        <p:nvPr/>
      </p:nvGrpSpPr>
      <p:grpSpPr>
        <a:xfrm>
          <a:off x="0" y="0"/>
          <a:ext cx="0" cy="0"/>
          <a:chOff x="0" y="0"/>
          <a:chExt cx="0" cy="0"/>
        </a:xfrm>
      </p:grpSpPr>
      <p:sp>
        <p:nvSpPr>
          <p:cNvPr id="1679" name="Google Shape;1679;g87266d1191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0" name="Google Shape;1680;g87266d1191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44"/>
        <p:cNvGrpSpPr/>
        <p:nvPr/>
      </p:nvGrpSpPr>
      <p:grpSpPr>
        <a:xfrm>
          <a:off x="0" y="0"/>
          <a:ext cx="0" cy="0"/>
          <a:chOff x="0" y="0"/>
          <a:chExt cx="0" cy="0"/>
        </a:xfrm>
      </p:grpSpPr>
      <p:sp>
        <p:nvSpPr>
          <p:cNvPr id="1545" name="Google Shape;1545;g858eee2c94_13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858eee2c94_13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10"/>
        <p:cNvGrpSpPr/>
        <p:nvPr/>
      </p:nvGrpSpPr>
      <p:grpSpPr>
        <a:xfrm>
          <a:off x="0" y="0"/>
          <a:ext cx="0" cy="0"/>
          <a:chOff x="0" y="0"/>
          <a:chExt cx="0" cy="0"/>
        </a:xfrm>
      </p:grpSpPr>
      <p:sp>
        <p:nvSpPr>
          <p:cNvPr id="1711" name="Google Shape;1711;g87266d1191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2" name="Google Shape;1712;g87266d1191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10"/>
        <p:cNvGrpSpPr/>
        <p:nvPr/>
      </p:nvGrpSpPr>
      <p:grpSpPr>
        <a:xfrm>
          <a:off x="0" y="0"/>
          <a:ext cx="0" cy="0"/>
          <a:chOff x="0" y="0"/>
          <a:chExt cx="0" cy="0"/>
        </a:xfrm>
      </p:grpSpPr>
      <p:sp>
        <p:nvSpPr>
          <p:cNvPr id="1711" name="Google Shape;1711;g87266d1191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2" name="Google Shape;1712;g87266d1191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10"/>
        <p:cNvGrpSpPr/>
        <p:nvPr/>
      </p:nvGrpSpPr>
      <p:grpSpPr>
        <a:xfrm>
          <a:off x="0" y="0"/>
          <a:ext cx="0" cy="0"/>
          <a:chOff x="0" y="0"/>
          <a:chExt cx="0" cy="0"/>
        </a:xfrm>
      </p:grpSpPr>
      <p:sp>
        <p:nvSpPr>
          <p:cNvPr id="1711" name="Google Shape;1711;g87266d1191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2" name="Google Shape;1712;g87266d1191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4"/>
        <p:cNvGrpSpPr/>
        <p:nvPr/>
      </p:nvGrpSpPr>
      <p:grpSpPr>
        <a:xfrm>
          <a:off x="0" y="0"/>
          <a:ext cx="0" cy="0"/>
          <a:chOff x="0" y="0"/>
          <a:chExt cx="0" cy="0"/>
        </a:xfrm>
      </p:grpSpPr>
      <p:sp>
        <p:nvSpPr>
          <p:cNvPr id="1155" name="Google Shape;1155;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7"/>
        <p:cNvGrpSpPr/>
        <p:nvPr/>
      </p:nvGrpSpPr>
      <p:grpSpPr>
        <a:xfrm>
          <a:off x="0" y="0"/>
          <a:ext cx="0" cy="0"/>
          <a:chOff x="0" y="0"/>
          <a:chExt cx="0" cy="0"/>
        </a:xfrm>
      </p:grpSpPr>
      <p:sp>
        <p:nvSpPr>
          <p:cNvPr id="558" name="Google Shape;558;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6"/>
        <p:cNvGrpSpPr/>
        <p:nvPr/>
      </p:nvGrpSpPr>
      <p:grpSpPr>
        <a:xfrm>
          <a:off x="0" y="0"/>
          <a:ext cx="0" cy="0"/>
          <a:chOff x="0" y="0"/>
          <a:chExt cx="0" cy="0"/>
        </a:xfrm>
      </p:grpSpPr>
      <p:sp>
        <p:nvSpPr>
          <p:cNvPr id="827" name="Google Shape;827;g858eee2c94_1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858eee2c94_1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4"/>
        <p:cNvGrpSpPr/>
        <p:nvPr/>
      </p:nvGrpSpPr>
      <p:grpSpPr>
        <a:xfrm>
          <a:off x="0" y="0"/>
          <a:ext cx="0" cy="0"/>
          <a:chOff x="0" y="0"/>
          <a:chExt cx="0" cy="0"/>
        </a:xfrm>
      </p:grpSpPr>
      <p:sp>
        <p:nvSpPr>
          <p:cNvPr id="1155" name="Google Shape;1155;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4"/>
        <p:cNvGrpSpPr/>
        <p:nvPr/>
      </p:nvGrpSpPr>
      <p:grpSpPr>
        <a:xfrm>
          <a:off x="0" y="0"/>
          <a:ext cx="0" cy="0"/>
          <a:chOff x="0" y="0"/>
          <a:chExt cx="0" cy="0"/>
        </a:xfrm>
      </p:grpSpPr>
      <p:sp>
        <p:nvSpPr>
          <p:cNvPr id="1155" name="Google Shape;1155;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4"/>
        <p:cNvGrpSpPr/>
        <p:nvPr/>
      </p:nvGrpSpPr>
      <p:grpSpPr>
        <a:xfrm>
          <a:off x="0" y="0"/>
          <a:ext cx="0" cy="0"/>
          <a:chOff x="0" y="0"/>
          <a:chExt cx="0" cy="0"/>
        </a:xfrm>
      </p:grpSpPr>
      <p:sp>
        <p:nvSpPr>
          <p:cNvPr id="1155" name="Google Shape;1155;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17"/>
        <p:cNvGrpSpPr/>
        <p:nvPr/>
      </p:nvGrpSpPr>
      <p:grpSpPr>
        <a:xfrm>
          <a:off x="0" y="0"/>
          <a:ext cx="0" cy="0"/>
          <a:chOff x="0" y="0"/>
          <a:chExt cx="0" cy="0"/>
        </a:xfrm>
      </p:grpSpPr>
      <p:sp>
        <p:nvSpPr>
          <p:cNvPr id="2018" name="Google Shape;2018;g87266d11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87266d11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17"/>
        <p:cNvGrpSpPr/>
        <p:nvPr/>
      </p:nvGrpSpPr>
      <p:grpSpPr>
        <a:xfrm>
          <a:off x="0" y="0"/>
          <a:ext cx="0" cy="0"/>
          <a:chOff x="0" y="0"/>
          <a:chExt cx="0" cy="0"/>
        </a:xfrm>
      </p:grpSpPr>
      <p:sp>
        <p:nvSpPr>
          <p:cNvPr id="2018" name="Google Shape;2018;g87266d11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87266d11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17"/>
        <p:cNvGrpSpPr/>
        <p:nvPr/>
      </p:nvGrpSpPr>
      <p:grpSpPr>
        <a:xfrm>
          <a:off x="0" y="0"/>
          <a:ext cx="0" cy="0"/>
          <a:chOff x="0" y="0"/>
          <a:chExt cx="0" cy="0"/>
        </a:xfrm>
      </p:grpSpPr>
      <p:sp>
        <p:nvSpPr>
          <p:cNvPr id="2018" name="Google Shape;2018;g87266d11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87266d11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26"/>
        <p:cNvGrpSpPr/>
        <p:nvPr/>
      </p:nvGrpSpPr>
      <p:grpSpPr>
        <a:xfrm>
          <a:off x="0" y="0"/>
          <a:ext cx="0" cy="0"/>
          <a:chOff x="0" y="0"/>
          <a:chExt cx="0" cy="0"/>
        </a:xfrm>
      </p:grpSpPr>
      <p:sp>
        <p:nvSpPr>
          <p:cNvPr id="1627" name="Google Shape;1627;g87266d1191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8" name="Google Shape;1628;g87266d119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15"/>
        <p:cNvGrpSpPr/>
        <p:nvPr/>
      </p:nvGrpSpPr>
      <p:grpSpPr>
        <a:xfrm>
          <a:off x="0" y="0"/>
          <a:ext cx="0" cy="0"/>
          <a:chOff x="0" y="0"/>
          <a:chExt cx="0" cy="0"/>
        </a:xfrm>
      </p:grpSpPr>
      <p:sp>
        <p:nvSpPr>
          <p:cNvPr id="3216" name="Google Shape;3216;g806ec00983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7" name="Google Shape;3217;g806ec00983_2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4"/>
        <p:cNvGrpSpPr/>
        <p:nvPr/>
      </p:nvGrpSpPr>
      <p:grpSpPr>
        <a:xfrm>
          <a:off x="0" y="0"/>
          <a:ext cx="0" cy="0"/>
          <a:chOff x="0" y="0"/>
          <a:chExt cx="0" cy="0"/>
        </a:xfrm>
      </p:grpSpPr>
      <p:sp>
        <p:nvSpPr>
          <p:cNvPr id="465" name="Google Shape;465;g858eee2c94_9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858eee2c94_9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7"/>
        <p:cNvGrpSpPr/>
        <p:nvPr/>
      </p:nvGrpSpPr>
      <p:grpSpPr>
        <a:xfrm>
          <a:off x="0" y="0"/>
          <a:ext cx="0" cy="0"/>
          <a:chOff x="0" y="0"/>
          <a:chExt cx="0" cy="0"/>
        </a:xfrm>
      </p:grpSpPr>
      <p:sp>
        <p:nvSpPr>
          <p:cNvPr id="558" name="Google Shape;558;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27"/>
        <p:cNvGrpSpPr/>
        <p:nvPr/>
      </p:nvGrpSpPr>
      <p:grpSpPr>
        <a:xfrm>
          <a:off x="0" y="0"/>
          <a:ext cx="0" cy="0"/>
          <a:chOff x="0" y="0"/>
          <a:chExt cx="0" cy="0"/>
        </a:xfrm>
      </p:grpSpPr>
      <p:sp>
        <p:nvSpPr>
          <p:cNvPr id="1228" name="Google Shape;1228;g858eee2c94_10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858eee2c94_1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27"/>
        <p:cNvGrpSpPr/>
        <p:nvPr/>
      </p:nvGrpSpPr>
      <p:grpSpPr>
        <a:xfrm>
          <a:off x="0" y="0"/>
          <a:ext cx="0" cy="0"/>
          <a:chOff x="0" y="0"/>
          <a:chExt cx="0" cy="0"/>
        </a:xfrm>
      </p:grpSpPr>
      <p:sp>
        <p:nvSpPr>
          <p:cNvPr id="1228" name="Google Shape;1228;g858eee2c94_10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858eee2c94_1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5"/>
        <p:cNvGrpSpPr/>
        <p:nvPr/>
      </p:nvGrpSpPr>
      <p:grpSpPr>
        <a:xfrm>
          <a:off x="0" y="0"/>
          <a:ext cx="0" cy="0"/>
          <a:chOff x="0" y="0"/>
          <a:chExt cx="0" cy="0"/>
        </a:xfrm>
      </p:grpSpPr>
      <p:sp>
        <p:nvSpPr>
          <p:cNvPr id="896" name="Google Shape;896;g858eee2c94_1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858eee2c94_1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4"/>
        <p:cNvGrpSpPr/>
        <p:nvPr/>
      </p:nvGrpSpPr>
      <p:grpSpPr>
        <a:xfrm>
          <a:off x="0" y="0"/>
          <a:ext cx="0" cy="0"/>
          <a:chOff x="0" y="0"/>
          <a:chExt cx="0" cy="0"/>
        </a:xfrm>
      </p:grpSpPr>
      <p:sp>
        <p:nvSpPr>
          <p:cNvPr id="1155" name="Google Shape;1155;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rgbClr val="FFFBEF"/>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3"/>
          <p:cNvSpPr txBox="1">
            <a:spLocks noGrp="1"/>
          </p:cNvSpPr>
          <p:nvPr>
            <p:ph type="ctrTitle"/>
          </p:nvPr>
        </p:nvSpPr>
        <p:spPr>
          <a:xfrm rot="-182">
            <a:off x="2102101" y="2640887"/>
            <a:ext cx="56598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31" name="Google Shape;31;p3"/>
          <p:cNvSpPr txBox="1">
            <a:spLocks noGrp="1"/>
          </p:cNvSpPr>
          <p:nvPr>
            <p:ph type="subTitle" idx="1"/>
          </p:nvPr>
        </p:nvSpPr>
        <p:spPr>
          <a:xfrm rot="989">
            <a:off x="2324400" y="3400313"/>
            <a:ext cx="5215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FFFFFF"/>
                </a:solidFill>
                <a:latin typeface="Bellota Text" panose="00000500000000000000"/>
                <a:ea typeface="Bellota Text" panose="00000500000000000000"/>
                <a:cs typeface="Bellota Text" panose="00000500000000000000"/>
                <a:sym typeface="Bellota Text" panose="0000050000000000000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32" name="Google Shape;32;p3"/>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BLANK_1">
    <p:spTree>
      <p:nvGrpSpPr>
        <p:cNvPr id="1" name="Shape 181"/>
        <p:cNvGrpSpPr/>
        <p:nvPr/>
      </p:nvGrpSpPr>
      <p:grpSpPr>
        <a:xfrm>
          <a:off x="0" y="0"/>
          <a:ext cx="0" cy="0"/>
          <a:chOff x="0" y="0"/>
          <a:chExt cx="0" cy="0"/>
        </a:xfrm>
      </p:grpSpPr>
      <p:cxnSp>
        <p:nvCxnSpPr>
          <p:cNvPr id="182" name="Google Shape;182;p1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3" name="Google Shape;183;p1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4" name="Google Shape;184;p1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90" name="Google Shape;190;p13"/>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1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1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1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1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5" name="Google Shape;195;p13"/>
          <p:cNvGrpSpPr/>
          <p:nvPr/>
        </p:nvGrpSpPr>
        <p:grpSpPr>
          <a:xfrm>
            <a:off x="8330750" y="-14051"/>
            <a:ext cx="404657" cy="1808340"/>
            <a:chOff x="8574475" y="-14051"/>
            <a:chExt cx="404657" cy="1808340"/>
          </a:xfrm>
        </p:grpSpPr>
        <p:sp>
          <p:nvSpPr>
            <p:cNvPr id="196" name="Google Shape;196;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4" name="Google Shape;214;p13"/>
          <p:cNvSpPr/>
          <p:nvPr/>
        </p:nvSpPr>
        <p:spPr>
          <a:xfrm rot="639960">
            <a:off x="4686953" y="355149"/>
            <a:ext cx="404651" cy="369713"/>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13"/>
          <p:cNvSpPr txBox="1">
            <a:spLocks noGrp="1"/>
          </p:cNvSpPr>
          <p:nvPr>
            <p:ph type="title"/>
          </p:nvPr>
        </p:nvSpPr>
        <p:spPr>
          <a:xfrm>
            <a:off x="5184394"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216" name="Google Shape;216;p13"/>
          <p:cNvSpPr txBox="1">
            <a:spLocks noGrp="1"/>
          </p:cNvSpPr>
          <p:nvPr>
            <p:ph type="title" idx="2"/>
          </p:nvPr>
        </p:nvSpPr>
        <p:spPr>
          <a:xfrm>
            <a:off x="1582800"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217" name="Google Shape;217;p13"/>
          <p:cNvSpPr txBox="1">
            <a:spLocks noGrp="1"/>
          </p:cNvSpPr>
          <p:nvPr>
            <p:ph type="subTitle" idx="1"/>
          </p:nvPr>
        </p:nvSpPr>
        <p:spPr>
          <a:xfrm flipH="1">
            <a:off x="1772711" y="1696366"/>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panose="00000500000000000000"/>
              <a:buNone/>
              <a:defRPr sz="1400">
                <a:solidFill>
                  <a:srgbClr val="434343"/>
                </a:solidFill>
                <a:latin typeface="Didact Gothic" panose="00000500000000000000"/>
                <a:ea typeface="Didact Gothic" panose="00000500000000000000"/>
                <a:cs typeface="Didact Gothic" panose="00000500000000000000"/>
                <a:sym typeface="Didact Gothic" panose="00000500000000000000"/>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p:txBody>
      </p:sp>
      <p:sp>
        <p:nvSpPr>
          <p:cNvPr id="218" name="Google Shape;218;p13"/>
          <p:cNvSpPr txBox="1">
            <a:spLocks noGrp="1"/>
          </p:cNvSpPr>
          <p:nvPr>
            <p:ph type="subTitle" idx="3"/>
          </p:nvPr>
        </p:nvSpPr>
        <p:spPr>
          <a:xfrm flipH="1">
            <a:off x="5386849" y="1696367"/>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panose="00000500000000000000"/>
              <a:buNone/>
              <a:defRPr sz="1400">
                <a:solidFill>
                  <a:srgbClr val="434343"/>
                </a:solidFill>
                <a:latin typeface="Didact Gothic" panose="00000500000000000000"/>
                <a:ea typeface="Didact Gothic" panose="00000500000000000000"/>
                <a:cs typeface="Didact Gothic" panose="00000500000000000000"/>
                <a:sym typeface="Didact Gothic" panose="00000500000000000000"/>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p:txBody>
      </p:sp>
      <p:sp>
        <p:nvSpPr>
          <p:cNvPr id="219" name="Google Shape;219;p13"/>
          <p:cNvSpPr txBox="1">
            <a:spLocks noGrp="1"/>
          </p:cNvSpPr>
          <p:nvPr>
            <p:ph type="title" idx="4"/>
          </p:nvPr>
        </p:nvSpPr>
        <p:spPr>
          <a:xfrm>
            <a:off x="5184394"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220" name="Google Shape;220;p13"/>
          <p:cNvSpPr txBox="1">
            <a:spLocks noGrp="1"/>
          </p:cNvSpPr>
          <p:nvPr>
            <p:ph type="title" idx="5"/>
          </p:nvPr>
        </p:nvSpPr>
        <p:spPr>
          <a:xfrm>
            <a:off x="1582800"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221" name="Google Shape;221;p13"/>
          <p:cNvSpPr txBox="1">
            <a:spLocks noGrp="1"/>
          </p:cNvSpPr>
          <p:nvPr>
            <p:ph type="subTitle" idx="6"/>
          </p:nvPr>
        </p:nvSpPr>
        <p:spPr>
          <a:xfrm flipH="1">
            <a:off x="1772711" y="3983941"/>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panose="00000500000000000000"/>
              <a:buNone/>
              <a:defRPr sz="1400">
                <a:solidFill>
                  <a:srgbClr val="434343"/>
                </a:solidFill>
                <a:latin typeface="Didact Gothic" panose="00000500000000000000"/>
                <a:ea typeface="Didact Gothic" panose="00000500000000000000"/>
                <a:cs typeface="Didact Gothic" panose="00000500000000000000"/>
                <a:sym typeface="Didact Gothic" panose="00000500000000000000"/>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p:txBody>
      </p:sp>
      <p:sp>
        <p:nvSpPr>
          <p:cNvPr id="222" name="Google Shape;222;p13"/>
          <p:cNvSpPr txBox="1">
            <a:spLocks noGrp="1"/>
          </p:cNvSpPr>
          <p:nvPr>
            <p:ph type="subTitle" idx="7"/>
          </p:nvPr>
        </p:nvSpPr>
        <p:spPr>
          <a:xfrm flipH="1">
            <a:off x="5386849" y="3983942"/>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panose="00000500000000000000"/>
              <a:buNone/>
              <a:defRPr sz="1400">
                <a:solidFill>
                  <a:srgbClr val="434343"/>
                </a:solidFill>
                <a:latin typeface="Didact Gothic" panose="00000500000000000000"/>
                <a:ea typeface="Didact Gothic" panose="00000500000000000000"/>
                <a:cs typeface="Didact Gothic" panose="00000500000000000000"/>
                <a:sym typeface="Didact Gothic" panose="00000500000000000000"/>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lumns">
  <p:cSld name="BLANK_1_1">
    <p:spTree>
      <p:nvGrpSpPr>
        <p:cNvPr id="1" name="Shape 223"/>
        <p:cNvGrpSpPr/>
        <p:nvPr/>
      </p:nvGrpSpPr>
      <p:grpSpPr>
        <a:xfrm>
          <a:off x="0" y="0"/>
          <a:ext cx="0" cy="0"/>
          <a:chOff x="0" y="0"/>
          <a:chExt cx="0" cy="0"/>
        </a:xfrm>
      </p:grpSpPr>
      <p:cxnSp>
        <p:nvCxnSpPr>
          <p:cNvPr id="224" name="Google Shape;224;p14"/>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26" name="Google Shape;226;p14"/>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14"/>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14"/>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14"/>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14"/>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14"/>
          <p:cNvSpPr txBox="1">
            <a:spLocks noGrp="1"/>
          </p:cNvSpPr>
          <p:nvPr>
            <p:ph type="subTitle" idx="1"/>
          </p:nvPr>
        </p:nvSpPr>
        <p:spPr>
          <a:xfrm flipH="1">
            <a:off x="1581104" y="3914525"/>
            <a:ext cx="21141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40" name="Google Shape;240;p14"/>
          <p:cNvSpPr txBox="1">
            <a:spLocks noGrp="1"/>
          </p:cNvSpPr>
          <p:nvPr>
            <p:ph type="subTitle" idx="2"/>
          </p:nvPr>
        </p:nvSpPr>
        <p:spPr>
          <a:xfrm flipH="1">
            <a:off x="1581209" y="3524753"/>
            <a:ext cx="2114100" cy="435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panose="02000000000000000000"/>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2pPr>
            <a:lvl3pPr lvl="2"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3pPr>
            <a:lvl4pPr lvl="3"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4pPr>
            <a:lvl5pPr lvl="4"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5pPr>
            <a:lvl6pPr lvl="5"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6pPr>
            <a:lvl7pPr lvl="6"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7pPr>
            <a:lvl8pPr lvl="7"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8pPr>
            <a:lvl9pPr lvl="8"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9pPr>
          </a:lstStyle>
          <a:p/>
        </p:txBody>
      </p:sp>
      <p:sp>
        <p:nvSpPr>
          <p:cNvPr id="241" name="Google Shape;241;p14"/>
          <p:cNvSpPr txBox="1">
            <a:spLocks noGrp="1"/>
          </p:cNvSpPr>
          <p:nvPr>
            <p:ph type="subTitle" idx="3"/>
          </p:nvPr>
        </p:nvSpPr>
        <p:spPr>
          <a:xfrm flipH="1">
            <a:off x="3874988" y="3090975"/>
            <a:ext cx="21141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42" name="Google Shape;242;p14"/>
          <p:cNvSpPr txBox="1">
            <a:spLocks noGrp="1"/>
          </p:cNvSpPr>
          <p:nvPr>
            <p:ph type="subTitle" idx="4"/>
          </p:nvPr>
        </p:nvSpPr>
        <p:spPr>
          <a:xfrm flipH="1">
            <a:off x="3874988" y="2699775"/>
            <a:ext cx="2114100" cy="435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panose="02000000000000000000"/>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2pPr>
            <a:lvl3pPr lvl="2"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3pPr>
            <a:lvl4pPr lvl="3"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4pPr>
            <a:lvl5pPr lvl="4"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5pPr>
            <a:lvl6pPr lvl="5"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6pPr>
            <a:lvl7pPr lvl="6"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7pPr>
            <a:lvl8pPr lvl="7"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8pPr>
            <a:lvl9pPr lvl="8"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9pPr>
          </a:lstStyle>
          <a:p/>
        </p:txBody>
      </p:sp>
      <p:sp>
        <p:nvSpPr>
          <p:cNvPr id="243" name="Google Shape;243;p14"/>
          <p:cNvSpPr txBox="1">
            <a:spLocks noGrp="1"/>
          </p:cNvSpPr>
          <p:nvPr>
            <p:ph type="subTitle" idx="5"/>
          </p:nvPr>
        </p:nvSpPr>
        <p:spPr>
          <a:xfrm flipH="1">
            <a:off x="6168801" y="3905000"/>
            <a:ext cx="21141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44" name="Google Shape;244;p14"/>
          <p:cNvSpPr txBox="1">
            <a:spLocks noGrp="1"/>
          </p:cNvSpPr>
          <p:nvPr>
            <p:ph type="subTitle" idx="6"/>
          </p:nvPr>
        </p:nvSpPr>
        <p:spPr>
          <a:xfrm flipH="1">
            <a:off x="6168801" y="3524753"/>
            <a:ext cx="2114100" cy="435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panose="02000000000000000000"/>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2pPr>
            <a:lvl3pPr lvl="2"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3pPr>
            <a:lvl4pPr lvl="3"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4pPr>
            <a:lvl5pPr lvl="4"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5pPr>
            <a:lvl6pPr lvl="5"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6pPr>
            <a:lvl7pPr lvl="6"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7pPr>
            <a:lvl8pPr lvl="7"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8pPr>
            <a:lvl9pPr lvl="8" algn="ctr" rtl="0">
              <a:lnSpc>
                <a:spcPct val="100000"/>
              </a:lnSpc>
              <a:spcBef>
                <a:spcPts val="0"/>
              </a:spcBef>
              <a:spcAft>
                <a:spcPts val="0"/>
              </a:spcAft>
              <a:buSzPts val="2400"/>
              <a:buFont typeface="Roboto Condensed" panose="02000000000000000000"/>
              <a:buNone/>
              <a:defRPr sz="2400" b="1">
                <a:latin typeface="Roboto Condensed" panose="02000000000000000000"/>
                <a:ea typeface="Roboto Condensed" panose="02000000000000000000"/>
                <a:cs typeface="Roboto Condensed" panose="02000000000000000000"/>
                <a:sym typeface="Roboto Condensed" panose="02000000000000000000"/>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cabezado de sección 1">
  <p:cSld name="SECTION_HEADER_1">
    <p:bg>
      <p:bgPr>
        <a:solidFill>
          <a:srgbClr val="FFFBEF"/>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15"/>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15"/>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15"/>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15"/>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15"/>
          <p:cNvSpPr txBox="1">
            <a:spLocks noGrp="1"/>
          </p:cNvSpPr>
          <p:nvPr>
            <p:ph type="ctrTitle"/>
          </p:nvPr>
        </p:nvSpPr>
        <p:spPr>
          <a:xfrm rot="-159">
            <a:off x="1411364" y="2639069"/>
            <a:ext cx="64956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260" name="Google Shape;260;p15"/>
          <p:cNvSpPr txBox="1">
            <a:spLocks noGrp="1"/>
          </p:cNvSpPr>
          <p:nvPr>
            <p:ph type="subTitle" idx="1"/>
          </p:nvPr>
        </p:nvSpPr>
        <p:spPr>
          <a:xfrm rot="891">
            <a:off x="2449275" y="3398535"/>
            <a:ext cx="46275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panose="00000500000000000000"/>
                <a:ea typeface="Bellota Text" panose="00000500000000000000"/>
                <a:cs typeface="Bellota Text" panose="00000500000000000000"/>
                <a:sym typeface="Bellota Text" panose="0000050000000000000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261" name="Google Shape;261;p15"/>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
    <p:spTree>
      <p:nvGrpSpPr>
        <p:cNvPr id="1" name="Shape 280"/>
        <p:cNvGrpSpPr/>
        <p:nvPr/>
      </p:nvGrpSpPr>
      <p:grpSpPr>
        <a:xfrm>
          <a:off x="0" y="0"/>
          <a:ext cx="0" cy="0"/>
          <a:chOff x="0" y="0"/>
          <a:chExt cx="0" cy="0"/>
        </a:xfrm>
      </p:grpSpPr>
      <p:cxnSp>
        <p:nvCxnSpPr>
          <p:cNvPr id="281" name="Google Shape;281;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2" name="Google Shape;282;p1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3" name="Google Shape;283;p1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4" name="Google Shape;284;p1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5" name="Google Shape;285;p1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6" name="Google Shape;286;p1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7" name="Google Shape;287;p1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8" name="Google Shape;288;p1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9" name="Google Shape;289;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90" name="Google Shape;290;p17"/>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1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1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1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1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2000">
        <p15:prstTrans prst="wind"/>
      </p:transition>
    </mc:Choice>
    <mc:Fallback>
      <p:transition spd="slow" advClick="0"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4"/>
          <p:cNvSpPr>
            <a:spLocks noGrp="1"/>
          </p:cNvSpPr>
          <p:nvPr>
            <p:ph sz="quarter" idx="3"/>
          </p:nvPr>
        </p:nvSpPr>
        <p:spPr>
          <a:xfrm>
            <a:off x="4648200" y="2953941"/>
            <a:ext cx="4038600" cy="164068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Rectangle 4"/>
          <p:cNvSpPr>
            <a:spLocks noGrp="1" noChangeArrowheads="1"/>
          </p:cNvSpPr>
          <p:nvPr>
            <p:ph type="dt" sz="half" idx="10"/>
          </p:nvPr>
        </p:nvSpPr>
        <p:spPr>
          <a:xfrm>
            <a:off x="457200" y="4767263"/>
            <a:ext cx="2133600" cy="273844"/>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4767263"/>
            <a:ext cx="2895600" cy="273844"/>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4767263"/>
            <a:ext cx="2133600" cy="273844"/>
          </a:xfrm>
        </p:spPr>
        <p:txBody>
          <a:bodyPr/>
          <a:lstStyle>
            <a:lvl1pPr>
              <a:defRPr/>
            </a:lvl1pPr>
          </a:lstStyle>
          <a:p>
            <a:pPr>
              <a:defRPr/>
            </a:pPr>
            <a:fld id="{77F171F7-D6C8-46B0-A231-BB7ED52F844D}"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p:spPr>
        <p:txBody>
          <a:bodyPr/>
          <a:lstStyle/>
          <a:p>
            <a:r>
              <a:rPr lang="en-US"/>
              <a:t>Click to edit Master title style</a:t>
            </a:r>
            <a:endParaRPr lang="en-US"/>
          </a:p>
        </p:txBody>
      </p:sp>
      <p:sp>
        <p:nvSpPr>
          <p:cNvPr id="3" name="Content Placeholder 2"/>
          <p:cNvSpPr>
            <a:spLocks noGrp="1"/>
          </p:cNvSpPr>
          <p:nvPr>
            <p:ph idx="1"/>
          </p:nvPr>
        </p:nvSpPr>
        <p:spPr>
          <a:xfrm>
            <a:off x="628650" y="1369219"/>
            <a:ext cx="7886700" cy="326350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28650" y="4767263"/>
            <a:ext cx="2057400" cy="273844"/>
          </a:xfrm>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3028950" y="4767263"/>
            <a:ext cx="3086100" cy="273844"/>
          </a:xfrm>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6457950" y="4767263"/>
            <a:ext cx="2057400" cy="273844"/>
          </a:xfrm>
        </p:spPr>
        <p:txBody>
          <a:bodyPr/>
          <a:p>
            <a:pPr marL="0" marR="0" lvl="0" indent="0" algn="r" defTabSz="914400" rtl="0" eaLnBrk="0" fontAlgn="base" latinLnBrk="0" hangingPunct="0">
              <a:lnSpc>
                <a:spcPct val="100000"/>
              </a:lnSpc>
              <a:spcBef>
                <a:spcPct val="0"/>
              </a:spcBef>
              <a:spcAft>
                <a:spcPct val="0"/>
              </a:spcAft>
              <a:buClrTx/>
              <a:buSzTx/>
              <a:buFontTx/>
              <a:buNone/>
              <a:defRPr/>
            </a:pPr>
            <a:fld id="{D6CE6011-CFB6-4073-9812-6425D98171C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endParaRPr lang="en-US"/>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4"/>
          <p:cNvSpPr>
            <a:spLocks noGrp="1"/>
          </p:cNvSpPr>
          <p:nvPr>
            <p:ph sz="quarter" idx="3"/>
          </p:nvPr>
        </p:nvSpPr>
        <p:spPr>
          <a:xfrm>
            <a:off x="457200" y="2953942"/>
            <a:ext cx="4038600" cy="164068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Content Placeholder 5"/>
          <p:cNvSpPr>
            <a:spLocks noGrp="1"/>
          </p:cNvSpPr>
          <p:nvPr>
            <p:ph sz="quarter" idx="4"/>
          </p:nvPr>
        </p:nvSpPr>
        <p:spPr>
          <a:xfrm>
            <a:off x="4648200" y="2953942"/>
            <a:ext cx="4038600" cy="164068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2"/>
          </p:nvPr>
        </p:nvSpPr>
        <p:spPr>
          <a:xfrm>
            <a:off x="457200" y="4683919"/>
            <a:ext cx="2133600" cy="357188"/>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3"/>
          </p:nvPr>
        </p:nvSpPr>
        <p:spPr>
          <a:xfrm>
            <a:off x="3124200" y="4683919"/>
            <a:ext cx="2895600" cy="357188"/>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4"/>
          </p:nvPr>
        </p:nvSpPr>
        <p:spPr>
          <a:xfrm>
            <a:off x="6553200" y="4683919"/>
            <a:ext cx="2133600" cy="35718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222B2C8A-FD3D-466C-8329-9A27C29B0917}"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bg>
      <p:bgPr>
        <a:solidFill>
          <a:srgbClr val="FFFBEF"/>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35" name="Google Shape;35;p4"/>
          <p:cNvSpPr txBox="1">
            <a:spLocks noGrp="1"/>
          </p:cNvSpPr>
          <p:nvPr>
            <p:ph type="body" idx="1"/>
          </p:nvPr>
        </p:nvSpPr>
        <p:spPr>
          <a:xfrm>
            <a:off x="1435800" y="1174250"/>
            <a:ext cx="69924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FFA000"/>
              </a:buClr>
              <a:buSzPts val="1200"/>
              <a:buFont typeface="Abel"/>
              <a:buChar char="●"/>
              <a:defRPr sz="1200"/>
            </a:lvl1pPr>
            <a:lvl2pPr marL="914400" lvl="1" indent="-317500">
              <a:spcBef>
                <a:spcPts val="1600"/>
              </a:spcBef>
              <a:spcAft>
                <a:spcPts val="0"/>
              </a:spcAft>
              <a:buClr>
                <a:srgbClr val="002A49"/>
              </a:buClr>
              <a:buSzPts val="1400"/>
              <a:buFont typeface="Arial" panose="020B0604020202020204"/>
              <a:buChar char="○"/>
              <a:defRPr/>
            </a:lvl2pPr>
            <a:lvl3pPr marL="1371600" lvl="2" indent="-317500">
              <a:spcBef>
                <a:spcPts val="1600"/>
              </a:spcBef>
              <a:spcAft>
                <a:spcPts val="0"/>
              </a:spcAft>
              <a:buClr>
                <a:srgbClr val="002A49"/>
              </a:buClr>
              <a:buSzPts val="1400"/>
              <a:buFont typeface="Arial" panose="020B0604020202020204"/>
              <a:buChar char="■"/>
              <a:defRPr/>
            </a:lvl3pPr>
            <a:lvl4pPr marL="1828800" lvl="3" indent="-317500">
              <a:spcBef>
                <a:spcPts val="1600"/>
              </a:spcBef>
              <a:spcAft>
                <a:spcPts val="0"/>
              </a:spcAft>
              <a:buClr>
                <a:srgbClr val="002A49"/>
              </a:buClr>
              <a:buSzPts val="1400"/>
              <a:buFont typeface="Arial" panose="020B0604020202020204"/>
              <a:buChar char="●"/>
              <a:defRPr/>
            </a:lvl4pPr>
            <a:lvl5pPr marL="2286000" lvl="4" indent="-317500">
              <a:spcBef>
                <a:spcPts val="1600"/>
              </a:spcBef>
              <a:spcAft>
                <a:spcPts val="0"/>
              </a:spcAft>
              <a:buClr>
                <a:srgbClr val="002A49"/>
              </a:buClr>
              <a:buSzPts val="1400"/>
              <a:buFont typeface="Arial" panose="020B0604020202020204"/>
              <a:buChar char="○"/>
              <a:defRPr/>
            </a:lvl5pPr>
            <a:lvl6pPr marL="2743200" lvl="5" indent="-317500">
              <a:spcBef>
                <a:spcPts val="1600"/>
              </a:spcBef>
              <a:spcAft>
                <a:spcPts val="0"/>
              </a:spcAft>
              <a:buClr>
                <a:srgbClr val="002A49"/>
              </a:buClr>
              <a:buSzPts val="1400"/>
              <a:buFont typeface="Arial" panose="020B0604020202020204"/>
              <a:buChar char="■"/>
              <a:defRPr/>
            </a:lvl6pPr>
            <a:lvl7pPr marL="3200400" lvl="6" indent="-317500">
              <a:spcBef>
                <a:spcPts val="1600"/>
              </a:spcBef>
              <a:spcAft>
                <a:spcPts val="0"/>
              </a:spcAft>
              <a:buClr>
                <a:srgbClr val="002A49"/>
              </a:buClr>
              <a:buSzPts val="1400"/>
              <a:buFont typeface="Arial" panose="020B0604020202020204"/>
              <a:buChar char="●"/>
              <a:defRPr/>
            </a:lvl7pPr>
            <a:lvl8pPr marL="3657600" lvl="7" indent="-317500">
              <a:spcBef>
                <a:spcPts val="1600"/>
              </a:spcBef>
              <a:spcAft>
                <a:spcPts val="0"/>
              </a:spcAft>
              <a:buClr>
                <a:srgbClr val="002A49"/>
              </a:buClr>
              <a:buSzPts val="1400"/>
              <a:buFont typeface="Arial" panose="020B0604020202020204"/>
              <a:buChar char="○"/>
              <a:defRPr/>
            </a:lvl8pPr>
            <a:lvl9pPr marL="4114800" lvl="8" indent="-317500">
              <a:spcBef>
                <a:spcPts val="1600"/>
              </a:spcBef>
              <a:spcAft>
                <a:spcPts val="1600"/>
              </a:spcAft>
              <a:buClr>
                <a:srgbClr val="002A49"/>
              </a:buClr>
              <a:buSzPts val="1400"/>
              <a:buFont typeface="Arial" panose="020B0604020202020204"/>
              <a:buChar char="■"/>
              <a:defRPr/>
            </a:lvl9pPr>
          </a:lstStyle>
          <a:p/>
        </p:txBody>
      </p:sp>
      <p:cxnSp>
        <p:nvCxnSpPr>
          <p:cNvPr id="36" name="Google Shape;36;p4"/>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7" name="Google Shape;37;p4"/>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8" name="Google Shape;38;p4"/>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9" name="Google Shape;39;p4"/>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0" name="Google Shape;40;p4"/>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1" name="Google Shape;41;p4"/>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2" name="Google Shape;42;p4"/>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3" name="Google Shape;43;p4"/>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44" name="Google Shape;44;p4"/>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4"/>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4"/>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4"/>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4"/>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4"/>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4"/>
          <p:cNvSpPr/>
          <p:nvPr/>
        </p:nvSpPr>
        <p:spPr>
          <a:xfrm>
            <a:off x="8218162" y="961906"/>
            <a:ext cx="178624" cy="1632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4"/>
          <p:cNvSpPr/>
          <p:nvPr/>
        </p:nvSpPr>
        <p:spPr>
          <a:xfrm>
            <a:off x="1319512" y="4658131"/>
            <a:ext cx="178624" cy="1632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bg>
      <p:bgPr>
        <a:solidFill>
          <a:srgbClr val="FFFBEF"/>
        </a:solidFill>
        <a:effectLst/>
      </p:bgPr>
    </p:bg>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p:txBody>
      </p:sp>
      <p:cxnSp>
        <p:nvCxnSpPr>
          <p:cNvPr id="62" name="Google Shape;62;p5"/>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3" name="Google Shape;63;p5"/>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4" name="Google Shape;64;p5"/>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70" name="Google Shape;70;p5"/>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5"/>
          <p:cNvSpPr txBox="1">
            <a:spLocks noGrp="1"/>
          </p:cNvSpPr>
          <p:nvPr>
            <p:ph type="subTitle" idx="1"/>
          </p:nvPr>
        </p:nvSpPr>
        <p:spPr>
          <a:xfrm rot="-438706" flipH="1">
            <a:off x="1818260" y="2590490"/>
            <a:ext cx="2112075" cy="102202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72" name="Google Shape;72;p5"/>
          <p:cNvSpPr txBox="1">
            <a:spLocks noGrp="1"/>
          </p:cNvSpPr>
          <p:nvPr>
            <p:ph type="subTitle" idx="2"/>
          </p:nvPr>
        </p:nvSpPr>
        <p:spPr>
          <a:xfrm rot="-438706" flipH="1">
            <a:off x="1657691" y="1632416"/>
            <a:ext cx="2112075" cy="43525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panose="02000000000000000000"/>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2pPr>
            <a:lvl3pPr lvl="2"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3pPr>
            <a:lvl4pPr lvl="3"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4pPr>
            <a:lvl5pPr lvl="4"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5pPr>
            <a:lvl6pPr lvl="5"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6pPr>
            <a:lvl7pPr lvl="6"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7pPr>
            <a:lvl8pPr lvl="7"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8pPr>
            <a:lvl9pPr lvl="8"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9pPr>
          </a:lstStyle>
          <a:p/>
        </p:txBody>
      </p:sp>
      <p:sp>
        <p:nvSpPr>
          <p:cNvPr id="73" name="Google Shape;73;p5"/>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5"/>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5"/>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5"/>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5"/>
          <p:cNvSpPr txBox="1">
            <a:spLocks noGrp="1"/>
          </p:cNvSpPr>
          <p:nvPr>
            <p:ph type="subTitle" idx="3"/>
          </p:nvPr>
        </p:nvSpPr>
        <p:spPr>
          <a:xfrm rot="472683" flipH="1">
            <a:off x="5539635" y="3047298"/>
            <a:ext cx="2112134" cy="10221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78" name="Google Shape;78;p5"/>
          <p:cNvSpPr txBox="1">
            <a:spLocks noGrp="1"/>
          </p:cNvSpPr>
          <p:nvPr>
            <p:ph type="subTitle" idx="4"/>
          </p:nvPr>
        </p:nvSpPr>
        <p:spPr>
          <a:xfrm rot="472683" flipH="1">
            <a:off x="5712571" y="2090873"/>
            <a:ext cx="2112134" cy="435214"/>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panose="02000000000000000000"/>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2pPr>
            <a:lvl3pPr lvl="2"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3pPr>
            <a:lvl4pPr lvl="3"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4pPr>
            <a:lvl5pPr lvl="4"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5pPr>
            <a:lvl6pPr lvl="5"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6pPr>
            <a:lvl7pPr lvl="6"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7pPr>
            <a:lvl8pPr lvl="7"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8pPr>
            <a:lvl9pPr lvl="8"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bg>
      <p:bgPr>
        <a:solidFill>
          <a:srgbClr val="FFFBEF"/>
        </a:solidFill>
        <a:effectLst/>
      </p:bgPr>
    </p:bg>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81" name="Google Shape;81;p6"/>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2" name="Google Shape;82;p6"/>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3" name="Google Shape;83;p6"/>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4" name="Google Shape;84;p6"/>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5" name="Google Shape;85;p6"/>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6" name="Google Shape;86;p6"/>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7" name="Google Shape;87;p6"/>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8" name="Google Shape;88;p6"/>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89" name="Google Shape;89;p6"/>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6"/>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6"/>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6"/>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6"/>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FFFBEF"/>
        </a:solidFill>
        <a:effectLst/>
      </p:bgPr>
    </p:bg>
    <p:spTree>
      <p:nvGrpSpPr>
        <p:cNvPr id="1" name="Shape 94"/>
        <p:cNvGrpSpPr/>
        <p:nvPr/>
      </p:nvGrpSpPr>
      <p:grpSpPr>
        <a:xfrm>
          <a:off x="0" y="0"/>
          <a:ext cx="0" cy="0"/>
          <a:chOff x="0" y="0"/>
          <a:chExt cx="0" cy="0"/>
        </a:xfrm>
      </p:grpSpPr>
      <p:cxnSp>
        <p:nvCxnSpPr>
          <p:cNvPr id="95" name="Google Shape;95;p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6" name="Google Shape;96;p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7" name="Google Shape;97;p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8" name="Google Shape;98;p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9" name="Google Shape;99;p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0" name="Google Shape;100;p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1" name="Google Shape;101;p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2" name="Google Shape;102;p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03" name="Google Shape;103;p7"/>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7"/>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9" name="Google Shape;109;p7"/>
          <p:cNvSpPr txBox="1">
            <a:spLocks noGrp="1"/>
          </p:cNvSpPr>
          <p:nvPr>
            <p:ph type="subTitle" idx="1"/>
          </p:nvPr>
        </p:nvSpPr>
        <p:spPr>
          <a:xfrm rot="891">
            <a:off x="2449275" y="3398535"/>
            <a:ext cx="46275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panose="00000500000000000000"/>
                <a:ea typeface="Bellota Text" panose="00000500000000000000"/>
                <a:cs typeface="Bellota Text" panose="00000500000000000000"/>
                <a:sym typeface="Bellota Text" panose="0000050000000000000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10" name="Google Shape;110;p7"/>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1"/>
        <p:cNvGrpSpPr/>
        <p:nvPr/>
      </p:nvGrpSpPr>
      <p:grpSpPr>
        <a:xfrm>
          <a:off x="0" y="0"/>
          <a:ext cx="0" cy="0"/>
          <a:chOff x="0" y="0"/>
          <a:chExt cx="0" cy="0"/>
        </a:xfrm>
      </p:grpSpPr>
      <p:grpSp>
        <p:nvGrpSpPr>
          <p:cNvPr id="112" name="Google Shape;112;p8"/>
          <p:cNvGrpSpPr/>
          <p:nvPr/>
        </p:nvGrpSpPr>
        <p:grpSpPr>
          <a:xfrm>
            <a:off x="0" y="-16850"/>
            <a:ext cx="9144000" cy="5160300"/>
            <a:chOff x="0" y="-16850"/>
            <a:chExt cx="9144000" cy="5160300"/>
          </a:xfrm>
        </p:grpSpPr>
        <p:cxnSp>
          <p:nvCxnSpPr>
            <p:cNvPr id="113" name="Google Shape;113;p8"/>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4" name="Google Shape;114;p8"/>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5" name="Google Shape;115;p8"/>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6" name="Google Shape;116;p8"/>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7" name="Google Shape;117;p8"/>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8" name="Google Shape;118;p8"/>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9" name="Google Shape;119;p8"/>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0" name="Google Shape;120;p8"/>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21" name="Google Shape;121;p8"/>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8"/>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8"/>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8"/>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8"/>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6" name="Google Shape;126;p8"/>
          <p:cNvSpPr txBox="1">
            <a:spLocks noGrp="1"/>
          </p:cNvSpPr>
          <p:nvPr>
            <p:ph type="title"/>
          </p:nvPr>
        </p:nvSpPr>
        <p:spPr>
          <a:xfrm>
            <a:off x="1236150" y="1143000"/>
            <a:ext cx="3084300" cy="27051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cxnSp>
        <p:nvCxnSpPr>
          <p:cNvPr id="128" name="Google Shape;128;p9"/>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9"/>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9"/>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9"/>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9"/>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9"/>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2" name="Google Shape;142;p9"/>
          <p:cNvSpPr txBox="1">
            <a:spLocks noGrp="1"/>
          </p:cNvSpPr>
          <p:nvPr>
            <p:ph type="subTitle" idx="1"/>
          </p:nvPr>
        </p:nvSpPr>
        <p:spPr>
          <a:xfrm rot="-302252">
            <a:off x="1670508" y="2351979"/>
            <a:ext cx="3689852" cy="145101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43" name="Google Shape;143;p9"/>
          <p:cNvSpPr txBox="1">
            <a:spLocks noGrp="1"/>
          </p:cNvSpPr>
          <p:nvPr>
            <p:ph type="subTitle" idx="2"/>
          </p:nvPr>
        </p:nvSpPr>
        <p:spPr>
          <a:xfrm rot="974">
            <a:off x="5252100" y="2171428"/>
            <a:ext cx="3175200" cy="48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300">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44" name="Google Shape;144;p9"/>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5"/>
        <p:cNvGrpSpPr/>
        <p:nvPr/>
      </p:nvGrpSpPr>
      <p:grpSpPr>
        <a:xfrm>
          <a:off x="0" y="0"/>
          <a:ext cx="0" cy="0"/>
          <a:chOff x="0" y="0"/>
          <a:chExt cx="0" cy="0"/>
        </a:xfrm>
      </p:grpSpPr>
      <p:grpSp>
        <p:nvGrpSpPr>
          <p:cNvPr id="146" name="Google Shape;146;p10"/>
          <p:cNvGrpSpPr/>
          <p:nvPr/>
        </p:nvGrpSpPr>
        <p:grpSpPr>
          <a:xfrm>
            <a:off x="0" y="-16850"/>
            <a:ext cx="9144000" cy="5160300"/>
            <a:chOff x="0" y="-16850"/>
            <a:chExt cx="9144000" cy="5160300"/>
          </a:xfrm>
        </p:grpSpPr>
        <p:cxnSp>
          <p:nvCxnSpPr>
            <p:cNvPr id="147" name="Google Shape;147;p10"/>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8" name="Google Shape;148;p10"/>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9" name="Google Shape;149;p10"/>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0" name="Google Shape;150;p10"/>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1" name="Google Shape;151;p10"/>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2" name="Google Shape;152;p10"/>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3" name="Google Shape;153;p10"/>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4" name="Google Shape;154;p10"/>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55" name="Google Shape;155;p10"/>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1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1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1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1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0" name="Google Shape;160;p10"/>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1" name="Google Shape;161;p10"/>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18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microsoft.com/office/2007/relationships/hdphoto" Target="../media/image6.wdp"/><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16.jpe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hyperlink" Target="https://vi.wikipedia.org/wiki/1792" TargetMode="External"/><Relationship Id="rId2" Type="http://schemas.openxmlformats.org/officeDocument/2006/relationships/hyperlink" Target="https://vi.wikipedia.org/wiki/1732" TargetMode="External"/><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1.jpeg"/><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microsoft.com/office/2007/relationships/hdphoto" Target="../media/image8.wdp"/><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6.xml"/><Relationship Id="rId4" Type="http://schemas.openxmlformats.org/officeDocument/2006/relationships/image" Target="../media/image12.GIF"/><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microsoft.com/office/2007/relationships/hdphoto" Target="../media/image8.wdp"/><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microsoft.com/office/2007/relationships/hdphoto" Target="../media/image8.wdp"/><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microsoft.com/office/2007/relationships/hdphoto" Target="../media/image8.wdp"/><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5.xml"/><Relationship Id="rId6" Type="http://schemas.microsoft.com/office/2007/relationships/hdphoto" Target="../media/image6.wdp"/><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6.xml"/><Relationship Id="rId5" Type="http://schemas.openxmlformats.org/officeDocument/2006/relationships/image" Target="../media/image7.png"/><Relationship Id="rId4" Type="http://schemas.microsoft.com/office/2007/relationships/hdphoto" Target="../media/image8.wdp"/><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image" Target="../media/image12.GIF"/></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image" Target="../media/image7.png"/><Relationship Id="rId2" Type="http://schemas.microsoft.com/office/2007/relationships/hdphoto" Target="../media/image8.wdp"/><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3.xml"/><Relationship Id="rId6" Type="http://schemas.microsoft.com/office/2007/relationships/hdphoto" Target="../media/image6.wdp"/><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image" Target="../media/image12.GI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image" Target="../media/image12.GI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image" Target="../media/image12.GIF"/></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microsoft.com/office/2007/relationships/hdphoto" Target="../media/image8.wdp"/><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microsoft.com/office/2007/relationships/hdphoto" Target="../media/image8.wdp"/><Relationship Id="rId1" Type="http://schemas.openxmlformats.org/officeDocument/2006/relationships/image" Target="../media/image7.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7.xml"/><Relationship Id="rId2" Type="http://schemas.microsoft.com/office/2007/relationships/hdphoto" Target="../media/image8.wdp"/><Relationship Id="rId1" Type="http://schemas.openxmlformats.org/officeDocument/2006/relationships/image" Target="../media/image7.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microsoft.com/office/2007/relationships/hdphoto" Target="../media/image8.wdp"/><Relationship Id="rId1"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microsoft.com/office/2007/relationships/hdphoto" Target="../media/image8.wdp"/><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6.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14.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457"/>
        <p:cNvGrpSpPr/>
        <p:nvPr/>
      </p:nvGrpSpPr>
      <p:grpSpPr>
        <a:xfrm>
          <a:off x="0" y="0"/>
          <a:ext cx="0" cy="0"/>
          <a:chOff x="0" y="0"/>
          <a:chExt cx="0" cy="0"/>
        </a:xfrm>
      </p:grpSpPr>
      <p:grpSp>
        <p:nvGrpSpPr>
          <p:cNvPr id="458" name="Google Shape;458;p21"/>
          <p:cNvGrpSpPr/>
          <p:nvPr/>
        </p:nvGrpSpPr>
        <p:grpSpPr>
          <a:xfrm>
            <a:off x="2006019" y="49159"/>
            <a:ext cx="5930106" cy="1251496"/>
            <a:chOff x="2006019" y="49159"/>
            <a:chExt cx="5930106" cy="1251496"/>
          </a:xfrm>
        </p:grpSpPr>
        <p:sp>
          <p:nvSpPr>
            <p:cNvPr id="459" name="Google Shape;459;p21"/>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21"/>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21"/>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62" name="Google Shape;462;p21"/>
          <p:cNvSpPr txBox="1">
            <a:spLocks noGrp="1"/>
          </p:cNvSpPr>
          <p:nvPr>
            <p:ph type="title"/>
          </p:nvPr>
        </p:nvSpPr>
        <p:spPr>
          <a:xfrm>
            <a:off x="2622107" y="345231"/>
            <a:ext cx="437481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lt1"/>
                </a:solidFill>
                <a:latin typeface="Times New Roman" panose="02020603050405020304" pitchFamily="18" charset="0"/>
                <a:cs typeface="Times New Roman" panose="02020603050405020304" pitchFamily="18" charset="0"/>
              </a:rPr>
              <a:t>KHỞI ĐỘNG</a:t>
            </a:r>
            <a:endParaRPr b="1">
              <a:solidFill>
                <a:schemeClr val="lt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1">
            <a:extLst>
              <a:ext uri="{BEBA8EAE-BF5A-486C-A8C5-ECC9F3942E4B}">
                <a14:imgProps xmlns:a14="http://schemas.microsoft.com/office/drawing/2010/main">
                  <a14:imgLayer r:embed="rId2">
                    <a14:imgEffect>
                      <a14:backgroundRemoval t="2574" b="97059" l="4237" r="95763"/>
                    </a14:imgEffect>
                  </a14:imgLayer>
                </a14:imgProps>
              </a:ext>
            </a:extLst>
          </a:blip>
          <a:srcRect l="5098" t="3488" r="3454" b="15400"/>
          <a:stretch>
            <a:fillRect/>
          </a:stretch>
        </p:blipFill>
        <p:spPr>
          <a:xfrm>
            <a:off x="622297" y="1029614"/>
            <a:ext cx="2767443" cy="1886031"/>
          </a:xfrm>
          <a:prstGeom prst="rect">
            <a:avLst/>
          </a:prstGeom>
        </p:spPr>
      </p:pic>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1132" b="92453" l="6000" r="99000"/>
                    </a14:imgEffect>
                  </a14:imgLayer>
                </a14:imgProps>
              </a:ext>
            </a:extLst>
          </a:blip>
          <a:srcRect l="4533" t="3384" r="7794" b="11261"/>
          <a:stretch>
            <a:fillRect/>
          </a:stretch>
        </p:blipFill>
        <p:spPr>
          <a:xfrm>
            <a:off x="3313525" y="1325686"/>
            <a:ext cx="2620831" cy="2253916"/>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19355" b="89862" l="0" r="98185"/>
                    </a14:imgEffect>
                  </a14:imgLayer>
                </a14:imgProps>
              </a:ext>
            </a:extLst>
          </a:blip>
          <a:stretch>
            <a:fillRect/>
          </a:stretch>
        </p:blipFill>
        <p:spPr>
          <a:xfrm>
            <a:off x="503499" y="2887353"/>
            <a:ext cx="5771429" cy="2066667"/>
          </a:xfrm>
          <a:prstGeom prst="rect">
            <a:avLst/>
          </a:prstGeom>
        </p:spPr>
      </p:pic>
      <p:sp>
        <p:nvSpPr>
          <p:cNvPr id="3" name="Rectangle 2"/>
          <p:cNvSpPr/>
          <p:nvPr/>
        </p:nvSpPr>
        <p:spPr>
          <a:xfrm>
            <a:off x="6119826" y="918525"/>
            <a:ext cx="2854821" cy="3933384"/>
          </a:xfrm>
          <a:prstGeom prst="rect">
            <a:avLst/>
          </a:prstGeom>
        </p:spPr>
        <p:txBody>
          <a:bodyPr wrap="square">
            <a:spAutoFit/>
          </a:bodyPr>
          <a:lstStyle/>
          <a:p>
            <a:pPr algn="just">
              <a:lnSpc>
                <a:spcPct val="130000"/>
              </a:lnSpc>
            </a:pPr>
            <a:r>
              <a:rPr lang="vi-VN" sz="2400">
                <a:latin typeface="Times New Roman" panose="02020603050405020304" pitchFamily="18" charset="0"/>
                <a:cs typeface="Times New Roman" panose="02020603050405020304" pitchFamily="18" charset="0"/>
              </a:rPr>
              <a:t>Đây là những thành tựu ở lĩnh vực nào? Em biết gì về những thành tựu này? Những thành tựu này có còn được ứng dụng trong cuộc sống hiện nay?</a:t>
            </a:r>
            <a:endParaRPr lang="vi-VN"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2"/>
                                        </p:tgtEl>
                                        <p:attrNameLst>
                                          <p:attrName>style.visibility</p:attrName>
                                        </p:attrNameLst>
                                      </p:cBhvr>
                                      <p:to>
                                        <p:strVal val="visible"/>
                                      </p:to>
                                    </p:set>
                                    <p:animEffect transition="in" filter="barn(inVertical)">
                                      <p:cBhvr>
                                        <p:cTn id="7" dur="500"/>
                                        <p:tgtEl>
                                          <p:spTgt spid="4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6"/>
          <p:cNvSpPr txBox="1"/>
          <p:nvPr/>
        </p:nvSpPr>
        <p:spPr>
          <a:xfrm>
            <a:off x="2000250" y="0"/>
            <a:ext cx="3886200" cy="2990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50000"/>
              </a:spcBef>
              <a:buFontTx/>
              <a:buNone/>
            </a:pPr>
            <a:endParaRPr lang="vi-VN" altLang="en-US" sz="1350" dirty="0">
              <a:latin typeface="Arial" panose="020B0604020202020204" pitchFamily="34" charset="0"/>
              <a:ea typeface="Arial" panose="020B0604020202020204" pitchFamily="34" charset="0"/>
            </a:endParaRPr>
          </a:p>
        </p:txBody>
      </p:sp>
      <p:sp>
        <p:nvSpPr>
          <p:cNvPr id="14344" name="Text Box 5"/>
          <p:cNvSpPr txBox="1"/>
          <p:nvPr/>
        </p:nvSpPr>
        <p:spPr>
          <a:xfrm>
            <a:off x="5148025" y="4830366"/>
            <a:ext cx="1979295" cy="321945"/>
          </a:xfrm>
          <a:prstGeom prst="rect">
            <a:avLst/>
          </a:prstGeom>
          <a:solidFill>
            <a:schemeClr val="bg1"/>
          </a:solid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1500" b="1" dirty="0">
                <a:latin typeface="Arial" panose="020B0604020202020204" pitchFamily="34" charset="0"/>
                <a:cs typeface="Arial" panose="020B0604020202020204" pitchFamily="34" charset="0"/>
              </a:rPr>
              <a:t>Máy kéo sợi Gienny</a:t>
            </a:r>
            <a:endParaRPr lang="en-US" altLang="en-US" sz="1500" b="1" dirty="0">
              <a:latin typeface="Arial" panose="020B0604020202020204" pitchFamily="34" charset="0"/>
              <a:ea typeface="Arial" panose="020B0604020202020204" pitchFamily="34" charset="0"/>
            </a:endParaRPr>
          </a:p>
        </p:txBody>
      </p:sp>
      <p:sp>
        <p:nvSpPr>
          <p:cNvPr id="14347" name="Line 11"/>
          <p:cNvSpPr/>
          <p:nvPr/>
        </p:nvSpPr>
        <p:spPr>
          <a:xfrm>
            <a:off x="6572250" y="2343150"/>
            <a:ext cx="0" cy="228600"/>
          </a:xfrm>
          <a:prstGeom prst="line">
            <a:avLst/>
          </a:prstGeom>
          <a:ln w="57150" cap="flat" cmpd="sng">
            <a:solidFill>
              <a:schemeClr val="tx1"/>
            </a:solidFill>
            <a:prstDash val="solid"/>
            <a:headEnd type="none" w="med" len="med"/>
            <a:tailEnd type="triangle" w="med" len="med"/>
          </a:ln>
        </p:spPr>
      </p:sp>
      <p:pic>
        <p:nvPicPr>
          <p:cNvPr id="17413" name="Picture 2" descr="Đây là hình ảnh của phát minh nào và của ai? A. Máy kéo sợi Gien-ni của  Giem Ha-gri-vơ. B. Máy kéo sợi Gien-ni của Ác-ra... - Olm"/>
          <p:cNvPicPr>
            <a:picLocks noChangeAspect="1"/>
          </p:cNvPicPr>
          <p:nvPr/>
        </p:nvPicPr>
        <p:blipFill>
          <a:blip r:embed="rId1"/>
          <a:stretch>
            <a:fillRect/>
          </a:stretch>
        </p:blipFill>
        <p:spPr>
          <a:xfrm>
            <a:off x="3262313" y="0"/>
            <a:ext cx="5749529" cy="4905375"/>
          </a:xfrm>
          <a:prstGeom prst="rect">
            <a:avLst/>
          </a:prstGeom>
          <a:noFill/>
          <a:ln w="9525">
            <a:noFill/>
          </a:ln>
        </p:spPr>
      </p:pic>
      <p:pic>
        <p:nvPicPr>
          <p:cNvPr id="17414" name="Picture 6" descr="http://www.ricofeed.com/fileupload/images/tintuc/dn.21.7.2015.jpg"/>
          <p:cNvPicPr>
            <a:picLocks noChangeAspect="1"/>
          </p:cNvPicPr>
          <p:nvPr/>
        </p:nvPicPr>
        <p:blipFill>
          <a:blip r:embed="rId2"/>
          <a:stretch>
            <a:fillRect/>
          </a:stretch>
        </p:blipFill>
        <p:spPr>
          <a:xfrm>
            <a:off x="0" y="26194"/>
            <a:ext cx="3262313" cy="2807494"/>
          </a:xfrm>
          <a:prstGeom prst="rect">
            <a:avLst/>
          </a:prstGeom>
          <a:noFill/>
          <a:ln w="9525">
            <a:noFill/>
          </a:ln>
        </p:spPr>
      </p:pic>
      <p:sp>
        <p:nvSpPr>
          <p:cNvPr id="17415" name="Rectangle 3"/>
          <p:cNvSpPr/>
          <p:nvPr/>
        </p:nvSpPr>
        <p:spPr>
          <a:xfrm>
            <a:off x="269081" y="2970610"/>
            <a:ext cx="2993231" cy="73723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100" b="1" dirty="0">
                <a:solidFill>
                  <a:srgbClr val="2F2F2F"/>
                </a:solidFill>
                <a:latin typeface="Times New Roman" panose="02020603050405020304" pitchFamily="18" charset="0"/>
                <a:cs typeface="Times New Roman" panose="02020603050405020304" pitchFamily="18" charset="0"/>
              </a:rPr>
              <a:t>James Hargreaves </a:t>
            </a:r>
            <a:endParaRPr lang="en-US" altLang="en-US" sz="2100" b="1" dirty="0">
              <a:solidFill>
                <a:srgbClr val="2F2F2F"/>
              </a:solidFill>
              <a:latin typeface="Times New Roman" panose="02020603050405020304" pitchFamily="18" charset="0"/>
              <a:cs typeface="Times New Roman" panose="02020603050405020304" pitchFamily="18" charset="0"/>
            </a:endParaRPr>
          </a:p>
          <a:p>
            <a:pPr marL="0" lvl="0" indent="0" algn="ctr">
              <a:lnSpc>
                <a:spcPct val="100000"/>
              </a:lnSpc>
              <a:spcBef>
                <a:spcPct val="0"/>
              </a:spcBef>
              <a:buFontTx/>
              <a:buNone/>
            </a:pPr>
            <a:r>
              <a:rPr lang="en-US" altLang="en-US" sz="2100" b="1" dirty="0">
                <a:solidFill>
                  <a:srgbClr val="2F2F2F"/>
                </a:solidFill>
                <a:latin typeface="Times New Roman" panose="02020603050405020304" pitchFamily="18" charset="0"/>
                <a:cs typeface="Times New Roman" panose="02020603050405020304" pitchFamily="18" charset="0"/>
              </a:rPr>
              <a:t>(1720 - 1778) </a:t>
            </a:r>
            <a:endParaRPr lang="en-US" altLang="en-US" sz="2100" b="1" dirty="0">
              <a:latin typeface="Times New Roman" panose="02020603050405020304" pitchFamily="18" charset="0"/>
              <a:ea typeface="Times New Roman" panose="02020603050405020304" pitchFamily="18"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wipe(left)">
                                      <p:cBhvr>
                                        <p:cTn id="7" dur="500"/>
                                        <p:tgtEl>
                                          <p:spTgt spid="143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347"/>
                                        </p:tgtEl>
                                        <p:attrNameLst>
                                          <p:attrName>style.visibility</p:attrName>
                                        </p:attrNameLst>
                                      </p:cBhvr>
                                      <p:to>
                                        <p:strVal val="visible"/>
                                      </p:to>
                                    </p:set>
                                    <p:animEffect transition="in" filter="wipe(up)">
                                      <p:cBhvr>
                                        <p:cTn id="12"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11" descr="BROWN_M__FULL"/>
          <p:cNvPicPr>
            <a:picLocks noChangeAspect="1"/>
          </p:cNvPicPr>
          <p:nvPr/>
        </p:nvPicPr>
        <p:blipFill>
          <a:blip r:embed="rId1"/>
          <a:stretch>
            <a:fillRect/>
          </a:stretch>
        </p:blipFill>
        <p:spPr>
          <a:xfrm>
            <a:off x="497681" y="148829"/>
            <a:ext cx="3098006" cy="2193131"/>
          </a:xfrm>
          <a:prstGeom prst="rect">
            <a:avLst/>
          </a:prstGeom>
          <a:noFill/>
          <a:ln w="9525">
            <a:noFill/>
          </a:ln>
        </p:spPr>
      </p:pic>
      <p:sp>
        <p:nvSpPr>
          <p:cNvPr id="18435" name="Text Box 13"/>
          <p:cNvSpPr txBox="1"/>
          <p:nvPr/>
        </p:nvSpPr>
        <p:spPr>
          <a:xfrm>
            <a:off x="750094" y="2411016"/>
            <a:ext cx="2394347" cy="2990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50000"/>
              </a:spcBef>
              <a:buFontTx/>
              <a:buNone/>
            </a:pPr>
            <a:r>
              <a:rPr lang="en-US" altLang="en-US" sz="1350" b="1" dirty="0">
                <a:latin typeface="Times New Roman" panose="02020603050405020304" pitchFamily="18" charset="0"/>
                <a:cs typeface="Calibri" panose="020F0502020204030204" pitchFamily="34" charset="0"/>
              </a:rPr>
              <a:t>Ri-sác Ác-rai ( </a:t>
            </a:r>
            <a:r>
              <a:rPr lang="en-US" altLang="en-US" sz="1350" b="1" dirty="0">
                <a:latin typeface="Times New Roman" panose="02020603050405020304" pitchFamily="18" charset="0"/>
                <a:cs typeface="Calibri" panose="020F0502020204030204" pitchFamily="34" charset="0"/>
                <a:hlinkClick r:id="rId2" tooltip="1732"/>
              </a:rPr>
              <a:t>1732</a:t>
            </a:r>
            <a:r>
              <a:rPr lang="en-US" altLang="en-US" sz="1350" b="1" dirty="0">
                <a:latin typeface="Times New Roman" panose="02020603050405020304" pitchFamily="18" charset="0"/>
                <a:cs typeface="Calibri" panose="020F0502020204030204" pitchFamily="34" charset="0"/>
              </a:rPr>
              <a:t> – </a:t>
            </a:r>
            <a:r>
              <a:rPr lang="en-US" altLang="en-US" sz="1350" b="1" dirty="0">
                <a:latin typeface="Times New Roman" panose="02020603050405020304" pitchFamily="18" charset="0"/>
                <a:cs typeface="Calibri" panose="020F0502020204030204" pitchFamily="34" charset="0"/>
                <a:hlinkClick r:id="rId3" tooltip="1792"/>
              </a:rPr>
              <a:t>1792</a:t>
            </a:r>
            <a:r>
              <a:rPr lang="en-US" altLang="en-US" sz="1350" b="1" dirty="0">
                <a:latin typeface="Times New Roman" panose="02020603050405020304" pitchFamily="18" charset="0"/>
                <a:cs typeface="Calibri" panose="020F0502020204030204" pitchFamily="34" charset="0"/>
              </a:rPr>
              <a:t>)</a:t>
            </a:r>
            <a:endParaRPr lang="en-US" altLang="en-US" sz="1350" b="1" dirty="0">
              <a:latin typeface="Arial" panose="020B0604020202020204" pitchFamily="34" charset="0"/>
            </a:endParaRPr>
          </a:p>
        </p:txBody>
      </p:sp>
      <p:pic>
        <p:nvPicPr>
          <p:cNvPr id="18436" name="Picture 15" descr="spinningwaterframe"/>
          <p:cNvPicPr>
            <a:picLocks noChangeAspect="1"/>
          </p:cNvPicPr>
          <p:nvPr/>
        </p:nvPicPr>
        <p:blipFill>
          <a:blip r:embed="rId4"/>
          <a:stretch>
            <a:fillRect/>
          </a:stretch>
        </p:blipFill>
        <p:spPr>
          <a:xfrm>
            <a:off x="136922" y="2770585"/>
            <a:ext cx="4182665" cy="2297906"/>
          </a:xfrm>
          <a:prstGeom prst="rect">
            <a:avLst/>
          </a:prstGeom>
          <a:noFill/>
          <a:ln w="9525">
            <a:noFill/>
          </a:ln>
        </p:spPr>
      </p:pic>
      <p:sp>
        <p:nvSpPr>
          <p:cNvPr id="18437" name="Text Box 16"/>
          <p:cNvSpPr txBox="1"/>
          <p:nvPr/>
        </p:nvSpPr>
        <p:spPr>
          <a:xfrm>
            <a:off x="307181" y="4813697"/>
            <a:ext cx="3278981" cy="27559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1200" b="1" dirty="0">
                <a:solidFill>
                  <a:srgbClr val="FFFF00"/>
                </a:solidFill>
                <a:latin typeface="Times New Roman" panose="02020603050405020304" pitchFamily="18" charset="0"/>
                <a:cs typeface="Times New Roman" panose="02020603050405020304" pitchFamily="18" charset="0"/>
              </a:rPr>
              <a:t>Máy kéo sợi chạy bằng sức nước (1769)</a:t>
            </a:r>
            <a:endParaRPr lang="en-US" altLang="en-US" sz="1200" b="1" dirty="0">
              <a:solidFill>
                <a:srgbClr val="FFFF00"/>
              </a:solidFill>
              <a:latin typeface="Times New Roman" panose="02020603050405020304" pitchFamily="18" charset="0"/>
              <a:ea typeface="Times New Roman" panose="02020603050405020304" pitchFamily="18" charset="0"/>
            </a:endParaRPr>
          </a:p>
        </p:txBody>
      </p:sp>
      <p:sp>
        <p:nvSpPr>
          <p:cNvPr id="18438" name="Rectangle 1"/>
          <p:cNvSpPr/>
          <p:nvPr/>
        </p:nvSpPr>
        <p:spPr>
          <a:xfrm>
            <a:off x="3857625" y="165497"/>
            <a:ext cx="4872038" cy="231267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7000"/>
              </a:lnSpc>
              <a:spcBef>
                <a:spcPct val="0"/>
              </a:spcBef>
              <a:spcAft>
                <a:spcPts val="800"/>
              </a:spcAft>
              <a:buFontTx/>
              <a:buNone/>
            </a:pPr>
            <a:r>
              <a:rPr lang="en-US" altLang="en-US" sz="1500" dirty="0">
                <a:latin typeface="Times New Roman" panose="02020603050405020304" pitchFamily="18" charset="0"/>
                <a:cs typeface="Calibri" panose="020F0502020204030204" pitchFamily="34" charset="0"/>
              </a:rPr>
              <a:t>Ri-sác Ác-rai ( </a:t>
            </a:r>
            <a:r>
              <a:rPr lang="en-US" altLang="en-US" sz="1500" dirty="0">
                <a:latin typeface="Times New Roman" panose="02020603050405020304" pitchFamily="18" charset="0"/>
                <a:cs typeface="Calibri" panose="020F0502020204030204" pitchFamily="34" charset="0"/>
                <a:hlinkClick r:id="rId2" tooltip="1732"/>
              </a:rPr>
              <a:t>1732</a:t>
            </a:r>
            <a:r>
              <a:rPr lang="en-US" altLang="en-US" sz="1500" dirty="0">
                <a:latin typeface="Times New Roman" panose="02020603050405020304" pitchFamily="18" charset="0"/>
                <a:cs typeface="Calibri" panose="020F0502020204030204" pitchFamily="34" charset="0"/>
              </a:rPr>
              <a:t> – </a:t>
            </a:r>
            <a:r>
              <a:rPr lang="en-US" altLang="en-US" sz="1500" dirty="0">
                <a:latin typeface="Times New Roman" panose="02020603050405020304" pitchFamily="18" charset="0"/>
                <a:cs typeface="Calibri" panose="020F0502020204030204" pitchFamily="34" charset="0"/>
                <a:hlinkClick r:id="rId3" tooltip="1792"/>
              </a:rPr>
              <a:t>1792</a:t>
            </a:r>
            <a:r>
              <a:rPr lang="en-US" altLang="en-US" sz="1500" dirty="0">
                <a:latin typeface="Times New Roman" panose="02020603050405020304" pitchFamily="18" charset="0"/>
                <a:cs typeface="Calibri" panose="020F0502020204030204" pitchFamily="34" charset="0"/>
              </a:rPr>
              <a:t>) l</a:t>
            </a:r>
            <a:r>
              <a:rPr lang="en-US" altLang="en-US" sz="1500" dirty="0">
                <a:latin typeface="Times New Roman" panose="02020603050405020304" pitchFamily="18" charset="0"/>
                <a:ea typeface="Calibri" panose="020F0502020204030204" pitchFamily="34" charset="0"/>
              </a:rPr>
              <a:t>à</a:t>
            </a:r>
            <a:r>
              <a:rPr lang="en-US" altLang="en-US" sz="1500" dirty="0">
                <a:latin typeface="Times New Roman" panose="02020603050405020304" pitchFamily="18" charset="0"/>
                <a:cs typeface="Calibri" panose="020F0502020204030204" pitchFamily="34" charset="0"/>
              </a:rPr>
              <a:t> con út trong gia đình có 13 người con. Cha ông l</a:t>
            </a:r>
            <a:r>
              <a:rPr lang="en-US" altLang="en-US" sz="1500" dirty="0">
                <a:latin typeface="Times New Roman" panose="02020603050405020304" pitchFamily="18" charset="0"/>
                <a:ea typeface="Calibri" panose="020F0502020204030204" pitchFamily="34" charset="0"/>
              </a:rPr>
              <a:t>à</a:t>
            </a:r>
            <a:r>
              <a:rPr lang="en-US" altLang="en-US" sz="1500" dirty="0">
                <a:latin typeface="Times New Roman" panose="02020603050405020304" pitchFamily="18" charset="0"/>
                <a:cs typeface="Calibri" panose="020F0502020204030204" pitchFamily="34" charset="0"/>
              </a:rPr>
              <a:t> một thợ may. Vì l</a:t>
            </a:r>
            <a:r>
              <a:rPr lang="en-US" altLang="en-US" sz="1500" dirty="0">
                <a:latin typeface="Times New Roman" panose="02020603050405020304" pitchFamily="18" charset="0"/>
                <a:ea typeface="Calibri" panose="020F0502020204030204" pitchFamily="34" charset="0"/>
              </a:rPr>
              <a:t>à</a:t>
            </a:r>
            <a:r>
              <a:rPr lang="en-US" altLang="en-US" sz="1500" dirty="0">
                <a:latin typeface="Times New Roman" panose="02020603050405020304" pitchFamily="18" charset="0"/>
                <a:cs typeface="Calibri" panose="020F0502020204030204" pitchFamily="34" charset="0"/>
              </a:rPr>
              <a:t> con út nên không có tiền để cho ông đi học, ông được một người b</a:t>
            </a:r>
            <a:r>
              <a:rPr lang="en-US" altLang="en-US" sz="1500" dirty="0">
                <a:latin typeface="Times New Roman" panose="02020603050405020304" pitchFamily="18" charset="0"/>
                <a:ea typeface="Calibri" panose="020F0502020204030204" pitchFamily="34" charset="0"/>
              </a:rPr>
              <a:t>à</a:t>
            </a:r>
            <a:r>
              <a:rPr lang="en-US" altLang="en-US" sz="1500" dirty="0">
                <a:latin typeface="Times New Roman" panose="02020603050405020304" pitchFamily="18" charset="0"/>
                <a:cs typeface="Calibri" panose="020F0502020204030204" pitchFamily="34" charset="0"/>
              </a:rPr>
              <a:t> con, dạy đọc v</a:t>
            </a:r>
            <a:r>
              <a:rPr lang="en-US" altLang="en-US" sz="1500" dirty="0">
                <a:latin typeface="Times New Roman" panose="02020603050405020304" pitchFamily="18" charset="0"/>
                <a:ea typeface="Calibri" panose="020F0502020204030204" pitchFamily="34" charset="0"/>
              </a:rPr>
              <a:t>à</a:t>
            </a:r>
            <a:r>
              <a:rPr lang="en-US" altLang="en-US" sz="1500" dirty="0">
                <a:latin typeface="Times New Roman" panose="02020603050405020304" pitchFamily="18" charset="0"/>
                <a:cs typeface="Calibri" panose="020F0502020204030204" pitchFamily="34" charset="0"/>
              </a:rPr>
              <a:t> viết. Ông bắt đầu công việc của mình với vai trò l</a:t>
            </a:r>
            <a:r>
              <a:rPr lang="en-US" altLang="en-US" sz="1500" dirty="0">
                <a:latin typeface="Times New Roman" panose="02020603050405020304" pitchFamily="18" charset="0"/>
                <a:ea typeface="Calibri" panose="020F0502020204030204" pitchFamily="34" charset="0"/>
              </a:rPr>
              <a:t>à</a:t>
            </a:r>
            <a:r>
              <a:rPr lang="en-US" altLang="en-US" sz="1500" dirty="0">
                <a:latin typeface="Times New Roman" panose="02020603050405020304" pitchFamily="18" charset="0"/>
                <a:cs typeface="Calibri" panose="020F0502020204030204" pitchFamily="34" charset="0"/>
              </a:rPr>
              <a:t> thợ học nghề, ông nổi tiếng với phát minh ra khung dệt - sau đó chuyển th</a:t>
            </a:r>
            <a:r>
              <a:rPr lang="en-US" altLang="en-US" sz="1500" dirty="0">
                <a:latin typeface="Times New Roman" panose="02020603050405020304" pitchFamily="18" charset="0"/>
                <a:ea typeface="Calibri" panose="020F0502020204030204" pitchFamily="34" charset="0"/>
              </a:rPr>
              <a:t>à</a:t>
            </a:r>
            <a:r>
              <a:rPr lang="en-US" altLang="en-US" sz="1500" dirty="0">
                <a:latin typeface="Times New Roman" panose="02020603050405020304" pitchFamily="18" charset="0"/>
                <a:cs typeface="Calibri" panose="020F0502020204030204" pitchFamily="34" charset="0"/>
              </a:rPr>
              <a:t>nh khung hơi nước cho phép sử dụng sức nước để l</a:t>
            </a:r>
            <a:r>
              <a:rPr lang="en-US" altLang="en-US" sz="1500" dirty="0">
                <a:latin typeface="Times New Roman" panose="02020603050405020304" pitchFamily="18" charset="0"/>
                <a:ea typeface="Calibri" panose="020F0502020204030204" pitchFamily="34" charset="0"/>
              </a:rPr>
              <a:t>à</a:t>
            </a:r>
            <a:r>
              <a:rPr lang="en-US" altLang="en-US" sz="1500" dirty="0">
                <a:latin typeface="Times New Roman" panose="02020603050405020304" pitchFamily="18" charset="0"/>
                <a:cs typeface="Calibri" panose="020F0502020204030204" pitchFamily="34" charset="0"/>
              </a:rPr>
              <a:t>m việc. Năm 1771 nh</a:t>
            </a:r>
            <a:r>
              <a:rPr lang="en-US" altLang="en-US" sz="1500" dirty="0">
                <a:latin typeface="Times New Roman" panose="02020603050405020304" pitchFamily="18" charset="0"/>
                <a:ea typeface="Calibri" panose="020F0502020204030204" pitchFamily="34" charset="0"/>
              </a:rPr>
              <a:t>à</a:t>
            </a:r>
            <a:r>
              <a:rPr lang="en-US" altLang="en-US" sz="1500" dirty="0">
                <a:latin typeface="Times New Roman" panose="02020603050405020304" pitchFamily="18" charset="0"/>
                <a:cs typeface="Calibri" panose="020F0502020204030204" pitchFamily="34" charset="0"/>
              </a:rPr>
              <a:t> máy dệt sợi chạy bằng sức nước đầu tiên trên thế giới đã được xây dựng, tạo ra một bước đệm cho cuộc cách mạng công nghiệp. </a:t>
            </a:r>
            <a:endParaRPr lang="en-US" altLang="en-US" sz="1500" dirty="0">
              <a:latin typeface="Times New Roman" panose="02020603050405020304" pitchFamily="18" charset="0"/>
              <a:ea typeface="Calibri" panose="020F0502020204030204" pitchFamily="34" charset="0"/>
            </a:endParaRPr>
          </a:p>
        </p:txBody>
      </p:sp>
      <p:pic>
        <p:nvPicPr>
          <p:cNvPr id="18439" name="Picture 16" descr="Power%20loom"/>
          <p:cNvPicPr>
            <a:picLocks noChangeAspect="1"/>
          </p:cNvPicPr>
          <p:nvPr/>
        </p:nvPicPr>
        <p:blipFill>
          <a:blip r:embed="rId5"/>
          <a:stretch>
            <a:fillRect/>
          </a:stretch>
        </p:blipFill>
        <p:spPr>
          <a:xfrm>
            <a:off x="4572000" y="2571750"/>
            <a:ext cx="4032647" cy="2406254"/>
          </a:xfrm>
          <a:prstGeom prst="rect">
            <a:avLst/>
          </a:prstGeom>
          <a:noFill/>
          <a:ln w="9525">
            <a:noFill/>
          </a:ln>
        </p:spPr>
      </p:pic>
      <p:sp>
        <p:nvSpPr>
          <p:cNvPr id="14" name="Text Box 17"/>
          <p:cNvSpPr txBox="1">
            <a:spLocks noChangeArrowheads="1"/>
          </p:cNvSpPr>
          <p:nvPr/>
        </p:nvSpPr>
        <p:spPr bwMode="auto">
          <a:xfrm>
            <a:off x="6264428" y="2575890"/>
            <a:ext cx="2591991" cy="27559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en-US" sz="1200" b="1" i="0" u="none" strike="noStrike" kern="1200" cap="none" spc="0" normalizeH="0" baseline="0" noProof="0" dirty="0" err="1">
                <a:ln>
                  <a:noFill/>
                </a:ln>
                <a:solidFill>
                  <a:schemeClr val="tx1"/>
                </a:solidFill>
                <a:effectLst/>
                <a:highlight>
                  <a:srgbClr val="FFFF00"/>
                </a:highlight>
                <a:uLnTx/>
                <a:uFillTx/>
                <a:latin typeface="Times New Roman" panose="02020603050405020304" pitchFamily="18" charset="0"/>
                <a:ea typeface="+mn-ea"/>
                <a:cs typeface="Times New Roman" panose="02020603050405020304" pitchFamily="18" charset="0"/>
              </a:rPr>
              <a:t>Máy</a:t>
            </a:r>
            <a:r>
              <a:rPr kumimoji="0" lang="en-US" altLang="en-US" sz="1200" b="1" i="0" u="none" strike="noStrike" kern="1200" cap="none" spc="0" normalizeH="0" baseline="0" noProof="0" dirty="0">
                <a:ln>
                  <a:noFill/>
                </a:ln>
                <a:solidFill>
                  <a:schemeClr val="tx1"/>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altLang="en-US" sz="1200" b="1" i="0" u="none" strike="noStrike" kern="1200" cap="none" spc="0" normalizeH="0" baseline="0" noProof="0" dirty="0" err="1">
                <a:ln>
                  <a:noFill/>
                </a:ln>
                <a:solidFill>
                  <a:schemeClr val="tx1"/>
                </a:solidFill>
                <a:effectLst/>
                <a:highlight>
                  <a:srgbClr val="FFFF00"/>
                </a:highlight>
                <a:uLnTx/>
                <a:uFillTx/>
                <a:latin typeface="Times New Roman" panose="02020603050405020304" pitchFamily="18" charset="0"/>
                <a:ea typeface="+mn-ea"/>
                <a:cs typeface="Times New Roman" panose="02020603050405020304" pitchFamily="18" charset="0"/>
              </a:rPr>
              <a:t>dệt</a:t>
            </a:r>
            <a:r>
              <a:rPr kumimoji="0" lang="en-US" altLang="en-US" sz="1200" b="1" i="0" u="none" strike="noStrike" kern="1200" cap="none" spc="0" normalizeH="0" baseline="0" noProof="0" dirty="0">
                <a:ln>
                  <a:noFill/>
                </a:ln>
                <a:solidFill>
                  <a:schemeClr val="tx1"/>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altLang="en-US" sz="1200" b="1" i="0" u="none" strike="noStrike" kern="1200" cap="none" spc="0" normalizeH="0" baseline="0" noProof="0" dirty="0" err="1">
                <a:ln>
                  <a:noFill/>
                </a:ln>
                <a:solidFill>
                  <a:schemeClr val="tx1"/>
                </a:solidFill>
                <a:effectLst/>
                <a:highlight>
                  <a:srgbClr val="FFFF00"/>
                </a:highlight>
                <a:uLnTx/>
                <a:uFillTx/>
                <a:latin typeface="Times New Roman" panose="02020603050405020304" pitchFamily="18" charset="0"/>
                <a:ea typeface="+mn-ea"/>
                <a:cs typeface="Times New Roman" panose="02020603050405020304" pitchFamily="18" charset="0"/>
              </a:rPr>
              <a:t>chạy</a:t>
            </a:r>
            <a:r>
              <a:rPr kumimoji="0" lang="en-US" altLang="en-US" sz="1200" b="1" i="0" u="none" strike="noStrike" kern="1200" cap="none" spc="0" normalizeH="0" baseline="0" noProof="0" dirty="0">
                <a:ln>
                  <a:noFill/>
                </a:ln>
                <a:solidFill>
                  <a:schemeClr val="tx1"/>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altLang="en-US" sz="1200" b="1" i="0" u="none" strike="noStrike" kern="1200" cap="none" spc="0" normalizeH="0" baseline="0" noProof="0" dirty="0" err="1">
                <a:ln>
                  <a:noFill/>
                </a:ln>
                <a:solidFill>
                  <a:schemeClr val="tx1"/>
                </a:solidFill>
                <a:effectLst/>
                <a:highlight>
                  <a:srgbClr val="FFFF00"/>
                </a:highlight>
                <a:uLnTx/>
                <a:uFillTx/>
                <a:latin typeface="Times New Roman" panose="02020603050405020304" pitchFamily="18" charset="0"/>
                <a:ea typeface="+mn-ea"/>
                <a:cs typeface="Times New Roman" panose="02020603050405020304" pitchFamily="18" charset="0"/>
              </a:rPr>
              <a:t>bằng</a:t>
            </a:r>
            <a:r>
              <a:rPr kumimoji="0" lang="en-US" altLang="en-US" sz="1200" b="1" i="0" u="none" strike="noStrike" kern="1200" cap="none" spc="0" normalizeH="0" baseline="0" noProof="0" dirty="0">
                <a:ln>
                  <a:noFill/>
                </a:ln>
                <a:solidFill>
                  <a:schemeClr val="tx1"/>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altLang="en-US" sz="1200" b="1" i="0" u="none" strike="noStrike" kern="1200" cap="none" spc="0" normalizeH="0" baseline="0" noProof="0" dirty="0" err="1">
                <a:ln>
                  <a:noFill/>
                </a:ln>
                <a:solidFill>
                  <a:schemeClr val="tx1"/>
                </a:solidFill>
                <a:effectLst/>
                <a:highlight>
                  <a:srgbClr val="FFFF00"/>
                </a:highlight>
                <a:uLnTx/>
                <a:uFillTx/>
                <a:latin typeface="Times New Roman" panose="02020603050405020304" pitchFamily="18" charset="0"/>
                <a:ea typeface="+mn-ea"/>
                <a:cs typeface="Times New Roman" panose="02020603050405020304" pitchFamily="18" charset="0"/>
              </a:rPr>
              <a:t>sức</a:t>
            </a:r>
            <a:r>
              <a:rPr kumimoji="0" lang="en-US" altLang="en-US" sz="1200" b="1" i="0" u="none" strike="noStrike" kern="1200" cap="none" spc="0" normalizeH="0" baseline="0" noProof="0" dirty="0">
                <a:ln>
                  <a:noFill/>
                </a:ln>
                <a:solidFill>
                  <a:schemeClr val="tx1"/>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altLang="en-US" sz="1200" b="1" i="0" u="none" strike="noStrike" kern="1200" cap="none" spc="0" normalizeH="0" baseline="0" noProof="0" dirty="0" err="1">
                <a:ln>
                  <a:noFill/>
                </a:ln>
                <a:solidFill>
                  <a:schemeClr val="tx1"/>
                </a:solidFill>
                <a:effectLst/>
                <a:highlight>
                  <a:srgbClr val="FFFF00"/>
                </a:highlight>
                <a:uLnTx/>
                <a:uFillTx/>
                <a:latin typeface="Times New Roman" panose="02020603050405020304" pitchFamily="18" charset="0"/>
                <a:ea typeface="+mn-ea"/>
                <a:cs typeface="Times New Roman" panose="02020603050405020304" pitchFamily="18" charset="0"/>
              </a:rPr>
              <a:t>nước</a:t>
            </a:r>
            <a:endParaRPr kumimoji="0" lang="en-US" altLang="en-US" sz="1200" b="1" i="0" u="none" strike="noStrike" kern="1200" cap="none" spc="0" normalizeH="0" baseline="0" noProof="0" dirty="0">
              <a:ln>
                <a:noFill/>
              </a:ln>
              <a:solidFill>
                <a:schemeClr val="tx1"/>
              </a:solidFill>
              <a:effectLst/>
              <a:highlight>
                <a:srgbClr val="FFFF00"/>
              </a:highligh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4" descr="watteng"/>
          <p:cNvPicPr>
            <a:picLocks noGrp="1" noChangeAspect="1"/>
          </p:cNvPicPr>
          <p:nvPr>
            <p:ph sz="quarter" idx="1"/>
          </p:nvPr>
        </p:nvPicPr>
        <p:blipFill>
          <a:blip r:embed="rId1"/>
          <a:srcRect/>
          <a:stretch>
            <a:fillRect/>
          </a:stretch>
        </p:blipFill>
        <p:spPr>
          <a:xfrm>
            <a:off x="1560910" y="1200150"/>
            <a:ext cx="1831181" cy="1639491"/>
          </a:xfrm>
        </p:spPr>
      </p:pic>
      <p:sp>
        <p:nvSpPr>
          <p:cNvPr id="19459" name="Text Box 13"/>
          <p:cNvSpPr txBox="1"/>
          <p:nvPr/>
        </p:nvSpPr>
        <p:spPr>
          <a:xfrm>
            <a:off x="1485900" y="3657600"/>
            <a:ext cx="1314450" cy="2990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FontTx/>
              <a:buNone/>
            </a:pPr>
            <a:r>
              <a:rPr lang="en-US" altLang="en-US" sz="1350" b="1" dirty="0">
                <a:solidFill>
                  <a:srgbClr val="FFFFFF"/>
                </a:solidFill>
              </a:rPr>
              <a:t>Giêm Oát</a:t>
            </a:r>
            <a:endParaRPr lang="en-US" altLang="en-US" sz="1350" b="1" dirty="0">
              <a:solidFill>
                <a:srgbClr val="FFFFFF"/>
              </a:solidFill>
            </a:endParaRPr>
          </a:p>
        </p:txBody>
      </p:sp>
      <p:sp>
        <p:nvSpPr>
          <p:cNvPr id="19460" name="Text Box 17"/>
          <p:cNvSpPr txBox="1"/>
          <p:nvPr/>
        </p:nvSpPr>
        <p:spPr>
          <a:xfrm>
            <a:off x="1294210" y="4645819"/>
            <a:ext cx="6101953"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FontTx/>
              <a:buNone/>
            </a:pPr>
            <a:r>
              <a:rPr lang="en-US" altLang="en-US" sz="1800" b="1" dirty="0">
                <a:latin typeface="Times New Roman" panose="02020603050405020304" pitchFamily="18" charset="0"/>
                <a:cs typeface="Times New Roman" panose="02020603050405020304" pitchFamily="18" charset="0"/>
              </a:rPr>
              <a:t>Giêm Oát (1736-1819) v</a:t>
            </a:r>
            <a:r>
              <a:rPr lang="en-US" altLang="en-US" sz="1800" b="1" dirty="0">
                <a:latin typeface="Times New Roman" panose="02020603050405020304" pitchFamily="18" charset="0"/>
                <a:ea typeface="Times New Roman" panose="02020603050405020304" pitchFamily="18" charset="0"/>
              </a:rPr>
              <a:t>à</a:t>
            </a:r>
            <a:r>
              <a:rPr lang="en-US" altLang="en-US" sz="1800" b="1" dirty="0">
                <a:latin typeface="Times New Roman" panose="02020603050405020304" pitchFamily="18" charset="0"/>
                <a:cs typeface="Times New Roman" panose="02020603050405020304" pitchFamily="18" charset="0"/>
              </a:rPr>
              <a:t> máy hơi nước do ông phát minh</a:t>
            </a:r>
            <a:endParaRPr lang="en-US" altLang="en-US" sz="1800" b="1" dirty="0">
              <a:latin typeface="Times New Roman" panose="02020603050405020304" pitchFamily="18" charset="0"/>
              <a:ea typeface="Times New Roman" panose="02020603050405020304" pitchFamily="18" charset="0"/>
            </a:endParaRPr>
          </a:p>
        </p:txBody>
      </p:sp>
      <p:sp>
        <p:nvSpPr>
          <p:cNvPr id="19461" name="Line 20"/>
          <p:cNvSpPr/>
          <p:nvPr/>
        </p:nvSpPr>
        <p:spPr>
          <a:xfrm>
            <a:off x="1143000" y="571500"/>
            <a:ext cx="6858000" cy="0"/>
          </a:xfrm>
          <a:prstGeom prst="line">
            <a:avLst/>
          </a:prstGeom>
          <a:ln w="9525" cap="flat" cmpd="sng">
            <a:solidFill>
              <a:schemeClr val="tx1"/>
            </a:solidFill>
            <a:prstDash val="solid"/>
            <a:headEnd type="none" w="med" len="med"/>
            <a:tailEnd type="none" w="med" len="med"/>
          </a:ln>
        </p:spPr>
      </p:sp>
      <p:pic>
        <p:nvPicPr>
          <p:cNvPr id="19462" name="Picture 28" descr="ANd9GcR59kZWPvEiCMqma94qigpVTgfyczU5LFKROwLsuUbmepl5UnBE"/>
          <p:cNvPicPr>
            <a:picLocks noChangeAspect="1"/>
          </p:cNvPicPr>
          <p:nvPr/>
        </p:nvPicPr>
        <p:blipFill>
          <a:blip r:embed="rId2"/>
          <a:stretch>
            <a:fillRect/>
          </a:stretch>
        </p:blipFill>
        <p:spPr>
          <a:xfrm>
            <a:off x="189310" y="34529"/>
            <a:ext cx="4268390" cy="4399359"/>
          </a:xfrm>
          <a:prstGeom prst="rect">
            <a:avLst/>
          </a:prstGeom>
          <a:noFill/>
          <a:ln w="9525">
            <a:noFill/>
          </a:ln>
        </p:spPr>
      </p:pic>
      <p:sp>
        <p:nvSpPr>
          <p:cNvPr id="19463" name="AutoShape 37" descr="2Q=="/>
          <p:cNvSpPr>
            <a:spLocks noChangeAspect="1"/>
          </p:cNvSpPr>
          <p:nvPr/>
        </p:nvSpPr>
        <p:spPr>
          <a:xfrm>
            <a:off x="1259681" y="34529"/>
            <a:ext cx="228600" cy="2286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vi-VN" altLang="en-US" sz="1350" dirty="0"/>
          </a:p>
        </p:txBody>
      </p:sp>
      <p:sp>
        <p:nvSpPr>
          <p:cNvPr id="19464" name="AutoShape 39" descr="2Q=="/>
          <p:cNvSpPr>
            <a:spLocks noChangeAspect="1"/>
          </p:cNvSpPr>
          <p:nvPr/>
        </p:nvSpPr>
        <p:spPr>
          <a:xfrm>
            <a:off x="1259681" y="34529"/>
            <a:ext cx="228600" cy="2286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vi-VN" altLang="en-US" sz="1350" dirty="0"/>
          </a:p>
        </p:txBody>
      </p:sp>
      <p:sp>
        <p:nvSpPr>
          <p:cNvPr id="19465" name="AutoShape 41" descr="2Q=="/>
          <p:cNvSpPr>
            <a:spLocks noChangeAspect="1"/>
          </p:cNvSpPr>
          <p:nvPr/>
        </p:nvSpPr>
        <p:spPr>
          <a:xfrm>
            <a:off x="1259681" y="34529"/>
            <a:ext cx="228600" cy="2286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vi-VN" altLang="en-US" sz="1350" dirty="0"/>
          </a:p>
        </p:txBody>
      </p:sp>
      <p:sp>
        <p:nvSpPr>
          <p:cNvPr id="19466" name="AutoShape 43" descr="2Q=="/>
          <p:cNvSpPr>
            <a:spLocks noChangeAspect="1"/>
          </p:cNvSpPr>
          <p:nvPr/>
        </p:nvSpPr>
        <p:spPr>
          <a:xfrm>
            <a:off x="1259681" y="34529"/>
            <a:ext cx="228600" cy="2286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vi-VN" altLang="en-US" sz="1350" dirty="0"/>
          </a:p>
        </p:txBody>
      </p:sp>
      <p:sp>
        <p:nvSpPr>
          <p:cNvPr id="19467" name="AutoShape 45" descr="2Q=="/>
          <p:cNvSpPr>
            <a:spLocks noChangeAspect="1"/>
          </p:cNvSpPr>
          <p:nvPr/>
        </p:nvSpPr>
        <p:spPr>
          <a:xfrm>
            <a:off x="1259681" y="34529"/>
            <a:ext cx="2283619" cy="1997869"/>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vi-VN" altLang="en-US" sz="1350" dirty="0"/>
          </a:p>
        </p:txBody>
      </p:sp>
      <p:sp>
        <p:nvSpPr>
          <p:cNvPr id="19468" name="AutoShape 47" descr="2Q=="/>
          <p:cNvSpPr>
            <a:spLocks noChangeAspect="1"/>
          </p:cNvSpPr>
          <p:nvPr/>
        </p:nvSpPr>
        <p:spPr>
          <a:xfrm>
            <a:off x="4457700" y="2457450"/>
            <a:ext cx="228600" cy="2286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vi-VN" altLang="en-US" sz="1350" dirty="0"/>
          </a:p>
        </p:txBody>
      </p:sp>
      <p:sp>
        <p:nvSpPr>
          <p:cNvPr id="19469" name="AutoShape 49" descr="2Q=="/>
          <p:cNvSpPr>
            <a:spLocks noChangeAspect="1"/>
          </p:cNvSpPr>
          <p:nvPr/>
        </p:nvSpPr>
        <p:spPr>
          <a:xfrm>
            <a:off x="4457700" y="2457450"/>
            <a:ext cx="228600" cy="2286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vi-VN" altLang="en-US" sz="1350" dirty="0"/>
          </a:p>
        </p:txBody>
      </p:sp>
      <p:pic>
        <p:nvPicPr>
          <p:cNvPr id="19470" name="Picture 4" descr="watteng"/>
          <p:cNvPicPr>
            <a:picLocks noGrp="1" noChangeAspect="1"/>
          </p:cNvPicPr>
          <p:nvPr>
            <p:ph sz="quarter" idx="1"/>
          </p:nvPr>
        </p:nvPicPr>
        <p:blipFill>
          <a:blip r:embed="rId1"/>
          <a:srcRect/>
          <a:stretch>
            <a:fillRect/>
          </a:stretch>
        </p:blipFill>
        <p:spPr>
          <a:xfrm>
            <a:off x="4570810" y="34529"/>
            <a:ext cx="4495800" cy="4399359"/>
          </a:xfrm>
        </p:spPr>
      </p:pic>
    </p:spTree>
  </p:cSld>
  <p:clrMapOvr>
    <a:masterClrMapping/>
  </p:clrMapOvr>
  <p:transition spd="med">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5" descr="revtrain"/>
          <p:cNvPicPr>
            <a:picLocks noChangeAspect="1"/>
          </p:cNvPicPr>
          <p:nvPr/>
        </p:nvPicPr>
        <p:blipFill>
          <a:blip r:embed="rId1"/>
          <a:stretch>
            <a:fillRect/>
          </a:stretch>
        </p:blipFill>
        <p:spPr>
          <a:xfrm>
            <a:off x="359569" y="0"/>
            <a:ext cx="8595122" cy="4735116"/>
          </a:xfrm>
          <a:prstGeom prst="rect">
            <a:avLst/>
          </a:prstGeom>
          <a:noFill/>
          <a:ln w="9525" cap="flat" cmpd="sng">
            <a:solidFill>
              <a:srgbClr val="FF3300"/>
            </a:solidFill>
            <a:prstDash val="solid"/>
            <a:miter/>
            <a:headEnd type="none" w="med" len="med"/>
            <a:tailEnd type="none" w="med" len="med"/>
          </a:ln>
        </p:spPr>
      </p:pic>
      <p:sp>
        <p:nvSpPr>
          <p:cNvPr id="16387" name="Rectangle 8"/>
          <p:cNvSpPr/>
          <p:nvPr/>
        </p:nvSpPr>
        <p:spPr>
          <a:xfrm>
            <a:off x="871538" y="4650581"/>
            <a:ext cx="7798594" cy="542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40000"/>
              </a:lnSpc>
              <a:spcBef>
                <a:spcPct val="0"/>
              </a:spcBef>
              <a:buFontTx/>
              <a:buNone/>
            </a:pPr>
            <a:r>
              <a:rPr lang="en-US" altLang="en-US" sz="2100" b="1" dirty="0">
                <a:solidFill>
                  <a:srgbClr val="FF0000"/>
                </a:solidFill>
                <a:latin typeface="Times New Roman" panose="02020603050405020304" pitchFamily="18" charset="0"/>
                <a:cs typeface="Times New Roman" panose="02020603050405020304" pitchFamily="18" charset="0"/>
              </a:rPr>
              <a:t>Đầu máy xe lửa đầu tiên do Xti-phen-tơn chế tạo (1814)</a:t>
            </a:r>
            <a:endParaRPr lang="en-US" altLang="en-US" sz="21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blinds(horizontal)">
                                      <p:cBhvr>
                                        <p:cTn id="10"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157"/>
        <p:cNvGrpSpPr/>
        <p:nvPr/>
      </p:nvGrpSpPr>
      <p:grpSpPr>
        <a:xfrm>
          <a:off x="0" y="0"/>
          <a:ext cx="0" cy="0"/>
          <a:chOff x="0" y="0"/>
          <a:chExt cx="0" cy="0"/>
        </a:xfrm>
      </p:grpSpPr>
      <p:grpSp>
        <p:nvGrpSpPr>
          <p:cNvPr id="1158" name="Google Shape;1158;p27"/>
          <p:cNvGrpSpPr/>
          <p:nvPr/>
        </p:nvGrpSpPr>
        <p:grpSpPr>
          <a:xfrm>
            <a:off x="1966944" y="49159"/>
            <a:ext cx="5930106" cy="1251496"/>
            <a:chOff x="1966944" y="49159"/>
            <a:chExt cx="5930106" cy="1251496"/>
          </a:xfrm>
        </p:grpSpPr>
        <p:sp>
          <p:nvSpPr>
            <p:cNvPr id="1159" name="Google Shape;1159;p27"/>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27"/>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7"/>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62" name="Google Shape;1162;p27"/>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lt1"/>
                </a:solidFill>
                <a:latin typeface="Times New Roman" panose="02020603050405020304" pitchFamily="18" charset="0"/>
                <a:cs typeface="Times New Roman" panose="02020603050405020304" pitchFamily="18" charset="0"/>
              </a:rPr>
              <a:t>Hoạt động cá nhân</a:t>
            </a:r>
            <a:endParaRPr b="1">
              <a:solidFill>
                <a:schemeClr val="lt1"/>
              </a:solidFill>
              <a:latin typeface="Times New Roman" panose="02020603050405020304" pitchFamily="18" charset="0"/>
              <a:cs typeface="Times New Roman" panose="02020603050405020304" pitchFamily="18" charset="0"/>
            </a:endParaRPr>
          </a:p>
        </p:txBody>
      </p:sp>
      <p:sp>
        <p:nvSpPr>
          <p:cNvPr id="1216" name="Google Shape;1216;p27"/>
          <p:cNvSpPr/>
          <p:nvPr/>
        </p:nvSpPr>
        <p:spPr>
          <a:xfrm rot="-5702922">
            <a:off x="2548953" y="829414"/>
            <a:ext cx="1932899" cy="4496419"/>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1217;p27"/>
          <p:cNvSpPr txBox="1">
            <a:spLocks noGrp="1"/>
          </p:cNvSpPr>
          <p:nvPr>
            <p:ph type="subTitle" idx="1"/>
          </p:nvPr>
        </p:nvSpPr>
        <p:spPr>
          <a:xfrm rot="-302252">
            <a:off x="1669935" y="2338964"/>
            <a:ext cx="3986287" cy="1451013"/>
          </a:xfrm>
          <a:prstGeom prst="rect">
            <a:avLst/>
          </a:prstGeom>
        </p:spPr>
        <p:txBody>
          <a:bodyPr spcFirstLastPara="1" wrap="square" lIns="91425" tIns="91425" rIns="91425" bIns="91425" anchor="ctr" anchorCtr="0">
            <a:noAutofit/>
          </a:bodyPr>
          <a:lstStyle/>
          <a:p>
            <a:pPr lvl="0" algn="ctr"/>
            <a:r>
              <a:rPr lang="en-US" sz="2800">
                <a:latin typeface="Times New Roman" panose="02020603050405020304" pitchFamily="18" charset="0"/>
                <a:cs typeface="Times New Roman" panose="02020603050405020304" pitchFamily="18" charset="0"/>
              </a:rPr>
              <a:t>Theo em, thành tựu nào là tiêu biểu nhất? Vì sao? </a:t>
            </a:r>
            <a:endParaRPr sz="2800">
              <a:latin typeface="Times New Roman" panose="02020603050405020304" pitchFamily="18" charset="0"/>
              <a:ea typeface="Didact Gothic" panose="00000500000000000000"/>
              <a:cs typeface="Times New Roman" panose="02020603050405020304" pitchFamily="18" charset="0"/>
              <a:sym typeface="Didact Gothic" panose="00000500000000000000"/>
            </a:endParaRPr>
          </a:p>
        </p:txBody>
      </p:sp>
      <p:pic>
        <p:nvPicPr>
          <p:cNvPr id="71" name="Picture 70"/>
          <p:cNvPicPr>
            <a:picLocks noChangeAspect="1"/>
          </p:cNvPicPr>
          <p:nvPr/>
        </p:nvPicPr>
        <p:blipFill rotWithShape="1">
          <a:blip r:embed="rId1">
            <a:extLst>
              <a:ext uri="{BEBA8EAE-BF5A-486C-A8C5-ECC9F3942E4B}">
                <a14:imgProps xmlns:a14="http://schemas.microsoft.com/office/drawing/2010/main">
                  <a14:imgLayer r:embed="rId2">
                    <a14:imgEffect>
                      <a14:backgroundRemoval t="10000" b="97750" l="49750" r="97250"/>
                    </a14:imgEffect>
                  </a14:imgLayer>
                </a14:imgProps>
              </a:ext>
            </a:extLst>
          </a:blip>
          <a:srcRect l="53972" t="11015" r="5405"/>
          <a:stretch>
            <a:fillRect/>
          </a:stretch>
        </p:blipFill>
        <p:spPr>
          <a:xfrm>
            <a:off x="7005348" y="2139038"/>
            <a:ext cx="2046162" cy="300446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230"/>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3119673" y="1880808"/>
            <a:ext cx="3521759" cy="1484378"/>
          </a:xfrm>
          <a:prstGeom prst="rect">
            <a:avLst/>
          </a:prstGeom>
        </p:spPr>
      </p:pic>
      <p:sp>
        <p:nvSpPr>
          <p:cNvPr id="8" name="Rectangle 7"/>
          <p:cNvSpPr/>
          <p:nvPr/>
        </p:nvSpPr>
        <p:spPr>
          <a:xfrm>
            <a:off x="757794" y="3365186"/>
            <a:ext cx="8386206" cy="1532727"/>
          </a:xfrm>
          <a:prstGeom prst="rect">
            <a:avLst/>
          </a:prstGeom>
        </p:spPr>
        <p:txBody>
          <a:bodyPr wrap="square">
            <a:spAutoFit/>
          </a:bodyPr>
          <a:lstStyle/>
          <a:p>
            <a:pPr algn="just">
              <a:lnSpc>
                <a:spcPct val="130000"/>
              </a:lnSpc>
            </a:pPr>
            <a:r>
              <a:rPr lang="en-US" sz="2400">
                <a:latin typeface="Times New Roman" panose="02020603050405020304" pitchFamily="18" charset="0"/>
                <a:cs typeface="Times New Roman" panose="02020603050405020304" pitchFamily="18" charset="0"/>
              </a:rPr>
              <a:t>Cách mạng công nghiệp Anh đã b</a:t>
            </a:r>
            <a:r>
              <a:rPr lang="vi-VN" sz="2400">
                <a:latin typeface="Times New Roman" panose="02020603050405020304" pitchFamily="18" charset="0"/>
                <a:cs typeface="Times New Roman" panose="02020603050405020304" pitchFamily="18" charset="0"/>
              </a:rPr>
              <a:t>iến nước Anh </a:t>
            </a:r>
            <a:r>
              <a:rPr lang="vi-VN" sz="2400" b="1">
                <a:solidFill>
                  <a:srgbClr val="FF0000"/>
                </a:solidFill>
                <a:latin typeface="Times New Roman" panose="02020603050405020304" pitchFamily="18" charset="0"/>
                <a:cs typeface="Times New Roman" panose="02020603050405020304" pitchFamily="18" charset="0"/>
              </a:rPr>
              <a:t>từ nước nông nghiệp trở thành nước công nghiệp phát triển nh</a:t>
            </a:r>
            <a:r>
              <a:rPr lang="en-US" sz="2400" b="1">
                <a:solidFill>
                  <a:srgbClr val="FF0000"/>
                </a:solidFill>
                <a:latin typeface="Times New Roman" panose="02020603050405020304" pitchFamily="18" charset="0"/>
                <a:cs typeface="Times New Roman" panose="02020603050405020304" pitchFamily="18" charset="0"/>
              </a:rPr>
              <a:t>ấ</a:t>
            </a:r>
            <a:r>
              <a:rPr lang="vi-VN" sz="2400" b="1">
                <a:solidFill>
                  <a:srgbClr val="FF0000"/>
                </a:solidFill>
                <a:latin typeface="Times New Roman" panose="02020603050405020304" pitchFamily="18" charset="0"/>
                <a:cs typeface="Times New Roman" panose="02020603050405020304" pitchFamily="18" charset="0"/>
              </a:rPr>
              <a:t>t thế giới </a:t>
            </a:r>
            <a:r>
              <a:rPr lang="vi-VN" sz="2400">
                <a:latin typeface="Times New Roman" panose="02020603050405020304" pitchFamily="18" charset="0"/>
                <a:cs typeface="Times New Roman" panose="02020603050405020304" pitchFamily="18" charset="0"/>
              </a:rPr>
              <a:t>lúc bấy giờ, là “</a:t>
            </a:r>
            <a:r>
              <a:rPr lang="vi-VN" sz="2400" b="1">
                <a:solidFill>
                  <a:srgbClr val="FF0000"/>
                </a:solidFill>
                <a:latin typeface="Times New Roman" panose="02020603050405020304" pitchFamily="18" charset="0"/>
                <a:cs typeface="Times New Roman" panose="02020603050405020304" pitchFamily="18" charset="0"/>
              </a:rPr>
              <a:t>công xưởng của thế giới</a:t>
            </a:r>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540547" y="149945"/>
            <a:ext cx="2740868" cy="1843970"/>
          </a:xfrm>
          <a:prstGeom prst="rect">
            <a:avLst/>
          </a:prstGeom>
        </p:spPr>
      </p:pic>
      <p:pic>
        <p:nvPicPr>
          <p:cNvPr id="5" name="Picture 4"/>
          <p:cNvPicPr>
            <a:picLocks noChangeAspect="1"/>
          </p:cNvPicPr>
          <p:nvPr/>
        </p:nvPicPr>
        <p:blipFill>
          <a:blip r:embed="rId3"/>
          <a:stretch>
            <a:fillRect/>
          </a:stretch>
        </p:blipFill>
        <p:spPr>
          <a:xfrm>
            <a:off x="1293270" y="120220"/>
            <a:ext cx="2414788" cy="1903421"/>
          </a:xfrm>
          <a:prstGeom prst="rect">
            <a:avLst/>
          </a:prstGeom>
        </p:spPr>
      </p:pic>
      <p:pic>
        <p:nvPicPr>
          <p:cNvPr id="9" name="Picture 8"/>
          <p:cNvPicPr>
            <a:picLocks noChangeAspect="1"/>
          </p:cNvPicPr>
          <p:nvPr/>
        </p:nvPicPr>
        <p:blipFill>
          <a:blip r:embed="rId4"/>
          <a:stretch>
            <a:fillRect/>
          </a:stretch>
        </p:blipFill>
        <p:spPr>
          <a:xfrm>
            <a:off x="-55862" y="-116535"/>
            <a:ext cx="1066800" cy="1000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560"/>
        <p:cNvGrpSpPr/>
        <p:nvPr/>
      </p:nvGrpSpPr>
      <p:grpSpPr>
        <a:xfrm>
          <a:off x="0" y="0"/>
          <a:ext cx="0" cy="0"/>
          <a:chOff x="0" y="0"/>
          <a:chExt cx="0" cy="0"/>
        </a:xfrm>
      </p:grpSpPr>
      <p:sp>
        <p:nvSpPr>
          <p:cNvPr id="561" name="Google Shape;561;p23"/>
          <p:cNvSpPr/>
          <p:nvPr/>
        </p:nvSpPr>
        <p:spPr>
          <a:xfrm>
            <a:off x="1709420" y="1602740"/>
            <a:ext cx="6445250" cy="1797050"/>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lt2"/>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23"/>
          <p:cNvSpPr txBox="1">
            <a:spLocks noGrp="1"/>
          </p:cNvSpPr>
          <p:nvPr>
            <p:ph type="ctrTitle"/>
          </p:nvPr>
        </p:nvSpPr>
        <p:spPr>
          <a:xfrm rot="-182">
            <a:off x="2143109" y="1972355"/>
            <a:ext cx="5641236" cy="908396"/>
          </a:xfrm>
          <a:prstGeom prst="rect">
            <a:avLst/>
          </a:prstGeom>
        </p:spPr>
        <p:txBody>
          <a:bodyPr spcFirstLastPara="1" wrap="square" lIns="91425" tIns="91425" rIns="91425" bIns="91425" anchor="b" anchorCtr="0">
            <a:noAutofit/>
          </a:bodyPr>
          <a:lstStyle/>
          <a:p>
            <a:pPr lvl="0"/>
            <a:r>
              <a:rPr lang="en-US" sz="4400" b="1">
                <a:solidFill>
                  <a:schemeClr val="accent6">
                    <a:lumMod val="10000"/>
                  </a:schemeClr>
                </a:solidFill>
                <a:latin typeface="Times New Roman" panose="02020603050405020304" pitchFamily="18" charset="0"/>
                <a:cs typeface="Times New Roman" panose="02020603050405020304" pitchFamily="18" charset="0"/>
              </a:rPr>
              <a:t>Luyện tập – Vận dụng</a:t>
            </a:r>
            <a:endParaRPr lang="en-US" sz="4400" b="1">
              <a:solidFill>
                <a:schemeClr val="accent6">
                  <a:lumMod val="10000"/>
                </a:schemeClr>
              </a:solidFill>
              <a:latin typeface="Times New Roman" panose="02020603050405020304" pitchFamily="18" charset="0"/>
              <a:cs typeface="Times New Roman" panose="02020603050405020304" pitchFamily="18" charset="0"/>
            </a:endParaRPr>
          </a:p>
        </p:txBody>
      </p:sp>
      <p:grpSp>
        <p:nvGrpSpPr>
          <p:cNvPr id="578" name="Google Shape;578;p23"/>
          <p:cNvGrpSpPr/>
          <p:nvPr/>
        </p:nvGrpSpPr>
        <p:grpSpPr>
          <a:xfrm rot="889286">
            <a:off x="6908450" y="1210730"/>
            <a:ext cx="1912774" cy="1010181"/>
            <a:chOff x="5862862" y="867279"/>
            <a:chExt cx="1912829" cy="1010210"/>
          </a:xfrm>
        </p:grpSpPr>
        <p:sp>
          <p:nvSpPr>
            <p:cNvPr id="579" name="Google Shape;579;p23"/>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23"/>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8DB13E"/>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23"/>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23"/>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23"/>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23"/>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23"/>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23"/>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87" name="Google Shape;587;p23"/>
          <p:cNvSpPr/>
          <p:nvPr/>
        </p:nvSpPr>
        <p:spPr>
          <a:xfrm rot="-8665993">
            <a:off x="1398878" y="35686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31" name="Google Shape;631;p23"/>
          <p:cNvGrpSpPr/>
          <p:nvPr/>
        </p:nvGrpSpPr>
        <p:grpSpPr>
          <a:xfrm>
            <a:off x="1472476" y="2667421"/>
            <a:ext cx="1762332" cy="1404699"/>
            <a:chOff x="1292108" y="3397926"/>
            <a:chExt cx="1762332" cy="1404699"/>
          </a:xfrm>
        </p:grpSpPr>
        <p:sp>
          <p:nvSpPr>
            <p:cNvPr id="632" name="Google Shape;632;p23"/>
            <p:cNvSpPr/>
            <p:nvPr/>
          </p:nvSpPr>
          <p:spPr>
            <a:xfrm rot="-8665993">
              <a:off x="1220007" y="39184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F3483"/>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33" name="Google Shape;633;p23"/>
            <p:cNvGrpSpPr/>
            <p:nvPr/>
          </p:nvGrpSpPr>
          <p:grpSpPr>
            <a:xfrm rot="-7563">
              <a:off x="1959985" y="3986887"/>
              <a:ext cx="853625" cy="661631"/>
              <a:chOff x="1959411" y="3975074"/>
              <a:chExt cx="853623" cy="661629"/>
            </a:xfrm>
          </p:grpSpPr>
          <p:grpSp>
            <p:nvGrpSpPr>
              <p:cNvPr id="634" name="Google Shape;634;p23"/>
              <p:cNvGrpSpPr/>
              <p:nvPr/>
            </p:nvGrpSpPr>
            <p:grpSpPr>
              <a:xfrm rot="7493799">
                <a:off x="2664833" y="4448105"/>
                <a:ext cx="87059" cy="194512"/>
                <a:chOff x="3197462" y="129838"/>
                <a:chExt cx="465478" cy="1040001"/>
              </a:xfrm>
            </p:grpSpPr>
            <p:sp>
              <p:nvSpPr>
                <p:cNvPr id="635" name="Google Shape;635;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41" name="Google Shape;641;p23"/>
              <p:cNvGrpSpPr/>
              <p:nvPr/>
            </p:nvGrpSpPr>
            <p:grpSpPr>
              <a:xfrm rot="7493799">
                <a:off x="2342693" y="4223260"/>
                <a:ext cx="87059" cy="194512"/>
                <a:chOff x="3197462" y="129838"/>
                <a:chExt cx="465478" cy="1040001"/>
              </a:xfrm>
            </p:grpSpPr>
            <p:sp>
              <p:nvSpPr>
                <p:cNvPr id="642" name="Google Shape;642;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48" name="Google Shape;648;p23"/>
              <p:cNvGrpSpPr/>
              <p:nvPr/>
            </p:nvGrpSpPr>
            <p:grpSpPr>
              <a:xfrm rot="7493799">
                <a:off x="2020553" y="3998415"/>
                <a:ext cx="87059" cy="194512"/>
                <a:chOff x="3197462" y="129838"/>
                <a:chExt cx="465478" cy="1040001"/>
              </a:xfrm>
            </p:grpSpPr>
            <p:sp>
              <p:nvSpPr>
                <p:cNvPr id="649" name="Google Shape;649;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55" name="Google Shape;655;p23"/>
              <p:cNvGrpSpPr/>
              <p:nvPr/>
            </p:nvGrpSpPr>
            <p:grpSpPr>
              <a:xfrm rot="7493799">
                <a:off x="2577693" y="4194005"/>
                <a:ext cx="87059" cy="194512"/>
                <a:chOff x="3197462" y="129838"/>
                <a:chExt cx="465478" cy="1040001"/>
              </a:xfrm>
            </p:grpSpPr>
            <p:sp>
              <p:nvSpPr>
                <p:cNvPr id="656" name="Google Shape;656;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62" name="Google Shape;662;p23"/>
              <p:cNvGrpSpPr/>
              <p:nvPr/>
            </p:nvGrpSpPr>
            <p:grpSpPr>
              <a:xfrm rot="7493799">
                <a:off x="2255553" y="3969160"/>
                <a:ext cx="87059" cy="194512"/>
                <a:chOff x="3197462" y="129838"/>
                <a:chExt cx="465478" cy="1040001"/>
              </a:xfrm>
            </p:grpSpPr>
            <p:sp>
              <p:nvSpPr>
                <p:cNvPr id="663" name="Google Shape;663;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669" name="Google Shape;669;p23"/>
            <p:cNvGrpSpPr/>
            <p:nvPr/>
          </p:nvGrpSpPr>
          <p:grpSpPr>
            <a:xfrm rot="7487173">
              <a:off x="1699197" y="3786819"/>
              <a:ext cx="87055" cy="194505"/>
              <a:chOff x="3197462" y="129838"/>
              <a:chExt cx="465478" cy="1040001"/>
            </a:xfrm>
          </p:grpSpPr>
          <p:sp>
            <p:nvSpPr>
              <p:cNvPr id="670" name="Google Shape;670;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76" name="Google Shape;676;p23"/>
            <p:cNvGrpSpPr/>
            <p:nvPr/>
          </p:nvGrpSpPr>
          <p:grpSpPr>
            <a:xfrm rot="7487173">
              <a:off x="1934133" y="3757053"/>
              <a:ext cx="87055" cy="194505"/>
              <a:chOff x="3197462" y="129838"/>
              <a:chExt cx="465478" cy="1040001"/>
            </a:xfrm>
          </p:grpSpPr>
          <p:sp>
            <p:nvSpPr>
              <p:cNvPr id="677" name="Google Shape;677;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83" name="Google Shape;683;p23"/>
            <p:cNvGrpSpPr/>
            <p:nvPr/>
          </p:nvGrpSpPr>
          <p:grpSpPr>
            <a:xfrm rot="7487173">
              <a:off x="1611504" y="3532909"/>
              <a:ext cx="87055" cy="194505"/>
              <a:chOff x="3197462" y="129838"/>
              <a:chExt cx="465478" cy="1040001"/>
            </a:xfrm>
          </p:grpSpPr>
          <p:sp>
            <p:nvSpPr>
              <p:cNvPr id="684" name="Google Shape;684;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157"/>
        <p:cNvGrpSpPr/>
        <p:nvPr/>
      </p:nvGrpSpPr>
      <p:grpSpPr>
        <a:xfrm>
          <a:off x="0" y="0"/>
          <a:ext cx="0" cy="0"/>
          <a:chOff x="0" y="0"/>
          <a:chExt cx="0" cy="0"/>
        </a:xfrm>
      </p:grpSpPr>
      <p:grpSp>
        <p:nvGrpSpPr>
          <p:cNvPr id="1158" name="Google Shape;1158;p27"/>
          <p:cNvGrpSpPr/>
          <p:nvPr/>
        </p:nvGrpSpPr>
        <p:grpSpPr>
          <a:xfrm>
            <a:off x="1966944" y="49159"/>
            <a:ext cx="5930106" cy="1251496"/>
            <a:chOff x="1966944" y="49159"/>
            <a:chExt cx="5930106" cy="1251496"/>
          </a:xfrm>
        </p:grpSpPr>
        <p:sp>
          <p:nvSpPr>
            <p:cNvPr id="1159" name="Google Shape;1159;p27"/>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27"/>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7"/>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71" name="Picture 70"/>
          <p:cNvPicPr>
            <a:picLocks noChangeAspect="1"/>
          </p:cNvPicPr>
          <p:nvPr/>
        </p:nvPicPr>
        <p:blipFill rotWithShape="1">
          <a:blip r:embed="rId1">
            <a:extLst>
              <a:ext uri="{BEBA8EAE-BF5A-486C-A8C5-ECC9F3942E4B}">
                <a14:imgProps xmlns:a14="http://schemas.microsoft.com/office/drawing/2010/main">
                  <a14:imgLayer r:embed="rId2">
                    <a14:imgEffect>
                      <a14:backgroundRemoval t="10000" b="97750" l="49750" r="97250"/>
                    </a14:imgEffect>
                  </a14:imgLayer>
                </a14:imgProps>
              </a:ext>
            </a:extLst>
          </a:blip>
          <a:srcRect l="53972" t="11015" r="5405"/>
          <a:stretch>
            <a:fillRect/>
          </a:stretch>
        </p:blipFill>
        <p:spPr>
          <a:xfrm>
            <a:off x="7102044" y="2643809"/>
            <a:ext cx="1564522" cy="2297250"/>
          </a:xfrm>
          <a:prstGeom prst="rect">
            <a:avLst/>
          </a:prstGeom>
        </p:spPr>
      </p:pic>
      <p:sp>
        <p:nvSpPr>
          <p:cNvPr id="12" name="Google Shape;1162;p27"/>
          <p:cNvSpPr txBox="1">
            <a:spLocks noGrp="1"/>
          </p:cNvSpPr>
          <p:nvPr>
            <p:ph type="title"/>
          </p:nvPr>
        </p:nvSpPr>
        <p:spPr>
          <a:prstGeom prst="rect">
            <a:avLst/>
          </a:prstGeom>
        </p:spPr>
        <p:txBody>
          <a:bodyPr/>
          <a:lstStyle/>
          <a:p>
            <a:pPr lvl="0"/>
            <a:r>
              <a:rPr lang="en-GB"/>
              <a:t>Luyện tập</a:t>
            </a:r>
            <a:endParaRPr lang="en-GB"/>
          </a:p>
        </p:txBody>
      </p:sp>
      <p:sp>
        <p:nvSpPr>
          <p:cNvPr id="9" name="TextBox 8"/>
          <p:cNvSpPr txBox="1"/>
          <p:nvPr/>
        </p:nvSpPr>
        <p:spPr>
          <a:xfrm>
            <a:off x="864870" y="1770380"/>
            <a:ext cx="7945120" cy="1602740"/>
          </a:xfrm>
          <a:prstGeom prst="rect">
            <a:avLst/>
          </a:prstGeom>
          <a:noFill/>
        </p:spPr>
        <p:txBody>
          <a:bodyPr wrap="square" rtlCol="0">
            <a:noAutofit/>
          </a:bodyPr>
          <a:p>
            <a:r>
              <a:rPr lang="en-US" sz="2100" dirty="0">
                <a:latin typeface="Times New Roman" panose="02020603050405020304" pitchFamily="18" charset="0"/>
                <a:cs typeface="Times New Roman" panose="02020603050405020304" pitchFamily="18" charset="0"/>
              </a:rPr>
              <a:t>1</a:t>
            </a:r>
            <a:r>
              <a:rPr lang="en-US" sz="2100" i="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Cách mạng công nghiệp diễn ra đầu tiên trong ngành nào?</a:t>
            </a:r>
            <a:endParaRPr lang="en-US" sz="2100" dirty="0">
              <a:latin typeface="Times New Roman" panose="02020603050405020304" pitchFamily="18" charset="0"/>
              <a:cs typeface="Times New Roman" panose="02020603050405020304" pitchFamily="18" charset="0"/>
            </a:endParaRPr>
          </a:p>
          <a:p>
            <a:pPr marL="514350" indent="-514350">
              <a:buAutoNum type="alphaUcPeriod"/>
            </a:pPr>
            <a:r>
              <a:rPr lang="en-US" sz="2100" dirty="0">
                <a:latin typeface="Times New Roman" panose="02020603050405020304" pitchFamily="18" charset="0"/>
                <a:cs typeface="Times New Roman" panose="02020603050405020304" pitchFamily="18" charset="0"/>
              </a:rPr>
              <a:t>Ngành luyện kim.</a:t>
            </a:r>
            <a:endParaRPr lang="en-US" sz="2100" dirty="0">
              <a:latin typeface="Times New Roman" panose="02020603050405020304" pitchFamily="18" charset="0"/>
              <a:cs typeface="Times New Roman" panose="02020603050405020304" pitchFamily="18" charset="0"/>
            </a:endParaRPr>
          </a:p>
          <a:p>
            <a:pPr marL="514350" indent="-514350">
              <a:buAutoNum type="alphaUcPeriod"/>
            </a:pPr>
            <a:r>
              <a:rPr lang="en-US" sz="2100" dirty="0">
                <a:latin typeface="Times New Roman" panose="02020603050405020304" pitchFamily="18" charset="0"/>
                <a:cs typeface="Times New Roman" panose="02020603050405020304" pitchFamily="18" charset="0"/>
              </a:rPr>
              <a:t>Ngành dệt.</a:t>
            </a:r>
            <a:endParaRPr lang="en-US" sz="2100" dirty="0">
              <a:latin typeface="Times New Roman" panose="02020603050405020304" pitchFamily="18" charset="0"/>
              <a:cs typeface="Times New Roman" panose="02020603050405020304" pitchFamily="18" charset="0"/>
            </a:endParaRPr>
          </a:p>
          <a:p>
            <a:pPr marL="514350" indent="-514350">
              <a:buAutoNum type="alphaUcPeriod"/>
            </a:pPr>
            <a:r>
              <a:rPr lang="en-US" sz="2100" dirty="0">
                <a:latin typeface="Times New Roman" panose="02020603050405020304" pitchFamily="18" charset="0"/>
                <a:cs typeface="Times New Roman" panose="02020603050405020304" pitchFamily="18" charset="0"/>
              </a:rPr>
              <a:t>Ngành vận tải.</a:t>
            </a:r>
            <a:endParaRPr lang="en-US" sz="2100" dirty="0">
              <a:latin typeface="Times New Roman" panose="02020603050405020304" pitchFamily="18" charset="0"/>
              <a:cs typeface="Times New Roman" panose="02020603050405020304" pitchFamily="18" charset="0"/>
            </a:endParaRPr>
          </a:p>
          <a:p>
            <a:pPr marL="514350" indent="-514350">
              <a:buAutoNum type="alphaUcPeriod"/>
            </a:pPr>
            <a:r>
              <a:rPr lang="en-US" sz="2100" dirty="0">
                <a:latin typeface="Times New Roman" panose="02020603050405020304" pitchFamily="18" charset="0"/>
                <a:cs typeface="Times New Roman" panose="02020603050405020304" pitchFamily="18" charset="0"/>
              </a:rPr>
              <a:t>Ngành khai mỏ.</a:t>
            </a:r>
            <a:endParaRPr lang="en-US" sz="2100" dirty="0">
              <a:latin typeface="Times New Roman" panose="02020603050405020304" pitchFamily="18" charset="0"/>
              <a:cs typeface="Times New Roman" panose="02020603050405020304" pitchFamily="18" charset="0"/>
            </a:endParaRPr>
          </a:p>
          <a:p>
            <a:pPr marL="514350" indent="-514350">
              <a:buAutoNum type="alphaUcPeriod"/>
            </a:pPr>
            <a:endParaRPr lang="en-US" sz="2100" dirty="0">
              <a:latin typeface="Times New Roman" panose="02020603050405020304" pitchFamily="18" charset="0"/>
              <a:cs typeface="Times New Roman" panose="02020603050405020304" pitchFamily="18" charset="0"/>
            </a:endParaRPr>
          </a:p>
          <a:p>
            <a:pPr marL="514350" indent="-514350">
              <a:buAutoNum type="alphaUcPeriod"/>
            </a:pPr>
            <a:endParaRPr lang="en-US" sz="2100" dirty="0">
              <a:latin typeface="Times New Roman" panose="02020603050405020304" pitchFamily="18" charset="0"/>
              <a:cs typeface="Times New Roman" panose="02020603050405020304" pitchFamily="18" charset="0"/>
            </a:endParaRPr>
          </a:p>
          <a:p>
            <a:pPr marL="514350" indent="-514350">
              <a:buAutoNum type="alphaUcPeriod"/>
            </a:pPr>
            <a:endParaRPr lang="en-US" sz="2100" dirty="0">
              <a:latin typeface="Times New Roman" panose="02020603050405020304" pitchFamily="18" charset="0"/>
              <a:cs typeface="Times New Roman" panose="02020603050405020304" pitchFamily="18" charset="0"/>
            </a:endParaRPr>
          </a:p>
        </p:txBody>
      </p:sp>
      <p:sp>
        <p:nvSpPr>
          <p:cNvPr id="2" name="Oval 1"/>
          <p:cNvSpPr/>
          <p:nvPr/>
        </p:nvSpPr>
        <p:spPr>
          <a:xfrm>
            <a:off x="864788" y="2437765"/>
            <a:ext cx="400050" cy="400050"/>
          </a:xfrm>
          <a:prstGeom prst="ellipse">
            <a:avLst/>
          </a:prstGeom>
        </p:spPr>
        <p:style>
          <a:lnRef idx="2">
            <a:schemeClr val="accent1"/>
          </a:lnRef>
          <a:fillRef idx="0">
            <a:srgbClr val="FFFFFF"/>
          </a:fillRef>
          <a:effectRef idx="0">
            <a:srgbClr val="FFFFFF"/>
          </a:effectRef>
          <a:fontRef idx="minor">
            <a:schemeClr val="dk1"/>
          </a:fontRef>
        </p:style>
        <p:txBody>
          <a:bodyPr rtlCol="0" anchor="ctr"/>
          <a:p>
            <a:pPr algn="ctr"/>
            <a:endParaRPr lang="en-US" sz="10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157"/>
        <p:cNvGrpSpPr/>
        <p:nvPr/>
      </p:nvGrpSpPr>
      <p:grpSpPr>
        <a:xfrm>
          <a:off x="0" y="0"/>
          <a:ext cx="0" cy="0"/>
          <a:chOff x="0" y="0"/>
          <a:chExt cx="0" cy="0"/>
        </a:xfrm>
      </p:grpSpPr>
      <p:grpSp>
        <p:nvGrpSpPr>
          <p:cNvPr id="1158" name="Google Shape;1158;p27"/>
          <p:cNvGrpSpPr/>
          <p:nvPr/>
        </p:nvGrpSpPr>
        <p:grpSpPr>
          <a:xfrm>
            <a:off x="1966944" y="49159"/>
            <a:ext cx="5930106" cy="1251496"/>
            <a:chOff x="1966944" y="49159"/>
            <a:chExt cx="5930106" cy="1251496"/>
          </a:xfrm>
        </p:grpSpPr>
        <p:sp>
          <p:nvSpPr>
            <p:cNvPr id="1159" name="Google Shape;1159;p27"/>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27"/>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7"/>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71" name="Picture 70"/>
          <p:cNvPicPr>
            <a:picLocks noChangeAspect="1"/>
          </p:cNvPicPr>
          <p:nvPr/>
        </p:nvPicPr>
        <p:blipFill rotWithShape="1">
          <a:blip r:embed="rId1">
            <a:extLst>
              <a:ext uri="{BEBA8EAE-BF5A-486C-A8C5-ECC9F3942E4B}">
                <a14:imgProps xmlns:a14="http://schemas.microsoft.com/office/drawing/2010/main">
                  <a14:imgLayer r:embed="rId2">
                    <a14:imgEffect>
                      <a14:backgroundRemoval t="10000" b="97750" l="49750" r="97250"/>
                    </a14:imgEffect>
                  </a14:imgLayer>
                </a14:imgProps>
              </a:ext>
            </a:extLst>
          </a:blip>
          <a:srcRect l="53972" t="11015" r="5405"/>
          <a:stretch>
            <a:fillRect/>
          </a:stretch>
        </p:blipFill>
        <p:spPr>
          <a:xfrm>
            <a:off x="7102044" y="2643809"/>
            <a:ext cx="1564522" cy="2297250"/>
          </a:xfrm>
          <a:prstGeom prst="rect">
            <a:avLst/>
          </a:prstGeom>
        </p:spPr>
      </p:pic>
      <p:sp>
        <p:nvSpPr>
          <p:cNvPr id="12" name="Google Shape;1162;p27"/>
          <p:cNvSpPr txBox="1">
            <a:spLocks noGrp="1"/>
          </p:cNvSpPr>
          <p:nvPr>
            <p:ph type="title"/>
          </p:nvPr>
        </p:nvSpPr>
        <p:spPr>
          <a:prstGeom prst="rect">
            <a:avLst/>
          </a:prstGeom>
        </p:spPr>
        <p:txBody>
          <a:bodyPr/>
          <a:lstStyle/>
          <a:p>
            <a:pPr lvl="0"/>
            <a:r>
              <a:rPr lang="en-GB"/>
              <a:t>Luyện tập</a:t>
            </a:r>
            <a:endParaRPr lang="en-GB"/>
          </a:p>
        </p:txBody>
      </p:sp>
      <p:sp>
        <p:nvSpPr>
          <p:cNvPr id="3" name="TextBox 8"/>
          <p:cNvSpPr txBox="1"/>
          <p:nvPr/>
        </p:nvSpPr>
        <p:spPr>
          <a:xfrm>
            <a:off x="721360" y="1487170"/>
            <a:ext cx="7945120" cy="2169160"/>
          </a:xfrm>
          <a:prstGeom prst="rect">
            <a:avLst/>
          </a:prstGeom>
          <a:noFill/>
        </p:spPr>
        <p:txBody>
          <a:bodyPr wrap="square" rtlCol="0">
            <a:noAutofit/>
          </a:bodyPr>
          <a:p>
            <a:r>
              <a:rPr lang="en-US" sz="2100" dirty="0">
                <a:latin typeface="Times New Roman" panose="02020603050405020304" pitchFamily="18" charset="0"/>
                <a:cs typeface="Times New Roman" panose="02020603050405020304" pitchFamily="18" charset="0"/>
              </a:rPr>
              <a:t>2</a:t>
            </a:r>
            <a:r>
              <a:rPr lang="en-US" sz="2100" i="1" dirty="0">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“Người đã nhân lên gấp bội sức mạnh con người” </a:t>
            </a:r>
            <a:r>
              <a:rPr lang="en-US" sz="2100" dirty="0">
                <a:latin typeface="Times New Roman" panose="02020603050405020304" pitchFamily="18" charset="0"/>
                <a:cs typeface="Times New Roman" panose="02020603050405020304" pitchFamily="18" charset="0"/>
              </a:rPr>
              <a:t>ông là ai?.</a:t>
            </a:r>
            <a:endParaRPr lang="en-US" sz="2100" dirty="0">
              <a:latin typeface="Times New Roman" panose="02020603050405020304" pitchFamily="18" charset="0"/>
              <a:cs typeface="Times New Roman" panose="02020603050405020304" pitchFamily="18" charset="0"/>
            </a:endParaRPr>
          </a:p>
          <a:p>
            <a:pPr marL="514350" indent="-514350">
              <a:buAutoNum type="alphaUcPeriod"/>
            </a:pPr>
            <a:r>
              <a:rPr lang="en-US" sz="2100" dirty="0">
                <a:latin typeface="Times New Roman" panose="02020603050405020304" pitchFamily="18" charset="0"/>
                <a:cs typeface="Times New Roman" panose="02020603050405020304" pitchFamily="18" charset="0"/>
              </a:rPr>
              <a:t>Giêm Oát.</a:t>
            </a:r>
            <a:endParaRPr lang="en-US" sz="2100" dirty="0">
              <a:latin typeface="Times New Roman" panose="02020603050405020304" pitchFamily="18" charset="0"/>
              <a:cs typeface="Times New Roman" panose="02020603050405020304" pitchFamily="18" charset="0"/>
            </a:endParaRPr>
          </a:p>
          <a:p>
            <a:pPr marL="514350" indent="-514350">
              <a:buAutoNum type="alphaUcPeriod"/>
            </a:pPr>
            <a:r>
              <a:rPr lang="en-US" sz="2100" dirty="0">
                <a:latin typeface="Times New Roman" panose="02020603050405020304" pitchFamily="18" charset="0"/>
                <a:cs typeface="Times New Roman" panose="02020603050405020304" pitchFamily="18" charset="0"/>
              </a:rPr>
              <a:t>R. Ác-rai.</a:t>
            </a:r>
            <a:endParaRPr lang="en-US" sz="2100" dirty="0">
              <a:latin typeface="Times New Roman" panose="02020603050405020304" pitchFamily="18" charset="0"/>
              <a:cs typeface="Times New Roman" panose="02020603050405020304" pitchFamily="18" charset="0"/>
            </a:endParaRPr>
          </a:p>
          <a:p>
            <a:pPr marL="514350" indent="-514350">
              <a:buAutoNum type="alphaUcPeriod"/>
            </a:pPr>
            <a:r>
              <a:rPr lang="en-US" sz="2100" dirty="0">
                <a:latin typeface="Times New Roman" panose="02020603050405020304" pitchFamily="18" charset="0"/>
                <a:cs typeface="Times New Roman" panose="02020603050405020304" pitchFamily="18" charset="0"/>
              </a:rPr>
              <a:t>E. Các- rai.</a:t>
            </a:r>
            <a:endParaRPr lang="en-US" sz="2100" dirty="0">
              <a:latin typeface="Times New Roman" panose="02020603050405020304" pitchFamily="18" charset="0"/>
              <a:cs typeface="Times New Roman" panose="02020603050405020304" pitchFamily="18" charset="0"/>
            </a:endParaRPr>
          </a:p>
          <a:p>
            <a:pPr marL="514350" indent="-514350">
              <a:buAutoNum type="alphaUcPeriod"/>
            </a:pPr>
            <a:r>
              <a:rPr lang="en-US" sz="2100" dirty="0">
                <a:latin typeface="Times New Roman" panose="02020603050405020304" pitchFamily="18" charset="0"/>
                <a:cs typeface="Times New Roman" panose="02020603050405020304" pitchFamily="18" charset="0"/>
              </a:rPr>
              <a:t>Xti-phen-xen.</a:t>
            </a:r>
            <a:endParaRPr lang="en-US" sz="2100" dirty="0">
              <a:latin typeface="Times New Roman" panose="02020603050405020304" pitchFamily="18" charset="0"/>
              <a:cs typeface="Times New Roman" panose="02020603050405020304" pitchFamily="18" charset="0"/>
            </a:endParaRPr>
          </a:p>
          <a:p>
            <a:pPr marL="514350" indent="-514350">
              <a:buAutoNum type="alphaUcPeriod"/>
            </a:pPr>
            <a:endParaRPr lang="en-US" sz="2100" dirty="0">
              <a:latin typeface="Times New Roman" panose="02020603050405020304" pitchFamily="18" charset="0"/>
              <a:cs typeface="Times New Roman" panose="02020603050405020304" pitchFamily="18" charset="0"/>
            </a:endParaRPr>
          </a:p>
          <a:p>
            <a:pPr marL="514350" indent="-514350">
              <a:buAutoNum type="alphaUcPeriod"/>
            </a:pPr>
            <a:endParaRPr lang="en-US" sz="2100" dirty="0">
              <a:latin typeface="Times New Roman" panose="02020603050405020304" pitchFamily="18" charset="0"/>
              <a:cs typeface="Times New Roman" panose="02020603050405020304" pitchFamily="18" charset="0"/>
            </a:endParaRPr>
          </a:p>
        </p:txBody>
      </p:sp>
      <p:sp>
        <p:nvSpPr>
          <p:cNvPr id="5" name="Oval 4"/>
          <p:cNvSpPr/>
          <p:nvPr/>
        </p:nvSpPr>
        <p:spPr>
          <a:xfrm>
            <a:off x="721360" y="1797685"/>
            <a:ext cx="400050" cy="387350"/>
          </a:xfrm>
          <a:prstGeom prst="ellipse">
            <a:avLst/>
          </a:prstGeom>
        </p:spPr>
        <p:style>
          <a:lnRef idx="2">
            <a:schemeClr val="accent1"/>
          </a:lnRef>
          <a:fillRef idx="0">
            <a:srgbClr val="FFFFFF"/>
          </a:fillRef>
          <a:effectRef idx="0">
            <a:srgbClr val="FFFFFF"/>
          </a:effectRef>
          <a:fontRef idx="minor">
            <a:schemeClr val="dk1"/>
          </a:fontRef>
        </p:style>
        <p:txBody>
          <a:bodyPr rtlCol="0" anchor="ctr"/>
          <a:p>
            <a:pPr algn="ctr"/>
            <a:endParaRPr lang="en-US" sz="105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500"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157"/>
        <p:cNvGrpSpPr/>
        <p:nvPr/>
      </p:nvGrpSpPr>
      <p:grpSpPr>
        <a:xfrm>
          <a:off x="0" y="0"/>
          <a:ext cx="0" cy="0"/>
          <a:chOff x="0" y="0"/>
          <a:chExt cx="0" cy="0"/>
        </a:xfrm>
      </p:grpSpPr>
      <p:grpSp>
        <p:nvGrpSpPr>
          <p:cNvPr id="1158" name="Google Shape;1158;p27"/>
          <p:cNvGrpSpPr/>
          <p:nvPr/>
        </p:nvGrpSpPr>
        <p:grpSpPr>
          <a:xfrm>
            <a:off x="1966944" y="49159"/>
            <a:ext cx="5930106" cy="1251496"/>
            <a:chOff x="1966944" y="49159"/>
            <a:chExt cx="5930106" cy="1251496"/>
          </a:xfrm>
        </p:grpSpPr>
        <p:sp>
          <p:nvSpPr>
            <p:cNvPr id="1159" name="Google Shape;1159;p27"/>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27"/>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7"/>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Rectangle 3"/>
          <p:cNvSpPr/>
          <p:nvPr/>
        </p:nvSpPr>
        <p:spPr>
          <a:xfrm>
            <a:off x="894209" y="1046260"/>
            <a:ext cx="7002841" cy="1532727"/>
          </a:xfrm>
          <a:prstGeom prst="rect">
            <a:avLst/>
          </a:prstGeom>
        </p:spPr>
        <p:txBody>
          <a:bodyPr wrap="square">
            <a:spAutoFit/>
          </a:bodyPr>
          <a:lstStyle/>
          <a:p>
            <a:pPr algn="just">
              <a:lnSpc>
                <a:spcPct val="130000"/>
              </a:lnSpc>
            </a:pPr>
            <a:r>
              <a:rPr lang="en-US" sz="2400" b="1">
                <a:latin typeface="Times New Roman" panose="02020603050405020304" pitchFamily="18" charset="0"/>
                <a:cs typeface="Times New Roman" panose="02020603050405020304" pitchFamily="18" charset="0"/>
              </a:rPr>
              <a:t>Bài tập </a:t>
            </a:r>
            <a:r>
              <a:rPr lang="vi-VN" sz="2400" b="1">
                <a:latin typeface="Times New Roman" panose="02020603050405020304" pitchFamily="18" charset="0"/>
                <a:cs typeface="Times New Roman" panose="02020603050405020304" pitchFamily="18" charset="0"/>
              </a:rPr>
              <a:t>2. </a:t>
            </a:r>
            <a:r>
              <a:rPr lang="vi-VN" sz="2400">
                <a:latin typeface="Times New Roman" panose="02020603050405020304" pitchFamily="18" charset="0"/>
                <a:cs typeface="Times New Roman" panose="02020603050405020304" pitchFamily="18" charset="0"/>
              </a:rPr>
              <a:t>Có ý kiến cho rằng “ Xã hội loài người chuyển từ văn minh nông nghiệp sang văn minh công nghiệp”. </a:t>
            </a:r>
            <a:r>
              <a:rPr lang="en-US" sz="2400">
                <a:latin typeface="Times New Roman" panose="02020603050405020304" pitchFamily="18" charset="0"/>
                <a:cs typeface="Times New Roman" panose="02020603050405020304" pitchFamily="18" charset="0"/>
              </a:rPr>
              <a:t>Em có đồng ý với ý kiến đó không? Vì sao? </a:t>
            </a:r>
            <a:endParaRPr lang="en-US" sz="2400">
              <a:latin typeface="Times New Roman" panose="02020603050405020304" pitchFamily="18" charset="0"/>
              <a:cs typeface="Times New Roman" panose="02020603050405020304" pitchFamily="18" charset="0"/>
            </a:endParaRPr>
          </a:p>
        </p:txBody>
      </p:sp>
      <p:pic>
        <p:nvPicPr>
          <p:cNvPr id="71" name="Picture 70"/>
          <p:cNvPicPr>
            <a:picLocks noChangeAspect="1"/>
          </p:cNvPicPr>
          <p:nvPr/>
        </p:nvPicPr>
        <p:blipFill rotWithShape="1">
          <a:blip r:embed="rId1">
            <a:extLst>
              <a:ext uri="{BEBA8EAE-BF5A-486C-A8C5-ECC9F3942E4B}">
                <a14:imgProps xmlns:a14="http://schemas.microsoft.com/office/drawing/2010/main">
                  <a14:imgLayer r:embed="rId2">
                    <a14:imgEffect>
                      <a14:backgroundRemoval t="10000" b="97750" l="49750" r="97250"/>
                    </a14:imgEffect>
                  </a14:imgLayer>
                </a14:imgProps>
              </a:ext>
            </a:extLst>
          </a:blip>
          <a:srcRect l="53972" t="11015" r="5405"/>
          <a:stretch>
            <a:fillRect/>
          </a:stretch>
        </p:blipFill>
        <p:spPr>
          <a:xfrm>
            <a:off x="7445002" y="2157423"/>
            <a:ext cx="1609577" cy="2363407"/>
          </a:xfrm>
          <a:prstGeom prst="rect">
            <a:avLst/>
          </a:prstGeom>
        </p:spPr>
      </p:pic>
      <p:sp>
        <p:nvSpPr>
          <p:cNvPr id="9" name="Rectangle 8"/>
          <p:cNvSpPr/>
          <p:nvPr/>
        </p:nvSpPr>
        <p:spPr>
          <a:xfrm>
            <a:off x="894209" y="2578987"/>
            <a:ext cx="6108171" cy="2492990"/>
          </a:xfrm>
          <a:prstGeom prst="rect">
            <a:avLst/>
          </a:prstGeom>
        </p:spPr>
        <p:txBody>
          <a:bodyPr wrap="square">
            <a:spAutoFit/>
          </a:bodyPr>
          <a:lstStyle/>
          <a:p>
            <a:pPr algn="just">
              <a:lnSpc>
                <a:spcPct val="130000"/>
              </a:lnSpc>
            </a:pPr>
            <a:r>
              <a:rPr lang="en-US" sz="2400" b="1">
                <a:latin typeface="Times New Roman" panose="02020603050405020304" pitchFamily="18" charset="0"/>
                <a:cs typeface="Times New Roman" panose="02020603050405020304" pitchFamily="18" charset="0"/>
              </a:rPr>
              <a:t>Đ</a:t>
            </a:r>
            <a:r>
              <a:rPr lang="vi-VN" sz="2400" b="1">
                <a:latin typeface="Times New Roman" panose="02020603050405020304" pitchFamily="18" charset="0"/>
                <a:cs typeface="Times New Roman" panose="02020603050405020304" pitchFamily="18" charset="0"/>
              </a:rPr>
              <a:t>ồng ý </a:t>
            </a:r>
            <a:r>
              <a:rPr lang="vi-VN" sz="2400">
                <a:latin typeface="Times New Roman" panose="02020603050405020304" pitchFamily="18" charset="0"/>
                <a:cs typeface="Times New Roman" panose="02020603050405020304" pitchFamily="18" charset="0"/>
              </a:rPr>
              <a:t>với ý kiến đó, </a:t>
            </a:r>
            <a:r>
              <a:rPr lang="en-US" sz="2400">
                <a:latin typeface="Times New Roman" panose="02020603050405020304" pitchFamily="18" charset="0"/>
                <a:cs typeface="Times New Roman" panose="02020603050405020304" pitchFamily="18" charset="0"/>
              </a:rPr>
              <a:t>vì</a:t>
            </a:r>
            <a:r>
              <a:rPr lang="vi-VN" sz="2400">
                <a:latin typeface="Times New Roman" panose="02020603050405020304" pitchFamily="18" charset="0"/>
                <a:cs typeface="Times New Roman" panose="02020603050405020304" pitchFamily="18" charset="0"/>
              </a:rPr>
              <a:t>: Những thành tựu của cuộc cách mạng công nghiệp đã làm thay đổi căn bản quá trình Bộ mặt của các nước tư bản thay đổi với nhiều khu công nghiệp và các thành phố lớn mọc lên.</a:t>
            </a:r>
            <a:endParaRPr lang="en-US" sz="2400">
              <a:latin typeface="Times New Roman" panose="02020603050405020304" pitchFamily="18" charset="0"/>
              <a:cs typeface="Times New Roman" panose="02020603050405020304" pitchFamily="18" charset="0"/>
            </a:endParaRPr>
          </a:p>
        </p:txBody>
      </p:sp>
      <p:sp>
        <p:nvSpPr>
          <p:cNvPr id="11" name="Google Shape;1162;p27"/>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lt1"/>
                </a:solidFill>
                <a:latin typeface="Times New Roman" panose="02020603050405020304" pitchFamily="18" charset="0"/>
                <a:cs typeface="Times New Roman" panose="02020603050405020304" pitchFamily="18" charset="0"/>
              </a:rPr>
              <a:t>Luyện tập</a:t>
            </a:r>
            <a:endParaRPr b="1">
              <a:solidFill>
                <a:schemeClr val="l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693"/>
        <p:cNvGrpSpPr/>
        <p:nvPr/>
      </p:nvGrpSpPr>
      <p:grpSpPr>
        <a:xfrm>
          <a:off x="0" y="0"/>
          <a:ext cx="0" cy="0"/>
          <a:chOff x="0" y="0"/>
          <a:chExt cx="0" cy="0"/>
        </a:xfrm>
      </p:grpSpPr>
      <p:sp>
        <p:nvSpPr>
          <p:cNvPr id="694" name="Google Shape;694;p24"/>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F3483"/>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24"/>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24"/>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24"/>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lt1"/>
                </a:solidFill>
                <a:latin typeface="Times New Roman" panose="02020603050405020304" pitchFamily="18" charset="0"/>
                <a:cs typeface="Times New Roman" panose="02020603050405020304" pitchFamily="18" charset="0"/>
              </a:rPr>
              <a:t>Gợi ý sản phẩm</a:t>
            </a:r>
            <a:endParaRPr b="1">
              <a:solidFill>
                <a:schemeClr val="lt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361501" y="1152846"/>
            <a:ext cx="4599297" cy="3773341"/>
          </a:xfrm>
          <a:prstGeom prst="rect">
            <a:avLst/>
          </a:prstGeom>
        </p:spPr>
        <p:txBody>
          <a:bodyPr wrap="square">
            <a:spAutoFit/>
          </a:bodyPr>
          <a:lstStyle/>
          <a:p>
            <a:pPr algn="just">
              <a:lnSpc>
                <a:spcPct val="130000"/>
              </a:lnSpc>
            </a:pPr>
            <a:r>
              <a:rPr lang="en-US" sz="2300">
                <a:latin typeface="Times New Roman" panose="02020603050405020304" pitchFamily="18" charset="0"/>
                <a:cs typeface="Times New Roman" panose="02020603050405020304" pitchFamily="18" charset="0"/>
              </a:rPr>
              <a:t>- </a:t>
            </a:r>
            <a:r>
              <a:rPr lang="vi-VN" sz="2300">
                <a:latin typeface="Times New Roman" panose="02020603050405020304" pitchFamily="18" charset="0"/>
                <a:cs typeface="Times New Roman" panose="02020603050405020304" pitchFamily="18" charset="0"/>
              </a:rPr>
              <a:t>Lĩnh vực công nghiệp, giao thông vận tải…</a:t>
            </a:r>
            <a:endParaRPr lang="vi-VN" sz="2300">
              <a:latin typeface="Times New Roman" panose="02020603050405020304" pitchFamily="18" charset="0"/>
              <a:cs typeface="Times New Roman" panose="02020603050405020304" pitchFamily="18" charset="0"/>
            </a:endParaRPr>
          </a:p>
          <a:p>
            <a:pPr algn="just">
              <a:lnSpc>
                <a:spcPct val="130000"/>
              </a:lnSpc>
            </a:pPr>
            <a:r>
              <a:rPr lang="en-US" sz="2300">
                <a:latin typeface="Times New Roman" panose="02020603050405020304" pitchFamily="18" charset="0"/>
                <a:cs typeface="Times New Roman" panose="02020603050405020304" pitchFamily="18" charset="0"/>
              </a:rPr>
              <a:t>- </a:t>
            </a:r>
            <a:r>
              <a:rPr lang="vi-VN" sz="2300">
                <a:latin typeface="Times New Roman" panose="02020603050405020304" pitchFamily="18" charset="0"/>
                <a:cs typeface="Times New Roman" panose="02020603050405020304" pitchFamily="18" charset="0"/>
              </a:rPr>
              <a:t>Máy kéo sợi Gien-ni, máy hơi nước, đoàn tàu đầu tiên chạy trên đường sắt</a:t>
            </a:r>
            <a:r>
              <a:rPr lang="en-US" sz="2300">
                <a:latin typeface="Times New Roman" panose="02020603050405020304" pitchFamily="18" charset="0"/>
                <a:cs typeface="Times New Roman" panose="02020603050405020304" pitchFamily="18" charset="0"/>
              </a:rPr>
              <a:t>.</a:t>
            </a:r>
            <a:endParaRPr lang="vi-VN" sz="2300">
              <a:latin typeface="Times New Roman" panose="02020603050405020304" pitchFamily="18" charset="0"/>
              <a:cs typeface="Times New Roman" panose="02020603050405020304" pitchFamily="18" charset="0"/>
            </a:endParaRPr>
          </a:p>
          <a:p>
            <a:pPr algn="just">
              <a:lnSpc>
                <a:spcPct val="130000"/>
              </a:lnSpc>
            </a:pPr>
            <a:r>
              <a:rPr lang="en-US" sz="2300">
                <a:latin typeface="Times New Roman" panose="02020603050405020304" pitchFamily="18" charset="0"/>
                <a:cs typeface="Times New Roman" panose="02020603050405020304" pitchFamily="18" charset="0"/>
              </a:rPr>
              <a:t>- </a:t>
            </a:r>
            <a:r>
              <a:rPr lang="vi-VN" sz="2300">
                <a:latin typeface="Times New Roman" panose="02020603050405020304" pitchFamily="18" charset="0"/>
                <a:cs typeface="Times New Roman" panose="02020603050405020304" pitchFamily="18" charset="0"/>
              </a:rPr>
              <a:t>Những thành tựu trên vẫn còn được ứng dụng ngày nay và ngày càng phát triển…</a:t>
            </a:r>
            <a:endParaRPr lang="vi-VN" sz="2300">
              <a:latin typeface="Times New Roman" panose="02020603050405020304" pitchFamily="18" charset="0"/>
              <a:cs typeface="Times New Roman" panose="02020603050405020304" pitchFamily="18" charset="0"/>
            </a:endParaRPr>
          </a:p>
        </p:txBody>
      </p:sp>
      <p:pic>
        <p:nvPicPr>
          <p:cNvPr id="136" name="Picture 135"/>
          <p:cNvPicPr>
            <a:picLocks noChangeAspect="1"/>
          </p:cNvPicPr>
          <p:nvPr/>
        </p:nvPicPr>
        <p:blipFill rotWithShape="1">
          <a:blip r:embed="rId1">
            <a:extLst>
              <a:ext uri="{BEBA8EAE-BF5A-486C-A8C5-ECC9F3942E4B}">
                <a14:imgProps xmlns:a14="http://schemas.microsoft.com/office/drawing/2010/main">
                  <a14:imgLayer r:embed="rId2">
                    <a14:imgEffect>
                      <a14:backgroundRemoval t="2574" b="97059" l="4237" r="95763"/>
                    </a14:imgEffect>
                  </a14:imgLayer>
                </a14:imgProps>
              </a:ext>
            </a:extLst>
          </a:blip>
          <a:srcRect l="5098" t="3488" r="3454" b="15400"/>
          <a:stretch>
            <a:fillRect/>
          </a:stretch>
        </p:blipFill>
        <p:spPr>
          <a:xfrm>
            <a:off x="670134" y="996412"/>
            <a:ext cx="2091816" cy="1425587"/>
          </a:xfrm>
          <a:prstGeom prst="rect">
            <a:avLst/>
          </a:prstGeom>
        </p:spPr>
      </p:pic>
      <p:pic>
        <p:nvPicPr>
          <p:cNvPr id="137" name="Picture 136"/>
          <p:cNvPicPr>
            <a:picLocks noChangeAspect="1"/>
          </p:cNvPicPr>
          <p:nvPr/>
        </p:nvPicPr>
        <p:blipFill rotWithShape="1">
          <a:blip r:embed="rId3">
            <a:extLst>
              <a:ext uri="{BEBA8EAE-BF5A-486C-A8C5-ECC9F3942E4B}">
                <a14:imgProps xmlns:a14="http://schemas.microsoft.com/office/drawing/2010/main">
                  <a14:imgLayer r:embed="rId4">
                    <a14:imgEffect>
                      <a14:backgroundRemoval t="1132" b="92453" l="6000" r="99000"/>
                    </a14:imgEffect>
                  </a14:imgLayer>
                </a14:imgProps>
              </a:ext>
            </a:extLst>
          </a:blip>
          <a:srcRect l="4533" t="3384" r="7794" b="11261"/>
          <a:stretch>
            <a:fillRect/>
          </a:stretch>
        </p:blipFill>
        <p:spPr>
          <a:xfrm>
            <a:off x="2090103" y="2234993"/>
            <a:ext cx="1980997" cy="1703658"/>
          </a:xfrm>
          <a:prstGeom prst="rect">
            <a:avLst/>
          </a:prstGeom>
        </p:spPr>
      </p:pic>
      <p:pic>
        <p:nvPicPr>
          <p:cNvPr id="138" name="Picture 137"/>
          <p:cNvPicPr>
            <a:picLocks noChangeAspect="1"/>
          </p:cNvPicPr>
          <p:nvPr/>
        </p:nvPicPr>
        <p:blipFill>
          <a:blip r:embed="rId5">
            <a:extLst>
              <a:ext uri="{BEBA8EAE-BF5A-486C-A8C5-ECC9F3942E4B}">
                <a14:imgProps xmlns:a14="http://schemas.microsoft.com/office/drawing/2010/main">
                  <a14:imgLayer r:embed="rId6">
                    <a14:imgEffect>
                      <a14:backgroundRemoval t="19355" b="89862" l="0" r="98185"/>
                    </a14:imgEffect>
                  </a14:imgLayer>
                </a14:imgProps>
              </a:ext>
            </a:extLst>
          </a:blip>
          <a:stretch>
            <a:fillRect/>
          </a:stretch>
        </p:blipFill>
        <p:spPr>
          <a:xfrm>
            <a:off x="569573" y="3657034"/>
            <a:ext cx="3791928" cy="1357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arn(inVertical)">
                                      <p:cBhvr>
                                        <p:cTn id="7" dur="500"/>
                                        <p:tgtEl>
                                          <p:spTgt spid="136"/>
                                        </p:tgtEl>
                                      </p:cBhvr>
                                    </p:animEffect>
                                  </p:childTnLst>
                                </p:cTn>
                              </p:par>
                              <p:par>
                                <p:cTn id="8" presetID="16" presetClass="entr" presetSubtype="21"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barn(inVertical)">
                                      <p:cBhvr>
                                        <p:cTn id="10" dur="500"/>
                                        <p:tgtEl>
                                          <p:spTgt spid="137"/>
                                        </p:tgtEl>
                                      </p:cBhvr>
                                    </p:animEffect>
                                  </p:childTnLst>
                                </p:cTn>
                              </p:par>
                              <p:par>
                                <p:cTn id="11" presetID="16" presetClass="entr" presetSubtype="21"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arn(inVertical)">
                                      <p:cBhvr>
                                        <p:cTn id="13" dur="500"/>
                                        <p:tgtEl>
                                          <p:spTgt spid="1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2020"/>
        <p:cNvGrpSpPr/>
        <p:nvPr/>
      </p:nvGrpSpPr>
      <p:grpSpPr>
        <a:xfrm>
          <a:off x="0" y="0"/>
          <a:ext cx="0" cy="0"/>
          <a:chOff x="0" y="0"/>
          <a:chExt cx="0" cy="0"/>
        </a:xfrm>
      </p:grpSpPr>
      <p:grpSp>
        <p:nvGrpSpPr>
          <p:cNvPr id="2021" name="Google Shape;2021;p36"/>
          <p:cNvGrpSpPr/>
          <p:nvPr/>
        </p:nvGrpSpPr>
        <p:grpSpPr>
          <a:xfrm>
            <a:off x="1966944" y="49159"/>
            <a:ext cx="5930106" cy="1251496"/>
            <a:chOff x="1966944" y="49159"/>
            <a:chExt cx="5930106" cy="1251496"/>
          </a:xfrm>
        </p:grpSpPr>
        <p:sp>
          <p:nvSpPr>
            <p:cNvPr id="2022" name="Google Shape;2022;p36"/>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36"/>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36"/>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25" name="Google Shape;2025;p36"/>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accent6">
                    <a:lumMod val="10000"/>
                  </a:schemeClr>
                </a:solidFill>
                <a:latin typeface="Times New Roman" panose="02020603050405020304" pitchFamily="18" charset="0"/>
                <a:cs typeface="Times New Roman" panose="02020603050405020304" pitchFamily="18" charset="0"/>
              </a:rPr>
              <a:t>Vận dụng</a:t>
            </a:r>
            <a:endParaRPr b="1">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854242" y="1086613"/>
            <a:ext cx="7952873" cy="2489200"/>
          </a:xfrm>
          <a:prstGeom prst="rect">
            <a:avLst/>
          </a:prstGeom>
        </p:spPr>
        <p:txBody>
          <a:bodyPr wrap="square">
            <a:spAutoFit/>
          </a:bodyPr>
          <a:lstStyle/>
          <a:p>
            <a:pPr algn="just">
              <a:lnSpc>
                <a:spcPct val="130000"/>
              </a:lnSpc>
            </a:pPr>
            <a:r>
              <a:rPr lang="vi-VN" sz="2400">
                <a:latin typeface="Times New Roman" panose="02020603050405020304" pitchFamily="18" charset="0"/>
                <a:cs typeface="Times New Roman" panose="02020603050405020304" pitchFamily="18" charset="0"/>
              </a:rPr>
              <a:t>1</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Theo em, nếu con người không sáng tạo ra những loại máy móc dùng trong sản xuất hoặc những phương tiện giao thông hiện đại như tàu hoả, tàu thuỷ,... thì hoạt động sản xuất và cuộc sống của chúng ta sẽ thế nào?</a:t>
            </a:r>
            <a:endParaRPr lang="vi-VN" sz="2400">
              <a:latin typeface="Times New Roman" panose="02020603050405020304" pitchFamily="18" charset="0"/>
              <a:cs typeface="Times New Roman" panose="02020603050405020304" pitchFamily="18" charset="0"/>
            </a:endParaRPr>
          </a:p>
          <a:p>
            <a:pPr algn="just">
              <a:lnSpc>
                <a:spcPct val="130000"/>
              </a:lnSpc>
            </a:pPr>
            <a:endParaRPr lang="vi-VN"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2020"/>
        <p:cNvGrpSpPr/>
        <p:nvPr/>
      </p:nvGrpSpPr>
      <p:grpSpPr>
        <a:xfrm>
          <a:off x="0" y="0"/>
          <a:ext cx="0" cy="0"/>
          <a:chOff x="0" y="0"/>
          <a:chExt cx="0" cy="0"/>
        </a:xfrm>
      </p:grpSpPr>
      <p:grpSp>
        <p:nvGrpSpPr>
          <p:cNvPr id="2021" name="Google Shape;2021;p36"/>
          <p:cNvGrpSpPr/>
          <p:nvPr/>
        </p:nvGrpSpPr>
        <p:grpSpPr>
          <a:xfrm>
            <a:off x="1966944" y="49159"/>
            <a:ext cx="5930106" cy="1251496"/>
            <a:chOff x="1966944" y="49159"/>
            <a:chExt cx="5930106" cy="1251496"/>
          </a:xfrm>
        </p:grpSpPr>
        <p:sp>
          <p:nvSpPr>
            <p:cNvPr id="2022" name="Google Shape;2022;p36"/>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36"/>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36"/>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25" name="Google Shape;2025;p36"/>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accent6">
                    <a:lumMod val="10000"/>
                  </a:schemeClr>
                </a:solidFill>
                <a:latin typeface="Times New Roman" panose="02020603050405020304" pitchFamily="18" charset="0"/>
                <a:cs typeface="Times New Roman" panose="02020603050405020304" pitchFamily="18" charset="0"/>
              </a:rPr>
              <a:t>Gợi ý sản phẩm</a:t>
            </a:r>
            <a:endParaRPr b="1">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721896" y="1213999"/>
            <a:ext cx="8049126" cy="3613297"/>
          </a:xfrm>
          <a:prstGeom prst="rect">
            <a:avLst/>
          </a:prstGeom>
        </p:spPr>
        <p:txBody>
          <a:bodyPr wrap="square">
            <a:spAutoFit/>
          </a:bodyPr>
          <a:lstStyle/>
          <a:p>
            <a:pPr algn="just">
              <a:lnSpc>
                <a:spcPct val="130000"/>
              </a:lnSpc>
            </a:pPr>
            <a:r>
              <a:rPr lang="vi-VN" sz="2200">
                <a:latin typeface="Times New Roman" panose="02020603050405020304" pitchFamily="18" charset="0"/>
                <a:cs typeface="Times New Roman" panose="02020603050405020304" pitchFamily="18" charset="0"/>
              </a:rPr>
              <a:t>+ Nếu không sáng tạo ra những loại máy móc thì nền sản xuất sẽ </a:t>
            </a:r>
            <a:r>
              <a:rPr lang="vi-VN" sz="2200" b="1">
                <a:latin typeface="Times New Roman" panose="02020603050405020304" pitchFamily="18" charset="0"/>
                <a:cs typeface="Times New Roman" panose="02020603050405020304" pitchFamily="18" charset="0"/>
              </a:rPr>
              <a:t>không phát triển được</a:t>
            </a:r>
            <a:r>
              <a:rPr lang="vi-VN" sz="2200">
                <a:latin typeface="Times New Roman" panose="02020603050405020304" pitchFamily="18" charset="0"/>
                <a:cs typeface="Times New Roman" panose="02020603050405020304" pitchFamily="18" charset="0"/>
              </a:rPr>
              <a:t>, </a:t>
            </a:r>
            <a:r>
              <a:rPr lang="vi-VN" sz="2200" b="1">
                <a:latin typeface="Times New Roman" panose="02020603050405020304" pitchFamily="18" charset="0"/>
                <a:cs typeface="Times New Roman" panose="02020603050405020304" pitchFamily="18" charset="0"/>
              </a:rPr>
              <a:t>vẫn chủ yếu là sản xuất nông nghiệp </a:t>
            </a:r>
            <a:r>
              <a:rPr lang="vi-VN" sz="2200">
                <a:latin typeface="Times New Roman" panose="02020603050405020304" pitchFamily="18" charset="0"/>
                <a:cs typeface="Times New Roman" panose="02020603050405020304" pitchFamily="18" charset="0"/>
              </a:rPr>
              <a:t>dựa vào sức lao động thủ công, năng xuất thấp, phụ thuộc vào thiên nhiên.</a:t>
            </a:r>
            <a:endParaRPr lang="vi-VN" sz="2200">
              <a:latin typeface="Times New Roman" panose="02020603050405020304" pitchFamily="18" charset="0"/>
              <a:cs typeface="Times New Roman" panose="02020603050405020304" pitchFamily="18" charset="0"/>
            </a:endParaRPr>
          </a:p>
          <a:p>
            <a:pPr algn="just">
              <a:lnSpc>
                <a:spcPct val="130000"/>
              </a:lnSpc>
            </a:pPr>
            <a:r>
              <a:rPr lang="vi-VN" sz="2200">
                <a:latin typeface="Times New Roman" panose="02020603050405020304" pitchFamily="18" charset="0"/>
                <a:cs typeface="Times New Roman" panose="02020603050405020304" pitchFamily="18" charset="0"/>
              </a:rPr>
              <a:t>+ Nếu không tạo ra những phương tiện giao thông hiện đại như ô tô, tàu hỏa, tàu thủy, thì </a:t>
            </a:r>
            <a:r>
              <a:rPr lang="vi-VN" sz="2200" b="1">
                <a:latin typeface="Times New Roman" panose="02020603050405020304" pitchFamily="18" charset="0"/>
                <a:cs typeface="Times New Roman" panose="02020603050405020304" pitchFamily="18" charset="0"/>
              </a:rPr>
              <a:t>việc di chuyển, vận chuyển của con người sẽ gặp rất nhiều khó khăn</a:t>
            </a:r>
            <a:r>
              <a:rPr lang="vi-VN" sz="2200">
                <a:latin typeface="Times New Roman" panose="02020603050405020304" pitchFamily="18" charset="0"/>
                <a:cs typeface="Times New Roman" panose="02020603050405020304" pitchFamily="18" charset="0"/>
              </a:rPr>
              <a:t>, không thể di chuyển xa, nhanh, không thể vận chuyển được hàng hóa…</a:t>
            </a:r>
            <a:r>
              <a:rPr lang="en-US" sz="2200">
                <a:latin typeface="Times New Roman" panose="02020603050405020304" pitchFamily="18" charset="0"/>
                <a:cs typeface="Times New Roman" panose="02020603050405020304" pitchFamily="18" charset="0"/>
              </a:rPr>
              <a:t> </a:t>
            </a:r>
            <a:r>
              <a:rPr lang="vi-VN" sz="2200" b="1">
                <a:latin typeface="Times New Roman" panose="02020603050405020304" pitchFamily="18" charset="0"/>
                <a:cs typeface="Times New Roman" panose="02020603050405020304" pitchFamily="18" charset="0"/>
              </a:rPr>
              <a:t>cuộc sống của con người sẽ gặp nhiều khó khăn</a:t>
            </a:r>
            <a:r>
              <a:rPr lang="vi-VN" sz="2200">
                <a:latin typeface="Times New Roman" panose="02020603050405020304" pitchFamily="18" charset="0"/>
                <a:cs typeface="Times New Roman" panose="02020603050405020304" pitchFamily="18" charset="0"/>
              </a:rPr>
              <a:t>.</a:t>
            </a:r>
            <a:endParaRPr lang="vi-VN" sz="2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091" y="3057291"/>
            <a:ext cx="2228791" cy="2086208"/>
          </a:xfrm>
          <a:prstGeom prst="rect">
            <a:avLst/>
          </a:prstGeom>
        </p:spPr>
      </p:pic>
      <p:grpSp>
        <p:nvGrpSpPr>
          <p:cNvPr id="7" name="组合 1"/>
          <p:cNvGrpSpPr/>
          <p:nvPr/>
        </p:nvGrpSpPr>
        <p:grpSpPr>
          <a:xfrm>
            <a:off x="682120" y="115647"/>
            <a:ext cx="7656179" cy="923290"/>
            <a:chOff x="-2735643" y="324015"/>
            <a:chExt cx="11085258" cy="1231053"/>
          </a:xfrm>
        </p:grpSpPr>
        <p:sp>
          <p:nvSpPr>
            <p:cNvPr id="8" name="矩形 2"/>
            <p:cNvSpPr/>
            <p:nvPr/>
          </p:nvSpPr>
          <p:spPr>
            <a:xfrm>
              <a:off x="4732296" y="939542"/>
              <a:ext cx="3617319"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icrosoft YaHei" panose="020B0503020204020204" charset="-122"/>
                <a:ea typeface="Microsoft YaHei" panose="020B0503020204020204" charset="-122"/>
              </a:endParaRPr>
            </a:p>
          </p:txBody>
        </p:sp>
        <p:sp>
          <p:nvSpPr>
            <p:cNvPr id="10" name="TextBox 9"/>
            <p:cNvSpPr txBox="1">
              <a:spLocks noChangeArrowheads="1"/>
            </p:cNvSpPr>
            <p:nvPr/>
          </p:nvSpPr>
          <p:spPr bwMode="auto">
            <a:xfrm>
              <a:off x="912887" y="324015"/>
              <a:ext cx="3782214" cy="123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000" b="1" spc="300">
                  <a:solidFill>
                    <a:srgbClr val="2B80A5"/>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rPr>
                <a:t>Hướng dẫn về nhà</a:t>
              </a:r>
              <a:endParaRPr lang="zh-CN" altLang="en-US" sz="3000" b="1" spc="300" dirty="0">
                <a:solidFill>
                  <a:srgbClr val="2B80A5"/>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endParaRPr>
            </a:p>
          </p:txBody>
        </p:sp>
        <p:sp>
          <p:nvSpPr>
            <p:cNvPr id="11" name="矩形 5"/>
            <p:cNvSpPr/>
            <p:nvPr/>
          </p:nvSpPr>
          <p:spPr>
            <a:xfrm>
              <a:off x="-2735643" y="939542"/>
              <a:ext cx="361133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Microsoft YaHei" panose="020B0503020204020204" charset="-122"/>
                <a:ea typeface="Microsoft YaHei" panose="020B0503020204020204" charset="-122"/>
              </a:endParaRPr>
            </a:p>
          </p:txBody>
        </p:sp>
      </p:grpSp>
      <p:sp>
        <p:nvSpPr>
          <p:cNvPr id="13" name="Google Shape;3069;p46"/>
          <p:cNvSpPr/>
          <p:nvPr/>
        </p:nvSpPr>
        <p:spPr>
          <a:xfrm rot="227557">
            <a:off x="1101340" y="1457444"/>
            <a:ext cx="2122319" cy="1633401"/>
          </a:xfrm>
          <a:custGeom>
            <a:avLst/>
            <a:gdLst/>
            <a:ahLst/>
            <a:cxnLst/>
            <a:rect l="l" t="t" r="r" b="b"/>
            <a:pathLst>
              <a:path w="21772" h="5352" extrusionOk="0">
                <a:moveTo>
                  <a:pt x="0" y="1"/>
                </a:moveTo>
                <a:lnTo>
                  <a:pt x="0" y="60"/>
                </a:lnTo>
                <a:lnTo>
                  <a:pt x="66" y="163"/>
                </a:lnTo>
                <a:lnTo>
                  <a:pt x="0" y="187"/>
                </a:lnTo>
                <a:lnTo>
                  <a:pt x="0" y="226"/>
                </a:lnTo>
                <a:lnTo>
                  <a:pt x="225" y="375"/>
                </a:lnTo>
                <a:lnTo>
                  <a:pt x="0" y="375"/>
                </a:lnTo>
                <a:lnTo>
                  <a:pt x="225" y="471"/>
                </a:lnTo>
                <a:lnTo>
                  <a:pt x="92" y="533"/>
                </a:lnTo>
                <a:lnTo>
                  <a:pt x="225" y="629"/>
                </a:lnTo>
                <a:lnTo>
                  <a:pt x="92" y="722"/>
                </a:lnTo>
                <a:lnTo>
                  <a:pt x="225" y="811"/>
                </a:lnTo>
                <a:cubicBezTo>
                  <a:pt x="225" y="811"/>
                  <a:pt x="73" y="841"/>
                  <a:pt x="92" y="871"/>
                </a:cubicBezTo>
                <a:cubicBezTo>
                  <a:pt x="112" y="904"/>
                  <a:pt x="225" y="1010"/>
                  <a:pt x="225" y="1010"/>
                </a:cubicBezTo>
                <a:lnTo>
                  <a:pt x="126" y="1040"/>
                </a:lnTo>
                <a:lnTo>
                  <a:pt x="172" y="1152"/>
                </a:lnTo>
                <a:lnTo>
                  <a:pt x="136" y="1251"/>
                </a:lnTo>
                <a:lnTo>
                  <a:pt x="188" y="1410"/>
                </a:lnTo>
                <a:lnTo>
                  <a:pt x="136" y="1667"/>
                </a:lnTo>
                <a:lnTo>
                  <a:pt x="225" y="1939"/>
                </a:lnTo>
                <a:lnTo>
                  <a:pt x="165" y="2197"/>
                </a:lnTo>
                <a:lnTo>
                  <a:pt x="225" y="2468"/>
                </a:lnTo>
                <a:lnTo>
                  <a:pt x="92" y="2957"/>
                </a:lnTo>
                <a:lnTo>
                  <a:pt x="225" y="3473"/>
                </a:lnTo>
                <a:lnTo>
                  <a:pt x="126" y="3790"/>
                </a:lnTo>
                <a:lnTo>
                  <a:pt x="179" y="4161"/>
                </a:lnTo>
                <a:lnTo>
                  <a:pt x="159" y="4472"/>
                </a:lnTo>
                <a:lnTo>
                  <a:pt x="225" y="4654"/>
                </a:lnTo>
                <a:cubicBezTo>
                  <a:pt x="225" y="4654"/>
                  <a:pt x="112" y="4683"/>
                  <a:pt x="136" y="4706"/>
                </a:cubicBezTo>
                <a:cubicBezTo>
                  <a:pt x="159" y="4726"/>
                  <a:pt x="248" y="4813"/>
                  <a:pt x="225" y="4842"/>
                </a:cubicBezTo>
                <a:cubicBezTo>
                  <a:pt x="202" y="4872"/>
                  <a:pt x="96" y="5159"/>
                  <a:pt x="96" y="5159"/>
                </a:cubicBezTo>
                <a:lnTo>
                  <a:pt x="228" y="5226"/>
                </a:lnTo>
                <a:lnTo>
                  <a:pt x="126" y="5272"/>
                </a:lnTo>
                <a:lnTo>
                  <a:pt x="142" y="5351"/>
                </a:lnTo>
                <a:lnTo>
                  <a:pt x="21735" y="5351"/>
                </a:lnTo>
                <a:lnTo>
                  <a:pt x="21421" y="5123"/>
                </a:lnTo>
                <a:lnTo>
                  <a:pt x="21580" y="4885"/>
                </a:lnTo>
                <a:lnTo>
                  <a:pt x="21272" y="4627"/>
                </a:lnTo>
                <a:lnTo>
                  <a:pt x="21626" y="4432"/>
                </a:lnTo>
                <a:lnTo>
                  <a:pt x="21272" y="4171"/>
                </a:lnTo>
                <a:cubicBezTo>
                  <a:pt x="21272" y="4171"/>
                  <a:pt x="21626" y="3867"/>
                  <a:pt x="21683" y="3821"/>
                </a:cubicBezTo>
                <a:cubicBezTo>
                  <a:pt x="21738" y="3774"/>
                  <a:pt x="21445" y="3503"/>
                  <a:pt x="21445" y="3503"/>
                </a:cubicBezTo>
                <a:lnTo>
                  <a:pt x="21669" y="3321"/>
                </a:lnTo>
                <a:lnTo>
                  <a:pt x="21365" y="2779"/>
                </a:lnTo>
                <a:lnTo>
                  <a:pt x="21772" y="2534"/>
                </a:lnTo>
                <a:lnTo>
                  <a:pt x="21772" y="1506"/>
                </a:lnTo>
                <a:lnTo>
                  <a:pt x="21365" y="1089"/>
                </a:lnTo>
                <a:lnTo>
                  <a:pt x="21772" y="745"/>
                </a:lnTo>
                <a:lnTo>
                  <a:pt x="21772" y="497"/>
                </a:lnTo>
                <a:lnTo>
                  <a:pt x="21365" y="497"/>
                </a:lnTo>
                <a:lnTo>
                  <a:pt x="21772" y="1"/>
                </a:lnTo>
                <a:close/>
              </a:path>
            </a:pathLst>
          </a:custGeom>
          <a:solidFill>
            <a:srgbClr val="FFFFFF"/>
          </a:solidFill>
          <a:ln>
            <a:noFill/>
          </a:ln>
          <a:effectLst>
            <a:outerShdw blurRad="42863" dist="19050" dir="19320000" algn="bl" rotWithShape="0">
              <a:srgbClr val="000000">
                <a:alpha val="22000"/>
              </a:srgbClr>
            </a:outerShdw>
          </a:effectLst>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6" name="Google Shape;3070;p46"/>
          <p:cNvSpPr/>
          <p:nvPr/>
        </p:nvSpPr>
        <p:spPr>
          <a:xfrm>
            <a:off x="1247878" y="1526191"/>
            <a:ext cx="2122324" cy="1633402"/>
          </a:xfrm>
          <a:custGeom>
            <a:avLst/>
            <a:gdLst/>
            <a:ahLst/>
            <a:cxnLst/>
            <a:rect l="l" t="t" r="r" b="b"/>
            <a:pathLst>
              <a:path w="21772" h="5352" extrusionOk="0">
                <a:moveTo>
                  <a:pt x="0" y="1"/>
                </a:moveTo>
                <a:lnTo>
                  <a:pt x="0" y="60"/>
                </a:lnTo>
                <a:lnTo>
                  <a:pt x="66" y="163"/>
                </a:lnTo>
                <a:lnTo>
                  <a:pt x="0" y="187"/>
                </a:lnTo>
                <a:lnTo>
                  <a:pt x="0" y="226"/>
                </a:lnTo>
                <a:lnTo>
                  <a:pt x="225" y="375"/>
                </a:lnTo>
                <a:lnTo>
                  <a:pt x="0" y="375"/>
                </a:lnTo>
                <a:lnTo>
                  <a:pt x="225" y="471"/>
                </a:lnTo>
                <a:lnTo>
                  <a:pt x="92" y="533"/>
                </a:lnTo>
                <a:lnTo>
                  <a:pt x="225" y="629"/>
                </a:lnTo>
                <a:lnTo>
                  <a:pt x="92" y="722"/>
                </a:lnTo>
                <a:lnTo>
                  <a:pt x="225" y="811"/>
                </a:lnTo>
                <a:cubicBezTo>
                  <a:pt x="225" y="811"/>
                  <a:pt x="73" y="841"/>
                  <a:pt x="92" y="871"/>
                </a:cubicBezTo>
                <a:cubicBezTo>
                  <a:pt x="112" y="904"/>
                  <a:pt x="225" y="1010"/>
                  <a:pt x="225" y="1010"/>
                </a:cubicBezTo>
                <a:lnTo>
                  <a:pt x="126" y="1040"/>
                </a:lnTo>
                <a:lnTo>
                  <a:pt x="172" y="1152"/>
                </a:lnTo>
                <a:lnTo>
                  <a:pt x="136" y="1251"/>
                </a:lnTo>
                <a:lnTo>
                  <a:pt x="188" y="1410"/>
                </a:lnTo>
                <a:lnTo>
                  <a:pt x="136" y="1667"/>
                </a:lnTo>
                <a:lnTo>
                  <a:pt x="225" y="1939"/>
                </a:lnTo>
                <a:lnTo>
                  <a:pt x="165" y="2197"/>
                </a:lnTo>
                <a:lnTo>
                  <a:pt x="225" y="2468"/>
                </a:lnTo>
                <a:lnTo>
                  <a:pt x="92" y="2957"/>
                </a:lnTo>
                <a:lnTo>
                  <a:pt x="225" y="3473"/>
                </a:lnTo>
                <a:lnTo>
                  <a:pt x="126" y="3790"/>
                </a:lnTo>
                <a:lnTo>
                  <a:pt x="179" y="4161"/>
                </a:lnTo>
                <a:lnTo>
                  <a:pt x="159" y="4472"/>
                </a:lnTo>
                <a:lnTo>
                  <a:pt x="225" y="4654"/>
                </a:lnTo>
                <a:cubicBezTo>
                  <a:pt x="225" y="4654"/>
                  <a:pt x="112" y="4683"/>
                  <a:pt x="136" y="4706"/>
                </a:cubicBezTo>
                <a:cubicBezTo>
                  <a:pt x="159" y="4726"/>
                  <a:pt x="248" y="4813"/>
                  <a:pt x="225" y="4842"/>
                </a:cubicBezTo>
                <a:cubicBezTo>
                  <a:pt x="202" y="4872"/>
                  <a:pt x="96" y="5159"/>
                  <a:pt x="96" y="5159"/>
                </a:cubicBezTo>
                <a:lnTo>
                  <a:pt x="228" y="5226"/>
                </a:lnTo>
                <a:lnTo>
                  <a:pt x="126" y="5272"/>
                </a:lnTo>
                <a:lnTo>
                  <a:pt x="142" y="5351"/>
                </a:lnTo>
                <a:lnTo>
                  <a:pt x="21735" y="5351"/>
                </a:lnTo>
                <a:lnTo>
                  <a:pt x="21421" y="5123"/>
                </a:lnTo>
                <a:lnTo>
                  <a:pt x="21580" y="4885"/>
                </a:lnTo>
                <a:lnTo>
                  <a:pt x="21272" y="4627"/>
                </a:lnTo>
                <a:lnTo>
                  <a:pt x="21626" y="4432"/>
                </a:lnTo>
                <a:lnTo>
                  <a:pt x="21272" y="4171"/>
                </a:lnTo>
                <a:cubicBezTo>
                  <a:pt x="21272" y="4171"/>
                  <a:pt x="21626" y="3867"/>
                  <a:pt x="21683" y="3821"/>
                </a:cubicBezTo>
                <a:cubicBezTo>
                  <a:pt x="21738" y="3774"/>
                  <a:pt x="21445" y="3503"/>
                  <a:pt x="21445" y="3503"/>
                </a:cubicBezTo>
                <a:lnTo>
                  <a:pt x="21669" y="3321"/>
                </a:lnTo>
                <a:lnTo>
                  <a:pt x="21365" y="2779"/>
                </a:lnTo>
                <a:lnTo>
                  <a:pt x="21772" y="2534"/>
                </a:lnTo>
                <a:lnTo>
                  <a:pt x="21772" y="1506"/>
                </a:lnTo>
                <a:lnTo>
                  <a:pt x="21365" y="1089"/>
                </a:lnTo>
                <a:lnTo>
                  <a:pt x="21772" y="745"/>
                </a:lnTo>
                <a:lnTo>
                  <a:pt x="21772" y="497"/>
                </a:lnTo>
                <a:lnTo>
                  <a:pt x="21365" y="497"/>
                </a:lnTo>
                <a:lnTo>
                  <a:pt x="21772" y="1"/>
                </a:lnTo>
                <a:close/>
              </a:path>
            </a:pathLst>
          </a:custGeom>
          <a:solidFill>
            <a:srgbClr val="FFFFFF"/>
          </a:solidFill>
          <a:ln>
            <a:noFill/>
          </a:ln>
          <a:effectLst>
            <a:outerShdw blurRad="42863" dist="19050" dir="19320000" algn="bl" rotWithShape="0">
              <a:srgbClr val="000000">
                <a:alpha val="22000"/>
              </a:srgbClr>
            </a:outerShdw>
          </a:effectLst>
        </p:spPr>
        <p:txBody>
          <a:bodyPr spcFirstLastPara="1" wrap="square" lIns="68568" tIns="68568" rIns="68568" bIns="68568" anchor="ctr" anchorCtr="0">
            <a:noAutofit/>
          </a:bodyPr>
          <a:lstStyle/>
          <a:p>
            <a:pPr marL="0" lvl="0" indent="0" algn="just" rtl="0">
              <a:spcBef>
                <a:spcPts val="0"/>
              </a:spcBef>
              <a:spcAft>
                <a:spcPts val="0"/>
              </a:spcAft>
              <a:buNone/>
            </a:pPr>
            <a:r>
              <a:rPr lang="en-US" sz="2100">
                <a:latin typeface="Times New Roman" panose="02020603050405020304" pitchFamily="18" charset="0"/>
                <a:cs typeface="Times New Roman" panose="02020603050405020304" pitchFamily="18" charset="0"/>
              </a:rPr>
              <a:t>Xem lại những kiến thức đã học trong nội dung 1.</a:t>
            </a:r>
            <a:endParaRPr sz="2100">
              <a:latin typeface="Times New Roman" panose="02020603050405020304" pitchFamily="18" charset="0"/>
              <a:cs typeface="Times New Roman" panose="02020603050405020304" pitchFamily="18" charset="0"/>
            </a:endParaRPr>
          </a:p>
        </p:txBody>
      </p:sp>
      <p:sp>
        <p:nvSpPr>
          <p:cNvPr id="17" name="Google Shape;3071;p46"/>
          <p:cNvSpPr/>
          <p:nvPr/>
        </p:nvSpPr>
        <p:spPr>
          <a:xfrm rot="-183802">
            <a:off x="3981068" y="1716838"/>
            <a:ext cx="2122334" cy="1633406"/>
          </a:xfrm>
          <a:custGeom>
            <a:avLst/>
            <a:gdLst/>
            <a:ahLst/>
            <a:cxnLst/>
            <a:rect l="l" t="t" r="r" b="b"/>
            <a:pathLst>
              <a:path w="21772" h="5352" extrusionOk="0">
                <a:moveTo>
                  <a:pt x="0" y="1"/>
                </a:moveTo>
                <a:lnTo>
                  <a:pt x="0" y="60"/>
                </a:lnTo>
                <a:lnTo>
                  <a:pt x="66" y="163"/>
                </a:lnTo>
                <a:lnTo>
                  <a:pt x="0" y="187"/>
                </a:lnTo>
                <a:lnTo>
                  <a:pt x="0" y="226"/>
                </a:lnTo>
                <a:lnTo>
                  <a:pt x="225" y="375"/>
                </a:lnTo>
                <a:lnTo>
                  <a:pt x="0" y="375"/>
                </a:lnTo>
                <a:lnTo>
                  <a:pt x="225" y="471"/>
                </a:lnTo>
                <a:lnTo>
                  <a:pt x="92" y="533"/>
                </a:lnTo>
                <a:lnTo>
                  <a:pt x="225" y="629"/>
                </a:lnTo>
                <a:lnTo>
                  <a:pt x="92" y="722"/>
                </a:lnTo>
                <a:lnTo>
                  <a:pt x="225" y="811"/>
                </a:lnTo>
                <a:cubicBezTo>
                  <a:pt x="225" y="811"/>
                  <a:pt x="73" y="841"/>
                  <a:pt x="92" y="871"/>
                </a:cubicBezTo>
                <a:cubicBezTo>
                  <a:pt x="112" y="904"/>
                  <a:pt x="225" y="1010"/>
                  <a:pt x="225" y="1010"/>
                </a:cubicBezTo>
                <a:lnTo>
                  <a:pt x="126" y="1040"/>
                </a:lnTo>
                <a:lnTo>
                  <a:pt x="172" y="1152"/>
                </a:lnTo>
                <a:lnTo>
                  <a:pt x="136" y="1251"/>
                </a:lnTo>
                <a:lnTo>
                  <a:pt x="188" y="1410"/>
                </a:lnTo>
                <a:lnTo>
                  <a:pt x="136" y="1667"/>
                </a:lnTo>
                <a:lnTo>
                  <a:pt x="225" y="1939"/>
                </a:lnTo>
                <a:lnTo>
                  <a:pt x="165" y="2197"/>
                </a:lnTo>
                <a:lnTo>
                  <a:pt x="225" y="2468"/>
                </a:lnTo>
                <a:lnTo>
                  <a:pt x="92" y="2957"/>
                </a:lnTo>
                <a:lnTo>
                  <a:pt x="225" y="3473"/>
                </a:lnTo>
                <a:lnTo>
                  <a:pt x="126" y="3790"/>
                </a:lnTo>
                <a:lnTo>
                  <a:pt x="179" y="4161"/>
                </a:lnTo>
                <a:lnTo>
                  <a:pt x="159" y="4472"/>
                </a:lnTo>
                <a:lnTo>
                  <a:pt x="225" y="4654"/>
                </a:lnTo>
                <a:cubicBezTo>
                  <a:pt x="225" y="4654"/>
                  <a:pt x="112" y="4683"/>
                  <a:pt x="136" y="4706"/>
                </a:cubicBezTo>
                <a:cubicBezTo>
                  <a:pt x="159" y="4726"/>
                  <a:pt x="248" y="4813"/>
                  <a:pt x="225" y="4842"/>
                </a:cubicBezTo>
                <a:cubicBezTo>
                  <a:pt x="202" y="4872"/>
                  <a:pt x="96" y="5159"/>
                  <a:pt x="96" y="5159"/>
                </a:cubicBezTo>
                <a:lnTo>
                  <a:pt x="228" y="5226"/>
                </a:lnTo>
                <a:lnTo>
                  <a:pt x="126" y="5272"/>
                </a:lnTo>
                <a:lnTo>
                  <a:pt x="142" y="5351"/>
                </a:lnTo>
                <a:lnTo>
                  <a:pt x="21735" y="5351"/>
                </a:lnTo>
                <a:lnTo>
                  <a:pt x="21421" y="5123"/>
                </a:lnTo>
                <a:lnTo>
                  <a:pt x="21580" y="4885"/>
                </a:lnTo>
                <a:lnTo>
                  <a:pt x="21272" y="4627"/>
                </a:lnTo>
                <a:lnTo>
                  <a:pt x="21626" y="4432"/>
                </a:lnTo>
                <a:lnTo>
                  <a:pt x="21272" y="4171"/>
                </a:lnTo>
                <a:cubicBezTo>
                  <a:pt x="21272" y="4171"/>
                  <a:pt x="21626" y="3867"/>
                  <a:pt x="21683" y="3821"/>
                </a:cubicBezTo>
                <a:cubicBezTo>
                  <a:pt x="21738" y="3774"/>
                  <a:pt x="21445" y="3503"/>
                  <a:pt x="21445" y="3503"/>
                </a:cubicBezTo>
                <a:lnTo>
                  <a:pt x="21669" y="3321"/>
                </a:lnTo>
                <a:lnTo>
                  <a:pt x="21365" y="2779"/>
                </a:lnTo>
                <a:lnTo>
                  <a:pt x="21772" y="2534"/>
                </a:lnTo>
                <a:lnTo>
                  <a:pt x="21772" y="1506"/>
                </a:lnTo>
                <a:lnTo>
                  <a:pt x="21365" y="1089"/>
                </a:lnTo>
                <a:lnTo>
                  <a:pt x="21772" y="745"/>
                </a:lnTo>
                <a:lnTo>
                  <a:pt x="21772" y="497"/>
                </a:lnTo>
                <a:lnTo>
                  <a:pt x="21365" y="497"/>
                </a:lnTo>
                <a:lnTo>
                  <a:pt x="21772" y="1"/>
                </a:lnTo>
                <a:close/>
              </a:path>
            </a:pathLst>
          </a:custGeom>
          <a:solidFill>
            <a:srgbClr val="FFFFFF"/>
          </a:solidFill>
          <a:ln>
            <a:noFill/>
          </a:ln>
          <a:effectLst>
            <a:outerShdw blurRad="42863" dist="19050" dir="19320000" algn="bl" rotWithShape="0">
              <a:srgbClr val="000000">
                <a:alpha val="22000"/>
              </a:srgbClr>
            </a:outerShdw>
          </a:effectLst>
        </p:spPr>
        <p:txBody>
          <a:bodyPr spcFirstLastPara="1" wrap="square" lIns="68568" tIns="68568" rIns="68568" bIns="68568" anchor="ctr" anchorCtr="0">
            <a:noAutofit/>
          </a:bodyPr>
          <a:lstStyle/>
          <a:p>
            <a:pPr marL="0" lvl="0" indent="0" algn="just" rtl="0">
              <a:spcBef>
                <a:spcPts val="0"/>
              </a:spcBef>
              <a:spcAft>
                <a:spcPts val="0"/>
              </a:spcAft>
              <a:buNone/>
            </a:pPr>
            <a:r>
              <a:rPr lang="en-US" sz="2100">
                <a:latin typeface="Times New Roman" panose="02020603050405020304" pitchFamily="18" charset="0"/>
                <a:cs typeface="Times New Roman" panose="02020603050405020304" pitchFamily="18" charset="0"/>
              </a:rPr>
              <a:t>Đọc trước nội dung phần 2, 3 – Trả lời các câu hỏi trong SGK.</a:t>
            </a:r>
            <a:endParaRPr sz="2100">
              <a:latin typeface="Times New Roman" panose="02020603050405020304" pitchFamily="18" charset="0"/>
              <a:cs typeface="Times New Roman" panose="02020603050405020304" pitchFamily="18" charset="0"/>
            </a:endParaRPr>
          </a:p>
        </p:txBody>
      </p:sp>
      <p:sp>
        <p:nvSpPr>
          <p:cNvPr id="18" name="Google Shape;3072;p46"/>
          <p:cNvSpPr/>
          <p:nvPr/>
        </p:nvSpPr>
        <p:spPr>
          <a:xfrm rot="2469331">
            <a:off x="1233420" y="2860404"/>
            <a:ext cx="487541" cy="139721"/>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9" name="Google Shape;3073;p46"/>
          <p:cNvSpPr/>
          <p:nvPr/>
        </p:nvSpPr>
        <p:spPr>
          <a:xfrm rot="2469331">
            <a:off x="2859739" y="1550473"/>
            <a:ext cx="487541" cy="139721"/>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FFAE24">
              <a:alpha val="27230"/>
            </a:srgbClr>
          </a:solidFill>
          <a:ln>
            <a:noFill/>
          </a:ln>
          <a:effectLst>
            <a:outerShdw blurRad="28575" dist="19050" dir="19200000" algn="bl" rotWithShape="0">
              <a:srgbClr val="000000">
                <a:alpha val="20000"/>
              </a:srgbClr>
            </a:outerShdw>
          </a:effectLst>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20" name="Google Shape;3074;p46"/>
          <p:cNvSpPr/>
          <p:nvPr/>
        </p:nvSpPr>
        <p:spPr>
          <a:xfrm rot="2469331">
            <a:off x="5557548" y="1557620"/>
            <a:ext cx="487541" cy="139721"/>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21" name="Google Shape;3075;p46"/>
          <p:cNvSpPr/>
          <p:nvPr/>
        </p:nvSpPr>
        <p:spPr>
          <a:xfrm rot="2469331">
            <a:off x="6680488" y="2860769"/>
            <a:ext cx="487541" cy="139721"/>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8F357D">
              <a:alpha val="28570"/>
            </a:srgbClr>
          </a:solidFill>
          <a:ln>
            <a:noFill/>
          </a:ln>
          <a:effectLst>
            <a:outerShdw blurRad="28575" dist="19050" dir="19200000" algn="bl" rotWithShape="0">
              <a:srgbClr val="000000">
                <a:alpha val="20000"/>
              </a:srgbClr>
            </a:outerShdw>
          </a:effectLst>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grpSp>
        <p:nvGrpSpPr>
          <p:cNvPr id="22" name="Google Shape;3076;p46"/>
          <p:cNvGrpSpPr/>
          <p:nvPr/>
        </p:nvGrpSpPr>
        <p:grpSpPr>
          <a:xfrm>
            <a:off x="8133174" y="1090937"/>
            <a:ext cx="650060" cy="535922"/>
            <a:chOff x="3045198" y="1349667"/>
            <a:chExt cx="775324" cy="743831"/>
          </a:xfrm>
        </p:grpSpPr>
        <p:sp>
          <p:nvSpPr>
            <p:cNvPr id="23" name="Google Shape;3077;p46"/>
            <p:cNvSpPr/>
            <p:nvPr/>
          </p:nvSpPr>
          <p:spPr>
            <a:xfrm rot="-613802">
              <a:off x="3096173" y="1404421"/>
              <a:ext cx="673373" cy="634323"/>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24" name="Google Shape;3078;p46"/>
            <p:cNvSpPr/>
            <p:nvPr/>
          </p:nvSpPr>
          <p:spPr>
            <a:xfrm rot="-613802">
              <a:off x="3163091" y="1486417"/>
              <a:ext cx="524874" cy="494399"/>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26" name="Google Shape;3079;p46"/>
            <p:cNvSpPr/>
            <p:nvPr/>
          </p:nvSpPr>
          <p:spPr>
            <a:xfrm rot="-613802">
              <a:off x="3414835" y="1744608"/>
              <a:ext cx="58050" cy="98950"/>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27" name="Google Shape;3080;p46"/>
            <p:cNvSpPr/>
            <p:nvPr/>
          </p:nvSpPr>
          <p:spPr>
            <a:xfrm rot="-613802">
              <a:off x="3385133" y="1668368"/>
              <a:ext cx="66650" cy="40550"/>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28" name="Google Shape;3081;p46"/>
            <p:cNvSpPr/>
            <p:nvPr/>
          </p:nvSpPr>
          <p:spPr>
            <a:xfrm rot="-613802">
              <a:off x="3442859" y="1542471"/>
              <a:ext cx="177025" cy="258299"/>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29" name="Google Shape;3082;p46"/>
            <p:cNvSpPr/>
            <p:nvPr/>
          </p:nvSpPr>
          <p:spPr>
            <a:xfrm rot="-613802">
              <a:off x="3456911" y="1562499"/>
              <a:ext cx="148900" cy="218274"/>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30" name="Google Shape;3083;p46"/>
            <p:cNvSpPr/>
            <p:nvPr/>
          </p:nvSpPr>
          <p:spPr>
            <a:xfrm rot="-613802">
              <a:off x="3462011" y="1570026"/>
              <a:ext cx="138675" cy="203224"/>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31" name="Google Shape;3084;p46"/>
            <p:cNvSpPr/>
            <p:nvPr/>
          </p:nvSpPr>
          <p:spPr>
            <a:xfrm rot="-613802">
              <a:off x="3502038" y="1623441"/>
              <a:ext cx="54100" cy="88400"/>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32" name="Google Shape;3085;p46"/>
            <p:cNvSpPr/>
            <p:nvPr/>
          </p:nvSpPr>
          <p:spPr>
            <a:xfrm rot="-613802">
              <a:off x="3485601" y="1631423"/>
              <a:ext cx="120125" cy="135500"/>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33" name="Google Shape;3086;p46"/>
            <p:cNvSpPr/>
            <p:nvPr/>
          </p:nvSpPr>
          <p:spPr>
            <a:xfrm rot="-613802">
              <a:off x="3515865" y="1672644"/>
              <a:ext cx="40875" cy="38300"/>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34" name="Google Shape;3087;p46"/>
            <p:cNvSpPr/>
            <p:nvPr/>
          </p:nvSpPr>
          <p:spPr>
            <a:xfrm rot="-613802">
              <a:off x="3458064" y="1571760"/>
              <a:ext cx="127900" cy="155850"/>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35" name="Google Shape;3088;p46"/>
            <p:cNvSpPr/>
            <p:nvPr/>
          </p:nvSpPr>
          <p:spPr>
            <a:xfrm rot="-613802">
              <a:off x="3504056" y="1623773"/>
              <a:ext cx="44825" cy="70950"/>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36" name="Google Shape;3089;p46"/>
            <p:cNvSpPr/>
            <p:nvPr/>
          </p:nvSpPr>
          <p:spPr>
            <a:xfrm rot="-613802">
              <a:off x="3229701" y="1580930"/>
              <a:ext cx="177025" cy="258299"/>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37" name="Google Shape;3090;p46"/>
            <p:cNvSpPr/>
            <p:nvPr/>
          </p:nvSpPr>
          <p:spPr>
            <a:xfrm rot="-613802">
              <a:off x="3243753" y="1600956"/>
              <a:ext cx="148925" cy="218274"/>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38" name="Google Shape;3091;p46"/>
            <p:cNvSpPr/>
            <p:nvPr/>
          </p:nvSpPr>
          <p:spPr>
            <a:xfrm rot="-613802">
              <a:off x="3248877" y="1608483"/>
              <a:ext cx="138650" cy="203224"/>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39" name="Google Shape;3092;p46"/>
            <p:cNvSpPr/>
            <p:nvPr/>
          </p:nvSpPr>
          <p:spPr>
            <a:xfrm rot="-613802">
              <a:off x="3288805" y="1661907"/>
              <a:ext cx="54175" cy="88400"/>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40" name="Google Shape;3093;p46"/>
            <p:cNvSpPr/>
            <p:nvPr/>
          </p:nvSpPr>
          <p:spPr>
            <a:xfrm rot="-613802">
              <a:off x="3272443" y="1669882"/>
              <a:ext cx="120125" cy="135500"/>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41" name="Google Shape;3094;p46"/>
            <p:cNvSpPr/>
            <p:nvPr/>
          </p:nvSpPr>
          <p:spPr>
            <a:xfrm rot="-613802">
              <a:off x="3302632" y="1711110"/>
              <a:ext cx="40950" cy="38300"/>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42" name="Google Shape;3095;p46"/>
            <p:cNvSpPr/>
            <p:nvPr/>
          </p:nvSpPr>
          <p:spPr>
            <a:xfrm rot="-613802">
              <a:off x="3244931" y="1610222"/>
              <a:ext cx="127825" cy="155850"/>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43" name="Google Shape;3096;p46"/>
            <p:cNvSpPr/>
            <p:nvPr/>
          </p:nvSpPr>
          <p:spPr>
            <a:xfrm rot="-613802">
              <a:off x="3290897" y="1662232"/>
              <a:ext cx="44825" cy="70950"/>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grpSp>
      <p:grpSp>
        <p:nvGrpSpPr>
          <p:cNvPr id="44" name="Google Shape;3097;p46"/>
          <p:cNvGrpSpPr/>
          <p:nvPr/>
        </p:nvGrpSpPr>
        <p:grpSpPr>
          <a:xfrm rot="1929622">
            <a:off x="3750618" y="2962724"/>
            <a:ext cx="926446" cy="110159"/>
            <a:chOff x="5889124" y="4026299"/>
            <a:chExt cx="1800075" cy="249075"/>
          </a:xfrm>
        </p:grpSpPr>
        <p:sp>
          <p:nvSpPr>
            <p:cNvPr id="45" name="Google Shape;3098;p46"/>
            <p:cNvSpPr/>
            <p:nvPr/>
          </p:nvSpPr>
          <p:spPr>
            <a:xfrm rot="10800000">
              <a:off x="5889124" y="4026299"/>
              <a:ext cx="1800075" cy="249075"/>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grpSp>
          <p:nvGrpSpPr>
            <p:cNvPr id="46" name="Google Shape;3099;p46"/>
            <p:cNvGrpSpPr/>
            <p:nvPr/>
          </p:nvGrpSpPr>
          <p:grpSpPr>
            <a:xfrm rot="-5400000">
              <a:off x="6116695" y="4027378"/>
              <a:ext cx="57254" cy="137072"/>
              <a:chOff x="3197462" y="129838"/>
              <a:chExt cx="465478" cy="1040001"/>
            </a:xfrm>
          </p:grpSpPr>
          <p:sp>
            <p:nvSpPr>
              <p:cNvPr id="117" name="Google Shape;3100;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18" name="Google Shape;3101;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19" name="Google Shape;3102;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20" name="Google Shape;3103;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21" name="Google Shape;3104;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22" name="Google Shape;3105;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grpSp>
        <p:grpSp>
          <p:nvGrpSpPr>
            <p:cNvPr id="47" name="Google Shape;3106;p46"/>
            <p:cNvGrpSpPr/>
            <p:nvPr/>
          </p:nvGrpSpPr>
          <p:grpSpPr>
            <a:xfrm rot="-5400000">
              <a:off x="6393433" y="4027378"/>
              <a:ext cx="57254" cy="137072"/>
              <a:chOff x="3197462" y="129838"/>
              <a:chExt cx="465478" cy="1040001"/>
            </a:xfrm>
          </p:grpSpPr>
          <p:sp>
            <p:nvSpPr>
              <p:cNvPr id="111" name="Google Shape;3107;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12" name="Google Shape;3108;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13" name="Google Shape;3109;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14" name="Google Shape;3110;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15" name="Google Shape;3111;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16" name="Google Shape;3112;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grpSp>
        <p:grpSp>
          <p:nvGrpSpPr>
            <p:cNvPr id="48" name="Google Shape;3113;p46"/>
            <p:cNvGrpSpPr/>
            <p:nvPr/>
          </p:nvGrpSpPr>
          <p:grpSpPr>
            <a:xfrm rot="-5400000">
              <a:off x="6670171" y="4027378"/>
              <a:ext cx="57254" cy="137072"/>
              <a:chOff x="3197462" y="129838"/>
              <a:chExt cx="465478" cy="1040001"/>
            </a:xfrm>
          </p:grpSpPr>
          <p:sp>
            <p:nvSpPr>
              <p:cNvPr id="105" name="Google Shape;3114;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06" name="Google Shape;3115;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07" name="Google Shape;3116;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08" name="Google Shape;3117;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09" name="Google Shape;3118;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10" name="Google Shape;3119;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grpSp>
        <p:grpSp>
          <p:nvGrpSpPr>
            <p:cNvPr id="49" name="Google Shape;3120;p46"/>
            <p:cNvGrpSpPr/>
            <p:nvPr/>
          </p:nvGrpSpPr>
          <p:grpSpPr>
            <a:xfrm rot="-5400000">
              <a:off x="6946909" y="4027378"/>
              <a:ext cx="57254" cy="137072"/>
              <a:chOff x="3197462" y="129838"/>
              <a:chExt cx="465478" cy="1040001"/>
            </a:xfrm>
          </p:grpSpPr>
          <p:sp>
            <p:nvSpPr>
              <p:cNvPr id="99" name="Google Shape;3121;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00" name="Google Shape;3122;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01" name="Google Shape;3123;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02" name="Google Shape;3124;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03" name="Google Shape;3125;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104" name="Google Shape;3126;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grpSp>
        <p:grpSp>
          <p:nvGrpSpPr>
            <p:cNvPr id="50" name="Google Shape;3127;p46"/>
            <p:cNvGrpSpPr/>
            <p:nvPr/>
          </p:nvGrpSpPr>
          <p:grpSpPr>
            <a:xfrm rot="-5400000">
              <a:off x="7223647" y="4027378"/>
              <a:ext cx="57254" cy="137072"/>
              <a:chOff x="3197462" y="129838"/>
              <a:chExt cx="465478" cy="1040001"/>
            </a:xfrm>
          </p:grpSpPr>
          <p:sp>
            <p:nvSpPr>
              <p:cNvPr id="93" name="Google Shape;3128;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94" name="Google Shape;3129;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95" name="Google Shape;3130;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96" name="Google Shape;3131;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97" name="Google Shape;3132;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98" name="Google Shape;3133;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grpSp>
        <p:grpSp>
          <p:nvGrpSpPr>
            <p:cNvPr id="51" name="Google Shape;3134;p46"/>
            <p:cNvGrpSpPr/>
            <p:nvPr/>
          </p:nvGrpSpPr>
          <p:grpSpPr>
            <a:xfrm rot="-5400000">
              <a:off x="7500384" y="4027378"/>
              <a:ext cx="57254" cy="137072"/>
              <a:chOff x="3197462" y="129838"/>
              <a:chExt cx="465478" cy="1040001"/>
            </a:xfrm>
          </p:grpSpPr>
          <p:sp>
            <p:nvSpPr>
              <p:cNvPr id="87" name="Google Shape;3135;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88" name="Google Shape;3136;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89" name="Google Shape;3137;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90" name="Google Shape;3138;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91" name="Google Shape;3139;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92" name="Google Shape;3140;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grpSp>
        <p:grpSp>
          <p:nvGrpSpPr>
            <p:cNvPr id="52" name="Google Shape;3141;p46"/>
            <p:cNvGrpSpPr/>
            <p:nvPr/>
          </p:nvGrpSpPr>
          <p:grpSpPr>
            <a:xfrm rot="-5400000">
              <a:off x="6269480" y="4131553"/>
              <a:ext cx="57254" cy="137072"/>
              <a:chOff x="3197462" y="129838"/>
              <a:chExt cx="465478" cy="1040001"/>
            </a:xfrm>
          </p:grpSpPr>
          <p:sp>
            <p:nvSpPr>
              <p:cNvPr id="81" name="Google Shape;3142;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82" name="Google Shape;3143;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83" name="Google Shape;3144;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84" name="Google Shape;3145;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85" name="Google Shape;3146;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86" name="Google Shape;3147;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grpSp>
        <p:grpSp>
          <p:nvGrpSpPr>
            <p:cNvPr id="53" name="Google Shape;3148;p46"/>
            <p:cNvGrpSpPr/>
            <p:nvPr/>
          </p:nvGrpSpPr>
          <p:grpSpPr>
            <a:xfrm rot="-5400000">
              <a:off x="6546218" y="4131553"/>
              <a:ext cx="57254" cy="137072"/>
              <a:chOff x="3197462" y="129838"/>
              <a:chExt cx="465478" cy="1040001"/>
            </a:xfrm>
          </p:grpSpPr>
          <p:sp>
            <p:nvSpPr>
              <p:cNvPr id="75" name="Google Shape;3149;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76" name="Google Shape;3150;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77" name="Google Shape;3151;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78" name="Google Shape;3152;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79" name="Google Shape;3153;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80" name="Google Shape;3154;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grpSp>
        <p:grpSp>
          <p:nvGrpSpPr>
            <p:cNvPr id="54" name="Google Shape;3155;p46"/>
            <p:cNvGrpSpPr/>
            <p:nvPr/>
          </p:nvGrpSpPr>
          <p:grpSpPr>
            <a:xfrm rot="-5400000">
              <a:off x="6822956" y="4131553"/>
              <a:ext cx="57254" cy="137072"/>
              <a:chOff x="3197462" y="129838"/>
              <a:chExt cx="465478" cy="1040001"/>
            </a:xfrm>
          </p:grpSpPr>
          <p:sp>
            <p:nvSpPr>
              <p:cNvPr id="69" name="Google Shape;3156;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70" name="Google Shape;3157;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71" name="Google Shape;3158;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72" name="Google Shape;3159;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73" name="Google Shape;3160;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74" name="Google Shape;3161;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grpSp>
        <p:grpSp>
          <p:nvGrpSpPr>
            <p:cNvPr id="55" name="Google Shape;3162;p46"/>
            <p:cNvGrpSpPr/>
            <p:nvPr/>
          </p:nvGrpSpPr>
          <p:grpSpPr>
            <a:xfrm rot="-5400000">
              <a:off x="7099693" y="4131553"/>
              <a:ext cx="57254" cy="137072"/>
              <a:chOff x="3197462" y="129838"/>
              <a:chExt cx="465478" cy="1040001"/>
            </a:xfrm>
          </p:grpSpPr>
          <p:sp>
            <p:nvSpPr>
              <p:cNvPr id="63" name="Google Shape;3163;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64" name="Google Shape;3164;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65" name="Google Shape;3165;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66" name="Google Shape;3166;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67" name="Google Shape;3167;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68" name="Google Shape;3168;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grpSp>
        <p:grpSp>
          <p:nvGrpSpPr>
            <p:cNvPr id="56" name="Google Shape;3169;p46"/>
            <p:cNvGrpSpPr/>
            <p:nvPr/>
          </p:nvGrpSpPr>
          <p:grpSpPr>
            <a:xfrm rot="-5400000">
              <a:off x="7376431" y="4131553"/>
              <a:ext cx="57254" cy="137072"/>
              <a:chOff x="3197462" y="129838"/>
              <a:chExt cx="465478" cy="1040001"/>
            </a:xfrm>
          </p:grpSpPr>
          <p:sp>
            <p:nvSpPr>
              <p:cNvPr id="57" name="Google Shape;3170;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58" name="Google Shape;3171;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59" name="Google Shape;3172;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60" name="Google Shape;3173;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61" name="Google Shape;3174;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sp>
            <p:nvSpPr>
              <p:cNvPr id="62" name="Google Shape;3175;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68568" tIns="68568" rIns="68568" bIns="68568" anchor="ctr" anchorCtr="0">
                <a:noAutofit/>
              </a:bodyPr>
              <a:lstStyle/>
              <a:p>
                <a:pPr marL="0" lvl="0" indent="0" algn="just" rtl="0">
                  <a:spcBef>
                    <a:spcPts val="0"/>
                  </a:spcBef>
                  <a:spcAft>
                    <a:spcPts val="0"/>
                  </a:spcAft>
                  <a:buNone/>
                </a:pPr>
                <a:endParaRPr sz="2100">
                  <a:latin typeface="Times New Roman" panose="02020603050405020304" pitchFamily="18" charset="0"/>
                  <a:cs typeface="Times New Roman" panose="02020603050405020304" pitchFamily="18" charset="0"/>
                </a:endParaRPr>
              </a:p>
            </p:txBody>
          </p:sp>
        </p:grpSp>
      </p:grpSp>
      <p:sp>
        <p:nvSpPr>
          <p:cNvPr id="123" name="Google Shape;3176;p46"/>
          <p:cNvSpPr txBox="1"/>
          <p:nvPr/>
        </p:nvSpPr>
        <p:spPr>
          <a:xfrm flipH="1">
            <a:off x="1613965" y="1549561"/>
            <a:ext cx="1164836" cy="201785"/>
          </a:xfrm>
          <a:prstGeom prst="rect">
            <a:avLst/>
          </a:prstGeom>
          <a:noFill/>
          <a:ln>
            <a:noFill/>
          </a:ln>
        </p:spPr>
        <p:txBody>
          <a:bodyPr spcFirstLastPara="1" wrap="square" lIns="68568" tIns="137156" rIns="68568" bIns="0" anchor="ctr" anchorCtr="0">
            <a:noAutofit/>
          </a:bodyPr>
          <a:lstStyle/>
          <a:p>
            <a:pPr marL="0" lvl="0" indent="0" algn="ctr" rtl="0">
              <a:spcBef>
                <a:spcPts val="0"/>
              </a:spcBef>
              <a:spcAft>
                <a:spcPts val="1600"/>
              </a:spcAft>
              <a:buNone/>
            </a:pPr>
            <a:r>
              <a:rPr lang="en-GB" sz="2100">
                <a:solidFill>
                  <a:schemeClr val="dk1"/>
                </a:solidFill>
                <a:latin typeface="Times New Roman" panose="02020603050405020304" pitchFamily="18" charset="0"/>
                <a:ea typeface="Odibee Sans"/>
                <a:cs typeface="Times New Roman" panose="02020603050405020304" pitchFamily="18" charset="0"/>
                <a:sym typeface="Odibee Sans"/>
              </a:rPr>
              <a:t>1</a:t>
            </a:r>
            <a:endParaRPr sz="2100">
              <a:solidFill>
                <a:schemeClr val="dk1"/>
              </a:solidFill>
              <a:latin typeface="Times New Roman" panose="02020603050405020304" pitchFamily="18" charset="0"/>
              <a:ea typeface="Odibee Sans"/>
              <a:cs typeface="Times New Roman" panose="02020603050405020304" pitchFamily="18" charset="0"/>
              <a:sym typeface="Odibee Sans"/>
            </a:endParaRPr>
          </a:p>
        </p:txBody>
      </p:sp>
      <p:sp>
        <p:nvSpPr>
          <p:cNvPr id="124" name="Google Shape;3177;p46"/>
          <p:cNvSpPr txBox="1"/>
          <p:nvPr/>
        </p:nvSpPr>
        <p:spPr>
          <a:xfrm flipH="1">
            <a:off x="4316058" y="1631282"/>
            <a:ext cx="1164836" cy="201785"/>
          </a:xfrm>
          <a:prstGeom prst="rect">
            <a:avLst/>
          </a:prstGeom>
          <a:noFill/>
          <a:ln>
            <a:noFill/>
          </a:ln>
        </p:spPr>
        <p:txBody>
          <a:bodyPr spcFirstLastPara="1" wrap="square" lIns="68568" tIns="137156" rIns="68568" bIns="0" anchor="ctr" anchorCtr="0">
            <a:noAutofit/>
          </a:bodyPr>
          <a:lstStyle/>
          <a:p>
            <a:pPr marL="0" lvl="0" indent="0" algn="ctr" rtl="0">
              <a:spcBef>
                <a:spcPts val="0"/>
              </a:spcBef>
              <a:spcAft>
                <a:spcPts val="1600"/>
              </a:spcAft>
              <a:buNone/>
            </a:pPr>
            <a:r>
              <a:rPr lang="en-GB" sz="2100">
                <a:solidFill>
                  <a:schemeClr val="dk1"/>
                </a:solidFill>
                <a:latin typeface="Times New Roman" panose="02020603050405020304" pitchFamily="18" charset="0"/>
                <a:ea typeface="Odibee Sans"/>
                <a:cs typeface="Times New Roman" panose="02020603050405020304" pitchFamily="18" charset="0"/>
                <a:sym typeface="Odibee Sans"/>
              </a:rPr>
              <a:t>2</a:t>
            </a:r>
            <a:endParaRPr sz="2100">
              <a:solidFill>
                <a:schemeClr val="dk1"/>
              </a:solidFill>
              <a:latin typeface="Times New Roman" panose="02020603050405020304" pitchFamily="18" charset="0"/>
              <a:ea typeface="Odibee Sans"/>
              <a:cs typeface="Times New Roman" panose="02020603050405020304" pitchFamily="18" charset="0"/>
              <a:sym typeface="Odibee Sans"/>
            </a:endParaRPr>
          </a:p>
        </p:txBody>
      </p:sp>
      <p:sp>
        <p:nvSpPr>
          <p:cNvPr id="125" name="Google Shape;3178;p46"/>
          <p:cNvSpPr txBox="1"/>
          <p:nvPr/>
        </p:nvSpPr>
        <p:spPr>
          <a:xfrm flipH="1">
            <a:off x="6925021" y="1459310"/>
            <a:ext cx="1164836" cy="201785"/>
          </a:xfrm>
          <a:prstGeom prst="rect">
            <a:avLst/>
          </a:prstGeom>
          <a:noFill/>
          <a:ln>
            <a:noFill/>
          </a:ln>
        </p:spPr>
        <p:txBody>
          <a:bodyPr spcFirstLastPara="1" wrap="square" lIns="68568" tIns="137156" rIns="68568" bIns="0" anchor="ctr" anchorCtr="0">
            <a:noAutofit/>
          </a:bodyPr>
          <a:lstStyle/>
          <a:p>
            <a:pPr marL="0" lvl="0" indent="0" algn="ctr" rtl="0">
              <a:spcBef>
                <a:spcPts val="0"/>
              </a:spcBef>
              <a:spcAft>
                <a:spcPts val="1600"/>
              </a:spcAft>
              <a:buNone/>
            </a:pPr>
            <a:r>
              <a:rPr lang="en-GB" sz="2100">
                <a:solidFill>
                  <a:schemeClr val="dk1"/>
                </a:solidFill>
                <a:latin typeface="Times New Roman" panose="02020603050405020304" pitchFamily="18" charset="0"/>
                <a:ea typeface="Odibee Sans"/>
                <a:cs typeface="Times New Roman" panose="02020603050405020304" pitchFamily="18" charset="0"/>
                <a:sym typeface="Odibee Sans"/>
              </a:rPr>
              <a:t>3</a:t>
            </a:r>
            <a:endParaRPr sz="2100">
              <a:solidFill>
                <a:schemeClr val="dk1"/>
              </a:solidFill>
              <a:latin typeface="Times New Roman" panose="02020603050405020304" pitchFamily="18" charset="0"/>
              <a:ea typeface="Odibee Sans"/>
              <a:cs typeface="Times New Roman" panose="02020603050405020304" pitchFamily="18" charset="0"/>
              <a:sym typeface="Odibee Sans"/>
            </a:endParaRPr>
          </a:p>
        </p:txBody>
      </p:sp>
      <p:sp>
        <p:nvSpPr>
          <p:cNvPr id="2" name="Text Box 1"/>
          <p:cNvSpPr txBox="1"/>
          <p:nvPr/>
        </p:nvSpPr>
        <p:spPr>
          <a:xfrm>
            <a:off x="6478905" y="1914525"/>
            <a:ext cx="2297430" cy="1277620"/>
          </a:xfrm>
          <a:prstGeom prst="rect">
            <a:avLst/>
          </a:prstGeom>
          <a:noFill/>
        </p:spPr>
        <p:txBody>
          <a:bodyPr wrap="square" rtlCol="0">
            <a:noAutofit/>
          </a:bodyPr>
          <a:p>
            <a:pPr marL="0" lvl="0" indent="0" algn="just" rtl="0">
              <a:spcBef>
                <a:spcPts val="0"/>
              </a:spcBef>
              <a:spcAft>
                <a:spcPts val="0"/>
              </a:spcAft>
              <a:buNone/>
            </a:pPr>
            <a:r>
              <a:rPr lang="en-US" sz="2100">
                <a:latin typeface="Times New Roman" panose="02020603050405020304" pitchFamily="18" charset="0"/>
                <a:cs typeface="Times New Roman" panose="02020603050405020304" pitchFamily="18" charset="0"/>
                <a:sym typeface="+mn-ea"/>
              </a:rPr>
              <a:t>Hoàn thành các bài tập Luyện tập – Vận dụng.</a:t>
            </a:r>
            <a:endParaRPr lang="en-US" sz="21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ircle(in)">
                                      <p:cBhvr>
                                        <p:cTn id="46" dur="2000"/>
                                        <p:tgtEl>
                                          <p:spTgt spid="21"/>
                                        </p:tgtEl>
                                      </p:cBhvr>
                                    </p:animEffect>
                                  </p:childTnLst>
                                </p:cTn>
                              </p:par>
                              <p:par>
                                <p:cTn id="47" presetID="6" presetClass="entr" presetSubtype="16"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ircle(in)">
                                      <p:cBhvr>
                                        <p:cTn id="49" dur="2000"/>
                                        <p:tgtEl>
                                          <p:spTgt spid="22"/>
                                        </p:tgtEl>
                                      </p:cBhvr>
                                    </p:animEffect>
                                  </p:childTnLst>
                                </p:cTn>
                              </p:par>
                              <p:par>
                                <p:cTn id="50" presetID="6" presetClass="entr" presetSubtype="16"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circle(in)">
                                      <p:cBhvr>
                                        <p:cTn id="52" dur="2000"/>
                                        <p:tgtEl>
                                          <p:spTgt spid="44"/>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23"/>
                                        </p:tgtEl>
                                        <p:attrNameLst>
                                          <p:attrName>style.visibility</p:attrName>
                                        </p:attrNameLst>
                                      </p:cBhvr>
                                      <p:to>
                                        <p:strVal val="visible"/>
                                      </p:to>
                                    </p:set>
                                    <p:animEffect transition="in" filter="circle(in)">
                                      <p:cBhvr>
                                        <p:cTn id="55" dur="2000"/>
                                        <p:tgtEl>
                                          <p:spTgt spid="123"/>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24"/>
                                        </p:tgtEl>
                                        <p:attrNameLst>
                                          <p:attrName>style.visibility</p:attrName>
                                        </p:attrNameLst>
                                      </p:cBhvr>
                                      <p:to>
                                        <p:strVal val="visible"/>
                                      </p:to>
                                    </p:set>
                                    <p:animEffect transition="in" filter="circle(in)">
                                      <p:cBhvr>
                                        <p:cTn id="58" dur="2000"/>
                                        <p:tgtEl>
                                          <p:spTgt spid="124"/>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25"/>
                                        </p:tgtEl>
                                        <p:attrNameLst>
                                          <p:attrName>style.visibility</p:attrName>
                                        </p:attrNameLst>
                                      </p:cBhvr>
                                      <p:to>
                                        <p:strVal val="visible"/>
                                      </p:to>
                                    </p:set>
                                    <p:animEffect transition="in" filter="circle(in)">
                                      <p:cBhvr>
                                        <p:cTn id="61" dur="2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6" grpId="0" bldLvl="0" animBg="1"/>
      <p:bldP spid="17" grpId="0" bldLvl="0" animBg="1"/>
      <p:bldP spid="18" grpId="0" bldLvl="0" animBg="1"/>
      <p:bldP spid="19" grpId="0" bldLvl="0" animBg="1"/>
      <p:bldP spid="20" grpId="0" bldLvl="0" animBg="1"/>
      <p:bldP spid="21" grpId="0" bldLvl="0" animBg="1"/>
      <p:bldP spid="123" grpId="0"/>
      <p:bldP spid="124" grpId="0"/>
      <p:bldP spid="12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432"/>
        <p:cNvGrpSpPr/>
        <p:nvPr/>
      </p:nvGrpSpPr>
      <p:grpSpPr>
        <a:xfrm>
          <a:off x="0" y="0"/>
          <a:ext cx="0" cy="0"/>
          <a:chOff x="0" y="0"/>
          <a:chExt cx="0" cy="0"/>
        </a:xfrm>
      </p:grpSpPr>
      <p:sp>
        <p:nvSpPr>
          <p:cNvPr id="1433" name="Google Shape;1433;p30"/>
          <p:cNvSpPr/>
          <p:nvPr/>
        </p:nvSpPr>
        <p:spPr>
          <a:xfrm>
            <a:off x="1709413" y="2246275"/>
            <a:ext cx="6445165" cy="2090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rgbClr val="65C1C9"/>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4" name="Google Shape;1434;p30"/>
          <p:cNvSpPr/>
          <p:nvPr/>
        </p:nvSpPr>
        <p:spPr>
          <a:xfrm rot="-8603968">
            <a:off x="1624154" y="3845257"/>
            <a:ext cx="1395677" cy="473280"/>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5" name="Google Shape;1435;p30"/>
          <p:cNvSpPr txBox="1">
            <a:spLocks noGrp="1"/>
          </p:cNvSpPr>
          <p:nvPr>
            <p:ph type="ctrTitle"/>
          </p:nvPr>
        </p:nvSpPr>
        <p:spPr>
          <a:xfrm rot="-182">
            <a:off x="1805674" y="2414332"/>
            <a:ext cx="6363258" cy="1545172"/>
          </a:xfrm>
          <a:prstGeom prst="rect">
            <a:avLst/>
          </a:prstGeom>
        </p:spPr>
        <p:txBody>
          <a:bodyPr spcFirstLastPara="1" wrap="square" lIns="91425" tIns="91425" rIns="91425" bIns="91425" anchor="b" anchorCtr="0">
            <a:noAutofit/>
          </a:bodyPr>
          <a:lstStyle/>
          <a:p>
            <a:pPr lvl="0"/>
            <a:r>
              <a:rPr lang="en-US" sz="4000" b="1">
                <a:solidFill>
                  <a:schemeClr val="tx1"/>
                </a:solidFill>
                <a:latin typeface="Times New Roman" panose="02020603050405020304" pitchFamily="18" charset="0"/>
                <a:cs typeface="Times New Roman" panose="02020603050405020304" pitchFamily="18" charset="0"/>
              </a:rPr>
              <a:t>C</a:t>
            </a:r>
            <a:r>
              <a:rPr lang="vi-VN" sz="4000" b="1">
                <a:solidFill>
                  <a:schemeClr val="tx1"/>
                </a:solidFill>
                <a:latin typeface="+mj-lt"/>
              </a:rPr>
              <a:t>ách mạng công nghiệp lan ra các nước châu Âu và Mỹ</a:t>
            </a:r>
            <a:endParaRPr sz="4000" b="1">
              <a:solidFill>
                <a:schemeClr val="tx1"/>
              </a:solidFill>
              <a:latin typeface="+mj-lt"/>
            </a:endParaRPr>
          </a:p>
        </p:txBody>
      </p:sp>
      <p:grpSp>
        <p:nvGrpSpPr>
          <p:cNvPr id="1449" name="Google Shape;1449;p30"/>
          <p:cNvGrpSpPr/>
          <p:nvPr/>
        </p:nvGrpSpPr>
        <p:grpSpPr>
          <a:xfrm rot="-616622">
            <a:off x="4252774" y="1009138"/>
            <a:ext cx="1080711" cy="1299803"/>
            <a:chOff x="3368409" y="1154615"/>
            <a:chExt cx="994364" cy="1195950"/>
          </a:xfrm>
        </p:grpSpPr>
        <p:sp>
          <p:nvSpPr>
            <p:cNvPr id="1450" name="Google Shape;1450;p30"/>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30"/>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30"/>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30"/>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30"/>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30"/>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30"/>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30"/>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30"/>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30"/>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30"/>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30"/>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30"/>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30"/>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30"/>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30"/>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30"/>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30"/>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30"/>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30"/>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30"/>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30"/>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30"/>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30"/>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30"/>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30"/>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30"/>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30"/>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30"/>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30"/>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30"/>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30"/>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85" name="Google Shape;1485;p30"/>
          <p:cNvGrpSpPr/>
          <p:nvPr/>
        </p:nvGrpSpPr>
        <p:grpSpPr>
          <a:xfrm rot="-8615533">
            <a:off x="6705377" y="2362319"/>
            <a:ext cx="2022274" cy="329046"/>
            <a:chOff x="1777900" y="2356875"/>
            <a:chExt cx="5003236" cy="814081"/>
          </a:xfrm>
        </p:grpSpPr>
        <p:sp>
          <p:nvSpPr>
            <p:cNvPr id="1486" name="Google Shape;1486;p30"/>
            <p:cNvSpPr/>
            <p:nvPr/>
          </p:nvSpPr>
          <p:spPr>
            <a:xfrm>
              <a:off x="1777900" y="2356875"/>
              <a:ext cx="5003236" cy="814081"/>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dk2"/>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30"/>
            <p:cNvSpPr/>
            <p:nvPr/>
          </p:nvSpPr>
          <p:spPr>
            <a:xfrm>
              <a:off x="2238992" y="2497306"/>
              <a:ext cx="1159001" cy="540133"/>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30"/>
            <p:cNvSpPr/>
            <p:nvPr/>
          </p:nvSpPr>
          <p:spPr>
            <a:xfrm>
              <a:off x="2315487" y="2497870"/>
              <a:ext cx="1004176" cy="457850"/>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30"/>
            <p:cNvSpPr/>
            <p:nvPr/>
          </p:nvSpPr>
          <p:spPr>
            <a:xfrm>
              <a:off x="3829172" y="2497447"/>
              <a:ext cx="1158859" cy="539992"/>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30"/>
            <p:cNvSpPr/>
            <p:nvPr/>
          </p:nvSpPr>
          <p:spPr>
            <a:xfrm>
              <a:off x="3907503" y="2579588"/>
              <a:ext cx="1004034" cy="457427"/>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30"/>
            <p:cNvSpPr/>
            <p:nvPr/>
          </p:nvSpPr>
          <p:spPr>
            <a:xfrm>
              <a:off x="5418647" y="2497306"/>
              <a:ext cx="1159001" cy="540133"/>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30"/>
            <p:cNvSpPr/>
            <p:nvPr/>
          </p:nvSpPr>
          <p:spPr>
            <a:xfrm>
              <a:off x="5495284" y="2497870"/>
              <a:ext cx="1003893" cy="457850"/>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30"/>
            <p:cNvSpPr/>
            <p:nvPr/>
          </p:nvSpPr>
          <p:spPr>
            <a:xfrm>
              <a:off x="2734238" y="2798491"/>
              <a:ext cx="163575" cy="125471"/>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30"/>
            <p:cNvSpPr/>
            <p:nvPr/>
          </p:nvSpPr>
          <p:spPr>
            <a:xfrm>
              <a:off x="2936345" y="2651850"/>
              <a:ext cx="163999" cy="125612"/>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30"/>
            <p:cNvSpPr/>
            <p:nvPr/>
          </p:nvSpPr>
          <p:spPr>
            <a:xfrm>
              <a:off x="2556407" y="2650015"/>
              <a:ext cx="163575" cy="125612"/>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30"/>
            <p:cNvSpPr/>
            <p:nvPr/>
          </p:nvSpPr>
          <p:spPr>
            <a:xfrm>
              <a:off x="2386055" y="2522993"/>
              <a:ext cx="163717" cy="126177"/>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30"/>
            <p:cNvSpPr/>
            <p:nvPr/>
          </p:nvSpPr>
          <p:spPr>
            <a:xfrm>
              <a:off x="2735650" y="2524969"/>
              <a:ext cx="163575" cy="126036"/>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8" name="Google Shape;1498;p30"/>
            <p:cNvSpPr/>
            <p:nvPr/>
          </p:nvSpPr>
          <p:spPr>
            <a:xfrm>
              <a:off x="3094841" y="2527227"/>
              <a:ext cx="163717" cy="125754"/>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30"/>
            <p:cNvSpPr/>
            <p:nvPr/>
          </p:nvSpPr>
          <p:spPr>
            <a:xfrm>
              <a:off x="2481605" y="2541199"/>
              <a:ext cx="315719" cy="23160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30"/>
            <p:cNvSpPr/>
            <p:nvPr/>
          </p:nvSpPr>
          <p:spPr>
            <a:xfrm>
              <a:off x="2603123" y="2650015"/>
              <a:ext cx="49538" cy="82283"/>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30"/>
            <p:cNvSpPr/>
            <p:nvPr/>
          </p:nvSpPr>
          <p:spPr>
            <a:xfrm>
              <a:off x="2471443" y="2563216"/>
              <a:ext cx="45445" cy="84541"/>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30"/>
            <p:cNvSpPr/>
            <p:nvPr/>
          </p:nvSpPr>
          <p:spPr>
            <a:xfrm>
              <a:off x="2777990" y="2563640"/>
              <a:ext cx="60829" cy="65488"/>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30"/>
            <p:cNvSpPr/>
            <p:nvPr/>
          </p:nvSpPr>
          <p:spPr>
            <a:xfrm>
              <a:off x="4328794" y="2611203"/>
              <a:ext cx="164140" cy="125754"/>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30"/>
            <p:cNvSpPr/>
            <p:nvPr/>
          </p:nvSpPr>
          <p:spPr>
            <a:xfrm>
              <a:off x="4126687" y="2757844"/>
              <a:ext cx="163575" cy="125612"/>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30"/>
            <p:cNvSpPr/>
            <p:nvPr/>
          </p:nvSpPr>
          <p:spPr>
            <a:xfrm>
              <a:off x="4506484" y="2759678"/>
              <a:ext cx="163717" cy="125754"/>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30"/>
            <p:cNvSpPr/>
            <p:nvPr/>
          </p:nvSpPr>
          <p:spPr>
            <a:xfrm>
              <a:off x="4677259" y="2886137"/>
              <a:ext cx="163717" cy="125754"/>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30"/>
            <p:cNvSpPr/>
            <p:nvPr/>
          </p:nvSpPr>
          <p:spPr>
            <a:xfrm>
              <a:off x="4327242" y="2884302"/>
              <a:ext cx="163717" cy="125612"/>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30"/>
            <p:cNvSpPr/>
            <p:nvPr/>
          </p:nvSpPr>
          <p:spPr>
            <a:xfrm>
              <a:off x="3968474" y="2882467"/>
              <a:ext cx="163717" cy="125612"/>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30"/>
            <p:cNvSpPr/>
            <p:nvPr/>
          </p:nvSpPr>
          <p:spPr>
            <a:xfrm>
              <a:off x="4429706" y="2762501"/>
              <a:ext cx="315154" cy="23146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0" name="Google Shape;1510;p30"/>
            <p:cNvSpPr/>
            <p:nvPr/>
          </p:nvSpPr>
          <p:spPr>
            <a:xfrm>
              <a:off x="4574371" y="2803007"/>
              <a:ext cx="49115" cy="82424"/>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1" name="Google Shape;1511;p30"/>
            <p:cNvSpPr/>
            <p:nvPr/>
          </p:nvSpPr>
          <p:spPr>
            <a:xfrm>
              <a:off x="4710144" y="2887548"/>
              <a:ext cx="45445" cy="8411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2" name="Google Shape;1512;p30"/>
            <p:cNvSpPr/>
            <p:nvPr/>
          </p:nvSpPr>
          <p:spPr>
            <a:xfrm>
              <a:off x="4387648" y="2906178"/>
              <a:ext cx="61394" cy="65488"/>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3" name="Google Shape;1513;p30"/>
            <p:cNvSpPr/>
            <p:nvPr/>
          </p:nvSpPr>
          <p:spPr>
            <a:xfrm>
              <a:off x="5914317" y="2798491"/>
              <a:ext cx="163575" cy="125471"/>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30"/>
            <p:cNvSpPr/>
            <p:nvPr/>
          </p:nvSpPr>
          <p:spPr>
            <a:xfrm>
              <a:off x="6116283" y="2651850"/>
              <a:ext cx="163717" cy="125612"/>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5" name="Google Shape;1515;p30"/>
            <p:cNvSpPr/>
            <p:nvPr/>
          </p:nvSpPr>
          <p:spPr>
            <a:xfrm>
              <a:off x="5736486" y="2650015"/>
              <a:ext cx="163575" cy="125612"/>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6" name="Google Shape;1516;p30"/>
            <p:cNvSpPr/>
            <p:nvPr/>
          </p:nvSpPr>
          <p:spPr>
            <a:xfrm>
              <a:off x="5566134" y="2522993"/>
              <a:ext cx="163575" cy="126177"/>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7" name="Google Shape;1517;p30"/>
            <p:cNvSpPr/>
            <p:nvPr/>
          </p:nvSpPr>
          <p:spPr>
            <a:xfrm>
              <a:off x="5915728" y="2524969"/>
              <a:ext cx="163575" cy="126036"/>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30"/>
            <p:cNvSpPr/>
            <p:nvPr/>
          </p:nvSpPr>
          <p:spPr>
            <a:xfrm>
              <a:off x="6274638" y="2527227"/>
              <a:ext cx="164140" cy="125754"/>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9" name="Google Shape;1519;p30"/>
            <p:cNvSpPr/>
            <p:nvPr/>
          </p:nvSpPr>
          <p:spPr>
            <a:xfrm>
              <a:off x="5661825" y="2541199"/>
              <a:ext cx="315154" cy="23160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0" name="Google Shape;1520;p30"/>
            <p:cNvSpPr/>
            <p:nvPr/>
          </p:nvSpPr>
          <p:spPr>
            <a:xfrm>
              <a:off x="5783060" y="2650015"/>
              <a:ext cx="49256" cy="82283"/>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30"/>
            <p:cNvSpPr/>
            <p:nvPr/>
          </p:nvSpPr>
          <p:spPr>
            <a:xfrm>
              <a:off x="5651098" y="2563216"/>
              <a:ext cx="45304" cy="84541"/>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2" name="Google Shape;1522;p30"/>
            <p:cNvSpPr/>
            <p:nvPr/>
          </p:nvSpPr>
          <p:spPr>
            <a:xfrm>
              <a:off x="5958210" y="2563640"/>
              <a:ext cx="60829" cy="65488"/>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230"/>
        <p:cNvGrpSpPr/>
        <p:nvPr/>
      </p:nvGrpSpPr>
      <p:grpSpPr>
        <a:xfrm>
          <a:off x="0" y="0"/>
          <a:ext cx="0" cy="0"/>
          <a:chOff x="0" y="0"/>
          <a:chExt cx="0" cy="0"/>
        </a:xfrm>
      </p:grpSpPr>
      <p:grpSp>
        <p:nvGrpSpPr>
          <p:cNvPr id="5" name="Google Shape;1351;p29"/>
          <p:cNvGrpSpPr/>
          <p:nvPr/>
        </p:nvGrpSpPr>
        <p:grpSpPr>
          <a:xfrm>
            <a:off x="1851957" y="-160193"/>
            <a:ext cx="5930106" cy="1251496"/>
            <a:chOff x="1966944" y="49159"/>
            <a:chExt cx="5930106" cy="1251496"/>
          </a:xfrm>
        </p:grpSpPr>
        <p:sp>
          <p:nvSpPr>
            <p:cNvPr id="6" name="Google Shape;1352;p29"/>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5"/>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1353;p29"/>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1354;p29"/>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 name="Google Shape;1355;p29"/>
          <p:cNvSpPr txBox="1">
            <a:spLocks noGrp="1"/>
          </p:cNvSpPr>
          <p:nvPr>
            <p:ph type="title"/>
          </p:nvPr>
        </p:nvSpPr>
        <p:spPr>
          <a:xfrm>
            <a:off x="1851957" y="186363"/>
            <a:ext cx="523946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300" b="1" dirty="0">
                <a:latin typeface="Times New Roman" panose="02020603050405020304" pitchFamily="18" charset="0"/>
                <a:cs typeface="Times New Roman" panose="02020603050405020304" pitchFamily="18" charset="0"/>
              </a:rPr>
              <a:t>Thảo luận cặp đôi</a:t>
            </a:r>
            <a:endParaRPr sz="3300" b="1" dirty="0">
              <a:latin typeface="Times New Roman" panose="02020603050405020304" pitchFamily="18" charset="0"/>
              <a:cs typeface="Times New Roman" panose="02020603050405020304" pitchFamily="18" charset="0"/>
            </a:endParaRPr>
          </a:p>
        </p:txBody>
      </p:sp>
      <p:sp>
        <p:nvSpPr>
          <p:cNvPr id="2" name="Rectangle 1"/>
          <p:cNvSpPr/>
          <p:nvPr/>
        </p:nvSpPr>
        <p:spPr>
          <a:xfrm>
            <a:off x="831278" y="1040700"/>
            <a:ext cx="5121361" cy="1004699"/>
          </a:xfrm>
          <a:prstGeom prst="rect">
            <a:avLst/>
          </a:prstGeom>
        </p:spPr>
        <p:txBody>
          <a:bodyPr wrap="square">
            <a:spAutoFit/>
          </a:bodyPr>
          <a:lstStyle/>
          <a:p>
            <a:pPr algn="just">
              <a:lnSpc>
                <a:spcPct val="130000"/>
              </a:lnSpc>
            </a:pP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3.4 SGK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endParaRPr lang="en-US" sz="24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1"/>
          <a:stretch>
            <a:fillRect/>
          </a:stretch>
        </p:blipFill>
        <p:spPr>
          <a:xfrm>
            <a:off x="6411296" y="956460"/>
            <a:ext cx="2335137" cy="2071311"/>
          </a:xfrm>
          <a:prstGeom prst="rect">
            <a:avLst/>
          </a:prstGeom>
        </p:spPr>
      </p:pic>
      <p:pic>
        <p:nvPicPr>
          <p:cNvPr id="13" name="Picture 12"/>
          <p:cNvPicPr>
            <a:picLocks noChangeAspect="1"/>
          </p:cNvPicPr>
          <p:nvPr/>
        </p:nvPicPr>
        <p:blipFill>
          <a:blip r:embed="rId2"/>
          <a:stretch>
            <a:fillRect/>
          </a:stretch>
        </p:blipFill>
        <p:spPr>
          <a:xfrm>
            <a:off x="955782" y="2192940"/>
            <a:ext cx="4941737" cy="2068429"/>
          </a:xfrm>
          <a:prstGeom prst="rect">
            <a:avLst/>
          </a:prstGeom>
        </p:spPr>
      </p:pic>
      <p:grpSp>
        <p:nvGrpSpPr>
          <p:cNvPr id="11" name="Group 10"/>
          <p:cNvGrpSpPr/>
          <p:nvPr/>
        </p:nvGrpSpPr>
        <p:grpSpPr>
          <a:xfrm>
            <a:off x="6698512" y="3101861"/>
            <a:ext cx="1575094" cy="1876104"/>
            <a:chOff x="4497571" y="314557"/>
            <a:chExt cx="4275355" cy="4684564"/>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9000" l="3833" r="90000"/>
                      </a14:imgEffect>
                    </a14:imgLayer>
                  </a14:imgProps>
                </a:ext>
              </a:extLst>
            </a:blip>
            <a:srcRect l="5592" r="49599"/>
            <a:stretch>
              <a:fillRect/>
            </a:stretch>
          </p:blipFill>
          <p:spPr>
            <a:xfrm>
              <a:off x="4497571" y="314557"/>
              <a:ext cx="2880785" cy="4309539"/>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0000" b="97750" l="49750" r="97250"/>
                      </a14:imgEffect>
                    </a14:imgLayer>
                  </a14:imgProps>
                </a:ext>
              </a:extLst>
            </a:blip>
            <a:srcRect l="53972" t="11015" r="5405"/>
            <a:stretch>
              <a:fillRect/>
            </a:stretch>
          </p:blipFill>
          <p:spPr>
            <a:xfrm>
              <a:off x="6150913" y="1149113"/>
              <a:ext cx="2622013" cy="385000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350"/>
        <p:cNvGrpSpPr/>
        <p:nvPr/>
      </p:nvGrpSpPr>
      <p:grpSpPr>
        <a:xfrm>
          <a:off x="0" y="0"/>
          <a:ext cx="0" cy="0"/>
          <a:chOff x="0" y="0"/>
          <a:chExt cx="0" cy="0"/>
        </a:xfrm>
      </p:grpSpPr>
      <p:graphicFrame>
        <p:nvGraphicFramePr>
          <p:cNvPr id="8" name="Table 7"/>
          <p:cNvGraphicFramePr>
            <a:graphicFrameLocks noGrp="1"/>
          </p:cNvGraphicFramePr>
          <p:nvPr/>
        </p:nvGraphicFramePr>
        <p:xfrm>
          <a:off x="859811" y="300251"/>
          <a:ext cx="8106769" cy="4555619"/>
        </p:xfrm>
        <a:graphic>
          <a:graphicData uri="http://schemas.openxmlformats.org/drawingml/2006/table">
            <a:tbl>
              <a:tblPr firstRow="1" firstCol="1" bandRow="1"/>
              <a:tblGrid>
                <a:gridCol w="1171008"/>
                <a:gridCol w="6935761"/>
              </a:tblGrid>
              <a:tr h="0">
                <a:tc>
                  <a:txBody>
                    <a:bodyPr/>
                    <a:lstStyle/>
                    <a:p>
                      <a:pPr algn="ctr">
                        <a:lnSpc>
                          <a:spcPct val="115000"/>
                        </a:lnSpc>
                        <a:spcAft>
                          <a:spcPts val="0"/>
                        </a:spcAft>
                      </a:pPr>
                      <a:r>
                        <a:rPr lang="en-US" sz="2050">
                          <a:effectLst/>
                          <a:latin typeface="Times New Roman" panose="02020603050405020304" pitchFamily="18" charset="0"/>
                          <a:cs typeface="Times New Roman" panose="02020603050405020304" pitchFamily="18" charset="0"/>
                        </a:rPr>
                        <a:t>Tên nước</a:t>
                      </a:r>
                      <a:endParaRPr lang="en-US" sz="205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50">
                          <a:effectLst/>
                          <a:latin typeface="Times New Roman" panose="02020603050405020304" pitchFamily="18" charset="0"/>
                          <a:cs typeface="Times New Roman" panose="02020603050405020304" pitchFamily="18" charset="0"/>
                        </a:rPr>
                        <a:t>Những thành tựu tiêu biểu</a:t>
                      </a:r>
                      <a:endParaRPr lang="en-US" sz="205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n-US" sz="2050">
                          <a:effectLst/>
                          <a:latin typeface="Times New Roman" panose="02020603050405020304" pitchFamily="18" charset="0"/>
                          <a:cs typeface="Times New Roman" panose="02020603050405020304" pitchFamily="18" charset="0"/>
                        </a:rPr>
                        <a:t>Pháp</a:t>
                      </a:r>
                      <a:endParaRPr lang="en-US" sz="205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50" dirty="0" err="1">
                          <a:effectLst/>
                          <a:latin typeface="Times New Roman" panose="02020603050405020304" pitchFamily="18" charset="0"/>
                          <a:cs typeface="Times New Roman" panose="02020603050405020304" pitchFamily="18" charset="0"/>
                        </a:rPr>
                        <a:t>Cách</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mạng</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công</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nghiệp</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bắt</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đầu</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từ</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năm</a:t>
                      </a:r>
                      <a:r>
                        <a:rPr lang="en-US" sz="2050" dirty="0">
                          <a:effectLst/>
                          <a:latin typeface="Times New Roman" panose="02020603050405020304" pitchFamily="18" charset="0"/>
                          <a:cs typeface="Times New Roman" panose="02020603050405020304" pitchFamily="18" charset="0"/>
                        </a:rPr>
                        <a:t> 1830, </a:t>
                      </a:r>
                      <a:r>
                        <a:rPr lang="en-US" sz="2050" dirty="0" err="1">
                          <a:effectLst/>
                          <a:latin typeface="Times New Roman" panose="02020603050405020304" pitchFamily="18" charset="0"/>
                          <a:cs typeface="Times New Roman" panose="02020603050405020304" pitchFamily="18" charset="0"/>
                        </a:rPr>
                        <a:t>trước</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tiên</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công</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nghiệp</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nhẹ</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rồi</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lan</a:t>
                      </a:r>
                      <a:r>
                        <a:rPr lang="en-US" sz="2050" dirty="0">
                          <a:effectLst/>
                          <a:latin typeface="Times New Roman" panose="02020603050405020304" pitchFamily="18" charset="0"/>
                          <a:cs typeface="Times New Roman" panose="02020603050405020304" pitchFamily="18" charset="0"/>
                        </a:rPr>
                        <a:t> sang </a:t>
                      </a:r>
                      <a:r>
                        <a:rPr lang="en-US" sz="2050" dirty="0" err="1">
                          <a:effectLst/>
                          <a:latin typeface="Times New Roman" panose="02020603050405020304" pitchFamily="18" charset="0"/>
                          <a:cs typeface="Times New Roman" panose="02020603050405020304" pitchFamily="18" charset="0"/>
                        </a:rPr>
                        <a:t>công</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nghiệp</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nặng</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vào</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những</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năm</a:t>
                      </a:r>
                      <a:r>
                        <a:rPr lang="en-US" sz="2050" dirty="0">
                          <a:effectLst/>
                          <a:latin typeface="Times New Roman" panose="02020603050405020304" pitchFamily="18" charset="0"/>
                          <a:cs typeface="Times New Roman" panose="02020603050405020304" pitchFamily="18" charset="0"/>
                        </a:rPr>
                        <a:t> 1850-1870. </a:t>
                      </a:r>
                      <a:r>
                        <a:rPr lang="en-US" sz="2050" dirty="0" err="1">
                          <a:effectLst/>
                          <a:latin typeface="Times New Roman" panose="02020603050405020304" pitchFamily="18" charset="0"/>
                          <a:cs typeface="Times New Roman" panose="02020603050405020304" pitchFamily="18" charset="0"/>
                        </a:rPr>
                        <a:t>Kinh</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tế</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đứng</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thứ</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hai</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thế</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giới</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sau</a:t>
                      </a:r>
                      <a:r>
                        <a:rPr lang="en-US" sz="2050" dirty="0">
                          <a:effectLst/>
                          <a:latin typeface="Times New Roman" panose="02020603050405020304" pitchFamily="18" charset="0"/>
                          <a:cs typeface="Times New Roman" panose="02020603050405020304" pitchFamily="18" charset="0"/>
                        </a:rPr>
                        <a:t> Anh).</a:t>
                      </a:r>
                      <a:endParaRPr lang="en-US" sz="205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n-US" sz="2050">
                          <a:effectLst/>
                          <a:latin typeface="Times New Roman" panose="02020603050405020304" pitchFamily="18" charset="0"/>
                          <a:cs typeface="Times New Roman" panose="02020603050405020304" pitchFamily="18" charset="0"/>
                        </a:rPr>
                        <a:t>Đức</a:t>
                      </a:r>
                      <a:endParaRPr lang="en-US" sz="205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50">
                          <a:effectLst/>
                          <a:latin typeface="Times New Roman" panose="02020603050405020304" pitchFamily="18" charset="0"/>
                          <a:cs typeface="Times New Roman" panose="02020603050405020304" pitchFamily="18" charset="0"/>
                        </a:rPr>
                        <a:t>Cách mạng công nghiệp bắt đầu từ những năm 40 của thế kỉ XIX, công nghiệp luyện kim, hóa chất đóng vai trò chủ đạo. Giữa thế kỉ XIX kinh tế phát triển với tốc độ rất cao. Đến khi thống nhất đất nước (1871), Đức đã trở thành một nước công nghiệp.</a:t>
                      </a:r>
                      <a:endParaRPr lang="en-US" sz="205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n-US" sz="2050">
                          <a:effectLst/>
                          <a:latin typeface="Times New Roman" panose="02020603050405020304" pitchFamily="18" charset="0"/>
                          <a:cs typeface="Times New Roman" panose="02020603050405020304" pitchFamily="18" charset="0"/>
                        </a:rPr>
                        <a:t>Mỹ</a:t>
                      </a:r>
                      <a:endParaRPr lang="en-US" sz="205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50" dirty="0" err="1">
                          <a:effectLst/>
                          <a:latin typeface="Times New Roman" panose="02020603050405020304" pitchFamily="18" charset="0"/>
                          <a:cs typeface="Times New Roman" panose="02020603050405020304" pitchFamily="18" charset="0"/>
                        </a:rPr>
                        <a:t>Quá</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trình</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công</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nghiệp</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hóa</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diễn</a:t>
                      </a:r>
                      <a:r>
                        <a:rPr lang="en-US" sz="2050" dirty="0">
                          <a:effectLst/>
                          <a:latin typeface="Times New Roman" panose="02020603050405020304" pitchFamily="18" charset="0"/>
                          <a:cs typeface="Times New Roman" panose="02020603050405020304" pitchFamily="18" charset="0"/>
                        </a:rPr>
                        <a:t> ra </a:t>
                      </a:r>
                      <a:r>
                        <a:rPr lang="en-US" sz="2050" dirty="0" err="1">
                          <a:effectLst/>
                          <a:latin typeface="Times New Roman" panose="02020603050405020304" pitchFamily="18" charset="0"/>
                          <a:cs typeface="Times New Roman" panose="02020603050405020304" pitchFamily="18" charset="0"/>
                        </a:rPr>
                        <a:t>khá</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sớm</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bắt</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đầu</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từ</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công</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nghiệp</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nhẹ</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Công</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nghiệp</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đường</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sắt</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khai</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mỏ</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luyện</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kim</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đóng</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tàu</a:t>
                      </a:r>
                      <a:r>
                        <a:rPr lang="en-US" sz="2050" dirty="0">
                          <a:effectLst/>
                          <a:latin typeface="Times New Roman" panose="02020603050405020304" pitchFamily="18" charset="0"/>
                          <a:cs typeface="Times New Roman" panose="02020603050405020304" pitchFamily="18" charset="0"/>
                        </a:rPr>
                        <a:t>…</a:t>
                      </a:r>
                      <a:r>
                        <a:rPr lang="en-US" sz="2050" dirty="0" err="1">
                          <a:effectLst/>
                          <a:latin typeface="Times New Roman" panose="02020603050405020304" pitchFamily="18" charset="0"/>
                          <a:cs typeface="Times New Roman" panose="02020603050405020304" pitchFamily="18" charset="0"/>
                        </a:rPr>
                        <a:t>rất</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phát</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triển</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Đến</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giữa</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thế</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kỉ</a:t>
                      </a:r>
                      <a:r>
                        <a:rPr lang="en-US" sz="2050" dirty="0">
                          <a:effectLst/>
                          <a:latin typeface="Times New Roman" panose="02020603050405020304" pitchFamily="18" charset="0"/>
                          <a:cs typeface="Times New Roman" panose="02020603050405020304" pitchFamily="18" charset="0"/>
                        </a:rPr>
                        <a:t> XIX </a:t>
                      </a:r>
                      <a:r>
                        <a:rPr lang="en-US" sz="2050" dirty="0" err="1">
                          <a:effectLst/>
                          <a:latin typeface="Times New Roman" panose="02020603050405020304" pitchFamily="18" charset="0"/>
                          <a:cs typeface="Times New Roman" panose="02020603050405020304" pitchFamily="18" charset="0"/>
                        </a:rPr>
                        <a:t>đứng</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thứ</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tư</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thế</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giới</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về</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giá</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trị</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sản</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xuất</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công</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nghiệp</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sau</a:t>
                      </a:r>
                      <a:r>
                        <a:rPr lang="en-US" sz="2050" dirty="0">
                          <a:effectLst/>
                          <a:latin typeface="Times New Roman" panose="02020603050405020304" pitchFamily="18" charset="0"/>
                          <a:cs typeface="Times New Roman" panose="02020603050405020304" pitchFamily="18" charset="0"/>
                        </a:rPr>
                        <a:t> Anh, </a:t>
                      </a:r>
                      <a:r>
                        <a:rPr lang="en-US" sz="2050" dirty="0" err="1">
                          <a:effectLst/>
                          <a:latin typeface="Times New Roman" panose="02020603050405020304" pitchFamily="18" charset="0"/>
                          <a:cs typeface="Times New Roman" panose="02020603050405020304" pitchFamily="18" charset="0"/>
                        </a:rPr>
                        <a:t>Pháp</a:t>
                      </a:r>
                      <a:r>
                        <a:rPr lang="en-US" sz="2050" dirty="0">
                          <a:effectLst/>
                          <a:latin typeface="Times New Roman" panose="02020603050405020304" pitchFamily="18" charset="0"/>
                          <a:cs typeface="Times New Roman" panose="02020603050405020304" pitchFamily="18" charset="0"/>
                        </a:rPr>
                        <a:t>, </a:t>
                      </a:r>
                      <a:r>
                        <a:rPr lang="en-US" sz="2050" dirty="0" err="1">
                          <a:effectLst/>
                          <a:latin typeface="Times New Roman" panose="02020603050405020304" pitchFamily="18" charset="0"/>
                          <a:cs typeface="Times New Roman" panose="02020603050405020304" pitchFamily="18" charset="0"/>
                        </a:rPr>
                        <a:t>Đức</a:t>
                      </a:r>
                      <a:r>
                        <a:rPr lang="en-US" sz="2050" dirty="0">
                          <a:effectLst/>
                          <a:latin typeface="Times New Roman" panose="02020603050405020304" pitchFamily="18" charset="0"/>
                          <a:cs typeface="Times New Roman" panose="02020603050405020304" pitchFamily="18" charset="0"/>
                        </a:rPr>
                        <a:t>).</a:t>
                      </a:r>
                      <a:endParaRPr lang="en-US" sz="205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bl>
          </a:graphicData>
        </a:graphic>
      </p:graphicFrame>
      <p:pic>
        <p:nvPicPr>
          <p:cNvPr id="88" name="Picture 8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862" y="-116535"/>
            <a:ext cx="1066800" cy="10001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157"/>
        <p:cNvGrpSpPr/>
        <p:nvPr/>
      </p:nvGrpSpPr>
      <p:grpSpPr>
        <a:xfrm>
          <a:off x="0" y="0"/>
          <a:ext cx="0" cy="0"/>
          <a:chOff x="0" y="0"/>
          <a:chExt cx="0" cy="0"/>
        </a:xfrm>
      </p:grpSpPr>
      <p:grpSp>
        <p:nvGrpSpPr>
          <p:cNvPr id="1158" name="Google Shape;1158;p27"/>
          <p:cNvGrpSpPr/>
          <p:nvPr/>
        </p:nvGrpSpPr>
        <p:grpSpPr>
          <a:xfrm>
            <a:off x="1966944" y="49159"/>
            <a:ext cx="5930106" cy="1251496"/>
            <a:chOff x="1966944" y="49159"/>
            <a:chExt cx="5930106" cy="1251496"/>
          </a:xfrm>
        </p:grpSpPr>
        <p:sp>
          <p:nvSpPr>
            <p:cNvPr id="1159" name="Google Shape;1159;p27"/>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27"/>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7"/>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62" name="Google Shape;1162;p27"/>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lvl="0"/>
            <a:r>
              <a:rPr lang="en-US" b="1">
                <a:latin typeface="Times New Roman" panose="02020603050405020304" pitchFamily="18" charset="0"/>
                <a:cs typeface="Times New Roman" panose="02020603050405020304" pitchFamily="18" charset="0"/>
              </a:rPr>
              <a:t>Thảo luận</a:t>
            </a:r>
            <a:endParaRPr b="1">
              <a:solidFill>
                <a:schemeClr val="lt1"/>
              </a:solidFill>
              <a:latin typeface="Times New Roman" panose="02020603050405020304" pitchFamily="18" charset="0"/>
              <a:cs typeface="Times New Roman" panose="02020603050405020304" pitchFamily="18" charset="0"/>
            </a:endParaRPr>
          </a:p>
        </p:txBody>
      </p:sp>
      <p:sp>
        <p:nvSpPr>
          <p:cNvPr id="1216" name="Google Shape;1216;p27"/>
          <p:cNvSpPr/>
          <p:nvPr/>
        </p:nvSpPr>
        <p:spPr>
          <a:xfrm rot="-5702922">
            <a:off x="2372423" y="212995"/>
            <a:ext cx="1932899" cy="4496419"/>
          </a:xfrm>
          <a:prstGeom prst="wedgeRectCallout">
            <a:avLst>
              <a:gd name="adj1" fmla="val -24829"/>
              <a:gd name="adj2" fmla="val 69252"/>
            </a:avLst>
          </a:prstGeom>
          <a:solidFill>
            <a:srgbClr val="FFFFFF"/>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1217;p27"/>
          <p:cNvSpPr txBox="1">
            <a:spLocks noGrp="1"/>
          </p:cNvSpPr>
          <p:nvPr>
            <p:ph type="subTitle" idx="1"/>
          </p:nvPr>
        </p:nvSpPr>
        <p:spPr>
          <a:xfrm rot="-302252">
            <a:off x="1250904" y="1730710"/>
            <a:ext cx="4286029" cy="1451013"/>
          </a:xfrm>
          <a:prstGeom prst="rect">
            <a:avLst/>
          </a:prstGeom>
        </p:spPr>
        <p:txBody>
          <a:bodyPr spcFirstLastPara="1" wrap="square" lIns="91425" tIns="91425" rIns="91425" bIns="91425" anchor="ctr" anchorCtr="0">
            <a:noAutofit/>
          </a:bodyPr>
          <a:lstStyle/>
          <a:p>
            <a:pPr lvl="0" algn="ctr"/>
            <a:r>
              <a:rPr lang="vi-VN" sz="2800">
                <a:latin typeface="Times New Roman" panose="02020603050405020304" pitchFamily="18" charset="0"/>
                <a:cs typeface="Times New Roman" panose="02020603050405020304" pitchFamily="18" charset="0"/>
              </a:rPr>
              <a:t>Vì sao ở Pháp, Đức, cách mạng công nghiệp bắt đầu muộn hơn nhưng lại phát triển nhanh hơn? </a:t>
            </a:r>
            <a:endParaRPr sz="2800">
              <a:latin typeface="Times New Roman" panose="02020603050405020304" pitchFamily="18" charset="0"/>
              <a:ea typeface="Didact Gothic" panose="00000500000000000000"/>
              <a:cs typeface="Times New Roman" panose="02020603050405020304" pitchFamily="18" charset="0"/>
              <a:sym typeface="Didact Gothic" panose="00000500000000000000"/>
            </a:endParaRPr>
          </a:p>
        </p:txBody>
      </p:sp>
      <p:grpSp>
        <p:nvGrpSpPr>
          <p:cNvPr id="19" name="Group 18"/>
          <p:cNvGrpSpPr/>
          <p:nvPr/>
        </p:nvGrpSpPr>
        <p:grpSpPr>
          <a:xfrm>
            <a:off x="6206163" y="2178151"/>
            <a:ext cx="2806996" cy="3010833"/>
            <a:chOff x="4497571" y="314557"/>
            <a:chExt cx="4275355" cy="4684564"/>
          </a:xfrm>
        </p:grpSpPr>
        <p:pic>
          <p:nvPicPr>
            <p:cNvPr id="20" name="Picture 19"/>
            <p:cNvPicPr>
              <a:picLocks noChangeAspect="1"/>
            </p:cNvPicPr>
            <p:nvPr/>
          </p:nvPicPr>
          <p:blipFill rotWithShape="1">
            <a:blip r:embed="rId1">
              <a:extLst>
                <a:ext uri="{BEBA8EAE-BF5A-486C-A8C5-ECC9F3942E4B}">
                  <a14:imgProps xmlns:a14="http://schemas.microsoft.com/office/drawing/2010/main">
                    <a14:imgLayer r:embed="rId2">
                      <a14:imgEffect>
                        <a14:backgroundRemoval t="10000" b="99000" l="3833" r="90000"/>
                      </a14:imgEffect>
                    </a14:imgLayer>
                  </a14:imgProps>
                </a:ext>
              </a:extLst>
            </a:blip>
            <a:srcRect l="5592" r="49599"/>
            <a:stretch>
              <a:fillRect/>
            </a:stretch>
          </p:blipFill>
          <p:spPr>
            <a:xfrm>
              <a:off x="4497571" y="314557"/>
              <a:ext cx="2880785" cy="4309539"/>
            </a:xfrm>
            <a:prstGeom prst="rect">
              <a:avLst/>
            </a:prstGeom>
          </p:spPr>
        </p:pic>
        <p:pic>
          <p:nvPicPr>
            <p:cNvPr id="21" name="Picture 20"/>
            <p:cNvPicPr>
              <a:picLocks noChangeAspect="1"/>
            </p:cNvPicPr>
            <p:nvPr/>
          </p:nvPicPr>
          <p:blipFill rotWithShape="1">
            <a:blip r:embed="rId3">
              <a:extLst>
                <a:ext uri="{BEBA8EAE-BF5A-486C-A8C5-ECC9F3942E4B}">
                  <a14:imgProps xmlns:a14="http://schemas.microsoft.com/office/drawing/2010/main">
                    <a14:imgLayer r:embed="rId2">
                      <a14:imgEffect>
                        <a14:backgroundRemoval t="10000" b="97750" l="49750" r="97250"/>
                      </a14:imgEffect>
                    </a14:imgLayer>
                  </a14:imgProps>
                </a:ext>
              </a:extLst>
            </a:blip>
            <a:srcRect l="53972" t="11015" r="5405"/>
            <a:stretch>
              <a:fillRect/>
            </a:stretch>
          </p:blipFill>
          <p:spPr>
            <a:xfrm>
              <a:off x="6150913" y="1149113"/>
              <a:ext cx="2622013" cy="3850008"/>
            </a:xfrm>
            <a:prstGeom prst="rect">
              <a:avLst/>
            </a:prstGeom>
          </p:spPr>
        </p:pic>
      </p:grpSp>
      <p:sp>
        <p:nvSpPr>
          <p:cNvPr id="2" name="Rectangle 1"/>
          <p:cNvSpPr/>
          <p:nvPr/>
        </p:nvSpPr>
        <p:spPr>
          <a:xfrm>
            <a:off x="760682" y="3748919"/>
            <a:ext cx="5778818" cy="954107"/>
          </a:xfrm>
          <a:prstGeom prst="rect">
            <a:avLst/>
          </a:prstGeom>
        </p:spPr>
        <p:txBody>
          <a:bodyPr wrap="square">
            <a:spAutoFit/>
          </a:bodyPr>
          <a:lstStyle/>
          <a:p>
            <a:pPr algn="just"/>
            <a:r>
              <a:rPr lang="vi-VN" sz="2800" i="1">
                <a:latin typeface="Times New Roman" panose="02020603050405020304" pitchFamily="18" charset="0"/>
                <a:cs typeface="Times New Roman" panose="02020603050405020304" pitchFamily="18" charset="0"/>
              </a:rPr>
              <a:t>(</a:t>
            </a:r>
            <a:r>
              <a:rPr lang="en-US" sz="2800" i="1">
                <a:latin typeface="Times New Roman" panose="02020603050405020304" pitchFamily="18" charset="0"/>
                <a:cs typeface="Times New Roman" panose="02020603050405020304" pitchFamily="18" charset="0"/>
              </a:rPr>
              <a:t>K</a:t>
            </a:r>
            <a:r>
              <a:rPr lang="vi-VN" sz="2800" i="1">
                <a:latin typeface="Times New Roman" panose="02020603050405020304" pitchFamily="18" charset="0"/>
                <a:cs typeface="Times New Roman" panose="02020603050405020304" pitchFamily="18" charset="0"/>
              </a:rPr>
              <a:t>hi bắt đầu muộn hơn sẽ có những thuận lợi gì? Tránh được hạn chế gì?). </a:t>
            </a:r>
            <a:endParaRPr lang="en-US" sz="2800"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62"/>
                                        </p:tgtEl>
                                        <p:attrNameLst>
                                          <p:attrName>style.visibility</p:attrName>
                                        </p:attrNameLst>
                                      </p:cBhvr>
                                      <p:to>
                                        <p:strVal val="visible"/>
                                      </p:to>
                                    </p:set>
                                    <p:animEffect transition="in" filter="barn(inVertical)">
                                      <p:cBhvr>
                                        <p:cTn id="7" dur="500"/>
                                        <p:tgtEl>
                                          <p:spTgt spid="11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16"/>
                                        </p:tgtEl>
                                        <p:attrNameLst>
                                          <p:attrName>style.visibility</p:attrName>
                                        </p:attrNameLst>
                                      </p:cBhvr>
                                      <p:to>
                                        <p:strVal val="visible"/>
                                      </p:to>
                                    </p:set>
                                    <p:animEffect transition="in" filter="barn(inVertical)">
                                      <p:cBhvr>
                                        <p:cTn id="12" dur="500"/>
                                        <p:tgtEl>
                                          <p:spTgt spid="12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17">
                                            <p:txEl>
                                              <p:pRg st="0" end="0"/>
                                            </p:txEl>
                                          </p:spTgt>
                                        </p:tgtEl>
                                        <p:attrNameLst>
                                          <p:attrName>style.visibility</p:attrName>
                                        </p:attrNameLst>
                                      </p:cBhvr>
                                      <p:to>
                                        <p:strVal val="visible"/>
                                      </p:to>
                                    </p:set>
                                    <p:animEffect transition="in" filter="barn(inVertical)">
                                      <p:cBhvr>
                                        <p:cTn id="15" dur="500"/>
                                        <p:tgtEl>
                                          <p:spTgt spid="121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2" grpId="0"/>
      <p:bldP spid="1216" grpId="0" animBg="1"/>
      <p:bldP spid="1217" grpId="0" build="p"/>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1"/>
        <p:cNvGrpSpPr/>
        <p:nvPr/>
      </p:nvGrpSpPr>
      <p:grpSpPr>
        <a:xfrm>
          <a:off x="0" y="0"/>
          <a:ext cx="0" cy="0"/>
          <a:chOff x="0" y="0"/>
          <a:chExt cx="0" cy="0"/>
        </a:xfrm>
      </p:grpSpPr>
      <p:sp>
        <p:nvSpPr>
          <p:cNvPr id="2162" name="Google Shape;2162;p39"/>
          <p:cNvSpPr/>
          <p:nvPr/>
        </p:nvSpPr>
        <p:spPr>
          <a:xfrm>
            <a:off x="1224038" y="1553750"/>
            <a:ext cx="7016530" cy="2519405"/>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3" name="Google Shape;2163;p39"/>
          <p:cNvSpPr/>
          <p:nvPr/>
        </p:nvSpPr>
        <p:spPr>
          <a:xfrm>
            <a:off x="1517447" y="1682802"/>
            <a:ext cx="6445165" cy="2090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2"/>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164" name="Google Shape;2164;p39"/>
          <p:cNvGrpSpPr/>
          <p:nvPr/>
        </p:nvGrpSpPr>
        <p:grpSpPr>
          <a:xfrm rot="889286">
            <a:off x="6615570" y="1999400"/>
            <a:ext cx="1912774" cy="1010181"/>
            <a:chOff x="5862862" y="867279"/>
            <a:chExt cx="1912829" cy="1010210"/>
          </a:xfrm>
        </p:grpSpPr>
        <p:sp>
          <p:nvSpPr>
            <p:cNvPr id="2165" name="Google Shape;2165;p39"/>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6" name="Google Shape;2166;p39"/>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7" name="Google Shape;2167;p39"/>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8" name="Google Shape;2168;p39"/>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9" name="Google Shape;2169;p39"/>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0" name="Google Shape;2170;p39"/>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1" name="Google Shape;2171;p39"/>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2" name="Google Shape;2172;p39"/>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73" name="Google Shape;2173;p39"/>
          <p:cNvGrpSpPr/>
          <p:nvPr/>
        </p:nvGrpSpPr>
        <p:grpSpPr>
          <a:xfrm>
            <a:off x="1292108" y="3397926"/>
            <a:ext cx="1762332" cy="1404699"/>
            <a:chOff x="1292108" y="3397926"/>
            <a:chExt cx="1762332" cy="1404699"/>
          </a:xfrm>
        </p:grpSpPr>
        <p:sp>
          <p:nvSpPr>
            <p:cNvPr id="2174" name="Google Shape;2174;p39"/>
            <p:cNvSpPr/>
            <p:nvPr/>
          </p:nvSpPr>
          <p:spPr>
            <a:xfrm rot="-8665993">
              <a:off x="1220007" y="39184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5"/>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75" name="Google Shape;2175;p39"/>
            <p:cNvGrpSpPr/>
            <p:nvPr/>
          </p:nvGrpSpPr>
          <p:grpSpPr>
            <a:xfrm rot="-7563">
              <a:off x="1959985" y="3986887"/>
              <a:ext cx="853625" cy="661631"/>
              <a:chOff x="1959411" y="3975074"/>
              <a:chExt cx="853623" cy="661629"/>
            </a:xfrm>
          </p:grpSpPr>
          <p:grpSp>
            <p:nvGrpSpPr>
              <p:cNvPr id="2176" name="Google Shape;2176;p39"/>
              <p:cNvGrpSpPr/>
              <p:nvPr/>
            </p:nvGrpSpPr>
            <p:grpSpPr>
              <a:xfrm rot="7493799">
                <a:off x="2664833" y="4448105"/>
                <a:ext cx="87059" cy="194512"/>
                <a:chOff x="3197462" y="129838"/>
                <a:chExt cx="465478" cy="1040001"/>
              </a:xfrm>
            </p:grpSpPr>
            <p:sp>
              <p:nvSpPr>
                <p:cNvPr id="2177" name="Google Shape;2177;p39"/>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8" name="Google Shape;2178;p39"/>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9" name="Google Shape;2179;p39"/>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0" name="Google Shape;2180;p39"/>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1" name="Google Shape;2181;p39"/>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2" name="Google Shape;2182;p39"/>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83" name="Google Shape;2183;p39"/>
              <p:cNvGrpSpPr/>
              <p:nvPr/>
            </p:nvGrpSpPr>
            <p:grpSpPr>
              <a:xfrm rot="7493799">
                <a:off x="2342693" y="4223260"/>
                <a:ext cx="87059" cy="194512"/>
                <a:chOff x="3197462" y="129838"/>
                <a:chExt cx="465478" cy="1040001"/>
              </a:xfrm>
            </p:grpSpPr>
            <p:sp>
              <p:nvSpPr>
                <p:cNvPr id="2184" name="Google Shape;2184;p39"/>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5" name="Google Shape;2185;p39"/>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6" name="Google Shape;2186;p39"/>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7" name="Google Shape;2187;p39"/>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8" name="Google Shape;2188;p39"/>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9" name="Google Shape;2189;p39"/>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90" name="Google Shape;2190;p39"/>
              <p:cNvGrpSpPr/>
              <p:nvPr/>
            </p:nvGrpSpPr>
            <p:grpSpPr>
              <a:xfrm rot="7493799">
                <a:off x="2020553" y="3998415"/>
                <a:ext cx="87059" cy="194512"/>
                <a:chOff x="3197462" y="129838"/>
                <a:chExt cx="465478" cy="1040001"/>
              </a:xfrm>
            </p:grpSpPr>
            <p:sp>
              <p:nvSpPr>
                <p:cNvPr id="2191" name="Google Shape;2191;p39"/>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2" name="Google Shape;2192;p39"/>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3" name="Google Shape;2193;p39"/>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4" name="Google Shape;2194;p39"/>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5" name="Google Shape;2195;p39"/>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6" name="Google Shape;2196;p39"/>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97" name="Google Shape;2197;p39"/>
              <p:cNvGrpSpPr/>
              <p:nvPr/>
            </p:nvGrpSpPr>
            <p:grpSpPr>
              <a:xfrm rot="7493799">
                <a:off x="2577693" y="4194005"/>
                <a:ext cx="87059" cy="194512"/>
                <a:chOff x="3197462" y="129838"/>
                <a:chExt cx="465478" cy="1040001"/>
              </a:xfrm>
            </p:grpSpPr>
            <p:sp>
              <p:nvSpPr>
                <p:cNvPr id="2198" name="Google Shape;2198;p39"/>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9" name="Google Shape;2199;p39"/>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0" name="Google Shape;2200;p39"/>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1" name="Google Shape;2201;p39"/>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2" name="Google Shape;2202;p39"/>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3" name="Google Shape;2203;p39"/>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04" name="Google Shape;2204;p39"/>
              <p:cNvGrpSpPr/>
              <p:nvPr/>
            </p:nvGrpSpPr>
            <p:grpSpPr>
              <a:xfrm rot="7493799">
                <a:off x="2255553" y="3969160"/>
                <a:ext cx="87059" cy="194512"/>
                <a:chOff x="3197462" y="129838"/>
                <a:chExt cx="465478" cy="1040001"/>
              </a:xfrm>
            </p:grpSpPr>
            <p:sp>
              <p:nvSpPr>
                <p:cNvPr id="2205" name="Google Shape;2205;p39"/>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6" name="Google Shape;2206;p39"/>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7" name="Google Shape;2207;p39"/>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8" name="Google Shape;2208;p39"/>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9" name="Google Shape;2209;p39"/>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0" name="Google Shape;2210;p39"/>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211" name="Google Shape;2211;p39"/>
            <p:cNvGrpSpPr/>
            <p:nvPr/>
          </p:nvGrpSpPr>
          <p:grpSpPr>
            <a:xfrm rot="7487173">
              <a:off x="1699197" y="3786819"/>
              <a:ext cx="87055" cy="194505"/>
              <a:chOff x="3197462" y="129838"/>
              <a:chExt cx="465478" cy="1040001"/>
            </a:xfrm>
          </p:grpSpPr>
          <p:sp>
            <p:nvSpPr>
              <p:cNvPr id="2212" name="Google Shape;2212;p39"/>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3" name="Google Shape;2213;p39"/>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4" name="Google Shape;2214;p39"/>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5" name="Google Shape;2215;p39"/>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6" name="Google Shape;2216;p39"/>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7" name="Google Shape;2217;p39"/>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18" name="Google Shape;2218;p39"/>
            <p:cNvGrpSpPr/>
            <p:nvPr/>
          </p:nvGrpSpPr>
          <p:grpSpPr>
            <a:xfrm rot="7487173">
              <a:off x="1934133" y="3757053"/>
              <a:ext cx="87055" cy="194505"/>
              <a:chOff x="3197462" y="129838"/>
              <a:chExt cx="465478" cy="1040001"/>
            </a:xfrm>
          </p:grpSpPr>
          <p:sp>
            <p:nvSpPr>
              <p:cNvPr id="2219" name="Google Shape;2219;p39"/>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0" name="Google Shape;2220;p39"/>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1" name="Google Shape;2221;p39"/>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2" name="Google Shape;2222;p39"/>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3" name="Google Shape;2223;p39"/>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4" name="Google Shape;2224;p39"/>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25" name="Google Shape;2225;p39"/>
            <p:cNvGrpSpPr/>
            <p:nvPr/>
          </p:nvGrpSpPr>
          <p:grpSpPr>
            <a:xfrm rot="7487173">
              <a:off x="1611504" y="3532909"/>
              <a:ext cx="87055" cy="194505"/>
              <a:chOff x="3197462" y="129838"/>
              <a:chExt cx="465478" cy="1040001"/>
            </a:xfrm>
          </p:grpSpPr>
          <p:sp>
            <p:nvSpPr>
              <p:cNvPr id="2226" name="Google Shape;2226;p39"/>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7" name="Google Shape;2227;p39"/>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8" name="Google Shape;2228;p39"/>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9" name="Google Shape;2229;p39"/>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0" name="Google Shape;2230;p39"/>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1" name="Google Shape;2231;p39"/>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232" name="Google Shape;2232;p39"/>
          <p:cNvSpPr txBox="1">
            <a:spLocks noGrp="1"/>
          </p:cNvSpPr>
          <p:nvPr>
            <p:ph type="ctrTitle"/>
          </p:nvPr>
        </p:nvSpPr>
        <p:spPr>
          <a:xfrm rot="-159">
            <a:off x="1467290" y="2658414"/>
            <a:ext cx="6495600" cy="909353"/>
          </a:xfrm>
          <a:prstGeom prst="rect">
            <a:avLst/>
          </a:prstGeom>
        </p:spPr>
        <p:txBody>
          <a:bodyPr spcFirstLastPara="1" wrap="square" lIns="91425" tIns="91425" rIns="91425" bIns="91425" anchor="b" anchorCtr="0">
            <a:noAutofit/>
          </a:bodyPr>
          <a:lstStyle/>
          <a:p>
            <a:pPr lvl="0"/>
            <a:r>
              <a:rPr lang="en-US" sz="3600" b="1" dirty="0" err="1">
                <a:solidFill>
                  <a:srgbClr val="FFFFFF"/>
                </a:solidFill>
                <a:latin typeface="Times New Roman" panose="02020603050405020304" pitchFamily="18" charset="0"/>
                <a:cs typeface="Times New Roman" panose="02020603050405020304" pitchFamily="18" charset="0"/>
              </a:rPr>
              <a:t>Những</a:t>
            </a:r>
            <a:r>
              <a:rPr lang="en-US" sz="3600" b="1" dirty="0">
                <a:solidFill>
                  <a:srgbClr val="FFFFFF"/>
                </a:solidFill>
                <a:latin typeface="Times New Roman" panose="02020603050405020304" pitchFamily="18" charset="0"/>
                <a:cs typeface="Times New Roman" panose="02020603050405020304" pitchFamily="18" charset="0"/>
              </a:rPr>
              <a:t> </a:t>
            </a:r>
            <a:r>
              <a:rPr lang="en-US" sz="3600" b="1" dirty="0" err="1">
                <a:solidFill>
                  <a:srgbClr val="FFFFFF"/>
                </a:solidFill>
                <a:latin typeface="Times New Roman" panose="02020603050405020304" pitchFamily="18" charset="0"/>
                <a:cs typeface="Times New Roman" panose="02020603050405020304" pitchFamily="18" charset="0"/>
              </a:rPr>
              <a:t>tác</a:t>
            </a:r>
            <a:r>
              <a:rPr lang="en-US" sz="3600" b="1" dirty="0">
                <a:solidFill>
                  <a:srgbClr val="FFFFFF"/>
                </a:solidFill>
                <a:latin typeface="Times New Roman" panose="02020603050405020304" pitchFamily="18" charset="0"/>
                <a:cs typeface="Times New Roman" panose="02020603050405020304" pitchFamily="18" charset="0"/>
              </a:rPr>
              <a:t> </a:t>
            </a:r>
            <a:r>
              <a:rPr lang="en-US" sz="3600" b="1" dirty="0" err="1">
                <a:solidFill>
                  <a:srgbClr val="FFFFFF"/>
                </a:solidFill>
                <a:latin typeface="Times New Roman" panose="02020603050405020304" pitchFamily="18" charset="0"/>
                <a:cs typeface="Times New Roman" panose="02020603050405020304" pitchFamily="18" charset="0"/>
              </a:rPr>
              <a:t>động</a:t>
            </a:r>
            <a:r>
              <a:rPr lang="en-US" sz="3600" b="1" dirty="0">
                <a:solidFill>
                  <a:srgbClr val="FFFFFF"/>
                </a:solidFill>
                <a:latin typeface="Times New Roman" panose="02020603050405020304" pitchFamily="18" charset="0"/>
                <a:cs typeface="Times New Roman" panose="02020603050405020304" pitchFamily="18" charset="0"/>
              </a:rPr>
              <a:t> </a:t>
            </a:r>
            <a:r>
              <a:rPr lang="en-US" sz="3600" b="1" dirty="0" err="1">
                <a:solidFill>
                  <a:srgbClr val="FFFFFF"/>
                </a:solidFill>
                <a:latin typeface="Times New Roman" panose="02020603050405020304" pitchFamily="18" charset="0"/>
                <a:cs typeface="Times New Roman" panose="02020603050405020304" pitchFamily="18" charset="0"/>
              </a:rPr>
              <a:t>của</a:t>
            </a:r>
            <a:r>
              <a:rPr lang="en-US" sz="3600" b="1" dirty="0">
                <a:solidFill>
                  <a:srgbClr val="FFFFFF"/>
                </a:solidFill>
                <a:latin typeface="Times New Roman" panose="02020603050405020304" pitchFamily="18" charset="0"/>
                <a:cs typeface="Times New Roman" panose="02020603050405020304" pitchFamily="18" charset="0"/>
              </a:rPr>
              <a:t> </a:t>
            </a:r>
            <a:r>
              <a:rPr lang="en-US" sz="3600" b="1" dirty="0" err="1">
                <a:solidFill>
                  <a:srgbClr val="FFFFFF"/>
                </a:solidFill>
                <a:latin typeface="Times New Roman" panose="02020603050405020304" pitchFamily="18" charset="0"/>
                <a:cs typeface="Times New Roman" panose="02020603050405020304" pitchFamily="18" charset="0"/>
              </a:rPr>
              <a:t>cách</a:t>
            </a:r>
            <a:r>
              <a:rPr lang="en-US" sz="3600" b="1" dirty="0">
                <a:solidFill>
                  <a:srgbClr val="FFFFFF"/>
                </a:solidFill>
                <a:latin typeface="Times New Roman" panose="02020603050405020304" pitchFamily="18" charset="0"/>
                <a:cs typeface="Times New Roman" panose="02020603050405020304" pitchFamily="18" charset="0"/>
              </a:rPr>
              <a:t> </a:t>
            </a:r>
            <a:r>
              <a:rPr lang="en-US" sz="3600" b="1" dirty="0" err="1">
                <a:solidFill>
                  <a:srgbClr val="FFFFFF"/>
                </a:solidFill>
                <a:latin typeface="Times New Roman" panose="02020603050405020304" pitchFamily="18" charset="0"/>
                <a:cs typeface="Times New Roman" panose="02020603050405020304" pitchFamily="18" charset="0"/>
              </a:rPr>
              <a:t>mạng</a:t>
            </a:r>
            <a:r>
              <a:rPr lang="en-US" sz="3600" b="1" dirty="0">
                <a:solidFill>
                  <a:srgbClr val="FFFFFF"/>
                </a:solidFill>
                <a:latin typeface="Times New Roman" panose="02020603050405020304" pitchFamily="18" charset="0"/>
                <a:cs typeface="Times New Roman" panose="02020603050405020304" pitchFamily="18" charset="0"/>
              </a:rPr>
              <a:t> </a:t>
            </a:r>
            <a:r>
              <a:rPr lang="en-US" sz="3600" b="1" dirty="0" err="1">
                <a:solidFill>
                  <a:srgbClr val="FFFFFF"/>
                </a:solidFill>
                <a:latin typeface="Times New Roman" panose="02020603050405020304" pitchFamily="18" charset="0"/>
                <a:cs typeface="Times New Roman" panose="02020603050405020304" pitchFamily="18" charset="0"/>
              </a:rPr>
              <a:t>công</a:t>
            </a:r>
            <a:r>
              <a:rPr lang="en-US" sz="3600" b="1" dirty="0">
                <a:solidFill>
                  <a:srgbClr val="FFFFFF"/>
                </a:solidFill>
                <a:latin typeface="Times New Roman" panose="02020603050405020304" pitchFamily="18" charset="0"/>
                <a:cs typeface="Times New Roman" panose="02020603050405020304" pitchFamily="18" charset="0"/>
              </a:rPr>
              <a:t> </a:t>
            </a:r>
            <a:r>
              <a:rPr lang="en-US" sz="3600" b="1" dirty="0" err="1">
                <a:solidFill>
                  <a:srgbClr val="FFFFFF"/>
                </a:solidFill>
                <a:latin typeface="Times New Roman" panose="02020603050405020304" pitchFamily="18" charset="0"/>
                <a:cs typeface="Times New Roman" panose="02020603050405020304" pitchFamily="18" charset="0"/>
              </a:rPr>
              <a:t>nghiệp</a:t>
            </a:r>
            <a:r>
              <a:rPr lang="en-US" sz="3600" b="1" dirty="0">
                <a:solidFill>
                  <a:srgbClr val="FFFFFF"/>
                </a:solidFill>
                <a:latin typeface="Times New Roman" panose="02020603050405020304" pitchFamily="18" charset="0"/>
                <a:cs typeface="Times New Roman" panose="02020603050405020304" pitchFamily="18" charset="0"/>
              </a:rPr>
              <a:t> </a:t>
            </a:r>
            <a:r>
              <a:rPr lang="en-US" sz="3600" b="1" dirty="0" err="1">
                <a:solidFill>
                  <a:srgbClr val="FFFFFF"/>
                </a:solidFill>
                <a:latin typeface="Times New Roman" panose="02020603050405020304" pitchFamily="18" charset="0"/>
                <a:cs typeface="Times New Roman" panose="02020603050405020304" pitchFamily="18" charset="0"/>
              </a:rPr>
              <a:t>đối</a:t>
            </a:r>
            <a:r>
              <a:rPr lang="en-US" sz="3600" b="1" dirty="0">
                <a:solidFill>
                  <a:srgbClr val="FFFFFF"/>
                </a:solidFill>
                <a:latin typeface="Times New Roman" panose="02020603050405020304" pitchFamily="18" charset="0"/>
                <a:cs typeface="Times New Roman" panose="02020603050405020304" pitchFamily="18" charset="0"/>
              </a:rPr>
              <a:t> </a:t>
            </a:r>
            <a:r>
              <a:rPr lang="en-US" sz="3600" b="1" dirty="0" err="1">
                <a:solidFill>
                  <a:srgbClr val="FFFFFF"/>
                </a:solidFill>
                <a:latin typeface="Times New Roman" panose="02020603050405020304" pitchFamily="18" charset="0"/>
                <a:cs typeface="Times New Roman" panose="02020603050405020304" pitchFamily="18" charset="0"/>
              </a:rPr>
              <a:t>với</a:t>
            </a:r>
            <a:r>
              <a:rPr lang="en-US" sz="3600" b="1" dirty="0">
                <a:solidFill>
                  <a:srgbClr val="FFFFFF"/>
                </a:solidFill>
                <a:latin typeface="Times New Roman" panose="02020603050405020304" pitchFamily="18" charset="0"/>
                <a:cs typeface="Times New Roman" panose="02020603050405020304" pitchFamily="18" charset="0"/>
              </a:rPr>
              <a:t> </a:t>
            </a:r>
            <a:r>
              <a:rPr lang="en-US" sz="3600" b="1" dirty="0" err="1">
                <a:solidFill>
                  <a:srgbClr val="FFFFFF"/>
                </a:solidFill>
                <a:latin typeface="Times New Roman" panose="02020603050405020304" pitchFamily="18" charset="0"/>
                <a:cs typeface="Times New Roman" panose="02020603050405020304" pitchFamily="18" charset="0"/>
              </a:rPr>
              <a:t>đời</a:t>
            </a:r>
            <a:r>
              <a:rPr lang="en-US" sz="3600" b="1" dirty="0">
                <a:solidFill>
                  <a:srgbClr val="FFFFFF"/>
                </a:solidFill>
                <a:latin typeface="Times New Roman" panose="02020603050405020304" pitchFamily="18" charset="0"/>
                <a:cs typeface="Times New Roman" panose="02020603050405020304" pitchFamily="18" charset="0"/>
              </a:rPr>
              <a:t> </a:t>
            </a:r>
            <a:r>
              <a:rPr lang="en-US" sz="3600" b="1" dirty="0" err="1">
                <a:solidFill>
                  <a:srgbClr val="FFFFFF"/>
                </a:solidFill>
                <a:latin typeface="Times New Roman" panose="02020603050405020304" pitchFamily="18" charset="0"/>
                <a:cs typeface="Times New Roman" panose="02020603050405020304" pitchFamily="18" charset="0"/>
              </a:rPr>
              <a:t>sống</a:t>
            </a:r>
            <a:r>
              <a:rPr lang="en-US" sz="3600" b="1" dirty="0">
                <a:solidFill>
                  <a:srgbClr val="FFFFFF"/>
                </a:solidFill>
                <a:latin typeface="Times New Roman" panose="02020603050405020304" pitchFamily="18" charset="0"/>
                <a:cs typeface="Times New Roman" panose="02020603050405020304" pitchFamily="18" charset="0"/>
              </a:rPr>
              <a:t> </a:t>
            </a:r>
            <a:r>
              <a:rPr lang="en-US" sz="3600" b="1" dirty="0" err="1">
                <a:solidFill>
                  <a:srgbClr val="FFFFFF"/>
                </a:solidFill>
                <a:latin typeface="Times New Roman" panose="02020603050405020304" pitchFamily="18" charset="0"/>
                <a:cs typeface="Times New Roman" panose="02020603050405020304" pitchFamily="18" charset="0"/>
              </a:rPr>
              <a:t>sản</a:t>
            </a:r>
            <a:r>
              <a:rPr lang="en-US" sz="3600" b="1" dirty="0">
                <a:solidFill>
                  <a:srgbClr val="FFFFFF"/>
                </a:solidFill>
                <a:latin typeface="Times New Roman" panose="02020603050405020304" pitchFamily="18" charset="0"/>
                <a:cs typeface="Times New Roman" panose="02020603050405020304" pitchFamily="18" charset="0"/>
              </a:rPr>
              <a:t> </a:t>
            </a:r>
            <a:r>
              <a:rPr lang="en-US" sz="3600" b="1" dirty="0" err="1">
                <a:solidFill>
                  <a:srgbClr val="FFFFFF"/>
                </a:solidFill>
                <a:latin typeface="Times New Roman" panose="02020603050405020304" pitchFamily="18" charset="0"/>
                <a:cs typeface="Times New Roman" panose="02020603050405020304" pitchFamily="18" charset="0"/>
              </a:rPr>
              <a:t>xuất</a:t>
            </a:r>
            <a:r>
              <a:rPr lang="en-US" sz="3600" b="1" dirty="0">
                <a:solidFill>
                  <a:srgbClr val="FFFFFF"/>
                </a:solidFill>
                <a:latin typeface="Times New Roman" panose="02020603050405020304" pitchFamily="18" charset="0"/>
                <a:cs typeface="Times New Roman" panose="02020603050405020304" pitchFamily="18" charset="0"/>
              </a:rPr>
              <a:t> </a:t>
            </a:r>
            <a:r>
              <a:rPr lang="en-US" sz="3600" b="1" dirty="0" err="1">
                <a:solidFill>
                  <a:srgbClr val="FFFFFF"/>
                </a:solidFill>
                <a:latin typeface="Times New Roman" panose="02020603050405020304" pitchFamily="18" charset="0"/>
                <a:cs typeface="Times New Roman" panose="02020603050405020304" pitchFamily="18" charset="0"/>
              </a:rPr>
              <a:t>và</a:t>
            </a:r>
            <a:r>
              <a:rPr lang="en-US" sz="3600" b="1" dirty="0">
                <a:solidFill>
                  <a:srgbClr val="FFFFFF"/>
                </a:solidFill>
                <a:latin typeface="Times New Roman" panose="02020603050405020304" pitchFamily="18" charset="0"/>
                <a:cs typeface="Times New Roman" panose="02020603050405020304" pitchFamily="18" charset="0"/>
              </a:rPr>
              <a:t> </a:t>
            </a:r>
            <a:r>
              <a:rPr lang="en-US" sz="3600" b="1" dirty="0" err="1">
                <a:solidFill>
                  <a:srgbClr val="FFFFFF"/>
                </a:solidFill>
                <a:latin typeface="Times New Roman" panose="02020603050405020304" pitchFamily="18" charset="0"/>
                <a:cs typeface="Times New Roman" panose="02020603050405020304" pitchFamily="18" charset="0"/>
              </a:rPr>
              <a:t>xã</a:t>
            </a:r>
            <a:r>
              <a:rPr lang="en-US" sz="3600" b="1" dirty="0">
                <a:solidFill>
                  <a:srgbClr val="FFFFFF"/>
                </a:solidFill>
                <a:latin typeface="Times New Roman" panose="02020603050405020304" pitchFamily="18" charset="0"/>
                <a:cs typeface="Times New Roman" panose="02020603050405020304" pitchFamily="18" charset="0"/>
              </a:rPr>
              <a:t> </a:t>
            </a:r>
            <a:r>
              <a:rPr lang="en-US" sz="3600" b="1" dirty="0" err="1">
                <a:solidFill>
                  <a:srgbClr val="FFFFFF"/>
                </a:solidFill>
                <a:latin typeface="Times New Roman" panose="02020603050405020304" pitchFamily="18" charset="0"/>
                <a:cs typeface="Times New Roman" panose="02020603050405020304" pitchFamily="18" charset="0"/>
              </a:rPr>
              <a:t>hội</a:t>
            </a:r>
            <a:r>
              <a:rPr lang="en-US" sz="3600" b="1" dirty="0">
                <a:solidFill>
                  <a:srgbClr val="FFFFFF"/>
                </a:solidFill>
                <a:latin typeface="Times New Roman" panose="02020603050405020304" pitchFamily="18" charset="0"/>
                <a:cs typeface="Times New Roman" panose="02020603050405020304" pitchFamily="18" charset="0"/>
              </a:rPr>
              <a:t> </a:t>
            </a:r>
            <a:endParaRPr sz="3600" b="1" dirty="0">
              <a:solidFill>
                <a:srgbClr val="FFFFFF"/>
              </a:solidFill>
              <a:latin typeface="Times New Roman" panose="02020603050405020304" pitchFamily="18" charset="0"/>
              <a:cs typeface="Times New Roman" panose="02020603050405020304" pitchFamily="18" charset="0"/>
            </a:endParaRPr>
          </a:p>
        </p:txBody>
      </p:sp>
      <p:grpSp>
        <p:nvGrpSpPr>
          <p:cNvPr id="2234" name="Google Shape;2234;p39"/>
          <p:cNvGrpSpPr/>
          <p:nvPr/>
        </p:nvGrpSpPr>
        <p:grpSpPr>
          <a:xfrm rot="516988">
            <a:off x="3724092" y="132797"/>
            <a:ext cx="983736" cy="1346969"/>
            <a:chOff x="4836718" y="719374"/>
            <a:chExt cx="1180952" cy="1617007"/>
          </a:xfrm>
        </p:grpSpPr>
        <p:sp>
          <p:nvSpPr>
            <p:cNvPr id="2235" name="Google Shape;2235;p39"/>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6" name="Google Shape;2236;p39"/>
            <p:cNvSpPr/>
            <p:nvPr/>
          </p:nvSpPr>
          <p:spPr>
            <a:xfrm>
              <a:off x="5884639" y="1361174"/>
              <a:ext cx="74" cy="295"/>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7" name="Google Shape;2237;p39"/>
            <p:cNvSpPr/>
            <p:nvPr/>
          </p:nvSpPr>
          <p:spPr>
            <a:xfrm>
              <a:off x="4911939" y="788694"/>
              <a:ext cx="1049908" cy="1467231"/>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8" name="Google Shape;2238;p39"/>
            <p:cNvSpPr/>
            <p:nvPr/>
          </p:nvSpPr>
          <p:spPr>
            <a:xfrm>
              <a:off x="4917101" y="1171576"/>
              <a:ext cx="548515" cy="142623"/>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9" name="Google Shape;2239;p39"/>
            <p:cNvSpPr/>
            <p:nvPr/>
          </p:nvSpPr>
          <p:spPr>
            <a:xfrm>
              <a:off x="5116213" y="1571347"/>
              <a:ext cx="420641" cy="183994"/>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0" name="Google Shape;2240;p39"/>
            <p:cNvSpPr/>
            <p:nvPr/>
          </p:nvSpPr>
          <p:spPr>
            <a:xfrm>
              <a:off x="5388112" y="788694"/>
              <a:ext cx="487307" cy="60389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1" name="Google Shape;2241;p39"/>
            <p:cNvSpPr/>
            <p:nvPr/>
          </p:nvSpPr>
          <p:spPr>
            <a:xfrm>
              <a:off x="4962085" y="1422382"/>
              <a:ext cx="972107" cy="833392"/>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2" name="Google Shape;2242;p39"/>
            <p:cNvSpPr/>
            <p:nvPr/>
          </p:nvSpPr>
          <p:spPr>
            <a:xfrm>
              <a:off x="4987085" y="988542"/>
              <a:ext cx="174481" cy="131119"/>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3" name="Google Shape;2243;p39"/>
            <p:cNvSpPr/>
            <p:nvPr/>
          </p:nvSpPr>
          <p:spPr>
            <a:xfrm>
              <a:off x="5490249" y="970032"/>
              <a:ext cx="174186" cy="131045"/>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4" name="Google Shape;2244;p39"/>
            <p:cNvSpPr/>
            <p:nvPr/>
          </p:nvSpPr>
          <p:spPr>
            <a:xfrm>
              <a:off x="5177938" y="1068924"/>
              <a:ext cx="272930" cy="101768"/>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5" name="Google Shape;2245;p39"/>
            <p:cNvSpPr/>
            <p:nvPr/>
          </p:nvSpPr>
          <p:spPr>
            <a:xfrm>
              <a:off x="5378009" y="1004028"/>
              <a:ext cx="89748" cy="88641"/>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6" name="Google Shape;2246;p39"/>
            <p:cNvSpPr/>
            <p:nvPr/>
          </p:nvSpPr>
          <p:spPr>
            <a:xfrm>
              <a:off x="5262155" y="1004028"/>
              <a:ext cx="115927" cy="97417"/>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7" name="Google Shape;2247;p39"/>
            <p:cNvSpPr/>
            <p:nvPr/>
          </p:nvSpPr>
          <p:spPr>
            <a:xfrm>
              <a:off x="5170342" y="1004028"/>
              <a:ext cx="95868" cy="9491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8" name="Google Shape;2248;p39"/>
            <p:cNvSpPr/>
            <p:nvPr/>
          </p:nvSpPr>
          <p:spPr>
            <a:xfrm>
              <a:off x="4956776" y="1138981"/>
              <a:ext cx="106783" cy="86503"/>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9" name="Google Shape;2249;p39"/>
            <p:cNvSpPr/>
            <p:nvPr/>
          </p:nvSpPr>
          <p:spPr>
            <a:xfrm>
              <a:off x="5593124" y="1111548"/>
              <a:ext cx="106857" cy="8679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77" name="Google Shape;2277;p39"/>
          <p:cNvGrpSpPr/>
          <p:nvPr/>
        </p:nvGrpSpPr>
        <p:grpSpPr>
          <a:xfrm>
            <a:off x="6253342" y="4440836"/>
            <a:ext cx="435645" cy="436781"/>
            <a:chOff x="-222388" y="1680158"/>
            <a:chExt cx="776827" cy="778853"/>
          </a:xfrm>
        </p:grpSpPr>
        <p:sp>
          <p:nvSpPr>
            <p:cNvPr id="2278" name="Google Shape;2278;p39"/>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9" name="Google Shape;2279;p39"/>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0" name="Google Shape;2280;p39"/>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1" name="Google Shape;2281;p39"/>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2" name="Google Shape;2282;p39"/>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3" name="Google Shape;2283;p39"/>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4" name="Google Shape;2284;p39"/>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5" name="Google Shape;2285;p39"/>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6" name="Google Shape;2286;p39"/>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7" name="Google Shape;2287;p39"/>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8" name="Google Shape;2288;p39"/>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9" name="Google Shape;2289;p39"/>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0" name="Google Shape;2290;p39"/>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681"/>
        <p:cNvGrpSpPr/>
        <p:nvPr/>
      </p:nvGrpSpPr>
      <p:grpSpPr>
        <a:xfrm>
          <a:off x="0" y="0"/>
          <a:ext cx="0" cy="0"/>
          <a:chOff x="0" y="0"/>
          <a:chExt cx="0" cy="0"/>
        </a:xfrm>
      </p:grpSpPr>
      <p:grpSp>
        <p:nvGrpSpPr>
          <p:cNvPr id="1682" name="Google Shape;1682;p34"/>
          <p:cNvGrpSpPr/>
          <p:nvPr/>
        </p:nvGrpSpPr>
        <p:grpSpPr>
          <a:xfrm>
            <a:off x="2761951" y="54462"/>
            <a:ext cx="5930106" cy="1251496"/>
            <a:chOff x="1966944" y="49159"/>
            <a:chExt cx="5930106" cy="1251496"/>
          </a:xfrm>
        </p:grpSpPr>
        <p:sp>
          <p:nvSpPr>
            <p:cNvPr id="1683" name="Google Shape;1683;p34"/>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4" name="Google Shape;1684;p34"/>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5" name="Google Shape;1685;p34"/>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86" name="Google Shape;1686;p34"/>
          <p:cNvSpPr txBox="1">
            <a:spLocks noGrp="1"/>
          </p:cNvSpPr>
          <p:nvPr>
            <p:ph type="title"/>
          </p:nvPr>
        </p:nvSpPr>
        <p:spPr>
          <a:xfrm>
            <a:off x="3274828" y="353219"/>
            <a:ext cx="4333829" cy="572700"/>
          </a:xfrm>
          <a:prstGeom prst="rect">
            <a:avLst/>
          </a:prstGeom>
        </p:spPr>
        <p:txBody>
          <a:bodyPr spcFirstLastPara="1" wrap="square" lIns="91425" tIns="91425" rIns="91425" bIns="91425" anchor="t" anchorCtr="0">
            <a:noAutofit/>
          </a:bodyPr>
          <a:lstStyle/>
          <a:p>
            <a:pPr lvl="0"/>
            <a:r>
              <a:rPr lang="en-US" b="1" dirty="0" err="1">
                <a:solidFill>
                  <a:schemeClr val="dk1"/>
                </a:solidFill>
                <a:latin typeface="Times New Roman" panose="02020603050405020304" pitchFamily="18" charset="0"/>
                <a:cs typeface="Times New Roman" panose="02020603050405020304" pitchFamily="18" charset="0"/>
              </a:rPr>
              <a:t>Hoạt</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động</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nhóm</a:t>
            </a:r>
            <a:endParaRPr b="1" dirty="0">
              <a:solidFill>
                <a:schemeClr val="dk1"/>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1"/>
          <a:stretch>
            <a:fillRect/>
          </a:stretch>
        </p:blipFill>
        <p:spPr>
          <a:xfrm>
            <a:off x="882015" y="550798"/>
            <a:ext cx="2024133" cy="1218735"/>
          </a:xfrm>
          <a:prstGeom prst="rect">
            <a:avLst/>
          </a:prstGeom>
        </p:spPr>
      </p:pic>
      <p:sp>
        <p:nvSpPr>
          <p:cNvPr id="2" name="Rectangle 1"/>
          <p:cNvSpPr/>
          <p:nvPr/>
        </p:nvSpPr>
        <p:spPr>
          <a:xfrm>
            <a:off x="882015" y="1817159"/>
            <a:ext cx="8147713" cy="2973122"/>
          </a:xfrm>
          <a:prstGeom prst="rect">
            <a:avLst/>
          </a:prstGeom>
        </p:spPr>
        <p:txBody>
          <a:bodyPr wrap="square">
            <a:spAutoFit/>
          </a:bodyPr>
          <a:lstStyle/>
          <a:p>
            <a:pPr algn="just">
              <a:lnSpc>
                <a:spcPct val="130000"/>
              </a:lnSpc>
            </a:pP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ác nhóm tìm hiểu thông tin mục 3 và tư liệu, quan sát hình 3.5 để thảo luận 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just">
              <a:lnSpc>
                <a:spcPct val="130000"/>
              </a:lnSpc>
            </a:pP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Nhóm 1,2,3:</a:t>
            </a:r>
            <a:r>
              <a:rPr lang="vi-VN" sz="2400" dirty="0">
                <a:latin typeface="Times New Roman" panose="02020603050405020304" pitchFamily="18" charset="0"/>
                <a:cs typeface="Times New Roman" panose="02020603050405020304" pitchFamily="18" charset="0"/>
              </a:rPr>
              <a:t> Khai thác tư liệu hình 3.5 cho biết mặt trái của cách mạng công nghiệp là gì?</a:t>
            </a:r>
            <a:endParaRPr lang="vi-VN" sz="2400" dirty="0">
              <a:latin typeface="Times New Roman" panose="02020603050405020304" pitchFamily="18" charset="0"/>
              <a:cs typeface="Times New Roman" panose="02020603050405020304" pitchFamily="18" charset="0"/>
            </a:endParaRPr>
          </a:p>
          <a:p>
            <a:pPr algn="just">
              <a:lnSpc>
                <a:spcPct val="130000"/>
              </a:lnSpc>
            </a:pP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Nhóm 4,5,6:</a:t>
            </a:r>
            <a:r>
              <a:rPr lang="en-US"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Vẽ sơ đồ tư duy về tác động của cách mạng công nghiệp đối với sản xuất và xã hội.</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82"/>
                                        </p:tgtEl>
                                        <p:attrNameLst>
                                          <p:attrName>style.visibility</p:attrName>
                                        </p:attrNameLst>
                                      </p:cBhvr>
                                      <p:to>
                                        <p:strVal val="visible"/>
                                      </p:to>
                                    </p:set>
                                    <p:animEffect transition="in" filter="barn(inVertical)">
                                      <p:cBhvr>
                                        <p:cTn id="7" dur="500"/>
                                        <p:tgtEl>
                                          <p:spTgt spid="168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86"/>
                                        </p:tgtEl>
                                        <p:attrNameLst>
                                          <p:attrName>style.visibility</p:attrName>
                                        </p:attrNameLst>
                                      </p:cBhvr>
                                      <p:to>
                                        <p:strVal val="visible"/>
                                      </p:to>
                                    </p:set>
                                    <p:animEffect transition="in" filter="barn(inVertical)">
                                      <p:cBhvr>
                                        <p:cTn id="10" dur="500"/>
                                        <p:tgtEl>
                                          <p:spTgt spid="1686"/>
                                        </p:tgtEl>
                                      </p:cBhvr>
                                    </p:animEffect>
                                  </p:childTnLst>
                                </p:cTn>
                              </p:par>
                              <p:par>
                                <p:cTn id="11" presetID="16" presetClass="entr" presetSubtype="21"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6"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547"/>
        <p:cNvGrpSpPr/>
        <p:nvPr/>
      </p:nvGrpSpPr>
      <p:grpSpPr>
        <a:xfrm>
          <a:off x="0" y="0"/>
          <a:ext cx="0" cy="0"/>
          <a:chOff x="0" y="0"/>
          <a:chExt cx="0" cy="0"/>
        </a:xfrm>
      </p:grpSpPr>
      <p:grpSp>
        <p:nvGrpSpPr>
          <p:cNvPr id="1549" name="Google Shape;1549;p31"/>
          <p:cNvGrpSpPr/>
          <p:nvPr/>
        </p:nvGrpSpPr>
        <p:grpSpPr>
          <a:xfrm>
            <a:off x="1980592" y="-182853"/>
            <a:ext cx="5930106" cy="1251496"/>
            <a:chOff x="1966944" y="49159"/>
            <a:chExt cx="5930106" cy="1251496"/>
          </a:xfrm>
        </p:grpSpPr>
        <p:sp>
          <p:nvSpPr>
            <p:cNvPr id="1550" name="Google Shape;1550;p31"/>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1" name="Google Shape;1551;p31"/>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2" name="Google Shape;1552;p31"/>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53" name="Google Shape;1553;p31"/>
          <p:cNvSpPr txBox="1">
            <a:spLocks noGrp="1"/>
          </p:cNvSpPr>
          <p:nvPr>
            <p:ph type="title"/>
          </p:nvPr>
        </p:nvSpPr>
        <p:spPr>
          <a:xfrm>
            <a:off x="1449448" y="113217"/>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FFFBEF"/>
                </a:solidFill>
                <a:latin typeface="Times New Roman" panose="02020603050405020304" pitchFamily="18" charset="0"/>
                <a:cs typeface="Times New Roman" panose="02020603050405020304" pitchFamily="18" charset="0"/>
              </a:rPr>
              <a:t>Gợi ý sản phẩm</a:t>
            </a:r>
            <a:endParaRPr b="1">
              <a:solidFill>
                <a:srgbClr val="FFFBE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11320" y="1692100"/>
            <a:ext cx="4667534" cy="2763257"/>
          </a:xfrm>
          <a:prstGeom prst="rect">
            <a:avLst/>
          </a:prstGeom>
        </p:spPr>
        <p:txBody>
          <a:bodyPr wrap="square">
            <a:spAutoFit/>
          </a:bodyPr>
          <a:lstStyle/>
          <a:p>
            <a:pPr algn="just">
              <a:lnSpc>
                <a:spcPct val="114000"/>
              </a:lnSpc>
            </a:pPr>
            <a:r>
              <a:rPr lang="en-US" sz="2200" b="1" dirty="0" err="1">
                <a:latin typeface="Times New Roman" panose="02020603050405020304" pitchFamily="18" charset="0"/>
                <a:ea typeface="Arial" panose="020B0604020202020204" pitchFamily="34" charset="0"/>
              </a:rPr>
              <a:t>Không</a:t>
            </a:r>
            <a:r>
              <a:rPr lang="en-US" sz="2200" b="1" dirty="0">
                <a:latin typeface="Times New Roman" panose="02020603050405020304" pitchFamily="18" charset="0"/>
                <a:ea typeface="Arial" panose="020B0604020202020204" pitchFamily="34" charset="0"/>
              </a:rPr>
              <a:t> </a:t>
            </a:r>
            <a:r>
              <a:rPr lang="en-US" sz="2200" b="1" dirty="0" err="1">
                <a:latin typeface="Times New Roman" panose="02020603050405020304" pitchFamily="18" charset="0"/>
                <a:ea typeface="Arial" panose="020B0604020202020204" pitchFamily="34" charset="0"/>
              </a:rPr>
              <a:t>khí</a:t>
            </a:r>
            <a:r>
              <a:rPr lang="en-US" sz="2200" b="1"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trong</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các</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nhà</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máy</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xí</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nghiệp</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bị</a:t>
            </a:r>
            <a:r>
              <a:rPr lang="en-US" sz="2200" dirty="0">
                <a:latin typeface="Times New Roman" panose="02020603050405020304" pitchFamily="18" charset="0"/>
                <a:ea typeface="Arial" panose="020B0604020202020204" pitchFamily="34" charset="0"/>
              </a:rPr>
              <a:t> </a:t>
            </a:r>
            <a:r>
              <a:rPr lang="en-US" sz="2200" b="1" dirty="0">
                <a:latin typeface="Times New Roman" panose="02020603050405020304" pitchFamily="18" charset="0"/>
                <a:ea typeface="Arial" panose="020B0604020202020204" pitchFamily="34" charset="0"/>
              </a:rPr>
              <a:t>ô </a:t>
            </a:r>
            <a:r>
              <a:rPr lang="en-US" sz="2200" b="1" dirty="0" err="1">
                <a:latin typeface="Times New Roman" panose="02020603050405020304" pitchFamily="18" charset="0"/>
                <a:ea typeface="Arial" panose="020B0604020202020204" pitchFamily="34" charset="0"/>
              </a:rPr>
              <a:t>nhiễm</a:t>
            </a:r>
            <a:r>
              <a:rPr lang="en-US" sz="2200" b="1" dirty="0">
                <a:latin typeface="Times New Roman" panose="02020603050405020304" pitchFamily="18" charset="0"/>
                <a:ea typeface="Arial" panose="020B0604020202020204" pitchFamily="34" charset="0"/>
              </a:rPr>
              <a:t> </a:t>
            </a:r>
            <a:r>
              <a:rPr lang="en-US" sz="2200" b="1" dirty="0" err="1">
                <a:latin typeface="Times New Roman" panose="02020603050405020304" pitchFamily="18" charset="0"/>
                <a:ea typeface="Arial" panose="020B0604020202020204" pitchFamily="34" charset="0"/>
              </a:rPr>
              <a:t>nặng</a:t>
            </a:r>
            <a:r>
              <a:rPr lang="en-US" sz="2200" b="1"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như</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bụi</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dầu</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bụi</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bông</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trẻ</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em</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cũng</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là</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công</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nhân</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bị</a:t>
            </a:r>
            <a:r>
              <a:rPr lang="en-US" sz="2200" dirty="0">
                <a:latin typeface="Times New Roman" panose="02020603050405020304" pitchFamily="18" charset="0"/>
                <a:ea typeface="Arial" panose="020B0604020202020204" pitchFamily="34" charset="0"/>
              </a:rPr>
              <a:t> </a:t>
            </a:r>
            <a:r>
              <a:rPr lang="en-US" sz="2200" b="1" dirty="0" err="1">
                <a:latin typeface="Times New Roman" panose="02020603050405020304" pitchFamily="18" charset="0"/>
                <a:ea typeface="Arial" panose="020B0604020202020204" pitchFamily="34" charset="0"/>
              </a:rPr>
              <a:t>giới</a:t>
            </a:r>
            <a:r>
              <a:rPr lang="en-US" sz="2200" b="1" dirty="0">
                <a:latin typeface="Times New Roman" panose="02020603050405020304" pitchFamily="18" charset="0"/>
                <a:ea typeface="Arial" panose="020B0604020202020204" pitchFamily="34" charset="0"/>
              </a:rPr>
              <a:t> </a:t>
            </a:r>
            <a:r>
              <a:rPr lang="en-US" sz="2200" b="1" dirty="0" err="1">
                <a:latin typeface="Times New Roman" panose="02020603050405020304" pitchFamily="18" charset="0"/>
                <a:ea typeface="Arial" panose="020B0604020202020204" pitchFamily="34" charset="0"/>
              </a:rPr>
              <a:t>chủ</a:t>
            </a:r>
            <a:r>
              <a:rPr lang="en-US" sz="2200" b="1" dirty="0">
                <a:latin typeface="Times New Roman" panose="02020603050405020304" pitchFamily="18" charset="0"/>
                <a:ea typeface="Arial" panose="020B0604020202020204" pitchFamily="34" charset="0"/>
              </a:rPr>
              <a:t> </a:t>
            </a:r>
            <a:r>
              <a:rPr lang="en-US" sz="2200" b="1" dirty="0" err="1">
                <a:latin typeface="Times New Roman" panose="02020603050405020304" pitchFamily="18" charset="0"/>
                <a:ea typeface="Arial" panose="020B0604020202020204" pitchFamily="34" charset="0"/>
              </a:rPr>
              <a:t>bóc</a:t>
            </a:r>
            <a:r>
              <a:rPr lang="en-US" sz="2200" b="1" dirty="0">
                <a:latin typeface="Times New Roman" panose="02020603050405020304" pitchFamily="18" charset="0"/>
                <a:ea typeface="Arial" panose="020B0604020202020204" pitchFamily="34" charset="0"/>
              </a:rPr>
              <a:t> </a:t>
            </a:r>
            <a:r>
              <a:rPr lang="en-US" sz="2200" b="1" dirty="0" err="1">
                <a:latin typeface="Times New Roman" panose="02020603050405020304" pitchFamily="18" charset="0"/>
                <a:ea typeface="Arial" panose="020B0604020202020204" pitchFamily="34" charset="0"/>
              </a:rPr>
              <a:t>lột</a:t>
            </a:r>
            <a:r>
              <a:rPr lang="en-US" sz="2200" b="1" dirty="0">
                <a:latin typeface="Times New Roman" panose="02020603050405020304" pitchFamily="18" charset="0"/>
                <a:ea typeface="Arial" panose="020B0604020202020204" pitchFamily="34" charset="0"/>
              </a:rPr>
              <a:t> </a:t>
            </a:r>
            <a:r>
              <a:rPr lang="en-US" sz="2200" b="1" dirty="0" err="1">
                <a:latin typeface="Times New Roman" panose="02020603050405020304" pitchFamily="18" charset="0"/>
                <a:ea typeface="Arial" panose="020B0604020202020204" pitchFamily="34" charset="0"/>
              </a:rPr>
              <a:t>sức</a:t>
            </a:r>
            <a:r>
              <a:rPr lang="en-US" sz="2200" b="1" dirty="0">
                <a:latin typeface="Times New Roman" panose="02020603050405020304" pitchFamily="18" charset="0"/>
                <a:ea typeface="Arial" panose="020B0604020202020204" pitchFamily="34" charset="0"/>
              </a:rPr>
              <a:t> lao </a:t>
            </a:r>
            <a:r>
              <a:rPr lang="en-US" sz="2200" b="1" dirty="0" err="1">
                <a:latin typeface="Times New Roman" panose="02020603050405020304" pitchFamily="18" charset="0"/>
                <a:ea typeface="Arial" panose="020B0604020202020204" pitchFamily="34" charset="0"/>
              </a:rPr>
              <a:t>động</a:t>
            </a:r>
            <a:r>
              <a:rPr lang="en-US" sz="2200" b="1"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nặng</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nề</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điều</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kiện</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làm</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việc</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không</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có</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bảo</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hộ</a:t>
            </a:r>
            <a:r>
              <a:rPr lang="en-US" sz="2200" dirty="0">
                <a:latin typeface="Times New Roman" panose="02020603050405020304" pitchFamily="18" charset="0"/>
                <a:ea typeface="Arial" panose="020B0604020202020204" pitchFamily="34" charset="0"/>
              </a:rPr>
              <a:t> lao </a:t>
            </a:r>
            <a:r>
              <a:rPr lang="en-US" sz="2200" dirty="0" err="1">
                <a:latin typeface="Times New Roman" panose="02020603050405020304" pitchFamily="18" charset="0"/>
                <a:ea typeface="Arial" panose="020B0604020202020204" pitchFamily="34" charset="0"/>
              </a:rPr>
              <a:t>động</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mọi</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người</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làm</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việc</a:t>
            </a:r>
            <a:r>
              <a:rPr lang="en-US" sz="2200" dirty="0">
                <a:latin typeface="Times New Roman" panose="02020603050405020304" pitchFamily="18" charset="0"/>
                <a:ea typeface="Arial" panose="020B0604020202020204" pitchFamily="34" charset="0"/>
              </a:rPr>
              <a:t> </a:t>
            </a:r>
            <a:r>
              <a:rPr lang="en-US" sz="2200" dirty="0" err="1">
                <a:latin typeface="Times New Roman" panose="02020603050405020304" pitchFamily="18" charset="0"/>
                <a:ea typeface="Arial" panose="020B0604020202020204" pitchFamily="34" charset="0"/>
              </a:rPr>
              <a:t>trong</a:t>
            </a:r>
            <a:r>
              <a:rPr lang="en-US" sz="2200" dirty="0">
                <a:latin typeface="Times New Roman" panose="02020603050405020304" pitchFamily="18" charset="0"/>
                <a:ea typeface="Arial" panose="020B0604020202020204" pitchFamily="34" charset="0"/>
              </a:rPr>
              <a:t> </a:t>
            </a:r>
            <a:r>
              <a:rPr lang="en-US" sz="2200" b="1" dirty="0" err="1">
                <a:latin typeface="Times New Roman" panose="02020603050405020304" pitchFamily="18" charset="0"/>
                <a:ea typeface="Arial" panose="020B0604020202020204" pitchFamily="34" charset="0"/>
              </a:rPr>
              <a:t>môi</a:t>
            </a:r>
            <a:r>
              <a:rPr lang="en-US" sz="2200" b="1" dirty="0">
                <a:latin typeface="Times New Roman" panose="02020603050405020304" pitchFamily="18" charset="0"/>
                <a:ea typeface="Arial" panose="020B0604020202020204" pitchFamily="34" charset="0"/>
              </a:rPr>
              <a:t> </a:t>
            </a:r>
            <a:r>
              <a:rPr lang="en-US" sz="2200" b="1" dirty="0" err="1">
                <a:latin typeface="Times New Roman" panose="02020603050405020304" pitchFamily="18" charset="0"/>
                <a:ea typeface="Arial" panose="020B0604020202020204" pitchFamily="34" charset="0"/>
              </a:rPr>
              <a:t>trường</a:t>
            </a:r>
            <a:r>
              <a:rPr lang="en-US" sz="2200" b="1" dirty="0">
                <a:latin typeface="Times New Roman" panose="02020603050405020304" pitchFamily="18" charset="0"/>
                <a:ea typeface="Arial" panose="020B0604020202020204" pitchFamily="34" charset="0"/>
              </a:rPr>
              <a:t> </a:t>
            </a:r>
            <a:r>
              <a:rPr lang="en-US" sz="2200" b="1" dirty="0" err="1">
                <a:latin typeface="Times New Roman" panose="02020603050405020304" pitchFamily="18" charset="0"/>
                <a:ea typeface="Arial" panose="020B0604020202020204" pitchFamily="34" charset="0"/>
              </a:rPr>
              <a:t>độc</a:t>
            </a:r>
            <a:r>
              <a:rPr lang="en-US" sz="2200" b="1" dirty="0">
                <a:latin typeface="Times New Roman" panose="02020603050405020304" pitchFamily="18" charset="0"/>
                <a:ea typeface="Arial" panose="020B0604020202020204" pitchFamily="34" charset="0"/>
              </a:rPr>
              <a:t> </a:t>
            </a:r>
            <a:r>
              <a:rPr lang="en-US" sz="2200" b="1" dirty="0" err="1">
                <a:latin typeface="Times New Roman" panose="02020603050405020304" pitchFamily="18" charset="0"/>
                <a:ea typeface="Arial" panose="020B0604020202020204" pitchFamily="34" charset="0"/>
              </a:rPr>
              <a:t>hại</a:t>
            </a:r>
            <a:r>
              <a:rPr lang="en-US" sz="2200" dirty="0">
                <a:latin typeface="Times New Roman" panose="02020603050405020304" pitchFamily="18" charset="0"/>
                <a:ea typeface="Arial" panose="020B0604020202020204" pitchFamily="34" charset="0"/>
              </a:rPr>
              <a:t>…</a:t>
            </a:r>
            <a:endParaRPr lang="en-US" sz="2200" dirty="0"/>
          </a:p>
        </p:txBody>
      </p:sp>
      <p:sp>
        <p:nvSpPr>
          <p:cNvPr id="3" name="Rectangle 2"/>
          <p:cNvSpPr/>
          <p:nvPr/>
        </p:nvSpPr>
        <p:spPr>
          <a:xfrm>
            <a:off x="1233302" y="852508"/>
            <a:ext cx="7086674" cy="901272"/>
          </a:xfrm>
          <a:prstGeom prst="rect">
            <a:avLst/>
          </a:prstGeom>
        </p:spPr>
        <p:txBody>
          <a:bodyPr wrap="square">
            <a:spAutoFit/>
          </a:bodyPr>
          <a:lstStyle/>
          <a:p>
            <a:pPr algn="just">
              <a:lnSpc>
                <a:spcPct val="114000"/>
              </a:lnSpc>
            </a:pPr>
            <a:r>
              <a:rPr lang="vi-VN" sz="2400" b="1" dirty="0">
                <a:latin typeface="Times New Roman" panose="02020603050405020304" pitchFamily="18" charset="0"/>
                <a:cs typeface="Times New Roman" panose="02020603050405020304" pitchFamily="18" charset="0"/>
              </a:rPr>
              <a:t>Nhóm 1,2,3:</a:t>
            </a:r>
            <a:r>
              <a:rPr lang="vi-VN" sz="2400" dirty="0">
                <a:latin typeface="Times New Roman" panose="02020603050405020304" pitchFamily="18" charset="0"/>
                <a:cs typeface="Times New Roman" panose="02020603050405020304" pitchFamily="18" charset="0"/>
              </a:rPr>
              <a:t> Khai thác tư liệu hình 3.5 cho biết mặt trái của cách mạng công nghiệp là</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771362" y="2039472"/>
            <a:ext cx="3469761" cy="2510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829"/>
        <p:cNvGrpSpPr/>
        <p:nvPr/>
      </p:nvGrpSpPr>
      <p:grpSpPr>
        <a:xfrm>
          <a:off x="0" y="0"/>
          <a:ext cx="0" cy="0"/>
          <a:chOff x="0" y="0"/>
          <a:chExt cx="0" cy="0"/>
        </a:xfrm>
      </p:grpSpPr>
      <p:sp>
        <p:nvSpPr>
          <p:cNvPr id="3" name="Rectangle 2"/>
          <p:cNvSpPr/>
          <p:nvPr/>
        </p:nvSpPr>
        <p:spPr>
          <a:xfrm>
            <a:off x="1312834" y="390466"/>
            <a:ext cx="7535545" cy="2330450"/>
          </a:xfrm>
          <a:prstGeom prst="rect">
            <a:avLst/>
          </a:prstGeom>
          <a:noFill/>
        </p:spPr>
        <p:txBody>
          <a:bodyPr wrap="none" lIns="91440" tIns="45720" rIns="91440" bIns="45720">
            <a:spAutoFit/>
          </a:bodyPr>
          <a:lstStyle/>
          <a:p>
            <a:pPr algn="ctr">
              <a:lnSpc>
                <a:spcPct val="130000"/>
              </a:lnSpc>
            </a:pPr>
            <a:r>
              <a:rPr lang="en-US" sz="2800"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3: CÁCH MẠNG CÔNG NGHIỆP </a:t>
            </a:r>
            <a:endParaRPr lang="en-US" sz="2800"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lnSpc>
                <a:spcPct val="130000"/>
              </a:lnSpc>
            </a:pPr>
            <a:r>
              <a:rPr lang="en-US" sz="2800"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(NỬA SAU THẾ KỈ XVIII-GIỮA THẾ KỈ XIX)</a:t>
            </a:r>
            <a:endParaRPr lang="en-US" sz="2800"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lnSpc>
                <a:spcPct val="130000"/>
              </a:lnSpc>
            </a:pPr>
            <a:endParaRPr lang="en-US" sz="2800" b="1" i="1">
              <a:ln w="0"/>
              <a:solidFill>
                <a:schemeClr val="accent1"/>
              </a:solidFill>
              <a:latin typeface="Times New Roman" panose="02020603050405020304" pitchFamily="18" charset="0"/>
              <a:cs typeface="Times New Roman" panose="02020603050405020304" pitchFamily="18" charset="0"/>
            </a:endParaRPr>
          </a:p>
          <a:p>
            <a:pPr algn="ctr">
              <a:lnSpc>
                <a:spcPct val="130000"/>
              </a:lnSpc>
            </a:pPr>
            <a:r>
              <a:rPr lang="en-US" sz="2800" b="1" i="1">
                <a:ln w="0"/>
                <a:solidFill>
                  <a:schemeClr val="accent1"/>
                </a:solidFill>
                <a:latin typeface="Times New Roman" panose="02020603050405020304" pitchFamily="18" charset="0"/>
                <a:cs typeface="Times New Roman" panose="02020603050405020304" pitchFamily="18" charset="0"/>
              </a:rPr>
              <a:t>                                       Thời lượng: 2 tiết</a:t>
            </a:r>
            <a:endParaRPr lang="en-US" sz="2800" b="1" i="1">
              <a:ln w="0"/>
              <a:solidFill>
                <a:schemeClr val="accent1"/>
              </a:solidFill>
              <a:latin typeface="Times New Roman" panose="02020603050405020304" pitchFamily="18" charset="0"/>
              <a:cs typeface="Times New Roman" panose="02020603050405020304" pitchFamily="18" charset="0"/>
            </a:endParaRPr>
          </a:p>
        </p:txBody>
      </p:sp>
      <p:pic>
        <p:nvPicPr>
          <p:cNvPr id="69" name="Picture 68"/>
          <p:cNvPicPr>
            <a:picLocks noChangeAspect="1"/>
          </p:cNvPicPr>
          <p:nvPr/>
        </p:nvPicPr>
        <p:blipFill rotWithShape="1">
          <a:blip r:embed="rId1">
            <a:extLst>
              <a:ext uri="{BEBA8EAE-BF5A-486C-A8C5-ECC9F3942E4B}">
                <a14:imgProps xmlns:a14="http://schemas.microsoft.com/office/drawing/2010/main">
                  <a14:imgLayer r:embed="rId2">
                    <a14:imgEffect>
                      <a14:backgroundRemoval t="2574" b="97059" l="4237" r="95763"/>
                    </a14:imgEffect>
                  </a14:imgLayer>
                </a14:imgProps>
              </a:ext>
            </a:extLst>
          </a:blip>
          <a:srcRect l="5098" t="3488" r="3454" b="15400"/>
          <a:stretch>
            <a:fillRect/>
          </a:stretch>
        </p:blipFill>
        <p:spPr>
          <a:xfrm>
            <a:off x="757906" y="1842073"/>
            <a:ext cx="2767443" cy="1886031"/>
          </a:xfrm>
          <a:prstGeom prst="rect">
            <a:avLst/>
          </a:prstGeom>
        </p:spPr>
      </p:pic>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1132" b="92453" l="6000" r="99000"/>
                    </a14:imgEffect>
                  </a14:imgLayer>
                </a14:imgProps>
              </a:ext>
            </a:extLst>
          </a:blip>
          <a:srcRect l="4533" t="3384" r="7794" b="11261"/>
          <a:stretch>
            <a:fillRect/>
          </a:stretch>
        </p:blipFill>
        <p:spPr>
          <a:xfrm>
            <a:off x="3525349" y="2058015"/>
            <a:ext cx="2384131" cy="2050353"/>
          </a:xfrm>
          <a:prstGeom prst="rect">
            <a:avLst/>
          </a:prstGeom>
        </p:spPr>
      </p:pic>
      <p:pic>
        <p:nvPicPr>
          <p:cNvPr id="71" name="Picture 70"/>
          <p:cNvPicPr>
            <a:picLocks noChangeAspect="1"/>
          </p:cNvPicPr>
          <p:nvPr/>
        </p:nvPicPr>
        <p:blipFill>
          <a:blip r:embed="rId5">
            <a:extLst>
              <a:ext uri="{BEBA8EAE-BF5A-486C-A8C5-ECC9F3942E4B}">
                <a14:imgProps xmlns:a14="http://schemas.microsoft.com/office/drawing/2010/main">
                  <a14:imgLayer r:embed="rId6">
                    <a14:imgEffect>
                      <a14:backgroundRemoval t="19355" b="89862" l="0" r="98185"/>
                    </a14:imgEffect>
                  </a14:imgLayer>
                </a14:imgProps>
              </a:ext>
            </a:extLst>
          </a:blip>
          <a:stretch>
            <a:fillRect/>
          </a:stretch>
        </p:blipFill>
        <p:spPr>
          <a:xfrm>
            <a:off x="1156427" y="3712043"/>
            <a:ext cx="3791928" cy="1357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713"/>
        <p:cNvGrpSpPr/>
        <p:nvPr/>
      </p:nvGrpSpPr>
      <p:grpSpPr>
        <a:xfrm>
          <a:off x="0" y="0"/>
          <a:ext cx="0" cy="0"/>
          <a:chOff x="0" y="0"/>
          <a:chExt cx="0" cy="0"/>
        </a:xfrm>
      </p:grpSpPr>
      <p:sp>
        <p:nvSpPr>
          <p:cNvPr id="1718" name="Google Shape;1718;p35"/>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lt1"/>
                </a:solidFill>
                <a:latin typeface="Times New Roman" panose="02020603050405020304" pitchFamily="18" charset="0"/>
                <a:cs typeface="Times New Roman" panose="02020603050405020304" pitchFamily="18" charset="0"/>
              </a:rPr>
              <a:t>Gợi ý  sản phẩm</a:t>
            </a:r>
            <a:endParaRPr b="1">
              <a:solidFill>
                <a:schemeClr val="lt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10938" y="105281"/>
            <a:ext cx="8042685" cy="1052596"/>
          </a:xfrm>
          <a:prstGeom prst="rect">
            <a:avLst/>
          </a:prstGeom>
        </p:spPr>
        <p:txBody>
          <a:bodyPr wrap="square">
            <a:spAutoFit/>
          </a:bodyPr>
          <a:lstStyle/>
          <a:p>
            <a:pPr algn="just">
              <a:lnSpc>
                <a:spcPct val="130000"/>
              </a:lnSpc>
            </a:pPr>
            <a:r>
              <a:rPr lang="en-US" sz="2400" b="1">
                <a:latin typeface="Times New Roman" panose="02020603050405020304" pitchFamily="18" charset="0"/>
                <a:cs typeface="Times New Roman" panose="02020603050405020304" pitchFamily="18" charset="0"/>
              </a:rPr>
              <a:t>T</a:t>
            </a:r>
            <a:r>
              <a:rPr lang="vi-VN" sz="2400" b="1">
                <a:latin typeface="Times New Roman" panose="02020603050405020304" pitchFamily="18" charset="0"/>
                <a:cs typeface="Times New Roman" panose="02020603050405020304" pitchFamily="18" charset="0"/>
              </a:rPr>
              <a:t>ác động của cách mạng công nghiệp đối với sản xuất và xã hội</a:t>
            </a:r>
            <a:r>
              <a:rPr lang="en-US" sz="2400" b="1">
                <a:latin typeface="Times New Roman" panose="02020603050405020304" pitchFamily="18" charset="0"/>
                <a:cs typeface="Times New Roman" panose="02020603050405020304" pitchFamily="18" charset="0"/>
              </a:rPr>
              <a:t>:</a:t>
            </a:r>
            <a:endParaRPr lang="en-US" sz="2400" b="1"/>
          </a:p>
        </p:txBody>
      </p:sp>
      <p:pic>
        <p:nvPicPr>
          <p:cNvPr id="306" name="Picture 30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862" y="-116535"/>
            <a:ext cx="1066800" cy="1000125"/>
          </a:xfrm>
          <a:prstGeom prst="rect">
            <a:avLst/>
          </a:prstGeom>
        </p:spPr>
      </p:pic>
      <p:sp>
        <p:nvSpPr>
          <p:cNvPr id="3" name="Rounded Rectangle 2"/>
          <p:cNvSpPr/>
          <p:nvPr/>
        </p:nvSpPr>
        <p:spPr>
          <a:xfrm>
            <a:off x="640079" y="2302902"/>
            <a:ext cx="1066801" cy="71555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6">
                    <a:lumMod val="10000"/>
                  </a:schemeClr>
                </a:solidFill>
                <a:latin typeface="Times New Roman" panose="02020603050405020304" pitchFamily="18" charset="0"/>
                <a:cs typeface="Times New Roman" panose="02020603050405020304" pitchFamily="18" charset="0"/>
              </a:rPr>
              <a:t>Tác</a:t>
            </a:r>
            <a:r>
              <a:rPr lang="en-US" sz="2400" b="1" dirty="0">
                <a:solidFill>
                  <a:schemeClr val="accent6">
                    <a:lumMod val="1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10000"/>
                  </a:schemeClr>
                </a:solidFill>
                <a:latin typeface="Times New Roman" panose="02020603050405020304" pitchFamily="18" charset="0"/>
                <a:cs typeface="Times New Roman" panose="02020603050405020304" pitchFamily="18" charset="0"/>
              </a:rPr>
              <a:t>động</a:t>
            </a:r>
            <a:endParaRPr lang="en-US" sz="2400" b="1" dirty="0">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308" name="Rounded Rectangle 307"/>
          <p:cNvSpPr/>
          <p:nvPr/>
        </p:nvSpPr>
        <p:spPr>
          <a:xfrm>
            <a:off x="2367126" y="3341996"/>
            <a:ext cx="1456522" cy="90075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lumMod val="10000"/>
                  </a:schemeClr>
                </a:solidFill>
                <a:latin typeface="Times New Roman" panose="02020603050405020304" pitchFamily="18" charset="0"/>
                <a:cs typeface="Times New Roman" panose="02020603050405020304" pitchFamily="18" charset="0"/>
              </a:rPr>
              <a:t>Xã hội</a:t>
            </a:r>
            <a:endParaRPr lang="en-US" sz="2400" b="1">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309" name="Rounded Rectangle 308"/>
          <p:cNvSpPr/>
          <p:nvPr/>
        </p:nvSpPr>
        <p:spPr>
          <a:xfrm>
            <a:off x="2367126" y="1234376"/>
            <a:ext cx="1456522" cy="90075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lumMod val="10000"/>
                  </a:schemeClr>
                </a:solidFill>
                <a:latin typeface="Times New Roman" panose="02020603050405020304" pitchFamily="18" charset="0"/>
                <a:cs typeface="Times New Roman" panose="02020603050405020304" pitchFamily="18" charset="0"/>
              </a:rPr>
              <a:t>Sản xuất</a:t>
            </a:r>
            <a:endParaRPr lang="en-US" sz="2400" b="1">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5414417" y="990295"/>
            <a:ext cx="1456522" cy="602207"/>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lumMod val="10000"/>
                  </a:schemeClr>
                </a:solidFill>
                <a:latin typeface="Times New Roman" panose="02020603050405020304" pitchFamily="18" charset="0"/>
                <a:cs typeface="Times New Roman" panose="02020603050405020304" pitchFamily="18" charset="0"/>
              </a:rPr>
              <a:t>Tích cực</a:t>
            </a:r>
            <a:endParaRPr lang="en-US" sz="2400" b="1">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5414417" y="2159379"/>
            <a:ext cx="1456522" cy="602207"/>
          </a:xfrm>
          <a:prstGeom prst="round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lumMod val="10000"/>
                  </a:schemeClr>
                </a:solidFill>
                <a:latin typeface="Times New Roman" panose="02020603050405020304" pitchFamily="18" charset="0"/>
                <a:cs typeface="Times New Roman" panose="02020603050405020304" pitchFamily="18" charset="0"/>
              </a:rPr>
              <a:t>Tiêu cực</a:t>
            </a:r>
            <a:endParaRPr lang="en-US" sz="2400" b="1">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5414417" y="3190165"/>
            <a:ext cx="1456522" cy="602207"/>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lumMod val="10000"/>
                  </a:schemeClr>
                </a:solidFill>
                <a:latin typeface="Times New Roman" panose="02020603050405020304" pitchFamily="18" charset="0"/>
                <a:cs typeface="Times New Roman" panose="02020603050405020304" pitchFamily="18" charset="0"/>
              </a:rPr>
              <a:t>Tích cực</a:t>
            </a:r>
            <a:endParaRPr lang="en-US" sz="2400" b="1">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5414417" y="4242748"/>
            <a:ext cx="1456522" cy="602207"/>
          </a:xfrm>
          <a:prstGeom prst="round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lumMod val="10000"/>
                  </a:schemeClr>
                </a:solidFill>
                <a:latin typeface="Times New Roman" panose="02020603050405020304" pitchFamily="18" charset="0"/>
                <a:cs typeface="Times New Roman" panose="02020603050405020304" pitchFamily="18" charset="0"/>
              </a:rPr>
              <a:t>Tiêu cực</a:t>
            </a:r>
            <a:endParaRPr lang="en-US" sz="2400" b="1">
              <a:solidFill>
                <a:schemeClr val="accent6">
                  <a:lumMod val="10000"/>
                </a:schemeClr>
              </a:solidFill>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V="1">
            <a:off x="4019107" y="1291398"/>
            <a:ext cx="1286540" cy="508162"/>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012977" y="1799560"/>
            <a:ext cx="1212111" cy="699920"/>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012977" y="3466214"/>
            <a:ext cx="1292670" cy="32615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12977" y="3792372"/>
            <a:ext cx="1122549" cy="65203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701209" y="1945758"/>
            <a:ext cx="520996" cy="715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700072" y="2661314"/>
            <a:ext cx="558284" cy="967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8"/>
                                        </p:tgtEl>
                                        <p:attrNameLst>
                                          <p:attrName>style.visibility</p:attrName>
                                        </p:attrNameLst>
                                      </p:cBhvr>
                                      <p:to>
                                        <p:strVal val="visible"/>
                                      </p:to>
                                    </p:set>
                                    <p:animEffect transition="in" filter="barn(inVertical)">
                                      <p:cBhvr>
                                        <p:cTn id="10" dur="500"/>
                                        <p:tgtEl>
                                          <p:spTgt spid="30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09"/>
                                        </p:tgtEl>
                                        <p:attrNameLst>
                                          <p:attrName>style.visibility</p:attrName>
                                        </p:attrNameLst>
                                      </p:cBhvr>
                                      <p:to>
                                        <p:strVal val="visible"/>
                                      </p:to>
                                    </p:set>
                                    <p:animEffect transition="in" filter="barn(inVertical)">
                                      <p:cBhvr>
                                        <p:cTn id="13" dur="500"/>
                                        <p:tgtEl>
                                          <p:spTgt spid="30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8" grpId="0" animBg="1"/>
      <p:bldP spid="309" grpId="0" animBg="1"/>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713"/>
        <p:cNvGrpSpPr/>
        <p:nvPr/>
      </p:nvGrpSpPr>
      <p:grpSpPr>
        <a:xfrm>
          <a:off x="0" y="0"/>
          <a:ext cx="0" cy="0"/>
          <a:chOff x="0" y="0"/>
          <a:chExt cx="0" cy="0"/>
        </a:xfrm>
      </p:grpSpPr>
      <p:pic>
        <p:nvPicPr>
          <p:cNvPr id="306" name="Picture 30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862" y="-116535"/>
            <a:ext cx="1066800" cy="1000125"/>
          </a:xfrm>
          <a:prstGeom prst="rect">
            <a:avLst/>
          </a:prstGeom>
        </p:spPr>
      </p:pic>
      <p:sp>
        <p:nvSpPr>
          <p:cNvPr id="3" name="Rounded Rectangle 2"/>
          <p:cNvSpPr/>
          <p:nvPr/>
        </p:nvSpPr>
        <p:spPr>
          <a:xfrm>
            <a:off x="283280" y="2369331"/>
            <a:ext cx="1201574" cy="90075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lumMod val="10000"/>
                  </a:schemeClr>
                </a:solidFill>
                <a:latin typeface="Times New Roman" panose="02020603050405020304" pitchFamily="18" charset="0"/>
                <a:cs typeface="Times New Roman" panose="02020603050405020304" pitchFamily="18" charset="0"/>
              </a:rPr>
              <a:t>Tác động</a:t>
            </a:r>
            <a:endParaRPr lang="en-US" sz="2200" b="1">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308" name="Rounded Rectangle 307"/>
          <p:cNvSpPr/>
          <p:nvPr/>
        </p:nvSpPr>
        <p:spPr>
          <a:xfrm>
            <a:off x="1973141" y="2369331"/>
            <a:ext cx="976575" cy="90075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lumMod val="10000"/>
                  </a:schemeClr>
                </a:solidFill>
                <a:latin typeface="Times New Roman" panose="02020603050405020304" pitchFamily="18" charset="0"/>
                <a:cs typeface="Times New Roman" panose="02020603050405020304" pitchFamily="18" charset="0"/>
              </a:rPr>
              <a:t>Sản xuất</a:t>
            </a:r>
            <a:endParaRPr lang="en-US" sz="2200" b="1">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309" name="Rounded Rectangle 308"/>
          <p:cNvSpPr/>
          <p:nvPr/>
        </p:nvSpPr>
        <p:spPr>
          <a:xfrm>
            <a:off x="2949716" y="1218574"/>
            <a:ext cx="1109418" cy="813114"/>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lumMod val="10000"/>
                  </a:schemeClr>
                </a:solidFill>
                <a:latin typeface="Times New Roman" panose="02020603050405020304" pitchFamily="18" charset="0"/>
                <a:cs typeface="Times New Roman" panose="02020603050405020304" pitchFamily="18" charset="0"/>
              </a:rPr>
              <a:t>Tích cực</a:t>
            </a:r>
            <a:endParaRPr lang="en-US" sz="2200" b="1">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949716" y="4159974"/>
            <a:ext cx="1109418" cy="900752"/>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lumMod val="10000"/>
                  </a:schemeClr>
                </a:solidFill>
                <a:latin typeface="Times New Roman" panose="02020603050405020304" pitchFamily="18" charset="0"/>
                <a:cs typeface="Times New Roman" panose="02020603050405020304" pitchFamily="18" charset="0"/>
              </a:rPr>
              <a:t>Tiêu cực</a:t>
            </a:r>
            <a:endParaRPr lang="en-US" sz="2200" b="1">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4667693" y="169234"/>
            <a:ext cx="4264513" cy="71435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solidFill>
                  <a:schemeClr val="accent6">
                    <a:lumMod val="10000"/>
                  </a:schemeClr>
                </a:solidFill>
                <a:latin typeface="Times New Roman" panose="02020603050405020304" pitchFamily="18" charset="0"/>
                <a:cs typeface="Times New Roman" panose="02020603050405020304" pitchFamily="18" charset="0"/>
              </a:rPr>
              <a:t>Làm thay đổi căn bản quá trình sản xuất, nâng cao năng suất lao động.</a:t>
            </a:r>
            <a:endParaRPr lang="en-US" sz="2000">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4667693" y="1127663"/>
            <a:ext cx="4264513" cy="994937"/>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solidFill>
                  <a:schemeClr val="accent6">
                    <a:lumMod val="10000"/>
                  </a:schemeClr>
                </a:solidFill>
                <a:latin typeface="Times New Roman" panose="02020603050405020304" pitchFamily="18" charset="0"/>
                <a:cs typeface="Times New Roman" panose="02020603050405020304" pitchFamily="18" charset="0"/>
              </a:rPr>
              <a:t>Thúc đẩy nhiều ngành kinh tế phát triển, tạo ra nguồn của cải dồi dào cho xã hội.</a:t>
            </a:r>
            <a:endParaRPr lang="en-US" sz="2000">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698732" y="2335118"/>
            <a:ext cx="4264513" cy="72890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solidFill>
                  <a:schemeClr val="accent6">
                    <a:lumMod val="10000"/>
                  </a:schemeClr>
                </a:solidFill>
                <a:latin typeface="Times New Roman" panose="02020603050405020304" pitchFamily="18" charset="0"/>
                <a:cs typeface="Times New Roman" panose="02020603050405020304" pitchFamily="18" charset="0"/>
              </a:rPr>
              <a:t>Nhiều khu công nghiệp và các thành phố lớn mọc lên.</a:t>
            </a:r>
            <a:endParaRPr lang="en-US" sz="2000">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4698732" y="3270082"/>
            <a:ext cx="4264513" cy="8705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solidFill>
                  <a:schemeClr val="accent6">
                    <a:lumMod val="10000"/>
                  </a:schemeClr>
                </a:solidFill>
                <a:latin typeface="Times New Roman" panose="02020603050405020304" pitchFamily="18" charset="0"/>
                <a:cs typeface="Times New Roman" panose="02020603050405020304" pitchFamily="18" charset="0"/>
              </a:rPr>
              <a:t>Chuyển xã hội loài người từ văn minh nông nghiệp sang văn minh công nghiệp.</a:t>
            </a:r>
            <a:endParaRPr lang="en-US" sz="2000">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4698732" y="4346725"/>
            <a:ext cx="4264513" cy="664516"/>
          </a:xfrm>
          <a:prstGeom prst="roundRect">
            <a:avLst/>
          </a:prstGeom>
          <a:solidFill>
            <a:schemeClr val="bg1"/>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solidFill>
                  <a:schemeClr val="accent6">
                    <a:lumMod val="10000"/>
                  </a:schemeClr>
                </a:solidFill>
                <a:latin typeface="Times New Roman" panose="02020603050405020304" pitchFamily="18" charset="0"/>
                <a:cs typeface="Times New Roman" panose="02020603050405020304" pitchFamily="18" charset="0"/>
              </a:rPr>
              <a:t>Làm cho ô nhiễm môi trường như khói, bụi, các chất thải gây ô nhiễm …</a:t>
            </a:r>
            <a:endParaRPr lang="en-US" sz="2000">
              <a:solidFill>
                <a:schemeClr val="accent6">
                  <a:lumMod val="10000"/>
                </a:schemeClr>
              </a:solidFill>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V="1">
            <a:off x="1456663" y="2817628"/>
            <a:ext cx="489098" cy="2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08" idx="3"/>
          </p:cNvCxnSpPr>
          <p:nvPr/>
        </p:nvCxnSpPr>
        <p:spPr>
          <a:xfrm flipV="1">
            <a:off x="2949716" y="2122600"/>
            <a:ext cx="527131" cy="697107"/>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08" idx="3"/>
          </p:cNvCxnSpPr>
          <p:nvPr/>
        </p:nvCxnSpPr>
        <p:spPr>
          <a:xfrm>
            <a:off x="2949716" y="2819707"/>
            <a:ext cx="527131" cy="1114619"/>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09" idx="3"/>
          </p:cNvCxnSpPr>
          <p:nvPr/>
        </p:nvCxnSpPr>
        <p:spPr>
          <a:xfrm flipV="1">
            <a:off x="4059134" y="765545"/>
            <a:ext cx="523499" cy="85958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7" name="Straight Arrow Connector 26"/>
          <p:cNvCxnSpPr>
            <a:stCxn id="309" idx="3"/>
          </p:cNvCxnSpPr>
          <p:nvPr/>
        </p:nvCxnSpPr>
        <p:spPr>
          <a:xfrm flipV="1">
            <a:off x="4059134" y="1605516"/>
            <a:ext cx="491601" cy="1961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a:stCxn id="309" idx="3"/>
          </p:cNvCxnSpPr>
          <p:nvPr/>
        </p:nvCxnSpPr>
        <p:spPr>
          <a:xfrm>
            <a:off x="4059134" y="1625131"/>
            <a:ext cx="523499" cy="89478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1" name="Straight Arrow Connector 30"/>
          <p:cNvCxnSpPr>
            <a:stCxn id="309" idx="3"/>
          </p:cNvCxnSpPr>
          <p:nvPr/>
        </p:nvCxnSpPr>
        <p:spPr>
          <a:xfrm>
            <a:off x="4059134" y="1625131"/>
            <a:ext cx="523499" cy="201120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0" name="Straight Arrow Connector 39"/>
          <p:cNvCxnSpPr/>
          <p:nvPr/>
        </p:nvCxnSpPr>
        <p:spPr>
          <a:xfrm>
            <a:off x="4059134" y="4610350"/>
            <a:ext cx="5234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par>
                                <p:cTn id="14" presetID="16" presetClass="entr" presetSubtype="21"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arn(inVertical)">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713"/>
        <p:cNvGrpSpPr/>
        <p:nvPr/>
      </p:nvGrpSpPr>
      <p:grpSpPr>
        <a:xfrm>
          <a:off x="0" y="0"/>
          <a:ext cx="0" cy="0"/>
          <a:chOff x="0" y="0"/>
          <a:chExt cx="0" cy="0"/>
        </a:xfrm>
      </p:grpSpPr>
      <p:sp>
        <p:nvSpPr>
          <p:cNvPr id="1718" name="Google Shape;1718;p35"/>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lt1"/>
                </a:solidFill>
                <a:latin typeface="Times New Roman" panose="02020603050405020304" pitchFamily="18" charset="0"/>
                <a:cs typeface="Times New Roman" panose="02020603050405020304" pitchFamily="18" charset="0"/>
              </a:rPr>
              <a:t>Gợi ý  sản phẩm</a:t>
            </a:r>
            <a:endParaRPr b="1">
              <a:solidFill>
                <a:schemeClr val="lt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10938" y="105281"/>
            <a:ext cx="8042685" cy="1052596"/>
          </a:xfrm>
          <a:prstGeom prst="rect">
            <a:avLst/>
          </a:prstGeom>
        </p:spPr>
        <p:txBody>
          <a:bodyPr wrap="square">
            <a:spAutoFit/>
          </a:bodyPr>
          <a:lstStyle/>
          <a:p>
            <a:pPr algn="just">
              <a:lnSpc>
                <a:spcPct val="130000"/>
              </a:lnSpc>
            </a:pPr>
            <a:r>
              <a:rPr lang="en-US" sz="2400" b="1">
                <a:latin typeface="Times New Roman" panose="02020603050405020304" pitchFamily="18" charset="0"/>
                <a:cs typeface="Times New Roman" panose="02020603050405020304" pitchFamily="18" charset="0"/>
              </a:rPr>
              <a:t>T</a:t>
            </a:r>
            <a:r>
              <a:rPr lang="vi-VN" sz="2400" b="1">
                <a:latin typeface="Times New Roman" panose="02020603050405020304" pitchFamily="18" charset="0"/>
                <a:cs typeface="Times New Roman" panose="02020603050405020304" pitchFamily="18" charset="0"/>
              </a:rPr>
              <a:t>ác động của cách mạng công nghiệp đối với sản xuất và xã hội</a:t>
            </a:r>
            <a:r>
              <a:rPr lang="en-US" sz="2400" b="1">
                <a:latin typeface="Times New Roman" panose="02020603050405020304" pitchFamily="18" charset="0"/>
                <a:cs typeface="Times New Roman" panose="02020603050405020304" pitchFamily="18" charset="0"/>
              </a:rPr>
              <a:t>:</a:t>
            </a:r>
            <a:endParaRPr lang="en-US" sz="2400" b="1"/>
          </a:p>
        </p:txBody>
      </p:sp>
      <p:pic>
        <p:nvPicPr>
          <p:cNvPr id="306" name="Picture 30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862" y="-116535"/>
            <a:ext cx="1066800" cy="1000125"/>
          </a:xfrm>
          <a:prstGeom prst="rect">
            <a:avLst/>
          </a:prstGeom>
        </p:spPr>
      </p:pic>
      <p:sp>
        <p:nvSpPr>
          <p:cNvPr id="310" name="Rounded Rectangle 309"/>
          <p:cNvSpPr/>
          <p:nvPr/>
        </p:nvSpPr>
        <p:spPr>
          <a:xfrm>
            <a:off x="2016260" y="2429361"/>
            <a:ext cx="1156753" cy="776534"/>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lumMod val="10000"/>
                  </a:schemeClr>
                </a:solidFill>
                <a:latin typeface="Times New Roman" panose="02020603050405020304" pitchFamily="18" charset="0"/>
                <a:cs typeface="Times New Roman" panose="02020603050405020304" pitchFamily="18" charset="0"/>
              </a:rPr>
              <a:t>Xã hội</a:t>
            </a:r>
            <a:endParaRPr lang="en-US" sz="2400" b="1">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311" name="Rounded Rectangle 310"/>
          <p:cNvSpPr/>
          <p:nvPr/>
        </p:nvSpPr>
        <p:spPr>
          <a:xfrm>
            <a:off x="4054907" y="1379693"/>
            <a:ext cx="1403292" cy="602207"/>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lumMod val="10000"/>
                  </a:schemeClr>
                </a:solidFill>
                <a:latin typeface="Times New Roman" panose="02020603050405020304" pitchFamily="18" charset="0"/>
                <a:cs typeface="Times New Roman" panose="02020603050405020304" pitchFamily="18" charset="0"/>
              </a:rPr>
              <a:t>Tích cực</a:t>
            </a:r>
            <a:endParaRPr lang="en-US" sz="2400" b="1">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312" name="Rounded Rectangle 311"/>
          <p:cNvSpPr/>
          <p:nvPr/>
        </p:nvSpPr>
        <p:spPr>
          <a:xfrm>
            <a:off x="4054907" y="3585411"/>
            <a:ext cx="1403292" cy="602207"/>
          </a:xfrm>
          <a:prstGeom prst="round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lumMod val="10000"/>
                  </a:schemeClr>
                </a:solidFill>
                <a:latin typeface="Times New Roman" panose="02020603050405020304" pitchFamily="18" charset="0"/>
                <a:cs typeface="Times New Roman" panose="02020603050405020304" pitchFamily="18" charset="0"/>
              </a:rPr>
              <a:t>Tiêu cực</a:t>
            </a:r>
            <a:endParaRPr lang="en-US" sz="2400" b="1">
              <a:solidFill>
                <a:schemeClr val="accent6">
                  <a:lumMod val="10000"/>
                </a:schemeClr>
              </a:solidFill>
              <a:latin typeface="Times New Roman" panose="02020603050405020304" pitchFamily="18" charset="0"/>
              <a:cs typeface="Times New Roman" panose="02020603050405020304" pitchFamily="18" charset="0"/>
            </a:endParaRPr>
          </a:p>
        </p:txBody>
      </p:sp>
      <p:cxnSp>
        <p:nvCxnSpPr>
          <p:cNvPr id="313" name="Straight Arrow Connector 312"/>
          <p:cNvCxnSpPr/>
          <p:nvPr/>
        </p:nvCxnSpPr>
        <p:spPr>
          <a:xfrm flipV="1">
            <a:off x="3307310" y="1876926"/>
            <a:ext cx="663111" cy="85353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a:off x="3307310" y="2730464"/>
            <a:ext cx="663111" cy="85494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15" name="Rounded Rectangle 314"/>
          <p:cNvSpPr/>
          <p:nvPr/>
        </p:nvSpPr>
        <p:spPr>
          <a:xfrm>
            <a:off x="233823" y="2369330"/>
            <a:ext cx="1201574" cy="90075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lumMod val="10000"/>
                  </a:schemeClr>
                </a:solidFill>
                <a:latin typeface="Times New Roman" panose="02020603050405020304" pitchFamily="18" charset="0"/>
                <a:cs typeface="Times New Roman" panose="02020603050405020304" pitchFamily="18" charset="0"/>
              </a:rPr>
              <a:t>Tác động</a:t>
            </a:r>
            <a:endParaRPr lang="en-US" sz="2200" b="1">
              <a:solidFill>
                <a:schemeClr val="accent6">
                  <a:lumMod val="10000"/>
                </a:schemeClr>
              </a:solidFill>
              <a:latin typeface="Times New Roman" panose="02020603050405020304" pitchFamily="18" charset="0"/>
              <a:cs typeface="Times New Roman" panose="02020603050405020304" pitchFamily="18" charset="0"/>
            </a:endParaRPr>
          </a:p>
        </p:txBody>
      </p:sp>
      <p:cxnSp>
        <p:nvCxnSpPr>
          <p:cNvPr id="316" name="Straight Arrow Connector 315"/>
          <p:cNvCxnSpPr/>
          <p:nvPr/>
        </p:nvCxnSpPr>
        <p:spPr>
          <a:xfrm flipV="1">
            <a:off x="1477928" y="2817628"/>
            <a:ext cx="489098" cy="2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7" name="Rounded Rectangle 316"/>
          <p:cNvSpPr/>
          <p:nvPr/>
        </p:nvSpPr>
        <p:spPr>
          <a:xfrm>
            <a:off x="5884866" y="1157877"/>
            <a:ext cx="2997152" cy="919818"/>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accent6">
                    <a:lumMod val="10000"/>
                  </a:schemeClr>
                </a:solidFill>
                <a:latin typeface="Times New Roman" panose="02020603050405020304" pitchFamily="18" charset="0"/>
                <a:cs typeface="Times New Roman" panose="02020603050405020304" pitchFamily="18" charset="0"/>
              </a:rPr>
              <a:t>Hình thành hai giai cấp cơ bản của xã hội: Tư sản và vô sản</a:t>
            </a:r>
            <a:r>
              <a:rPr lang="en-US" sz="2000">
                <a:solidFill>
                  <a:schemeClr val="accent6">
                    <a:lumMod val="10000"/>
                  </a:schemeClr>
                </a:solidFill>
                <a:latin typeface="Times New Roman" panose="02020603050405020304" pitchFamily="18" charset="0"/>
                <a:cs typeface="Times New Roman" panose="02020603050405020304" pitchFamily="18" charset="0"/>
              </a:rPr>
              <a:t>.</a:t>
            </a:r>
            <a:endParaRPr lang="en-US" sz="2000">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320" name="Rounded Rectangle 319"/>
          <p:cNvSpPr/>
          <p:nvPr/>
        </p:nvSpPr>
        <p:spPr>
          <a:xfrm>
            <a:off x="5855911" y="3279606"/>
            <a:ext cx="2997152" cy="1288182"/>
          </a:xfrm>
          <a:prstGeom prst="roundRect">
            <a:avLst/>
          </a:prstGeom>
          <a:solidFill>
            <a:schemeClr val="bg1"/>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accent6">
                    <a:lumMod val="10000"/>
                  </a:schemeClr>
                </a:solidFill>
                <a:latin typeface="Times New Roman" panose="02020603050405020304" pitchFamily="18" charset="0"/>
                <a:cs typeface="Times New Roman" panose="02020603050405020304" pitchFamily="18" charset="0"/>
              </a:rPr>
              <a:t>Sự bóc lột sức lao động của phụ nữ và trẻ em, sự xâm chiếm và tranh giành thuộc địa</a:t>
            </a:r>
            <a:endParaRPr lang="en-US" sz="2000">
              <a:solidFill>
                <a:schemeClr val="accent6">
                  <a:lumMod val="10000"/>
                </a:schemeClr>
              </a:solidFill>
              <a:latin typeface="Times New Roman" panose="02020603050405020304" pitchFamily="18" charset="0"/>
              <a:cs typeface="Times New Roman" panose="02020603050405020304" pitchFamily="18" charset="0"/>
            </a:endParaRPr>
          </a:p>
        </p:txBody>
      </p:sp>
      <p:cxnSp>
        <p:nvCxnSpPr>
          <p:cNvPr id="321" name="Straight Arrow Connector 320"/>
          <p:cNvCxnSpPr/>
          <p:nvPr/>
        </p:nvCxnSpPr>
        <p:spPr>
          <a:xfrm flipV="1">
            <a:off x="5508010" y="1680796"/>
            <a:ext cx="347901" cy="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23" name="Straight Arrow Connector 322"/>
          <p:cNvCxnSpPr/>
          <p:nvPr/>
        </p:nvCxnSpPr>
        <p:spPr>
          <a:xfrm flipV="1">
            <a:off x="5502857" y="3900546"/>
            <a:ext cx="347901" cy="1"/>
          </a:xfrm>
          <a:prstGeom prst="straightConnector1">
            <a:avLst/>
          </a:prstGeom>
          <a:ln>
            <a:solidFill>
              <a:schemeClr val="tx1">
                <a:lumMod val="40000"/>
                <a:lumOff val="60000"/>
              </a:schemeClr>
            </a:solidFill>
            <a:tailEnd type="triangle"/>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barn(inVertical)">
                                      <p:cBhvr>
                                        <p:cTn id="7" dur="500"/>
                                        <p:tgtEl>
                                          <p:spTgt spid="3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1"/>
                                        </p:tgtEl>
                                        <p:attrNameLst>
                                          <p:attrName>style.visibility</p:attrName>
                                        </p:attrNameLst>
                                      </p:cBhvr>
                                      <p:to>
                                        <p:strVal val="visible"/>
                                      </p:to>
                                    </p:set>
                                    <p:animEffect transition="in" filter="barn(inVertical)">
                                      <p:cBhvr>
                                        <p:cTn id="10" dur="500"/>
                                        <p:tgtEl>
                                          <p:spTgt spid="3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2"/>
                                        </p:tgtEl>
                                        <p:attrNameLst>
                                          <p:attrName>style.visibility</p:attrName>
                                        </p:attrNameLst>
                                      </p:cBhvr>
                                      <p:to>
                                        <p:strVal val="visible"/>
                                      </p:to>
                                    </p:set>
                                    <p:animEffect transition="in" filter="barn(inVertical)">
                                      <p:cBhvr>
                                        <p:cTn id="13" dur="500"/>
                                        <p:tgtEl>
                                          <p:spTgt spid="312"/>
                                        </p:tgtEl>
                                      </p:cBhvr>
                                    </p:animEffect>
                                  </p:childTnLst>
                                </p:cTn>
                              </p:par>
                              <p:par>
                                <p:cTn id="14" presetID="16" presetClass="entr" presetSubtype="21" fill="hold" nodeType="withEffect">
                                  <p:stCondLst>
                                    <p:cond delay="0"/>
                                  </p:stCondLst>
                                  <p:childTnLst>
                                    <p:set>
                                      <p:cBhvr>
                                        <p:cTn id="15" dur="1" fill="hold">
                                          <p:stCondLst>
                                            <p:cond delay="0"/>
                                          </p:stCondLst>
                                        </p:cTn>
                                        <p:tgtEl>
                                          <p:spTgt spid="313"/>
                                        </p:tgtEl>
                                        <p:attrNameLst>
                                          <p:attrName>style.visibility</p:attrName>
                                        </p:attrNameLst>
                                      </p:cBhvr>
                                      <p:to>
                                        <p:strVal val="visible"/>
                                      </p:to>
                                    </p:set>
                                    <p:animEffect transition="in" filter="barn(inVertical)">
                                      <p:cBhvr>
                                        <p:cTn id="16" dur="500"/>
                                        <p:tgtEl>
                                          <p:spTgt spid="313"/>
                                        </p:tgtEl>
                                      </p:cBhvr>
                                    </p:animEffect>
                                  </p:childTnLst>
                                </p:cTn>
                              </p:par>
                              <p:par>
                                <p:cTn id="17" presetID="16" presetClass="entr" presetSubtype="21" fill="hold" nodeType="with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barn(inVertical)">
                                      <p:cBhvr>
                                        <p:cTn id="19" dur="500"/>
                                        <p:tgtEl>
                                          <p:spTgt spid="3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21"/>
                                        </p:tgtEl>
                                        <p:attrNameLst>
                                          <p:attrName>style.visibility</p:attrName>
                                        </p:attrNameLst>
                                      </p:cBhvr>
                                      <p:to>
                                        <p:strVal val="visible"/>
                                      </p:to>
                                    </p:set>
                                    <p:animEffect transition="in" filter="fade">
                                      <p:cBhvr>
                                        <p:cTn id="24" dur="1000"/>
                                        <p:tgtEl>
                                          <p:spTgt spid="321"/>
                                        </p:tgtEl>
                                      </p:cBhvr>
                                    </p:animEffect>
                                    <p:anim calcmode="lin" valueType="num">
                                      <p:cBhvr>
                                        <p:cTn id="25" dur="1000" fill="hold"/>
                                        <p:tgtEl>
                                          <p:spTgt spid="321"/>
                                        </p:tgtEl>
                                        <p:attrNameLst>
                                          <p:attrName>ppt_x</p:attrName>
                                        </p:attrNameLst>
                                      </p:cBhvr>
                                      <p:tavLst>
                                        <p:tav tm="0">
                                          <p:val>
                                            <p:strVal val="#ppt_x"/>
                                          </p:val>
                                        </p:tav>
                                        <p:tav tm="100000">
                                          <p:val>
                                            <p:strVal val="#ppt_x"/>
                                          </p:val>
                                        </p:tav>
                                      </p:tavLst>
                                    </p:anim>
                                    <p:anim calcmode="lin" valueType="num">
                                      <p:cBhvr>
                                        <p:cTn id="26" dur="1000" fill="hold"/>
                                        <p:tgtEl>
                                          <p:spTgt spid="3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7"/>
                                        </p:tgtEl>
                                        <p:attrNameLst>
                                          <p:attrName>style.visibility</p:attrName>
                                        </p:attrNameLst>
                                      </p:cBhvr>
                                      <p:to>
                                        <p:strVal val="visible"/>
                                      </p:to>
                                    </p:set>
                                    <p:animEffect transition="in" filter="barn(inVertical)">
                                      <p:cBhvr>
                                        <p:cTn id="31" dur="500"/>
                                        <p:tgtEl>
                                          <p:spTgt spid="3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23"/>
                                        </p:tgtEl>
                                        <p:attrNameLst>
                                          <p:attrName>style.visibility</p:attrName>
                                        </p:attrNameLst>
                                      </p:cBhvr>
                                      <p:to>
                                        <p:strVal val="visible"/>
                                      </p:to>
                                    </p:set>
                                    <p:animEffect transition="in" filter="barn(inVertical)">
                                      <p:cBhvr>
                                        <p:cTn id="36" dur="500"/>
                                        <p:tgtEl>
                                          <p:spTgt spid="32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20"/>
                                        </p:tgtEl>
                                        <p:attrNameLst>
                                          <p:attrName>style.visibility</p:attrName>
                                        </p:attrNameLst>
                                      </p:cBhvr>
                                      <p:to>
                                        <p:strVal val="visible"/>
                                      </p:to>
                                    </p:set>
                                    <p:animEffect transition="in" filter="barn(inVertical)">
                                      <p:cBhvr>
                                        <p:cTn id="41" dur="5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animBg="1"/>
      <p:bldP spid="311" grpId="0" animBg="1"/>
      <p:bldP spid="312" grpId="0" animBg="1"/>
      <p:bldP spid="317" grpId="0" animBg="1"/>
      <p:bldP spid="3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157"/>
        <p:cNvGrpSpPr/>
        <p:nvPr/>
      </p:nvGrpSpPr>
      <p:grpSpPr>
        <a:xfrm>
          <a:off x="0" y="0"/>
          <a:ext cx="0" cy="0"/>
          <a:chOff x="0" y="0"/>
          <a:chExt cx="0" cy="0"/>
        </a:xfrm>
      </p:grpSpPr>
      <p:grpSp>
        <p:nvGrpSpPr>
          <p:cNvPr id="1158" name="Google Shape;1158;p27"/>
          <p:cNvGrpSpPr/>
          <p:nvPr/>
        </p:nvGrpSpPr>
        <p:grpSpPr>
          <a:xfrm>
            <a:off x="1966944" y="49159"/>
            <a:ext cx="5930106" cy="1251496"/>
            <a:chOff x="1966944" y="49159"/>
            <a:chExt cx="5930106" cy="1251496"/>
          </a:xfrm>
        </p:grpSpPr>
        <p:sp>
          <p:nvSpPr>
            <p:cNvPr id="1159" name="Google Shape;1159;p27"/>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27"/>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7"/>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62" name="Google Shape;1162;p27"/>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lt1"/>
                </a:solidFill>
                <a:latin typeface="Times New Roman" panose="02020603050405020304" pitchFamily="18" charset="0"/>
                <a:cs typeface="Times New Roman" panose="02020603050405020304" pitchFamily="18" charset="0"/>
              </a:rPr>
              <a:t>Hoạt động cá nhân</a:t>
            </a:r>
            <a:endParaRPr b="1">
              <a:solidFill>
                <a:schemeClr val="lt1"/>
              </a:solidFill>
              <a:latin typeface="Times New Roman" panose="02020603050405020304" pitchFamily="18" charset="0"/>
              <a:cs typeface="Times New Roman" panose="02020603050405020304" pitchFamily="18" charset="0"/>
            </a:endParaRPr>
          </a:p>
        </p:txBody>
      </p:sp>
      <p:sp>
        <p:nvSpPr>
          <p:cNvPr id="1216" name="Google Shape;1216;p27"/>
          <p:cNvSpPr/>
          <p:nvPr/>
        </p:nvSpPr>
        <p:spPr>
          <a:xfrm rot="-5702922">
            <a:off x="2548953" y="829414"/>
            <a:ext cx="1932899" cy="4496419"/>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1217;p27"/>
          <p:cNvSpPr txBox="1">
            <a:spLocks noGrp="1"/>
          </p:cNvSpPr>
          <p:nvPr>
            <p:ph type="subTitle" idx="1"/>
          </p:nvPr>
        </p:nvSpPr>
        <p:spPr>
          <a:xfrm rot="-302252">
            <a:off x="1369804" y="2324637"/>
            <a:ext cx="4291195" cy="1451013"/>
          </a:xfrm>
          <a:prstGeom prst="rect">
            <a:avLst/>
          </a:prstGeom>
        </p:spPr>
        <p:txBody>
          <a:bodyPr spcFirstLastPara="1" wrap="square" lIns="91425" tIns="91425" rIns="91425" bIns="91425" anchor="ctr" anchorCtr="0">
            <a:noAutofit/>
          </a:bodyPr>
          <a:lstStyle/>
          <a:p>
            <a:pPr lvl="0" algn="ct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q</a:t>
            </a:r>
            <a:r>
              <a:rPr lang="vi-VN" sz="2800" dirty="0">
                <a:latin typeface="Times New Roman" panose="02020603050405020304" pitchFamily="18" charset="0"/>
                <a:cs typeface="Times New Roman" panose="02020603050405020304" pitchFamily="18" charset="0"/>
              </a:rPr>
              <a:t>uá trình công nghiệp hóa, hiện đại hóa đất nước ta hiện na</a:t>
            </a:r>
            <a:r>
              <a:rPr lang="en-US" sz="2800" dirty="0">
                <a:latin typeface="Times New Roman" panose="02020603050405020304" pitchFamily="18" charset="0"/>
                <a:cs typeface="Times New Roman" panose="02020603050405020304" pitchFamily="18" charset="0"/>
              </a:rPr>
              <a:t>y.</a:t>
            </a:r>
            <a:endParaRPr sz="2800" dirty="0">
              <a:latin typeface="Times New Roman" panose="02020603050405020304" pitchFamily="18" charset="0"/>
              <a:ea typeface="Didact Gothic" panose="00000500000000000000"/>
              <a:cs typeface="Times New Roman" panose="02020603050405020304" pitchFamily="18" charset="0"/>
              <a:sym typeface="Didact Gothic" panose="00000500000000000000"/>
            </a:endParaRPr>
          </a:p>
        </p:txBody>
      </p:sp>
      <p:pic>
        <p:nvPicPr>
          <p:cNvPr id="71" name="Picture 70"/>
          <p:cNvPicPr>
            <a:picLocks noChangeAspect="1"/>
          </p:cNvPicPr>
          <p:nvPr/>
        </p:nvPicPr>
        <p:blipFill rotWithShape="1">
          <a:blip r:embed="rId1">
            <a:extLst>
              <a:ext uri="{BEBA8EAE-BF5A-486C-A8C5-ECC9F3942E4B}">
                <a14:imgProps xmlns:a14="http://schemas.microsoft.com/office/drawing/2010/main">
                  <a14:imgLayer r:embed="rId2">
                    <a14:imgEffect>
                      <a14:backgroundRemoval t="10000" b="97750" l="49750" r="97250"/>
                    </a14:imgEffect>
                  </a14:imgLayer>
                </a14:imgProps>
              </a:ext>
            </a:extLst>
          </a:blip>
          <a:srcRect l="53972" t="11015" r="5405"/>
          <a:stretch>
            <a:fillRect/>
          </a:stretch>
        </p:blipFill>
        <p:spPr>
          <a:xfrm>
            <a:off x="7005348" y="2139038"/>
            <a:ext cx="2046162" cy="30044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17">
                                            <p:txEl>
                                              <p:pRg st="0" end="0"/>
                                            </p:txEl>
                                          </p:spTgt>
                                        </p:tgtEl>
                                        <p:attrNameLst>
                                          <p:attrName>style.visibility</p:attrName>
                                        </p:attrNameLst>
                                      </p:cBhvr>
                                      <p:to>
                                        <p:strVal val="visible"/>
                                      </p:to>
                                    </p:set>
                                    <p:animEffect transition="in" filter="barn(inVertical)">
                                      <p:cBhvr>
                                        <p:cTn id="7" dur="500"/>
                                        <p:tgtEl>
                                          <p:spTgt spid="12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560"/>
        <p:cNvGrpSpPr/>
        <p:nvPr/>
      </p:nvGrpSpPr>
      <p:grpSpPr>
        <a:xfrm>
          <a:off x="0" y="0"/>
          <a:ext cx="0" cy="0"/>
          <a:chOff x="0" y="0"/>
          <a:chExt cx="0" cy="0"/>
        </a:xfrm>
      </p:grpSpPr>
      <p:sp>
        <p:nvSpPr>
          <p:cNvPr id="561" name="Google Shape;561;p23"/>
          <p:cNvSpPr/>
          <p:nvPr/>
        </p:nvSpPr>
        <p:spPr>
          <a:xfrm>
            <a:off x="1709413" y="2246275"/>
            <a:ext cx="6445165" cy="2090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lt2"/>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23"/>
          <p:cNvSpPr txBox="1">
            <a:spLocks noGrp="1"/>
          </p:cNvSpPr>
          <p:nvPr>
            <p:ph type="ctrTitle"/>
          </p:nvPr>
        </p:nvSpPr>
        <p:spPr>
          <a:xfrm rot="-182">
            <a:off x="2114534" y="2794680"/>
            <a:ext cx="5641236" cy="908396"/>
          </a:xfrm>
          <a:prstGeom prst="rect">
            <a:avLst/>
          </a:prstGeom>
        </p:spPr>
        <p:txBody>
          <a:bodyPr spcFirstLastPara="1" wrap="square" lIns="91425" tIns="91425" rIns="91425" bIns="91425" anchor="b" anchorCtr="0">
            <a:noAutofit/>
          </a:bodyPr>
          <a:lstStyle/>
          <a:p>
            <a:pPr lvl="0"/>
            <a:r>
              <a:rPr lang="en-US" sz="4400" b="1">
                <a:solidFill>
                  <a:schemeClr val="accent6">
                    <a:lumMod val="10000"/>
                  </a:schemeClr>
                </a:solidFill>
                <a:latin typeface="Times New Roman" panose="02020603050405020304" pitchFamily="18" charset="0"/>
                <a:cs typeface="Times New Roman" panose="02020603050405020304" pitchFamily="18" charset="0"/>
              </a:rPr>
              <a:t>Luyện tập – Vận dụng</a:t>
            </a:r>
            <a:endParaRPr lang="en-US" sz="4400" b="1">
              <a:solidFill>
                <a:schemeClr val="accent6">
                  <a:lumMod val="10000"/>
                </a:schemeClr>
              </a:solidFill>
              <a:latin typeface="Times New Roman" panose="02020603050405020304" pitchFamily="18" charset="0"/>
              <a:cs typeface="Times New Roman" panose="02020603050405020304" pitchFamily="18" charset="0"/>
            </a:endParaRPr>
          </a:p>
        </p:txBody>
      </p:sp>
      <p:grpSp>
        <p:nvGrpSpPr>
          <p:cNvPr id="578" name="Google Shape;578;p23"/>
          <p:cNvGrpSpPr/>
          <p:nvPr/>
        </p:nvGrpSpPr>
        <p:grpSpPr>
          <a:xfrm rot="889286">
            <a:off x="6674770" y="1999400"/>
            <a:ext cx="1912774" cy="1010181"/>
            <a:chOff x="5862862" y="867279"/>
            <a:chExt cx="1912829" cy="1010210"/>
          </a:xfrm>
        </p:grpSpPr>
        <p:sp>
          <p:nvSpPr>
            <p:cNvPr id="579" name="Google Shape;579;p23"/>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23"/>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8DB13E"/>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23"/>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23"/>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23"/>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23"/>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23"/>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23"/>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87" name="Google Shape;587;p23"/>
          <p:cNvSpPr/>
          <p:nvPr/>
        </p:nvSpPr>
        <p:spPr>
          <a:xfrm rot="-8665993">
            <a:off x="1398878" y="35686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31" name="Google Shape;631;p23"/>
          <p:cNvGrpSpPr/>
          <p:nvPr/>
        </p:nvGrpSpPr>
        <p:grpSpPr>
          <a:xfrm>
            <a:off x="1588046" y="3399576"/>
            <a:ext cx="1762332" cy="1404699"/>
            <a:chOff x="1292108" y="3397926"/>
            <a:chExt cx="1762332" cy="1404699"/>
          </a:xfrm>
        </p:grpSpPr>
        <p:sp>
          <p:nvSpPr>
            <p:cNvPr id="632" name="Google Shape;632;p23"/>
            <p:cNvSpPr/>
            <p:nvPr/>
          </p:nvSpPr>
          <p:spPr>
            <a:xfrm rot="-8665993">
              <a:off x="1220007" y="39184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F3483"/>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33" name="Google Shape;633;p23"/>
            <p:cNvGrpSpPr/>
            <p:nvPr/>
          </p:nvGrpSpPr>
          <p:grpSpPr>
            <a:xfrm rot="-7563">
              <a:off x="1959985" y="3986887"/>
              <a:ext cx="853625" cy="661631"/>
              <a:chOff x="1959411" y="3975074"/>
              <a:chExt cx="853623" cy="661629"/>
            </a:xfrm>
          </p:grpSpPr>
          <p:grpSp>
            <p:nvGrpSpPr>
              <p:cNvPr id="634" name="Google Shape;634;p23"/>
              <p:cNvGrpSpPr/>
              <p:nvPr/>
            </p:nvGrpSpPr>
            <p:grpSpPr>
              <a:xfrm rot="7493799">
                <a:off x="2664833" y="4448105"/>
                <a:ext cx="87059" cy="194512"/>
                <a:chOff x="3197462" y="129838"/>
                <a:chExt cx="465478" cy="1040001"/>
              </a:xfrm>
            </p:grpSpPr>
            <p:sp>
              <p:nvSpPr>
                <p:cNvPr id="635" name="Google Shape;635;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41" name="Google Shape;641;p23"/>
              <p:cNvGrpSpPr/>
              <p:nvPr/>
            </p:nvGrpSpPr>
            <p:grpSpPr>
              <a:xfrm rot="7493799">
                <a:off x="2342693" y="4223260"/>
                <a:ext cx="87059" cy="194512"/>
                <a:chOff x="3197462" y="129838"/>
                <a:chExt cx="465478" cy="1040001"/>
              </a:xfrm>
            </p:grpSpPr>
            <p:sp>
              <p:nvSpPr>
                <p:cNvPr id="642" name="Google Shape;642;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48" name="Google Shape;648;p23"/>
              <p:cNvGrpSpPr/>
              <p:nvPr/>
            </p:nvGrpSpPr>
            <p:grpSpPr>
              <a:xfrm rot="7493799">
                <a:off x="2020553" y="3998415"/>
                <a:ext cx="87059" cy="194512"/>
                <a:chOff x="3197462" y="129838"/>
                <a:chExt cx="465478" cy="1040001"/>
              </a:xfrm>
            </p:grpSpPr>
            <p:sp>
              <p:nvSpPr>
                <p:cNvPr id="649" name="Google Shape;649;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55" name="Google Shape;655;p23"/>
              <p:cNvGrpSpPr/>
              <p:nvPr/>
            </p:nvGrpSpPr>
            <p:grpSpPr>
              <a:xfrm rot="7493799">
                <a:off x="2577693" y="4194005"/>
                <a:ext cx="87059" cy="194512"/>
                <a:chOff x="3197462" y="129838"/>
                <a:chExt cx="465478" cy="1040001"/>
              </a:xfrm>
            </p:grpSpPr>
            <p:sp>
              <p:nvSpPr>
                <p:cNvPr id="656" name="Google Shape;656;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62" name="Google Shape;662;p23"/>
              <p:cNvGrpSpPr/>
              <p:nvPr/>
            </p:nvGrpSpPr>
            <p:grpSpPr>
              <a:xfrm rot="7493799">
                <a:off x="2255553" y="3969160"/>
                <a:ext cx="87059" cy="194512"/>
                <a:chOff x="3197462" y="129838"/>
                <a:chExt cx="465478" cy="1040001"/>
              </a:xfrm>
            </p:grpSpPr>
            <p:sp>
              <p:nvSpPr>
                <p:cNvPr id="663" name="Google Shape;663;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669" name="Google Shape;669;p23"/>
            <p:cNvGrpSpPr/>
            <p:nvPr/>
          </p:nvGrpSpPr>
          <p:grpSpPr>
            <a:xfrm rot="7487173">
              <a:off x="1699197" y="3786819"/>
              <a:ext cx="87055" cy="194505"/>
              <a:chOff x="3197462" y="129838"/>
              <a:chExt cx="465478" cy="1040001"/>
            </a:xfrm>
          </p:grpSpPr>
          <p:sp>
            <p:nvSpPr>
              <p:cNvPr id="670" name="Google Shape;670;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76" name="Google Shape;676;p23"/>
            <p:cNvGrpSpPr/>
            <p:nvPr/>
          </p:nvGrpSpPr>
          <p:grpSpPr>
            <a:xfrm rot="7487173">
              <a:off x="1934133" y="3757053"/>
              <a:ext cx="87055" cy="194505"/>
              <a:chOff x="3197462" y="129838"/>
              <a:chExt cx="465478" cy="1040001"/>
            </a:xfrm>
          </p:grpSpPr>
          <p:sp>
            <p:nvSpPr>
              <p:cNvPr id="677" name="Google Shape;677;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83" name="Google Shape;683;p23"/>
            <p:cNvGrpSpPr/>
            <p:nvPr/>
          </p:nvGrpSpPr>
          <p:grpSpPr>
            <a:xfrm rot="7487173">
              <a:off x="1611504" y="3532909"/>
              <a:ext cx="87055" cy="194505"/>
              <a:chOff x="3197462" y="129838"/>
              <a:chExt cx="465478" cy="1040001"/>
            </a:xfrm>
          </p:grpSpPr>
          <p:sp>
            <p:nvSpPr>
              <p:cNvPr id="684" name="Google Shape;684;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87" name="Google Shape;482;p22"/>
          <p:cNvGrpSpPr/>
          <p:nvPr/>
        </p:nvGrpSpPr>
        <p:grpSpPr>
          <a:xfrm>
            <a:off x="3862137" y="974558"/>
            <a:ext cx="1130968" cy="1213505"/>
            <a:chOff x="1624375" y="2524866"/>
            <a:chExt cx="1353000" cy="1593039"/>
          </a:xfrm>
        </p:grpSpPr>
        <p:sp>
          <p:nvSpPr>
            <p:cNvPr id="88" name="Google Shape;483;p22"/>
            <p:cNvSpPr/>
            <p:nvPr/>
          </p:nvSpPr>
          <p:spPr>
            <a:xfrm>
              <a:off x="1624375" y="2524866"/>
              <a:ext cx="1353000" cy="1593039"/>
            </a:xfrm>
            <a:custGeom>
              <a:avLst/>
              <a:gdLst/>
              <a:ahLst/>
              <a:cxnLst/>
              <a:rect l="l" t="t" r="r" b="b"/>
              <a:pathLst>
                <a:path w="18347" h="21602" extrusionOk="0">
                  <a:moveTo>
                    <a:pt x="10866" y="1"/>
                  </a:moveTo>
                  <a:cubicBezTo>
                    <a:pt x="10643" y="1"/>
                    <a:pt x="10417" y="6"/>
                    <a:pt x="10195" y="18"/>
                  </a:cubicBezTo>
                  <a:lnTo>
                    <a:pt x="10182" y="18"/>
                  </a:lnTo>
                  <a:cubicBezTo>
                    <a:pt x="10159" y="21"/>
                    <a:pt x="10135" y="21"/>
                    <a:pt x="10112" y="21"/>
                  </a:cubicBezTo>
                  <a:cubicBezTo>
                    <a:pt x="10085" y="25"/>
                    <a:pt x="10056" y="25"/>
                    <a:pt x="10025" y="28"/>
                  </a:cubicBezTo>
                  <a:lnTo>
                    <a:pt x="10022" y="28"/>
                  </a:lnTo>
                  <a:cubicBezTo>
                    <a:pt x="8969" y="104"/>
                    <a:pt x="8279" y="344"/>
                    <a:pt x="7847" y="772"/>
                  </a:cubicBezTo>
                  <a:cubicBezTo>
                    <a:pt x="7770" y="848"/>
                    <a:pt x="7674" y="951"/>
                    <a:pt x="7545" y="1087"/>
                  </a:cubicBezTo>
                  <a:cubicBezTo>
                    <a:pt x="6481" y="2220"/>
                    <a:pt x="3130" y="5993"/>
                    <a:pt x="1712" y="8139"/>
                  </a:cubicBezTo>
                  <a:cubicBezTo>
                    <a:pt x="1057" y="9133"/>
                    <a:pt x="626" y="9933"/>
                    <a:pt x="353" y="10667"/>
                  </a:cubicBezTo>
                  <a:cubicBezTo>
                    <a:pt x="287" y="10850"/>
                    <a:pt x="227" y="11029"/>
                    <a:pt x="180" y="11201"/>
                  </a:cubicBezTo>
                  <a:cubicBezTo>
                    <a:pt x="117" y="11434"/>
                    <a:pt x="71" y="11664"/>
                    <a:pt x="41" y="11886"/>
                  </a:cubicBezTo>
                  <a:lnTo>
                    <a:pt x="38" y="11906"/>
                  </a:lnTo>
                  <a:lnTo>
                    <a:pt x="38" y="11909"/>
                  </a:lnTo>
                  <a:cubicBezTo>
                    <a:pt x="34" y="11946"/>
                    <a:pt x="31" y="11978"/>
                    <a:pt x="24" y="12012"/>
                  </a:cubicBezTo>
                  <a:cubicBezTo>
                    <a:pt x="8" y="12175"/>
                    <a:pt x="1" y="12341"/>
                    <a:pt x="4" y="12497"/>
                  </a:cubicBezTo>
                  <a:lnTo>
                    <a:pt x="4" y="12517"/>
                  </a:lnTo>
                  <a:cubicBezTo>
                    <a:pt x="4" y="12550"/>
                    <a:pt x="8" y="12584"/>
                    <a:pt x="8" y="12616"/>
                  </a:cubicBezTo>
                  <a:lnTo>
                    <a:pt x="11" y="12643"/>
                  </a:lnTo>
                  <a:cubicBezTo>
                    <a:pt x="11" y="12673"/>
                    <a:pt x="14" y="12703"/>
                    <a:pt x="14" y="12733"/>
                  </a:cubicBezTo>
                  <a:lnTo>
                    <a:pt x="18" y="12736"/>
                  </a:lnTo>
                  <a:lnTo>
                    <a:pt x="18" y="12763"/>
                  </a:lnTo>
                  <a:cubicBezTo>
                    <a:pt x="21" y="12792"/>
                    <a:pt x="24" y="12823"/>
                    <a:pt x="28" y="12855"/>
                  </a:cubicBezTo>
                  <a:cubicBezTo>
                    <a:pt x="28" y="12866"/>
                    <a:pt x="28" y="12872"/>
                    <a:pt x="31" y="12879"/>
                  </a:cubicBezTo>
                  <a:cubicBezTo>
                    <a:pt x="41" y="12959"/>
                    <a:pt x="51" y="13039"/>
                    <a:pt x="64" y="13114"/>
                  </a:cubicBezTo>
                  <a:cubicBezTo>
                    <a:pt x="68" y="13122"/>
                    <a:pt x="68" y="13128"/>
                    <a:pt x="71" y="13134"/>
                  </a:cubicBezTo>
                  <a:cubicBezTo>
                    <a:pt x="74" y="13168"/>
                    <a:pt x="81" y="13198"/>
                    <a:pt x="88" y="13228"/>
                  </a:cubicBezTo>
                  <a:cubicBezTo>
                    <a:pt x="91" y="13238"/>
                    <a:pt x="94" y="13248"/>
                    <a:pt x="94" y="13258"/>
                  </a:cubicBezTo>
                  <a:lnTo>
                    <a:pt x="97" y="13264"/>
                  </a:lnTo>
                  <a:cubicBezTo>
                    <a:pt x="101" y="13291"/>
                    <a:pt x="108" y="13318"/>
                    <a:pt x="114" y="13344"/>
                  </a:cubicBezTo>
                  <a:cubicBezTo>
                    <a:pt x="117" y="13358"/>
                    <a:pt x="120" y="13370"/>
                    <a:pt x="124" y="13384"/>
                  </a:cubicBezTo>
                  <a:cubicBezTo>
                    <a:pt x="131" y="13407"/>
                    <a:pt x="137" y="13433"/>
                    <a:pt x="148" y="13457"/>
                  </a:cubicBezTo>
                  <a:cubicBezTo>
                    <a:pt x="151" y="13470"/>
                    <a:pt x="154" y="13484"/>
                    <a:pt x="157" y="13497"/>
                  </a:cubicBezTo>
                  <a:cubicBezTo>
                    <a:pt x="164" y="13523"/>
                    <a:pt x="174" y="13547"/>
                    <a:pt x="180" y="13570"/>
                  </a:cubicBezTo>
                  <a:lnTo>
                    <a:pt x="183" y="13577"/>
                  </a:lnTo>
                  <a:cubicBezTo>
                    <a:pt x="187" y="13586"/>
                    <a:pt x="191" y="13600"/>
                    <a:pt x="194" y="13610"/>
                  </a:cubicBezTo>
                  <a:cubicBezTo>
                    <a:pt x="203" y="13637"/>
                    <a:pt x="211" y="13663"/>
                    <a:pt x="220" y="13689"/>
                  </a:cubicBezTo>
                  <a:lnTo>
                    <a:pt x="220" y="13692"/>
                  </a:lnTo>
                  <a:cubicBezTo>
                    <a:pt x="227" y="13703"/>
                    <a:pt x="230" y="13712"/>
                    <a:pt x="234" y="13723"/>
                  </a:cubicBezTo>
                  <a:cubicBezTo>
                    <a:pt x="247" y="13759"/>
                    <a:pt x="260" y="13796"/>
                    <a:pt x="277" y="13832"/>
                  </a:cubicBezTo>
                  <a:cubicBezTo>
                    <a:pt x="280" y="13839"/>
                    <a:pt x="283" y="13849"/>
                    <a:pt x="287" y="13856"/>
                  </a:cubicBezTo>
                  <a:cubicBezTo>
                    <a:pt x="300" y="13889"/>
                    <a:pt x="310" y="13912"/>
                    <a:pt x="320" y="13939"/>
                  </a:cubicBezTo>
                  <a:cubicBezTo>
                    <a:pt x="327" y="13948"/>
                    <a:pt x="330" y="13962"/>
                    <a:pt x="337" y="13971"/>
                  </a:cubicBezTo>
                  <a:lnTo>
                    <a:pt x="340" y="13979"/>
                  </a:lnTo>
                  <a:cubicBezTo>
                    <a:pt x="350" y="13999"/>
                    <a:pt x="360" y="14022"/>
                    <a:pt x="370" y="14045"/>
                  </a:cubicBezTo>
                  <a:cubicBezTo>
                    <a:pt x="376" y="14058"/>
                    <a:pt x="387" y="14075"/>
                    <a:pt x="393" y="14088"/>
                  </a:cubicBezTo>
                  <a:cubicBezTo>
                    <a:pt x="403" y="14108"/>
                    <a:pt x="413" y="14131"/>
                    <a:pt x="423" y="14151"/>
                  </a:cubicBezTo>
                  <a:cubicBezTo>
                    <a:pt x="433" y="14164"/>
                    <a:pt x="439" y="14181"/>
                    <a:pt x="447" y="14195"/>
                  </a:cubicBezTo>
                  <a:cubicBezTo>
                    <a:pt x="459" y="14215"/>
                    <a:pt x="470" y="14238"/>
                    <a:pt x="482" y="14258"/>
                  </a:cubicBezTo>
                  <a:lnTo>
                    <a:pt x="486" y="14261"/>
                  </a:lnTo>
                  <a:cubicBezTo>
                    <a:pt x="493" y="14274"/>
                    <a:pt x="499" y="14287"/>
                    <a:pt x="506" y="14297"/>
                  </a:cubicBezTo>
                  <a:cubicBezTo>
                    <a:pt x="519" y="14321"/>
                    <a:pt x="533" y="14344"/>
                    <a:pt x="546" y="14367"/>
                  </a:cubicBezTo>
                  <a:lnTo>
                    <a:pt x="549" y="14370"/>
                  </a:lnTo>
                  <a:cubicBezTo>
                    <a:pt x="553" y="14380"/>
                    <a:pt x="559" y="14390"/>
                    <a:pt x="566" y="14400"/>
                  </a:cubicBezTo>
                  <a:cubicBezTo>
                    <a:pt x="589" y="14437"/>
                    <a:pt x="609" y="14470"/>
                    <a:pt x="629" y="14500"/>
                  </a:cubicBezTo>
                  <a:cubicBezTo>
                    <a:pt x="901" y="14912"/>
                    <a:pt x="1290" y="15234"/>
                    <a:pt x="1788" y="15457"/>
                  </a:cubicBezTo>
                  <a:cubicBezTo>
                    <a:pt x="2167" y="15622"/>
                    <a:pt x="2599" y="15732"/>
                    <a:pt x="3110" y="15789"/>
                  </a:cubicBezTo>
                  <a:cubicBezTo>
                    <a:pt x="3413" y="15823"/>
                    <a:pt x="3725" y="15835"/>
                    <a:pt x="4033" y="15835"/>
                  </a:cubicBezTo>
                  <a:cubicBezTo>
                    <a:pt x="4576" y="15835"/>
                    <a:pt x="5108" y="15796"/>
                    <a:pt x="5568" y="15762"/>
                  </a:cubicBezTo>
                  <a:cubicBezTo>
                    <a:pt x="5898" y="15738"/>
                    <a:pt x="6212" y="15714"/>
                    <a:pt x="6431" y="15714"/>
                  </a:cubicBezTo>
                  <a:cubicBezTo>
                    <a:pt x="6485" y="15714"/>
                    <a:pt x="6533" y="15716"/>
                    <a:pt x="6574" y="15719"/>
                  </a:cubicBezTo>
                  <a:cubicBezTo>
                    <a:pt x="6591" y="15719"/>
                    <a:pt x="6611" y="15719"/>
                    <a:pt x="6628" y="15722"/>
                  </a:cubicBezTo>
                  <a:cubicBezTo>
                    <a:pt x="6837" y="15732"/>
                    <a:pt x="7036" y="15732"/>
                    <a:pt x="7226" y="15732"/>
                  </a:cubicBezTo>
                  <a:cubicBezTo>
                    <a:pt x="7431" y="15732"/>
                    <a:pt x="7764" y="15732"/>
                    <a:pt x="7896" y="15769"/>
                  </a:cubicBezTo>
                  <a:cubicBezTo>
                    <a:pt x="7900" y="15779"/>
                    <a:pt x="7907" y="15792"/>
                    <a:pt x="7910" y="15809"/>
                  </a:cubicBezTo>
                  <a:lnTo>
                    <a:pt x="7910" y="15812"/>
                  </a:lnTo>
                  <a:cubicBezTo>
                    <a:pt x="7920" y="15845"/>
                    <a:pt x="7930" y="15889"/>
                    <a:pt x="7933" y="15935"/>
                  </a:cubicBezTo>
                  <a:lnTo>
                    <a:pt x="7936" y="15941"/>
                  </a:lnTo>
                  <a:cubicBezTo>
                    <a:pt x="7936" y="15948"/>
                    <a:pt x="7936" y="15955"/>
                    <a:pt x="7940" y="15961"/>
                  </a:cubicBezTo>
                  <a:cubicBezTo>
                    <a:pt x="7940" y="15972"/>
                    <a:pt x="7940" y="15984"/>
                    <a:pt x="7943" y="15995"/>
                  </a:cubicBezTo>
                  <a:lnTo>
                    <a:pt x="7943" y="16004"/>
                  </a:lnTo>
                  <a:cubicBezTo>
                    <a:pt x="7950" y="16081"/>
                    <a:pt x="7953" y="16174"/>
                    <a:pt x="7953" y="16283"/>
                  </a:cubicBezTo>
                  <a:cubicBezTo>
                    <a:pt x="7946" y="16506"/>
                    <a:pt x="7940" y="16735"/>
                    <a:pt x="7933" y="16954"/>
                  </a:cubicBezTo>
                  <a:cubicBezTo>
                    <a:pt x="7907" y="17768"/>
                    <a:pt x="7883" y="18539"/>
                    <a:pt x="7966" y="19203"/>
                  </a:cubicBezTo>
                  <a:cubicBezTo>
                    <a:pt x="8052" y="19891"/>
                    <a:pt x="8239" y="20386"/>
                    <a:pt x="8554" y="20764"/>
                  </a:cubicBezTo>
                  <a:lnTo>
                    <a:pt x="8561" y="20771"/>
                  </a:lnTo>
                  <a:cubicBezTo>
                    <a:pt x="8581" y="20798"/>
                    <a:pt x="8604" y="20821"/>
                    <a:pt x="8627" y="20847"/>
                  </a:cubicBezTo>
                  <a:lnTo>
                    <a:pt x="8641" y="20861"/>
                  </a:lnTo>
                  <a:cubicBezTo>
                    <a:pt x="8697" y="20917"/>
                    <a:pt x="8753" y="20971"/>
                    <a:pt x="8817" y="21020"/>
                  </a:cubicBezTo>
                  <a:cubicBezTo>
                    <a:pt x="8820" y="21023"/>
                    <a:pt x="8826" y="21030"/>
                    <a:pt x="8830" y="21034"/>
                  </a:cubicBezTo>
                  <a:cubicBezTo>
                    <a:pt x="8857" y="21054"/>
                    <a:pt x="8883" y="21074"/>
                    <a:pt x="8913" y="21093"/>
                  </a:cubicBezTo>
                  <a:cubicBezTo>
                    <a:pt x="8917" y="21097"/>
                    <a:pt x="8923" y="21103"/>
                    <a:pt x="8929" y="21106"/>
                  </a:cubicBezTo>
                  <a:cubicBezTo>
                    <a:pt x="8956" y="21126"/>
                    <a:pt x="8983" y="21143"/>
                    <a:pt x="9009" y="21160"/>
                  </a:cubicBezTo>
                  <a:lnTo>
                    <a:pt x="9029" y="21170"/>
                  </a:lnTo>
                  <a:cubicBezTo>
                    <a:pt x="9066" y="21193"/>
                    <a:pt x="9102" y="21213"/>
                    <a:pt x="9139" y="21233"/>
                  </a:cubicBezTo>
                  <a:cubicBezTo>
                    <a:pt x="9145" y="21233"/>
                    <a:pt x="9149" y="21236"/>
                    <a:pt x="9156" y="21239"/>
                  </a:cubicBezTo>
                  <a:cubicBezTo>
                    <a:pt x="9185" y="21253"/>
                    <a:pt x="9216" y="21270"/>
                    <a:pt x="9245" y="21282"/>
                  </a:cubicBezTo>
                  <a:cubicBezTo>
                    <a:pt x="9255" y="21286"/>
                    <a:pt x="9262" y="21290"/>
                    <a:pt x="9268" y="21293"/>
                  </a:cubicBezTo>
                  <a:lnTo>
                    <a:pt x="9271" y="21293"/>
                  </a:lnTo>
                  <a:cubicBezTo>
                    <a:pt x="9302" y="21302"/>
                    <a:pt x="9331" y="21316"/>
                    <a:pt x="9361" y="21325"/>
                  </a:cubicBezTo>
                  <a:lnTo>
                    <a:pt x="9358" y="21325"/>
                  </a:lnTo>
                  <a:cubicBezTo>
                    <a:pt x="9368" y="21329"/>
                    <a:pt x="9378" y="21333"/>
                    <a:pt x="9385" y="21336"/>
                  </a:cubicBezTo>
                  <a:lnTo>
                    <a:pt x="9388" y="21336"/>
                  </a:lnTo>
                  <a:cubicBezTo>
                    <a:pt x="9428" y="21349"/>
                    <a:pt x="9464" y="21359"/>
                    <a:pt x="9504" y="21372"/>
                  </a:cubicBezTo>
                  <a:cubicBezTo>
                    <a:pt x="10049" y="21518"/>
                    <a:pt x="10853" y="21601"/>
                    <a:pt x="11667" y="21601"/>
                  </a:cubicBezTo>
                  <a:cubicBezTo>
                    <a:pt x="11802" y="21601"/>
                    <a:pt x="11935" y="21598"/>
                    <a:pt x="12069" y="21595"/>
                  </a:cubicBezTo>
                  <a:cubicBezTo>
                    <a:pt x="13277" y="21552"/>
                    <a:pt x="14184" y="21339"/>
                    <a:pt x="14765" y="20960"/>
                  </a:cubicBezTo>
                  <a:cubicBezTo>
                    <a:pt x="15426" y="20528"/>
                    <a:pt x="15566" y="19675"/>
                    <a:pt x="15613" y="18981"/>
                  </a:cubicBezTo>
                  <a:cubicBezTo>
                    <a:pt x="15656" y="18340"/>
                    <a:pt x="15626" y="17589"/>
                    <a:pt x="15599" y="16868"/>
                  </a:cubicBezTo>
                  <a:cubicBezTo>
                    <a:pt x="15583" y="16396"/>
                    <a:pt x="15566" y="15952"/>
                    <a:pt x="15569" y="15576"/>
                  </a:cubicBezTo>
                  <a:cubicBezTo>
                    <a:pt x="15569" y="15463"/>
                    <a:pt x="15573" y="15370"/>
                    <a:pt x="15579" y="15291"/>
                  </a:cubicBezTo>
                  <a:cubicBezTo>
                    <a:pt x="15629" y="15294"/>
                    <a:pt x="15679" y="15297"/>
                    <a:pt x="15722" y="15300"/>
                  </a:cubicBezTo>
                  <a:cubicBezTo>
                    <a:pt x="15871" y="15310"/>
                    <a:pt x="16029" y="15320"/>
                    <a:pt x="16192" y="15320"/>
                  </a:cubicBezTo>
                  <a:cubicBezTo>
                    <a:pt x="16427" y="15320"/>
                    <a:pt x="16674" y="15299"/>
                    <a:pt x="16921" y="15224"/>
                  </a:cubicBezTo>
                  <a:cubicBezTo>
                    <a:pt x="17549" y="15035"/>
                    <a:pt x="17974" y="14557"/>
                    <a:pt x="18124" y="13882"/>
                  </a:cubicBezTo>
                  <a:lnTo>
                    <a:pt x="18127" y="13879"/>
                  </a:lnTo>
                  <a:cubicBezTo>
                    <a:pt x="18130" y="13859"/>
                    <a:pt x="18134" y="13839"/>
                    <a:pt x="18140" y="13819"/>
                  </a:cubicBezTo>
                  <a:lnTo>
                    <a:pt x="18140" y="13802"/>
                  </a:lnTo>
                  <a:cubicBezTo>
                    <a:pt x="18147" y="13772"/>
                    <a:pt x="18153" y="13743"/>
                    <a:pt x="18160" y="13709"/>
                  </a:cubicBezTo>
                  <a:lnTo>
                    <a:pt x="18160" y="13703"/>
                  </a:lnTo>
                  <a:cubicBezTo>
                    <a:pt x="18184" y="13583"/>
                    <a:pt x="18207" y="13450"/>
                    <a:pt x="18224" y="13311"/>
                  </a:cubicBezTo>
                  <a:lnTo>
                    <a:pt x="18224" y="13307"/>
                  </a:lnTo>
                  <a:cubicBezTo>
                    <a:pt x="18227" y="13281"/>
                    <a:pt x="18230" y="13254"/>
                    <a:pt x="18233" y="13231"/>
                  </a:cubicBezTo>
                  <a:lnTo>
                    <a:pt x="18236" y="13218"/>
                  </a:lnTo>
                  <a:cubicBezTo>
                    <a:pt x="18240" y="13194"/>
                    <a:pt x="18244" y="13168"/>
                    <a:pt x="18247" y="13148"/>
                  </a:cubicBezTo>
                  <a:lnTo>
                    <a:pt x="18247" y="13128"/>
                  </a:lnTo>
                  <a:cubicBezTo>
                    <a:pt x="18250" y="13102"/>
                    <a:pt x="18253" y="13075"/>
                    <a:pt x="18256" y="13048"/>
                  </a:cubicBezTo>
                  <a:lnTo>
                    <a:pt x="18260" y="13032"/>
                  </a:lnTo>
                  <a:cubicBezTo>
                    <a:pt x="18260" y="13008"/>
                    <a:pt x="18264" y="12982"/>
                    <a:pt x="18267" y="12959"/>
                  </a:cubicBezTo>
                  <a:lnTo>
                    <a:pt x="18270" y="12919"/>
                  </a:lnTo>
                  <a:cubicBezTo>
                    <a:pt x="18273" y="12902"/>
                    <a:pt x="18273" y="12886"/>
                    <a:pt x="18273" y="12872"/>
                  </a:cubicBezTo>
                  <a:lnTo>
                    <a:pt x="18293" y="12653"/>
                  </a:lnTo>
                  <a:cubicBezTo>
                    <a:pt x="18296" y="12633"/>
                    <a:pt x="18296" y="12616"/>
                    <a:pt x="18296" y="12600"/>
                  </a:cubicBezTo>
                  <a:lnTo>
                    <a:pt x="18299" y="12564"/>
                  </a:lnTo>
                  <a:cubicBezTo>
                    <a:pt x="18303" y="12533"/>
                    <a:pt x="18303" y="12504"/>
                    <a:pt x="18307" y="12474"/>
                  </a:cubicBezTo>
                  <a:cubicBezTo>
                    <a:pt x="18346" y="11823"/>
                    <a:pt x="18343" y="11178"/>
                    <a:pt x="18293" y="10663"/>
                  </a:cubicBezTo>
                  <a:cubicBezTo>
                    <a:pt x="18207" y="9783"/>
                    <a:pt x="17984" y="9258"/>
                    <a:pt x="17572" y="8960"/>
                  </a:cubicBezTo>
                  <a:cubicBezTo>
                    <a:pt x="17018" y="8551"/>
                    <a:pt x="16360" y="8524"/>
                    <a:pt x="15878" y="8508"/>
                  </a:cubicBezTo>
                  <a:cubicBezTo>
                    <a:pt x="15815" y="8504"/>
                    <a:pt x="15739" y="8501"/>
                    <a:pt x="15665" y="8498"/>
                  </a:cubicBezTo>
                  <a:cubicBezTo>
                    <a:pt x="15662" y="8484"/>
                    <a:pt x="15662" y="8471"/>
                    <a:pt x="15659" y="8458"/>
                  </a:cubicBezTo>
                  <a:cubicBezTo>
                    <a:pt x="15649" y="8272"/>
                    <a:pt x="15689" y="7525"/>
                    <a:pt x="15725" y="6867"/>
                  </a:cubicBezTo>
                  <a:cubicBezTo>
                    <a:pt x="15772" y="5957"/>
                    <a:pt x="15835" y="4824"/>
                    <a:pt x="15845" y="3851"/>
                  </a:cubicBezTo>
                  <a:cubicBezTo>
                    <a:pt x="15862" y="2263"/>
                    <a:pt x="15739" y="1699"/>
                    <a:pt x="15549" y="1340"/>
                  </a:cubicBezTo>
                  <a:cubicBezTo>
                    <a:pt x="15304" y="868"/>
                    <a:pt x="14985" y="539"/>
                    <a:pt x="14577" y="333"/>
                  </a:cubicBezTo>
                  <a:cubicBezTo>
                    <a:pt x="14091" y="91"/>
                    <a:pt x="13593" y="88"/>
                    <a:pt x="13151" y="84"/>
                  </a:cubicBezTo>
                  <a:cubicBezTo>
                    <a:pt x="13028" y="81"/>
                    <a:pt x="12902" y="81"/>
                    <a:pt x="12776" y="74"/>
                  </a:cubicBezTo>
                  <a:cubicBezTo>
                    <a:pt x="12679" y="71"/>
                    <a:pt x="12564" y="65"/>
                    <a:pt x="12424" y="57"/>
                  </a:cubicBezTo>
                  <a:cubicBezTo>
                    <a:pt x="12013" y="34"/>
                    <a:pt x="11450" y="1"/>
                    <a:pt x="10866"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89" name="Google Shape;484;p22"/>
            <p:cNvSpPr/>
            <p:nvPr/>
          </p:nvSpPr>
          <p:spPr>
            <a:xfrm>
              <a:off x="1691041" y="2594186"/>
              <a:ext cx="1213769" cy="1443263"/>
            </a:xfrm>
            <a:custGeom>
              <a:avLst/>
              <a:gdLst/>
              <a:ahLst/>
              <a:cxnLst/>
              <a:rect l="l" t="t" r="r" b="b"/>
              <a:pathLst>
                <a:path w="16459" h="19571" extrusionOk="0">
                  <a:moveTo>
                    <a:pt x="8876" y="4638"/>
                  </a:moveTo>
                  <a:cubicBezTo>
                    <a:pt x="9015" y="4638"/>
                    <a:pt x="9135" y="4851"/>
                    <a:pt x="9221" y="5179"/>
                  </a:cubicBezTo>
                  <a:cubicBezTo>
                    <a:pt x="9235" y="5223"/>
                    <a:pt x="9244" y="5266"/>
                    <a:pt x="9255" y="5312"/>
                  </a:cubicBezTo>
                  <a:cubicBezTo>
                    <a:pt x="9500" y="6459"/>
                    <a:pt x="9364" y="8660"/>
                    <a:pt x="8264" y="8660"/>
                  </a:cubicBezTo>
                  <a:cubicBezTo>
                    <a:pt x="8264" y="8660"/>
                    <a:pt x="8128" y="8700"/>
                    <a:pt x="7956" y="8711"/>
                  </a:cubicBezTo>
                  <a:cubicBezTo>
                    <a:pt x="7929" y="8712"/>
                    <a:pt x="7902" y="8713"/>
                    <a:pt x="7873" y="8713"/>
                  </a:cubicBezTo>
                  <a:cubicBezTo>
                    <a:pt x="7845" y="8713"/>
                    <a:pt x="7816" y="8712"/>
                    <a:pt x="7786" y="8711"/>
                  </a:cubicBezTo>
                  <a:cubicBezTo>
                    <a:pt x="7375" y="8677"/>
                    <a:pt x="6909" y="8408"/>
                    <a:pt x="7388" y="7172"/>
                  </a:cubicBezTo>
                  <a:cubicBezTo>
                    <a:pt x="7982" y="5645"/>
                    <a:pt x="8272" y="4638"/>
                    <a:pt x="8876" y="4638"/>
                  </a:cubicBezTo>
                  <a:close/>
                  <a:moveTo>
                    <a:pt x="9977" y="0"/>
                  </a:moveTo>
                  <a:cubicBezTo>
                    <a:pt x="9715" y="0"/>
                    <a:pt x="9450" y="7"/>
                    <a:pt x="9195" y="25"/>
                  </a:cubicBezTo>
                  <a:cubicBezTo>
                    <a:pt x="8531" y="74"/>
                    <a:pt x="7936" y="197"/>
                    <a:pt x="7660" y="473"/>
                  </a:cubicBezTo>
                  <a:cubicBezTo>
                    <a:pt x="7597" y="540"/>
                    <a:pt x="7501" y="639"/>
                    <a:pt x="7384" y="765"/>
                  </a:cubicBezTo>
                  <a:cubicBezTo>
                    <a:pt x="6262" y="1961"/>
                    <a:pt x="2994" y="5654"/>
                    <a:pt x="1655" y="7681"/>
                  </a:cubicBezTo>
                  <a:cubicBezTo>
                    <a:pt x="1087" y="8541"/>
                    <a:pt x="659" y="9309"/>
                    <a:pt x="403" y="10006"/>
                  </a:cubicBezTo>
                  <a:cubicBezTo>
                    <a:pt x="346" y="10158"/>
                    <a:pt x="296" y="10308"/>
                    <a:pt x="256" y="10454"/>
                  </a:cubicBezTo>
                  <a:cubicBezTo>
                    <a:pt x="1" y="11377"/>
                    <a:pt x="84" y="12182"/>
                    <a:pt x="575" y="12925"/>
                  </a:cubicBezTo>
                  <a:cubicBezTo>
                    <a:pt x="1042" y="13638"/>
                    <a:pt x="2078" y="13804"/>
                    <a:pt x="3131" y="13804"/>
                  </a:cubicBezTo>
                  <a:cubicBezTo>
                    <a:pt x="3583" y="13804"/>
                    <a:pt x="4039" y="13773"/>
                    <a:pt x="4455" y="13743"/>
                  </a:cubicBezTo>
                  <a:cubicBezTo>
                    <a:pt x="4869" y="13713"/>
                    <a:pt x="5243" y="13682"/>
                    <a:pt x="5533" y="13682"/>
                  </a:cubicBezTo>
                  <a:cubicBezTo>
                    <a:pt x="5608" y="13682"/>
                    <a:pt x="5678" y="13684"/>
                    <a:pt x="5741" y="13689"/>
                  </a:cubicBezTo>
                  <a:cubicBezTo>
                    <a:pt x="5870" y="13698"/>
                    <a:pt x="6000" y="13701"/>
                    <a:pt x="6130" y="13701"/>
                  </a:cubicBezTo>
                  <a:cubicBezTo>
                    <a:pt x="6193" y="13701"/>
                    <a:pt x="6256" y="13701"/>
                    <a:pt x="6319" y="13699"/>
                  </a:cubicBezTo>
                  <a:cubicBezTo>
                    <a:pt x="6324" y="13699"/>
                    <a:pt x="6330" y="13699"/>
                    <a:pt x="6336" y="13699"/>
                  </a:cubicBezTo>
                  <a:cubicBezTo>
                    <a:pt x="7076" y="13699"/>
                    <a:pt x="7762" y="13703"/>
                    <a:pt x="7985" y="14526"/>
                  </a:cubicBezTo>
                  <a:cubicBezTo>
                    <a:pt x="8016" y="14630"/>
                    <a:pt x="8036" y="14749"/>
                    <a:pt x="8048" y="14882"/>
                  </a:cubicBezTo>
                  <a:cubicBezTo>
                    <a:pt x="8062" y="15004"/>
                    <a:pt x="8065" y="15141"/>
                    <a:pt x="8062" y="15291"/>
                  </a:cubicBezTo>
                  <a:cubicBezTo>
                    <a:pt x="8042" y="16300"/>
                    <a:pt x="7976" y="17304"/>
                    <a:pt x="8072" y="18064"/>
                  </a:cubicBezTo>
                  <a:cubicBezTo>
                    <a:pt x="8102" y="18310"/>
                    <a:pt x="8148" y="18532"/>
                    <a:pt x="8218" y="18719"/>
                  </a:cubicBezTo>
                  <a:cubicBezTo>
                    <a:pt x="8344" y="19054"/>
                    <a:pt x="8543" y="19286"/>
                    <a:pt x="8862" y="19373"/>
                  </a:cubicBezTo>
                  <a:cubicBezTo>
                    <a:pt x="9309" y="19494"/>
                    <a:pt x="10024" y="19571"/>
                    <a:pt x="10766" y="19571"/>
                  </a:cubicBezTo>
                  <a:cubicBezTo>
                    <a:pt x="11750" y="19571"/>
                    <a:pt x="12782" y="19437"/>
                    <a:pt x="13307" y="19094"/>
                  </a:cubicBezTo>
                  <a:cubicBezTo>
                    <a:pt x="14231" y="18492"/>
                    <a:pt x="13187" y="13606"/>
                    <a:pt x="13948" y="13327"/>
                  </a:cubicBezTo>
                  <a:cubicBezTo>
                    <a:pt x="14106" y="13271"/>
                    <a:pt x="14285" y="13254"/>
                    <a:pt x="14473" y="13254"/>
                  </a:cubicBezTo>
                  <a:cubicBezTo>
                    <a:pt x="14605" y="13254"/>
                    <a:pt x="14742" y="13262"/>
                    <a:pt x="14878" y="13271"/>
                  </a:cubicBezTo>
                  <a:cubicBezTo>
                    <a:pt x="15015" y="13279"/>
                    <a:pt x="15151" y="13287"/>
                    <a:pt x="15281" y="13287"/>
                  </a:cubicBezTo>
                  <a:cubicBezTo>
                    <a:pt x="15728" y="13287"/>
                    <a:pt x="16109" y="13188"/>
                    <a:pt x="16230" y="12646"/>
                  </a:cubicBezTo>
                  <a:cubicBezTo>
                    <a:pt x="16239" y="12600"/>
                    <a:pt x="16250" y="12553"/>
                    <a:pt x="16259" y="12501"/>
                  </a:cubicBezTo>
                  <a:cubicBezTo>
                    <a:pt x="16316" y="12194"/>
                    <a:pt x="16363" y="11803"/>
                    <a:pt x="16389" y="11394"/>
                  </a:cubicBezTo>
                  <a:cubicBezTo>
                    <a:pt x="16459" y="10275"/>
                    <a:pt x="16393" y="8996"/>
                    <a:pt x="16070" y="8760"/>
                  </a:cubicBezTo>
                  <a:cubicBezTo>
                    <a:pt x="15486" y="8335"/>
                    <a:pt x="14486" y="8664"/>
                    <a:pt x="13991" y="8315"/>
                  </a:cubicBezTo>
                  <a:cubicBezTo>
                    <a:pt x="13978" y="8305"/>
                    <a:pt x="13961" y="8295"/>
                    <a:pt x="13948" y="8282"/>
                  </a:cubicBezTo>
                  <a:cubicBezTo>
                    <a:pt x="13948" y="8282"/>
                    <a:pt x="13828" y="8162"/>
                    <a:pt x="13748" y="7561"/>
                  </a:cubicBezTo>
                  <a:cubicBezTo>
                    <a:pt x="13665" y="6960"/>
                    <a:pt x="14191" y="1636"/>
                    <a:pt x="13748" y="795"/>
                  </a:cubicBezTo>
                  <a:cubicBezTo>
                    <a:pt x="13593" y="500"/>
                    <a:pt x="13417" y="327"/>
                    <a:pt x="13214" y="227"/>
                  </a:cubicBezTo>
                  <a:cubicBezTo>
                    <a:pt x="12848" y="41"/>
                    <a:pt x="12397" y="101"/>
                    <a:pt x="11825" y="74"/>
                  </a:cubicBezTo>
                  <a:cubicBezTo>
                    <a:pt x="11723" y="71"/>
                    <a:pt x="11593" y="61"/>
                    <a:pt x="11447" y="54"/>
                  </a:cubicBezTo>
                  <a:cubicBezTo>
                    <a:pt x="11048" y="29"/>
                    <a:pt x="10519" y="0"/>
                    <a:pt x="9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0" name="Google Shape;485;p22"/>
            <p:cNvSpPr/>
            <p:nvPr/>
          </p:nvSpPr>
          <p:spPr>
            <a:xfrm>
              <a:off x="2535129" y="2597210"/>
              <a:ext cx="184510" cy="607733"/>
            </a:xfrm>
            <a:custGeom>
              <a:avLst/>
              <a:gdLst/>
              <a:ahLst/>
              <a:cxnLst/>
              <a:rect l="l" t="t" r="r" b="b"/>
              <a:pathLst>
                <a:path w="2502" h="8241" extrusionOk="0">
                  <a:moveTo>
                    <a:pt x="1" y="13"/>
                  </a:moveTo>
                  <a:lnTo>
                    <a:pt x="1" y="13"/>
                  </a:lnTo>
                  <a:cubicBezTo>
                    <a:pt x="971" y="209"/>
                    <a:pt x="1615" y="568"/>
                    <a:pt x="1684" y="1641"/>
                  </a:cubicBezTo>
                  <a:cubicBezTo>
                    <a:pt x="1698" y="1840"/>
                    <a:pt x="1704" y="2066"/>
                    <a:pt x="1704" y="2312"/>
                  </a:cubicBezTo>
                  <a:cubicBezTo>
                    <a:pt x="1704" y="3893"/>
                    <a:pt x="1456" y="6248"/>
                    <a:pt x="1333" y="7085"/>
                  </a:cubicBezTo>
                  <a:cubicBezTo>
                    <a:pt x="1313" y="7201"/>
                    <a:pt x="1306" y="7304"/>
                    <a:pt x="1306" y="7397"/>
                  </a:cubicBezTo>
                  <a:cubicBezTo>
                    <a:pt x="1306" y="8081"/>
                    <a:pt x="1758" y="8187"/>
                    <a:pt x="2502" y="8241"/>
                  </a:cubicBezTo>
                  <a:cubicBezTo>
                    <a:pt x="2502" y="8241"/>
                    <a:pt x="2382" y="8121"/>
                    <a:pt x="2302" y="7520"/>
                  </a:cubicBezTo>
                  <a:cubicBezTo>
                    <a:pt x="2296" y="7477"/>
                    <a:pt x="2293" y="7407"/>
                    <a:pt x="2293" y="7314"/>
                  </a:cubicBezTo>
                  <a:cubicBezTo>
                    <a:pt x="2293" y="6533"/>
                    <a:pt x="2482" y="4198"/>
                    <a:pt x="2482" y="2511"/>
                  </a:cubicBezTo>
                  <a:cubicBezTo>
                    <a:pt x="2482" y="1681"/>
                    <a:pt x="2435" y="1010"/>
                    <a:pt x="2302" y="754"/>
                  </a:cubicBezTo>
                  <a:cubicBezTo>
                    <a:pt x="2147" y="459"/>
                    <a:pt x="1971" y="286"/>
                    <a:pt x="1768" y="186"/>
                  </a:cubicBezTo>
                  <a:cubicBezTo>
                    <a:pt x="1402" y="0"/>
                    <a:pt x="951" y="60"/>
                    <a:pt x="379" y="33"/>
                  </a:cubicBezTo>
                  <a:cubicBezTo>
                    <a:pt x="277" y="30"/>
                    <a:pt x="147" y="20"/>
                    <a:pt x="1" y="13"/>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1" name="Google Shape;486;p22"/>
            <p:cNvSpPr/>
            <p:nvPr/>
          </p:nvSpPr>
          <p:spPr>
            <a:xfrm>
              <a:off x="1733370" y="3547337"/>
              <a:ext cx="546598" cy="118139"/>
            </a:xfrm>
            <a:custGeom>
              <a:avLst/>
              <a:gdLst/>
              <a:ahLst/>
              <a:cxnLst/>
              <a:rect l="l" t="t" r="r" b="b"/>
              <a:pathLst>
                <a:path w="7412" h="1602" extrusionOk="0">
                  <a:moveTo>
                    <a:pt x="2612" y="877"/>
                  </a:moveTo>
                  <a:lnTo>
                    <a:pt x="2556" y="877"/>
                  </a:lnTo>
                  <a:lnTo>
                    <a:pt x="2556" y="877"/>
                  </a:lnTo>
                  <a:lnTo>
                    <a:pt x="2612" y="877"/>
                  </a:lnTo>
                  <a:close/>
                  <a:moveTo>
                    <a:pt x="4429" y="778"/>
                  </a:moveTo>
                  <a:cubicBezTo>
                    <a:pt x="4256" y="791"/>
                    <a:pt x="4074" y="804"/>
                    <a:pt x="3881" y="818"/>
                  </a:cubicBezTo>
                  <a:cubicBezTo>
                    <a:pt x="3761" y="828"/>
                    <a:pt x="3635" y="834"/>
                    <a:pt x="3512" y="844"/>
                  </a:cubicBezTo>
                  <a:cubicBezTo>
                    <a:pt x="3635" y="834"/>
                    <a:pt x="3761" y="828"/>
                    <a:pt x="3881" y="818"/>
                  </a:cubicBezTo>
                  <a:cubicBezTo>
                    <a:pt x="4074" y="804"/>
                    <a:pt x="4256" y="791"/>
                    <a:pt x="4429" y="778"/>
                  </a:cubicBezTo>
                  <a:close/>
                  <a:moveTo>
                    <a:pt x="4482" y="774"/>
                  </a:moveTo>
                  <a:lnTo>
                    <a:pt x="4469" y="774"/>
                  </a:lnTo>
                  <a:lnTo>
                    <a:pt x="4482" y="774"/>
                  </a:lnTo>
                  <a:close/>
                  <a:moveTo>
                    <a:pt x="5306" y="771"/>
                  </a:moveTo>
                  <a:cubicBezTo>
                    <a:pt x="5415" y="774"/>
                    <a:pt x="5525" y="774"/>
                    <a:pt x="5635" y="774"/>
                  </a:cubicBezTo>
                  <a:lnTo>
                    <a:pt x="5745" y="774"/>
                  </a:lnTo>
                  <a:lnTo>
                    <a:pt x="5851" y="774"/>
                  </a:lnTo>
                  <a:cubicBezTo>
                    <a:pt x="6558" y="774"/>
                    <a:pt x="7199" y="811"/>
                    <a:pt x="7411" y="1601"/>
                  </a:cubicBezTo>
                  <a:cubicBezTo>
                    <a:pt x="7199" y="811"/>
                    <a:pt x="6558" y="774"/>
                    <a:pt x="5851" y="774"/>
                  </a:cubicBezTo>
                  <a:lnTo>
                    <a:pt x="5745" y="774"/>
                  </a:lnTo>
                  <a:lnTo>
                    <a:pt x="5635" y="774"/>
                  </a:lnTo>
                  <a:cubicBezTo>
                    <a:pt x="5525" y="774"/>
                    <a:pt x="5415" y="774"/>
                    <a:pt x="5306" y="771"/>
                  </a:cubicBezTo>
                  <a:close/>
                  <a:moveTo>
                    <a:pt x="5299" y="771"/>
                  </a:moveTo>
                  <a:lnTo>
                    <a:pt x="5302" y="771"/>
                  </a:lnTo>
                  <a:lnTo>
                    <a:pt x="5299" y="771"/>
                  </a:lnTo>
                  <a:close/>
                  <a:moveTo>
                    <a:pt x="5289" y="771"/>
                  </a:moveTo>
                  <a:lnTo>
                    <a:pt x="5296" y="771"/>
                  </a:lnTo>
                  <a:lnTo>
                    <a:pt x="5289" y="771"/>
                  </a:lnTo>
                  <a:close/>
                  <a:moveTo>
                    <a:pt x="5282" y="771"/>
                  </a:moveTo>
                  <a:lnTo>
                    <a:pt x="5289" y="771"/>
                  </a:lnTo>
                  <a:lnTo>
                    <a:pt x="5282" y="771"/>
                  </a:lnTo>
                  <a:close/>
                  <a:moveTo>
                    <a:pt x="5276" y="771"/>
                  </a:moveTo>
                  <a:lnTo>
                    <a:pt x="5282" y="771"/>
                  </a:lnTo>
                  <a:lnTo>
                    <a:pt x="5276" y="771"/>
                  </a:lnTo>
                  <a:close/>
                  <a:moveTo>
                    <a:pt x="5269" y="768"/>
                  </a:moveTo>
                  <a:lnTo>
                    <a:pt x="5273" y="768"/>
                  </a:lnTo>
                  <a:lnTo>
                    <a:pt x="5269" y="768"/>
                  </a:lnTo>
                  <a:close/>
                  <a:moveTo>
                    <a:pt x="5262" y="768"/>
                  </a:moveTo>
                  <a:lnTo>
                    <a:pt x="5266" y="768"/>
                  </a:lnTo>
                  <a:lnTo>
                    <a:pt x="5262" y="768"/>
                  </a:lnTo>
                  <a:close/>
                  <a:moveTo>
                    <a:pt x="5253" y="768"/>
                  </a:moveTo>
                  <a:lnTo>
                    <a:pt x="5259" y="768"/>
                  </a:lnTo>
                  <a:lnTo>
                    <a:pt x="5253" y="768"/>
                  </a:lnTo>
                  <a:close/>
                  <a:moveTo>
                    <a:pt x="5246" y="768"/>
                  </a:moveTo>
                  <a:lnTo>
                    <a:pt x="5250" y="768"/>
                  </a:lnTo>
                  <a:lnTo>
                    <a:pt x="5246" y="768"/>
                  </a:lnTo>
                  <a:close/>
                  <a:moveTo>
                    <a:pt x="5239" y="768"/>
                  </a:moveTo>
                  <a:lnTo>
                    <a:pt x="5242" y="768"/>
                  </a:lnTo>
                  <a:lnTo>
                    <a:pt x="5239" y="768"/>
                  </a:lnTo>
                  <a:close/>
                  <a:moveTo>
                    <a:pt x="5233" y="768"/>
                  </a:moveTo>
                  <a:lnTo>
                    <a:pt x="5236" y="768"/>
                  </a:lnTo>
                  <a:lnTo>
                    <a:pt x="5233" y="768"/>
                  </a:lnTo>
                  <a:close/>
                  <a:moveTo>
                    <a:pt x="5226" y="768"/>
                  </a:moveTo>
                  <a:lnTo>
                    <a:pt x="5226" y="768"/>
                  </a:lnTo>
                  <a:lnTo>
                    <a:pt x="5226" y="768"/>
                  </a:lnTo>
                  <a:close/>
                  <a:moveTo>
                    <a:pt x="5216" y="768"/>
                  </a:moveTo>
                  <a:lnTo>
                    <a:pt x="5219" y="768"/>
                  </a:lnTo>
                  <a:lnTo>
                    <a:pt x="5216" y="768"/>
                  </a:lnTo>
                  <a:close/>
                  <a:moveTo>
                    <a:pt x="5210" y="768"/>
                  </a:moveTo>
                  <a:lnTo>
                    <a:pt x="5213" y="768"/>
                  </a:lnTo>
                  <a:lnTo>
                    <a:pt x="5210" y="768"/>
                  </a:lnTo>
                  <a:close/>
                  <a:moveTo>
                    <a:pt x="5202" y="764"/>
                  </a:moveTo>
                  <a:lnTo>
                    <a:pt x="5206" y="764"/>
                  </a:lnTo>
                  <a:lnTo>
                    <a:pt x="5202" y="764"/>
                  </a:lnTo>
                  <a:close/>
                  <a:moveTo>
                    <a:pt x="5196" y="764"/>
                  </a:moveTo>
                  <a:lnTo>
                    <a:pt x="5199" y="764"/>
                  </a:lnTo>
                  <a:lnTo>
                    <a:pt x="5196" y="764"/>
                  </a:lnTo>
                  <a:close/>
                  <a:moveTo>
                    <a:pt x="5179" y="764"/>
                  </a:moveTo>
                  <a:lnTo>
                    <a:pt x="5193" y="764"/>
                  </a:lnTo>
                  <a:lnTo>
                    <a:pt x="5179" y="764"/>
                  </a:lnTo>
                  <a:close/>
                  <a:moveTo>
                    <a:pt x="5159" y="764"/>
                  </a:moveTo>
                  <a:lnTo>
                    <a:pt x="5167" y="764"/>
                  </a:lnTo>
                  <a:lnTo>
                    <a:pt x="5159" y="764"/>
                  </a:lnTo>
                  <a:close/>
                  <a:moveTo>
                    <a:pt x="4960" y="758"/>
                  </a:moveTo>
                  <a:cubicBezTo>
                    <a:pt x="5027" y="758"/>
                    <a:pt x="5090" y="758"/>
                    <a:pt x="5143" y="761"/>
                  </a:cubicBezTo>
                  <a:cubicBezTo>
                    <a:pt x="5090" y="758"/>
                    <a:pt x="5027" y="758"/>
                    <a:pt x="4960" y="758"/>
                  </a:cubicBezTo>
                  <a:close/>
                  <a:moveTo>
                    <a:pt x="4960" y="758"/>
                  </a:moveTo>
                  <a:lnTo>
                    <a:pt x="4947" y="758"/>
                  </a:lnTo>
                  <a:lnTo>
                    <a:pt x="4960" y="758"/>
                  </a:lnTo>
                  <a:lnTo>
                    <a:pt x="4960" y="758"/>
                  </a:lnTo>
                  <a:close/>
                  <a:moveTo>
                    <a:pt x="8" y="14"/>
                  </a:moveTo>
                  <a:cubicBezTo>
                    <a:pt x="470" y="701"/>
                    <a:pt x="1466" y="871"/>
                    <a:pt x="2486" y="877"/>
                  </a:cubicBezTo>
                  <a:cubicBezTo>
                    <a:pt x="1466" y="871"/>
                    <a:pt x="470" y="701"/>
                    <a:pt x="8" y="14"/>
                  </a:cubicBezTo>
                  <a:close/>
                  <a:moveTo>
                    <a:pt x="1" y="0"/>
                  </a:moveTo>
                  <a:cubicBezTo>
                    <a:pt x="5" y="4"/>
                    <a:pt x="5" y="11"/>
                    <a:pt x="8" y="14"/>
                  </a:cubicBezTo>
                  <a:cubicBezTo>
                    <a:pt x="5" y="11"/>
                    <a:pt x="5" y="4"/>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2" name="Google Shape;487;p22"/>
            <p:cNvSpPr/>
            <p:nvPr/>
          </p:nvSpPr>
          <p:spPr>
            <a:xfrm>
              <a:off x="1699595" y="3365114"/>
              <a:ext cx="609281" cy="300363"/>
            </a:xfrm>
            <a:custGeom>
              <a:avLst/>
              <a:gdLst/>
              <a:ahLst/>
              <a:cxnLst/>
              <a:rect l="l" t="t" r="r" b="b"/>
              <a:pathLst>
                <a:path w="8262" h="4073" extrusionOk="0">
                  <a:moveTo>
                    <a:pt x="140" y="0"/>
                  </a:moveTo>
                  <a:cubicBezTo>
                    <a:pt x="48" y="336"/>
                    <a:pt x="0" y="655"/>
                    <a:pt x="0" y="963"/>
                  </a:cubicBezTo>
                  <a:cubicBezTo>
                    <a:pt x="0" y="1498"/>
                    <a:pt x="147" y="1996"/>
                    <a:pt x="459" y="2471"/>
                  </a:cubicBezTo>
                  <a:cubicBezTo>
                    <a:pt x="463" y="2475"/>
                    <a:pt x="463" y="2482"/>
                    <a:pt x="466" y="2485"/>
                  </a:cubicBezTo>
                  <a:cubicBezTo>
                    <a:pt x="928" y="3172"/>
                    <a:pt x="1924" y="3342"/>
                    <a:pt x="2944" y="3348"/>
                  </a:cubicBezTo>
                  <a:lnTo>
                    <a:pt x="3070" y="3348"/>
                  </a:lnTo>
                  <a:cubicBezTo>
                    <a:pt x="3376" y="3348"/>
                    <a:pt x="3678" y="3332"/>
                    <a:pt x="3970" y="3315"/>
                  </a:cubicBezTo>
                  <a:cubicBezTo>
                    <a:pt x="4093" y="3305"/>
                    <a:pt x="4219" y="3299"/>
                    <a:pt x="4339" y="3289"/>
                  </a:cubicBezTo>
                  <a:cubicBezTo>
                    <a:pt x="4532" y="3275"/>
                    <a:pt x="4714" y="3262"/>
                    <a:pt x="4887" y="3249"/>
                  </a:cubicBezTo>
                  <a:cubicBezTo>
                    <a:pt x="4900" y="3249"/>
                    <a:pt x="4914" y="3249"/>
                    <a:pt x="4927" y="3245"/>
                  </a:cubicBezTo>
                  <a:lnTo>
                    <a:pt x="4940" y="3245"/>
                  </a:lnTo>
                  <a:cubicBezTo>
                    <a:pt x="5113" y="3235"/>
                    <a:pt x="5269" y="3229"/>
                    <a:pt x="5405" y="3229"/>
                  </a:cubicBezTo>
                  <a:lnTo>
                    <a:pt x="5418" y="3229"/>
                  </a:lnTo>
                  <a:cubicBezTo>
                    <a:pt x="5485" y="3229"/>
                    <a:pt x="5548" y="3229"/>
                    <a:pt x="5601" y="3232"/>
                  </a:cubicBezTo>
                  <a:cubicBezTo>
                    <a:pt x="5608" y="3232"/>
                    <a:pt x="5614" y="3232"/>
                    <a:pt x="5617" y="3235"/>
                  </a:cubicBezTo>
                  <a:lnTo>
                    <a:pt x="5664" y="3235"/>
                  </a:lnTo>
                  <a:cubicBezTo>
                    <a:pt x="5664" y="3235"/>
                    <a:pt x="5668" y="3235"/>
                    <a:pt x="5668" y="3239"/>
                  </a:cubicBezTo>
                  <a:lnTo>
                    <a:pt x="5731" y="3239"/>
                  </a:lnTo>
                  <a:cubicBezTo>
                    <a:pt x="5731" y="3242"/>
                    <a:pt x="5734" y="3242"/>
                    <a:pt x="5734" y="3242"/>
                  </a:cubicBezTo>
                  <a:lnTo>
                    <a:pt x="5764" y="3242"/>
                  </a:lnTo>
                  <a:cubicBezTo>
                    <a:pt x="5873" y="3245"/>
                    <a:pt x="5983" y="3245"/>
                    <a:pt x="6093" y="3245"/>
                  </a:cubicBezTo>
                  <a:lnTo>
                    <a:pt x="6309" y="3245"/>
                  </a:lnTo>
                  <a:cubicBezTo>
                    <a:pt x="7016" y="3245"/>
                    <a:pt x="7657" y="3282"/>
                    <a:pt x="7869" y="4072"/>
                  </a:cubicBezTo>
                  <a:cubicBezTo>
                    <a:pt x="7880" y="4049"/>
                    <a:pt x="7886" y="4026"/>
                    <a:pt x="7897" y="4003"/>
                  </a:cubicBezTo>
                  <a:cubicBezTo>
                    <a:pt x="8066" y="3538"/>
                    <a:pt x="8262" y="3226"/>
                    <a:pt x="8262" y="2956"/>
                  </a:cubicBezTo>
                  <a:cubicBezTo>
                    <a:pt x="8262" y="2747"/>
                    <a:pt x="8145" y="2568"/>
                    <a:pt x="7813" y="2362"/>
                  </a:cubicBezTo>
                  <a:cubicBezTo>
                    <a:pt x="7049" y="1890"/>
                    <a:pt x="2280" y="2189"/>
                    <a:pt x="1286" y="1714"/>
                  </a:cubicBezTo>
                  <a:cubicBezTo>
                    <a:pt x="419" y="1302"/>
                    <a:pt x="413" y="365"/>
                    <a:pt x="14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3" name="Google Shape;488;p22"/>
            <p:cNvSpPr/>
            <p:nvPr/>
          </p:nvSpPr>
          <p:spPr>
            <a:xfrm>
              <a:off x="2344571" y="3526762"/>
              <a:ext cx="543353" cy="510537"/>
            </a:xfrm>
            <a:custGeom>
              <a:avLst/>
              <a:gdLst/>
              <a:ahLst/>
              <a:cxnLst/>
              <a:rect l="l" t="t" r="r" b="b"/>
              <a:pathLst>
                <a:path w="7368" h="6923" extrusionOk="0">
                  <a:moveTo>
                    <a:pt x="1904" y="6922"/>
                  </a:moveTo>
                  <a:lnTo>
                    <a:pt x="1904" y="6922"/>
                  </a:lnTo>
                  <a:lnTo>
                    <a:pt x="1904" y="6922"/>
                  </a:lnTo>
                  <a:lnTo>
                    <a:pt x="1904" y="6922"/>
                  </a:lnTo>
                  <a:close/>
                  <a:moveTo>
                    <a:pt x="37" y="6737"/>
                  </a:moveTo>
                  <a:cubicBezTo>
                    <a:pt x="486" y="6853"/>
                    <a:pt x="1179" y="6922"/>
                    <a:pt x="1901" y="6922"/>
                  </a:cubicBezTo>
                  <a:cubicBezTo>
                    <a:pt x="1179" y="6922"/>
                    <a:pt x="486" y="6853"/>
                    <a:pt x="37" y="6737"/>
                  </a:cubicBezTo>
                  <a:close/>
                  <a:moveTo>
                    <a:pt x="0" y="6727"/>
                  </a:moveTo>
                  <a:cubicBezTo>
                    <a:pt x="14" y="6730"/>
                    <a:pt x="23" y="6733"/>
                    <a:pt x="37" y="6737"/>
                  </a:cubicBezTo>
                  <a:cubicBezTo>
                    <a:pt x="23" y="6733"/>
                    <a:pt x="14" y="6730"/>
                    <a:pt x="0" y="6727"/>
                  </a:cubicBezTo>
                  <a:close/>
                  <a:moveTo>
                    <a:pt x="4445" y="6448"/>
                  </a:moveTo>
                  <a:cubicBezTo>
                    <a:pt x="4441" y="6451"/>
                    <a:pt x="4438" y="6454"/>
                    <a:pt x="4432" y="6458"/>
                  </a:cubicBezTo>
                  <a:cubicBezTo>
                    <a:pt x="4438" y="6454"/>
                    <a:pt x="4441" y="6451"/>
                    <a:pt x="4445" y="6448"/>
                  </a:cubicBezTo>
                  <a:close/>
                  <a:moveTo>
                    <a:pt x="6421" y="641"/>
                  </a:moveTo>
                  <a:lnTo>
                    <a:pt x="6421" y="641"/>
                  </a:lnTo>
                  <a:lnTo>
                    <a:pt x="6421" y="641"/>
                  </a:lnTo>
                  <a:lnTo>
                    <a:pt x="6421" y="641"/>
                  </a:lnTo>
                  <a:close/>
                  <a:moveTo>
                    <a:pt x="6089" y="629"/>
                  </a:moveTo>
                  <a:cubicBezTo>
                    <a:pt x="6198" y="635"/>
                    <a:pt x="6312" y="641"/>
                    <a:pt x="6418" y="641"/>
                  </a:cubicBezTo>
                  <a:cubicBezTo>
                    <a:pt x="6312" y="641"/>
                    <a:pt x="6198" y="635"/>
                    <a:pt x="6089" y="629"/>
                  </a:cubicBezTo>
                  <a:close/>
                  <a:moveTo>
                    <a:pt x="6079" y="629"/>
                  </a:moveTo>
                  <a:lnTo>
                    <a:pt x="6082" y="629"/>
                  </a:lnTo>
                  <a:lnTo>
                    <a:pt x="6079" y="629"/>
                  </a:lnTo>
                  <a:close/>
                  <a:moveTo>
                    <a:pt x="6049" y="629"/>
                  </a:moveTo>
                  <a:lnTo>
                    <a:pt x="6049" y="629"/>
                  </a:lnTo>
                  <a:lnTo>
                    <a:pt x="6049" y="629"/>
                  </a:lnTo>
                  <a:close/>
                  <a:moveTo>
                    <a:pt x="6016" y="625"/>
                  </a:moveTo>
                  <a:lnTo>
                    <a:pt x="6039" y="625"/>
                  </a:lnTo>
                  <a:lnTo>
                    <a:pt x="6016" y="625"/>
                  </a:lnTo>
                  <a:close/>
                  <a:moveTo>
                    <a:pt x="5611" y="609"/>
                  </a:moveTo>
                  <a:cubicBezTo>
                    <a:pt x="5740" y="609"/>
                    <a:pt x="5873" y="615"/>
                    <a:pt x="6002" y="625"/>
                  </a:cubicBezTo>
                  <a:cubicBezTo>
                    <a:pt x="5873" y="615"/>
                    <a:pt x="5740" y="609"/>
                    <a:pt x="5611" y="609"/>
                  </a:cubicBezTo>
                  <a:close/>
                  <a:moveTo>
                    <a:pt x="5611" y="609"/>
                  </a:moveTo>
                  <a:lnTo>
                    <a:pt x="5611" y="609"/>
                  </a:lnTo>
                  <a:lnTo>
                    <a:pt x="5611" y="609"/>
                  </a:lnTo>
                  <a:lnTo>
                    <a:pt x="5611" y="609"/>
                  </a:lnTo>
                  <a:close/>
                  <a:moveTo>
                    <a:pt x="7362" y="27"/>
                  </a:moveTo>
                  <a:lnTo>
                    <a:pt x="7362" y="31"/>
                  </a:lnTo>
                  <a:lnTo>
                    <a:pt x="7362" y="27"/>
                  </a:lnTo>
                  <a:close/>
                  <a:moveTo>
                    <a:pt x="7365" y="14"/>
                  </a:moveTo>
                  <a:lnTo>
                    <a:pt x="7365" y="20"/>
                  </a:lnTo>
                  <a:lnTo>
                    <a:pt x="7365" y="14"/>
                  </a:lnTo>
                  <a:close/>
                  <a:moveTo>
                    <a:pt x="7365" y="7"/>
                  </a:moveTo>
                  <a:lnTo>
                    <a:pt x="7365" y="14"/>
                  </a:lnTo>
                  <a:lnTo>
                    <a:pt x="7365" y="7"/>
                  </a:lnTo>
                  <a:close/>
                  <a:moveTo>
                    <a:pt x="7368" y="0"/>
                  </a:moveTo>
                  <a:cubicBezTo>
                    <a:pt x="7368" y="4"/>
                    <a:pt x="7368" y="4"/>
                    <a:pt x="7365" y="7"/>
                  </a:cubicBezTo>
                  <a:cubicBezTo>
                    <a:pt x="7368" y="4"/>
                    <a:pt x="7368" y="4"/>
                    <a:pt x="73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4" name="Google Shape;489;p22"/>
            <p:cNvSpPr/>
            <p:nvPr/>
          </p:nvSpPr>
          <p:spPr>
            <a:xfrm>
              <a:off x="2297079" y="3488562"/>
              <a:ext cx="593057" cy="548737"/>
            </a:xfrm>
            <a:custGeom>
              <a:avLst/>
              <a:gdLst/>
              <a:ahLst/>
              <a:cxnLst/>
              <a:rect l="l" t="t" r="r" b="b"/>
              <a:pathLst>
                <a:path w="8042" h="7441" extrusionOk="0">
                  <a:moveTo>
                    <a:pt x="4877" y="0"/>
                  </a:moveTo>
                  <a:cubicBezTo>
                    <a:pt x="4581" y="0"/>
                    <a:pt x="4401" y="133"/>
                    <a:pt x="4328" y="615"/>
                  </a:cubicBezTo>
                  <a:cubicBezTo>
                    <a:pt x="4169" y="1631"/>
                    <a:pt x="4129" y="3494"/>
                    <a:pt x="4026" y="4664"/>
                  </a:cubicBezTo>
                  <a:cubicBezTo>
                    <a:pt x="4016" y="4777"/>
                    <a:pt x="4009" y="4880"/>
                    <a:pt x="4009" y="4973"/>
                  </a:cubicBezTo>
                  <a:cubicBezTo>
                    <a:pt x="4009" y="5372"/>
                    <a:pt x="4079" y="5651"/>
                    <a:pt x="4079" y="5866"/>
                  </a:cubicBezTo>
                  <a:cubicBezTo>
                    <a:pt x="4079" y="6149"/>
                    <a:pt x="3963" y="6324"/>
                    <a:pt x="3428" y="6528"/>
                  </a:cubicBezTo>
                  <a:cubicBezTo>
                    <a:pt x="2867" y="6740"/>
                    <a:pt x="2505" y="6819"/>
                    <a:pt x="2090" y="6819"/>
                  </a:cubicBezTo>
                  <a:cubicBezTo>
                    <a:pt x="1728" y="6819"/>
                    <a:pt x="1322" y="6760"/>
                    <a:pt x="707" y="6677"/>
                  </a:cubicBezTo>
                  <a:cubicBezTo>
                    <a:pt x="436" y="6640"/>
                    <a:pt x="203" y="6617"/>
                    <a:pt x="0" y="6591"/>
                  </a:cubicBezTo>
                  <a:lnTo>
                    <a:pt x="0" y="6591"/>
                  </a:lnTo>
                  <a:cubicBezTo>
                    <a:pt x="126" y="6926"/>
                    <a:pt x="325" y="7158"/>
                    <a:pt x="644" y="7245"/>
                  </a:cubicBezTo>
                  <a:cubicBezTo>
                    <a:pt x="658" y="7248"/>
                    <a:pt x="667" y="7251"/>
                    <a:pt x="681" y="7255"/>
                  </a:cubicBezTo>
                  <a:cubicBezTo>
                    <a:pt x="1130" y="7371"/>
                    <a:pt x="1823" y="7440"/>
                    <a:pt x="2545" y="7440"/>
                  </a:cubicBezTo>
                  <a:lnTo>
                    <a:pt x="2548" y="7440"/>
                  </a:lnTo>
                  <a:cubicBezTo>
                    <a:pt x="3525" y="7440"/>
                    <a:pt x="4547" y="7311"/>
                    <a:pt x="5076" y="6976"/>
                  </a:cubicBezTo>
                  <a:cubicBezTo>
                    <a:pt x="5082" y="6972"/>
                    <a:pt x="5085" y="6969"/>
                    <a:pt x="5089" y="6966"/>
                  </a:cubicBezTo>
                  <a:cubicBezTo>
                    <a:pt x="5418" y="6750"/>
                    <a:pt x="5498" y="5989"/>
                    <a:pt x="5498" y="5085"/>
                  </a:cubicBezTo>
                  <a:cubicBezTo>
                    <a:pt x="5498" y="4256"/>
                    <a:pt x="5431" y="3309"/>
                    <a:pt x="5431" y="2554"/>
                  </a:cubicBezTo>
                  <a:cubicBezTo>
                    <a:pt x="5431" y="1831"/>
                    <a:pt x="5490" y="1289"/>
                    <a:pt x="5730" y="1199"/>
                  </a:cubicBezTo>
                  <a:cubicBezTo>
                    <a:pt x="5889" y="1143"/>
                    <a:pt x="6065" y="1127"/>
                    <a:pt x="6255" y="1127"/>
                  </a:cubicBezTo>
                  <a:cubicBezTo>
                    <a:pt x="6384" y="1127"/>
                    <a:pt x="6517" y="1133"/>
                    <a:pt x="6646" y="1143"/>
                  </a:cubicBezTo>
                  <a:lnTo>
                    <a:pt x="6683" y="1143"/>
                  </a:lnTo>
                  <a:cubicBezTo>
                    <a:pt x="6686" y="1143"/>
                    <a:pt x="6690" y="1143"/>
                    <a:pt x="6693" y="1147"/>
                  </a:cubicBezTo>
                  <a:lnTo>
                    <a:pt x="6733" y="1147"/>
                  </a:lnTo>
                  <a:cubicBezTo>
                    <a:pt x="6842" y="1153"/>
                    <a:pt x="6956" y="1159"/>
                    <a:pt x="7062" y="1159"/>
                  </a:cubicBezTo>
                  <a:lnTo>
                    <a:pt x="7065" y="1159"/>
                  </a:lnTo>
                  <a:cubicBezTo>
                    <a:pt x="7503" y="1159"/>
                    <a:pt x="7879" y="1063"/>
                    <a:pt x="8006" y="549"/>
                  </a:cubicBezTo>
                  <a:lnTo>
                    <a:pt x="8006" y="545"/>
                  </a:lnTo>
                  <a:cubicBezTo>
                    <a:pt x="8006" y="542"/>
                    <a:pt x="8006" y="542"/>
                    <a:pt x="8009" y="538"/>
                  </a:cubicBezTo>
                  <a:lnTo>
                    <a:pt x="8009" y="532"/>
                  </a:lnTo>
                  <a:lnTo>
                    <a:pt x="8009" y="525"/>
                  </a:lnTo>
                  <a:cubicBezTo>
                    <a:pt x="8012" y="522"/>
                    <a:pt x="8012" y="522"/>
                    <a:pt x="8012" y="518"/>
                  </a:cubicBezTo>
                  <a:cubicBezTo>
                    <a:pt x="8021" y="472"/>
                    <a:pt x="8032" y="425"/>
                    <a:pt x="8041" y="373"/>
                  </a:cubicBezTo>
                  <a:lnTo>
                    <a:pt x="8021" y="373"/>
                  </a:lnTo>
                  <a:cubicBezTo>
                    <a:pt x="7530" y="373"/>
                    <a:pt x="6933" y="216"/>
                    <a:pt x="6304" y="190"/>
                  </a:cubicBezTo>
                  <a:cubicBezTo>
                    <a:pt x="5677" y="163"/>
                    <a:pt x="5205" y="0"/>
                    <a:pt x="487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5" name="Google Shape;490;p22"/>
            <p:cNvSpPr/>
            <p:nvPr/>
          </p:nvSpPr>
          <p:spPr>
            <a:xfrm>
              <a:off x="2146934" y="2907306"/>
              <a:ext cx="235173" cy="356188"/>
            </a:xfrm>
            <a:custGeom>
              <a:avLst/>
              <a:gdLst/>
              <a:ahLst/>
              <a:cxnLst/>
              <a:rect l="l" t="t" r="r" b="b"/>
              <a:pathLst>
                <a:path w="3189" h="4830" extrusionOk="0">
                  <a:moveTo>
                    <a:pt x="2611" y="0"/>
                  </a:moveTo>
                  <a:cubicBezTo>
                    <a:pt x="1973" y="0"/>
                    <a:pt x="963" y="488"/>
                    <a:pt x="462" y="1910"/>
                  </a:cubicBezTo>
                  <a:cubicBezTo>
                    <a:pt x="146" y="2803"/>
                    <a:pt x="0" y="3461"/>
                    <a:pt x="0" y="3923"/>
                  </a:cubicBezTo>
                  <a:cubicBezTo>
                    <a:pt x="0" y="4554"/>
                    <a:pt x="272" y="4819"/>
                    <a:pt x="761" y="4830"/>
                  </a:cubicBezTo>
                  <a:lnTo>
                    <a:pt x="777" y="4830"/>
                  </a:lnTo>
                  <a:cubicBezTo>
                    <a:pt x="1146" y="4830"/>
                    <a:pt x="1412" y="4667"/>
                    <a:pt x="1604" y="4465"/>
                  </a:cubicBezTo>
                  <a:cubicBezTo>
                    <a:pt x="1316" y="4441"/>
                    <a:pt x="1000" y="4301"/>
                    <a:pt x="1003" y="3800"/>
                  </a:cubicBezTo>
                  <a:cubicBezTo>
                    <a:pt x="1003" y="3581"/>
                    <a:pt x="1063" y="3298"/>
                    <a:pt x="1206" y="2926"/>
                  </a:cubicBezTo>
                  <a:cubicBezTo>
                    <a:pt x="1800" y="1399"/>
                    <a:pt x="2090" y="392"/>
                    <a:pt x="2694" y="392"/>
                  </a:cubicBezTo>
                  <a:cubicBezTo>
                    <a:pt x="2833" y="392"/>
                    <a:pt x="2953" y="605"/>
                    <a:pt x="3039" y="933"/>
                  </a:cubicBezTo>
                  <a:cubicBezTo>
                    <a:pt x="3053" y="977"/>
                    <a:pt x="3062" y="1020"/>
                    <a:pt x="3073" y="1066"/>
                  </a:cubicBezTo>
                  <a:cubicBezTo>
                    <a:pt x="3149" y="827"/>
                    <a:pt x="3189" y="614"/>
                    <a:pt x="3189" y="442"/>
                  </a:cubicBezTo>
                  <a:cubicBezTo>
                    <a:pt x="3189" y="389"/>
                    <a:pt x="3186" y="339"/>
                    <a:pt x="3175" y="292"/>
                  </a:cubicBezTo>
                  <a:cubicBezTo>
                    <a:pt x="3142" y="116"/>
                    <a:pt x="2920" y="0"/>
                    <a:pt x="26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6" name="Google Shape;491;p22"/>
            <p:cNvSpPr/>
            <p:nvPr/>
          </p:nvSpPr>
          <p:spPr>
            <a:xfrm>
              <a:off x="1944651" y="2993661"/>
              <a:ext cx="167622" cy="273225"/>
            </a:xfrm>
            <a:custGeom>
              <a:avLst/>
              <a:gdLst/>
              <a:ahLst/>
              <a:cxnLst/>
              <a:rect l="l" t="t" r="r" b="b"/>
              <a:pathLst>
                <a:path w="2273" h="3705" extrusionOk="0">
                  <a:moveTo>
                    <a:pt x="1038" y="1"/>
                  </a:moveTo>
                  <a:cubicBezTo>
                    <a:pt x="557" y="1"/>
                    <a:pt x="72" y="596"/>
                    <a:pt x="46" y="1675"/>
                  </a:cubicBezTo>
                  <a:cubicBezTo>
                    <a:pt x="1" y="3550"/>
                    <a:pt x="695" y="3693"/>
                    <a:pt x="908" y="3693"/>
                  </a:cubicBezTo>
                  <a:cubicBezTo>
                    <a:pt x="947" y="3693"/>
                    <a:pt x="970" y="3688"/>
                    <a:pt x="970" y="3688"/>
                  </a:cubicBezTo>
                  <a:cubicBezTo>
                    <a:pt x="1019" y="3699"/>
                    <a:pt x="1067" y="3705"/>
                    <a:pt x="1113" y="3705"/>
                  </a:cubicBezTo>
                  <a:cubicBezTo>
                    <a:pt x="1902" y="3705"/>
                    <a:pt x="2273" y="2162"/>
                    <a:pt x="1856" y="832"/>
                  </a:cubicBezTo>
                  <a:cubicBezTo>
                    <a:pt x="1678" y="267"/>
                    <a:pt x="1359" y="1"/>
                    <a:pt x="103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7" name="Google Shape;492;p22"/>
            <p:cNvSpPr/>
            <p:nvPr/>
          </p:nvSpPr>
          <p:spPr>
            <a:xfrm>
              <a:off x="1962644" y="3182374"/>
              <a:ext cx="71385" cy="82373"/>
            </a:xfrm>
            <a:custGeom>
              <a:avLst/>
              <a:gdLst/>
              <a:ahLst/>
              <a:cxnLst/>
              <a:rect l="l" t="t" r="r" b="b"/>
              <a:pathLst>
                <a:path w="968" h="1117" extrusionOk="0">
                  <a:moveTo>
                    <a:pt x="486" y="0"/>
                  </a:moveTo>
                  <a:cubicBezTo>
                    <a:pt x="217" y="0"/>
                    <a:pt x="1" y="252"/>
                    <a:pt x="1" y="559"/>
                  </a:cubicBezTo>
                  <a:cubicBezTo>
                    <a:pt x="1" y="867"/>
                    <a:pt x="217" y="1117"/>
                    <a:pt x="486" y="1117"/>
                  </a:cubicBezTo>
                  <a:cubicBezTo>
                    <a:pt x="752" y="1117"/>
                    <a:pt x="968" y="867"/>
                    <a:pt x="968" y="559"/>
                  </a:cubicBezTo>
                  <a:cubicBezTo>
                    <a:pt x="968" y="252"/>
                    <a:pt x="752" y="0"/>
                    <a:pt x="4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8" name="Google Shape;493;p22"/>
            <p:cNvSpPr/>
            <p:nvPr/>
          </p:nvSpPr>
          <p:spPr>
            <a:xfrm>
              <a:off x="1997452" y="3007452"/>
              <a:ext cx="90190" cy="151472"/>
            </a:xfrm>
            <a:custGeom>
              <a:avLst/>
              <a:gdLst/>
              <a:ahLst/>
              <a:cxnLst/>
              <a:rect l="l" t="t" r="r" b="b"/>
              <a:pathLst>
                <a:path w="1223"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9" name="Google Shape;494;p22"/>
            <p:cNvSpPr/>
            <p:nvPr/>
          </p:nvSpPr>
          <p:spPr>
            <a:xfrm>
              <a:off x="2495823" y="2993661"/>
              <a:ext cx="167917" cy="273225"/>
            </a:xfrm>
            <a:custGeom>
              <a:avLst/>
              <a:gdLst/>
              <a:ahLst/>
              <a:cxnLst/>
              <a:rect l="l" t="t" r="r" b="b"/>
              <a:pathLst>
                <a:path w="2277" h="3705" extrusionOk="0">
                  <a:moveTo>
                    <a:pt x="1040" y="1"/>
                  </a:moveTo>
                  <a:cubicBezTo>
                    <a:pt x="558" y="1"/>
                    <a:pt x="71" y="596"/>
                    <a:pt x="45" y="1675"/>
                  </a:cubicBezTo>
                  <a:cubicBezTo>
                    <a:pt x="1" y="3550"/>
                    <a:pt x="697" y="3693"/>
                    <a:pt x="911" y="3693"/>
                  </a:cubicBezTo>
                  <a:cubicBezTo>
                    <a:pt x="949" y="3693"/>
                    <a:pt x="972" y="3688"/>
                    <a:pt x="972" y="3688"/>
                  </a:cubicBezTo>
                  <a:cubicBezTo>
                    <a:pt x="1022" y="3699"/>
                    <a:pt x="1070" y="3705"/>
                    <a:pt x="1116" y="3705"/>
                  </a:cubicBezTo>
                  <a:cubicBezTo>
                    <a:pt x="1905" y="3705"/>
                    <a:pt x="2277" y="2162"/>
                    <a:pt x="1859" y="832"/>
                  </a:cubicBezTo>
                  <a:cubicBezTo>
                    <a:pt x="1681" y="267"/>
                    <a:pt x="1361" y="1"/>
                    <a:pt x="104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00" name="Google Shape;495;p22"/>
            <p:cNvSpPr/>
            <p:nvPr/>
          </p:nvSpPr>
          <p:spPr>
            <a:xfrm>
              <a:off x="2514112" y="3182374"/>
              <a:ext cx="71311" cy="82373"/>
            </a:xfrm>
            <a:custGeom>
              <a:avLst/>
              <a:gdLst/>
              <a:ahLst/>
              <a:cxnLst/>
              <a:rect l="l" t="t" r="r" b="b"/>
              <a:pathLst>
                <a:path w="967" h="1117" extrusionOk="0">
                  <a:moveTo>
                    <a:pt x="485" y="0"/>
                  </a:moveTo>
                  <a:cubicBezTo>
                    <a:pt x="216" y="0"/>
                    <a:pt x="0" y="252"/>
                    <a:pt x="0" y="559"/>
                  </a:cubicBezTo>
                  <a:cubicBezTo>
                    <a:pt x="0" y="867"/>
                    <a:pt x="216" y="1117"/>
                    <a:pt x="485" y="1117"/>
                  </a:cubicBezTo>
                  <a:cubicBezTo>
                    <a:pt x="751" y="1117"/>
                    <a:pt x="967" y="867"/>
                    <a:pt x="967" y="559"/>
                  </a:cubicBezTo>
                  <a:cubicBezTo>
                    <a:pt x="967" y="252"/>
                    <a:pt x="751"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01" name="Google Shape;496;p22"/>
            <p:cNvSpPr/>
            <p:nvPr/>
          </p:nvSpPr>
          <p:spPr>
            <a:xfrm>
              <a:off x="2548846" y="3007452"/>
              <a:ext cx="90264" cy="151472"/>
            </a:xfrm>
            <a:custGeom>
              <a:avLst/>
              <a:gdLst/>
              <a:ahLst/>
              <a:cxnLst/>
              <a:rect l="l" t="t" r="r" b="b"/>
              <a:pathLst>
                <a:path w="1224"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02" name="Google Shape;497;p22"/>
            <p:cNvSpPr/>
            <p:nvPr/>
          </p:nvSpPr>
          <p:spPr>
            <a:xfrm>
              <a:off x="1868398" y="3289452"/>
              <a:ext cx="152652" cy="115632"/>
            </a:xfrm>
            <a:custGeom>
              <a:avLst/>
              <a:gdLst/>
              <a:ahLst/>
              <a:cxnLst/>
              <a:rect l="l" t="t" r="r" b="b"/>
              <a:pathLst>
                <a:path w="2070" h="1568" extrusionOk="0">
                  <a:moveTo>
                    <a:pt x="1037" y="0"/>
                  </a:moveTo>
                  <a:cubicBezTo>
                    <a:pt x="466" y="0"/>
                    <a:pt x="0" y="349"/>
                    <a:pt x="0" y="784"/>
                  </a:cubicBezTo>
                  <a:cubicBezTo>
                    <a:pt x="0" y="1216"/>
                    <a:pt x="466" y="1567"/>
                    <a:pt x="1037" y="1567"/>
                  </a:cubicBezTo>
                  <a:cubicBezTo>
                    <a:pt x="1608" y="1567"/>
                    <a:pt x="2070" y="1216"/>
                    <a:pt x="2070" y="784"/>
                  </a:cubicBezTo>
                  <a:cubicBezTo>
                    <a:pt x="2070" y="349"/>
                    <a:pt x="1608" y="0"/>
                    <a:pt x="103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03" name="Google Shape;498;p22"/>
            <p:cNvSpPr/>
            <p:nvPr/>
          </p:nvSpPr>
          <p:spPr>
            <a:xfrm>
              <a:off x="2533433" y="3289452"/>
              <a:ext cx="152431" cy="115632"/>
            </a:xfrm>
            <a:custGeom>
              <a:avLst/>
              <a:gdLst/>
              <a:ahLst/>
              <a:cxnLst/>
              <a:rect l="l" t="t" r="r" b="b"/>
              <a:pathLst>
                <a:path w="2067" h="1568" extrusionOk="0">
                  <a:moveTo>
                    <a:pt x="1034" y="0"/>
                  </a:moveTo>
                  <a:cubicBezTo>
                    <a:pt x="462" y="0"/>
                    <a:pt x="1" y="349"/>
                    <a:pt x="1" y="784"/>
                  </a:cubicBezTo>
                  <a:cubicBezTo>
                    <a:pt x="1" y="1216"/>
                    <a:pt x="462" y="1567"/>
                    <a:pt x="1034" y="1567"/>
                  </a:cubicBezTo>
                  <a:cubicBezTo>
                    <a:pt x="1605" y="1567"/>
                    <a:pt x="2066" y="1216"/>
                    <a:pt x="2066" y="784"/>
                  </a:cubicBezTo>
                  <a:cubicBezTo>
                    <a:pt x="2066" y="349"/>
                    <a:pt x="1605" y="0"/>
                    <a:pt x="1034"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04" name="Google Shape;499;p22"/>
            <p:cNvSpPr/>
            <p:nvPr/>
          </p:nvSpPr>
          <p:spPr>
            <a:xfrm>
              <a:off x="2226726" y="3307077"/>
              <a:ext cx="98081" cy="98007"/>
            </a:xfrm>
            <a:custGeom>
              <a:avLst/>
              <a:gdLst/>
              <a:ahLst/>
              <a:cxnLst/>
              <a:rect l="l" t="t" r="r" b="b"/>
              <a:pathLst>
                <a:path w="1330" h="1329" extrusionOk="0">
                  <a:moveTo>
                    <a:pt x="665" y="0"/>
                  </a:moveTo>
                  <a:cubicBezTo>
                    <a:pt x="300" y="0"/>
                    <a:pt x="1" y="299"/>
                    <a:pt x="1" y="664"/>
                  </a:cubicBezTo>
                  <a:cubicBezTo>
                    <a:pt x="1" y="1033"/>
                    <a:pt x="300" y="1328"/>
                    <a:pt x="665" y="1328"/>
                  </a:cubicBezTo>
                  <a:cubicBezTo>
                    <a:pt x="1034" y="1328"/>
                    <a:pt x="1330" y="1033"/>
                    <a:pt x="1330" y="664"/>
                  </a:cubicBezTo>
                  <a:cubicBezTo>
                    <a:pt x="1330" y="299"/>
                    <a:pt x="1034" y="0"/>
                    <a:pt x="6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157"/>
        <p:cNvGrpSpPr/>
        <p:nvPr/>
      </p:nvGrpSpPr>
      <p:grpSpPr>
        <a:xfrm>
          <a:off x="0" y="0"/>
          <a:ext cx="0" cy="0"/>
          <a:chOff x="0" y="0"/>
          <a:chExt cx="0" cy="0"/>
        </a:xfrm>
      </p:grpSpPr>
      <p:grpSp>
        <p:nvGrpSpPr>
          <p:cNvPr id="1158" name="Google Shape;1158;p27"/>
          <p:cNvGrpSpPr/>
          <p:nvPr/>
        </p:nvGrpSpPr>
        <p:grpSpPr>
          <a:xfrm>
            <a:off x="1966947" y="-159524"/>
            <a:ext cx="5930106" cy="1251496"/>
            <a:chOff x="1966944" y="49159"/>
            <a:chExt cx="5930106" cy="1251496"/>
          </a:xfrm>
        </p:grpSpPr>
        <p:sp>
          <p:nvSpPr>
            <p:cNvPr id="1159" name="Google Shape;1159;p27"/>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27"/>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7"/>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62" name="Google Shape;1162;p27"/>
          <p:cNvSpPr txBox="1">
            <a:spLocks noGrp="1"/>
          </p:cNvSpPr>
          <p:nvPr>
            <p:ph type="title"/>
          </p:nvPr>
        </p:nvSpPr>
        <p:spPr>
          <a:xfrm>
            <a:off x="2517558" y="136548"/>
            <a:ext cx="444029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dirty="0">
                <a:solidFill>
                  <a:schemeClr val="lt1"/>
                </a:solidFill>
                <a:latin typeface="Times New Roman" panose="02020603050405020304" pitchFamily="18" charset="0"/>
                <a:cs typeface="Times New Roman" panose="02020603050405020304" pitchFamily="18" charset="0"/>
              </a:rPr>
              <a:t>Luyện tập</a:t>
            </a:r>
            <a:endParaRPr b="1" dirty="0">
              <a:solidFill>
                <a:schemeClr val="lt1"/>
              </a:solidFill>
              <a:latin typeface="Times New Roman" panose="02020603050405020304" pitchFamily="18" charset="0"/>
              <a:cs typeface="Times New Roman" panose="02020603050405020304" pitchFamily="18" charset="0"/>
            </a:endParaRPr>
          </a:p>
        </p:txBody>
      </p:sp>
      <p:sp>
        <p:nvSpPr>
          <p:cNvPr id="4" name="Rectangle 3"/>
          <p:cNvSpPr/>
          <p:nvPr/>
        </p:nvSpPr>
        <p:spPr>
          <a:xfrm>
            <a:off x="991701" y="791275"/>
            <a:ext cx="7918383" cy="1532727"/>
          </a:xfrm>
          <a:prstGeom prst="rect">
            <a:avLst/>
          </a:prstGeom>
        </p:spPr>
        <p:txBody>
          <a:bodyPr wrap="square">
            <a:spAutoFit/>
          </a:bodyPr>
          <a:lstStyle/>
          <a:p>
            <a:pPr algn="just">
              <a:lnSpc>
                <a:spcPct val="130000"/>
              </a:lnSpc>
            </a:pP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a:t>
            </a:r>
            <a:r>
              <a:rPr lang="vi-VN"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Lập bảng thống kê những thành tựu tiêu biểu của cách mạng công nghiệp từ nửa sau thế kỉ XVIII đến giữa thế kỉ XIX ở các nước Âu và Mỹ.</a:t>
            </a:r>
            <a:endParaRPr lang="en-US" sz="2400" dirty="0">
              <a:latin typeface="Times New Roman" panose="02020603050405020304" pitchFamily="18" charset="0"/>
              <a:cs typeface="Times New Roman" panose="02020603050405020304" pitchFamily="18" charset="0"/>
            </a:endParaRPr>
          </a:p>
        </p:txBody>
      </p:sp>
      <p:pic>
        <p:nvPicPr>
          <p:cNvPr id="71" name="Picture 70"/>
          <p:cNvPicPr>
            <a:picLocks noChangeAspect="1"/>
          </p:cNvPicPr>
          <p:nvPr/>
        </p:nvPicPr>
        <p:blipFill rotWithShape="1">
          <a:blip r:embed="rId1">
            <a:extLst>
              <a:ext uri="{BEBA8EAE-BF5A-486C-A8C5-ECC9F3942E4B}">
                <a14:imgProps xmlns:a14="http://schemas.microsoft.com/office/drawing/2010/main">
                  <a14:imgLayer r:embed="rId2">
                    <a14:imgEffect>
                      <a14:backgroundRemoval t="10000" b="97750" l="49750" r="97250"/>
                    </a14:imgEffect>
                  </a14:imgLayer>
                </a14:imgProps>
              </a:ext>
            </a:extLst>
          </a:blip>
          <a:srcRect l="53972" t="11015" r="5405"/>
          <a:stretch>
            <a:fillRect/>
          </a:stretch>
        </p:blipFill>
        <p:spPr>
          <a:xfrm>
            <a:off x="7693855" y="2676720"/>
            <a:ext cx="1430416" cy="2100337"/>
          </a:xfrm>
          <a:prstGeom prst="rect">
            <a:avLst/>
          </a:prstGeom>
        </p:spPr>
      </p:pic>
      <p:graphicFrame>
        <p:nvGraphicFramePr>
          <p:cNvPr id="2" name="Table 1"/>
          <p:cNvGraphicFramePr>
            <a:graphicFrameLocks noGrp="1"/>
          </p:cNvGraphicFramePr>
          <p:nvPr/>
        </p:nvGraphicFramePr>
        <p:xfrm>
          <a:off x="991701" y="2324002"/>
          <a:ext cx="6452591" cy="2513838"/>
        </p:xfrm>
        <a:graphic>
          <a:graphicData uri="http://schemas.openxmlformats.org/drawingml/2006/table">
            <a:tbl>
              <a:tblPr firstRow="1" firstCol="1" bandRow="1"/>
              <a:tblGrid>
                <a:gridCol w="1133984"/>
                <a:gridCol w="885586"/>
                <a:gridCol w="2075942"/>
                <a:gridCol w="2357079"/>
              </a:tblGrid>
              <a:tr h="0">
                <a:tc rowSpan="2">
                  <a:txBody>
                    <a:bodyPr/>
                    <a:lstStyle/>
                    <a:p>
                      <a:pPr algn="ctr">
                        <a:lnSpc>
                          <a:spcPct val="115000"/>
                        </a:lnSpc>
                        <a:spcAft>
                          <a:spcPts val="0"/>
                        </a:spcAft>
                      </a:pPr>
                      <a:r>
                        <a:rPr lang="en-US" sz="2200" dirty="0" err="1">
                          <a:effectLst/>
                          <a:latin typeface="Times New Roman" panose="02020603050405020304" pitchFamily="18" charset="0"/>
                          <a:cs typeface="Times New Roman" panose="02020603050405020304" pitchFamily="18" charset="0"/>
                        </a:rPr>
                        <a:t>Tên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quốc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gia</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gridSpan="3">
                  <a:txBody>
                    <a:bodyPr/>
                    <a:lstStyle/>
                    <a:p>
                      <a:pPr algn="ctr">
                        <a:lnSpc>
                          <a:spcPct val="115000"/>
                        </a:lnSpc>
                        <a:spcAft>
                          <a:spcPts val="0"/>
                        </a:spcAft>
                      </a:pPr>
                      <a:r>
                        <a:rPr lang="en-US" sz="2200">
                          <a:effectLst/>
                          <a:latin typeface="Times New Roman" panose="02020603050405020304" pitchFamily="18" charset="0"/>
                          <a:cs typeface="Times New Roman" panose="02020603050405020304" pitchFamily="18" charset="0"/>
                        </a:rPr>
                        <a:t>Những thành tựu tiêu biểu của cách mạng công nghiệp</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hMerge="1">
                  <a:tcPr/>
                </a:tc>
                <a:tc hMerge="1">
                  <a:tcPr/>
                </a:tc>
              </a:tr>
              <a:tr h="0">
                <a:tc vMerge="1">
                  <a:tcPr/>
                </a:tc>
                <a:tc>
                  <a:txBody>
                    <a:bodyPr/>
                    <a:lstStyle/>
                    <a:p>
                      <a:pPr algn="ctr">
                        <a:lnSpc>
                          <a:spcPct val="115000"/>
                        </a:lnSpc>
                        <a:spcAft>
                          <a:spcPts val="0"/>
                        </a:spcAft>
                      </a:pPr>
                      <a:r>
                        <a:rPr lang="en-US" sz="2200">
                          <a:effectLst/>
                          <a:latin typeface="Times New Roman" panose="02020603050405020304" pitchFamily="18" charset="0"/>
                          <a:cs typeface="Times New Roman" panose="02020603050405020304" pitchFamily="18" charset="0"/>
                        </a:rPr>
                        <a:t>Năm</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200">
                          <a:effectLst/>
                          <a:latin typeface="Times New Roman" panose="02020603050405020304" pitchFamily="18" charset="0"/>
                          <a:cs typeface="Times New Roman" panose="02020603050405020304" pitchFamily="18" charset="0"/>
                        </a:rPr>
                        <a:t>Nhà phát minh</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200">
                          <a:effectLst/>
                          <a:latin typeface="Times New Roman" panose="02020603050405020304" pitchFamily="18" charset="0"/>
                          <a:cs typeface="Times New Roman" panose="02020603050405020304" pitchFamily="18" charset="0"/>
                        </a:rPr>
                        <a:t>Tên phát minh</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Anh</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Pháp</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Đức</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Mỹ</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157"/>
        <p:cNvGrpSpPr/>
        <p:nvPr/>
      </p:nvGrpSpPr>
      <p:grpSpPr>
        <a:xfrm>
          <a:off x="0" y="0"/>
          <a:ext cx="0" cy="0"/>
          <a:chOff x="0" y="0"/>
          <a:chExt cx="0" cy="0"/>
        </a:xfrm>
      </p:grpSpPr>
      <p:grpSp>
        <p:nvGrpSpPr>
          <p:cNvPr id="1158" name="Google Shape;1158;p27"/>
          <p:cNvGrpSpPr/>
          <p:nvPr/>
        </p:nvGrpSpPr>
        <p:grpSpPr>
          <a:xfrm>
            <a:off x="1966944" y="49159"/>
            <a:ext cx="5930106" cy="1251496"/>
            <a:chOff x="1966944" y="49159"/>
            <a:chExt cx="5930106" cy="1251496"/>
          </a:xfrm>
        </p:grpSpPr>
        <p:sp>
          <p:nvSpPr>
            <p:cNvPr id="1159" name="Google Shape;1159;p27"/>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27"/>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7"/>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Rectangle 3"/>
          <p:cNvSpPr/>
          <p:nvPr/>
        </p:nvSpPr>
        <p:spPr>
          <a:xfrm>
            <a:off x="894208" y="1213999"/>
            <a:ext cx="7250331" cy="1484830"/>
          </a:xfrm>
          <a:prstGeom prst="rect">
            <a:avLst/>
          </a:prstGeom>
        </p:spPr>
        <p:txBody>
          <a:bodyPr wrap="square">
            <a:spAutoFit/>
          </a:bodyPr>
          <a:lstStyle/>
          <a:p>
            <a:pPr algn="just">
              <a:lnSpc>
                <a:spcPct val="130000"/>
              </a:lnSpc>
            </a:pP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2. </a:t>
            </a:r>
            <a:r>
              <a:rPr lang="vi-VN" sz="2400" dirty="0">
                <a:latin typeface="Times New Roman" panose="02020603050405020304" pitchFamily="18" charset="0"/>
                <a:cs typeface="Times New Roman" panose="02020603050405020304" pitchFamily="18" charset="0"/>
              </a:rPr>
              <a:t>Có ý kiến cho rằng “ Xã hội loài người chuyển từ văn minh nông nghiệp sang văn minh công nghiệp”.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71" name="Picture 70"/>
          <p:cNvPicPr>
            <a:picLocks noChangeAspect="1"/>
          </p:cNvPicPr>
          <p:nvPr/>
        </p:nvPicPr>
        <p:blipFill rotWithShape="1">
          <a:blip r:embed="rId1">
            <a:extLst>
              <a:ext uri="{BEBA8EAE-BF5A-486C-A8C5-ECC9F3942E4B}">
                <a14:imgProps xmlns:a14="http://schemas.microsoft.com/office/drawing/2010/main">
                  <a14:imgLayer r:embed="rId2">
                    <a14:imgEffect>
                      <a14:backgroundRemoval t="10000" b="97750" l="49750" r="97250"/>
                    </a14:imgEffect>
                  </a14:imgLayer>
                </a14:imgProps>
              </a:ext>
            </a:extLst>
          </a:blip>
          <a:srcRect l="53972" t="11015" r="5405"/>
          <a:stretch>
            <a:fillRect/>
          </a:stretch>
        </p:blipFill>
        <p:spPr>
          <a:xfrm>
            <a:off x="7102044" y="2643809"/>
            <a:ext cx="1564522" cy="2297250"/>
          </a:xfrm>
          <a:prstGeom prst="rect">
            <a:avLst/>
          </a:prstGeom>
        </p:spPr>
      </p:pic>
      <p:sp>
        <p:nvSpPr>
          <p:cNvPr id="12" name="Google Shape;1162;p27"/>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lt1"/>
                </a:solidFill>
                <a:latin typeface="Times New Roman" panose="02020603050405020304" pitchFamily="18" charset="0"/>
                <a:cs typeface="Times New Roman" panose="02020603050405020304" pitchFamily="18" charset="0"/>
              </a:rPr>
              <a:t>Luyện tập</a:t>
            </a:r>
            <a:endParaRPr b="1">
              <a:solidFill>
                <a:schemeClr val="l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157"/>
        <p:cNvGrpSpPr/>
        <p:nvPr/>
      </p:nvGrpSpPr>
      <p:grpSpPr>
        <a:xfrm>
          <a:off x="0" y="0"/>
          <a:ext cx="0" cy="0"/>
          <a:chOff x="0" y="0"/>
          <a:chExt cx="0" cy="0"/>
        </a:xfrm>
      </p:grpSpPr>
      <p:grpSp>
        <p:nvGrpSpPr>
          <p:cNvPr id="1158" name="Google Shape;1158;p27"/>
          <p:cNvGrpSpPr/>
          <p:nvPr/>
        </p:nvGrpSpPr>
        <p:grpSpPr>
          <a:xfrm>
            <a:off x="1966944" y="49159"/>
            <a:ext cx="5930106" cy="1251496"/>
            <a:chOff x="1966944" y="49159"/>
            <a:chExt cx="5930106" cy="1251496"/>
          </a:xfrm>
        </p:grpSpPr>
        <p:sp>
          <p:nvSpPr>
            <p:cNvPr id="1159" name="Google Shape;1159;p27"/>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27"/>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7"/>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Rectangle 3"/>
          <p:cNvSpPr/>
          <p:nvPr/>
        </p:nvSpPr>
        <p:spPr>
          <a:xfrm>
            <a:off x="894209" y="1046260"/>
            <a:ext cx="7002841" cy="1532727"/>
          </a:xfrm>
          <a:prstGeom prst="rect">
            <a:avLst/>
          </a:prstGeom>
        </p:spPr>
        <p:txBody>
          <a:bodyPr wrap="square">
            <a:spAutoFit/>
          </a:bodyPr>
          <a:lstStyle/>
          <a:p>
            <a:pPr algn="just">
              <a:lnSpc>
                <a:spcPct val="130000"/>
              </a:lnSpc>
            </a:pPr>
            <a:r>
              <a:rPr lang="en-US" sz="2400" b="1">
                <a:latin typeface="Times New Roman" panose="02020603050405020304" pitchFamily="18" charset="0"/>
                <a:cs typeface="Times New Roman" panose="02020603050405020304" pitchFamily="18" charset="0"/>
              </a:rPr>
              <a:t>Bài tập </a:t>
            </a:r>
            <a:r>
              <a:rPr lang="vi-VN" sz="2400" b="1">
                <a:latin typeface="Times New Roman" panose="02020603050405020304" pitchFamily="18" charset="0"/>
                <a:cs typeface="Times New Roman" panose="02020603050405020304" pitchFamily="18" charset="0"/>
              </a:rPr>
              <a:t>2. </a:t>
            </a:r>
            <a:r>
              <a:rPr lang="vi-VN" sz="2400">
                <a:latin typeface="Times New Roman" panose="02020603050405020304" pitchFamily="18" charset="0"/>
                <a:cs typeface="Times New Roman" panose="02020603050405020304" pitchFamily="18" charset="0"/>
              </a:rPr>
              <a:t>Có ý kiến cho rằng “ Xã hội loài người chuyển từ văn minh nông nghiệp sang văn minh công nghiệp”. </a:t>
            </a:r>
            <a:r>
              <a:rPr lang="en-US" sz="2400">
                <a:latin typeface="Times New Roman" panose="02020603050405020304" pitchFamily="18" charset="0"/>
                <a:cs typeface="Times New Roman" panose="02020603050405020304" pitchFamily="18" charset="0"/>
              </a:rPr>
              <a:t>Em có đồng ý với ý kiến đó không? Vì sao? </a:t>
            </a:r>
            <a:endParaRPr lang="en-US" sz="2400">
              <a:latin typeface="Times New Roman" panose="02020603050405020304" pitchFamily="18" charset="0"/>
              <a:cs typeface="Times New Roman" panose="02020603050405020304" pitchFamily="18" charset="0"/>
            </a:endParaRPr>
          </a:p>
        </p:txBody>
      </p:sp>
      <p:pic>
        <p:nvPicPr>
          <p:cNvPr id="71" name="Picture 70"/>
          <p:cNvPicPr>
            <a:picLocks noChangeAspect="1"/>
          </p:cNvPicPr>
          <p:nvPr/>
        </p:nvPicPr>
        <p:blipFill rotWithShape="1">
          <a:blip r:embed="rId1">
            <a:extLst>
              <a:ext uri="{BEBA8EAE-BF5A-486C-A8C5-ECC9F3942E4B}">
                <a14:imgProps xmlns:a14="http://schemas.microsoft.com/office/drawing/2010/main">
                  <a14:imgLayer r:embed="rId2">
                    <a14:imgEffect>
                      <a14:backgroundRemoval t="10000" b="97750" l="49750" r="97250"/>
                    </a14:imgEffect>
                  </a14:imgLayer>
                </a14:imgProps>
              </a:ext>
            </a:extLst>
          </a:blip>
          <a:srcRect l="53972" t="11015" r="5405"/>
          <a:stretch>
            <a:fillRect/>
          </a:stretch>
        </p:blipFill>
        <p:spPr>
          <a:xfrm>
            <a:off x="7445002" y="2157423"/>
            <a:ext cx="1609577" cy="2363407"/>
          </a:xfrm>
          <a:prstGeom prst="rect">
            <a:avLst/>
          </a:prstGeom>
        </p:spPr>
      </p:pic>
      <p:sp>
        <p:nvSpPr>
          <p:cNvPr id="9" name="Rectangle 8"/>
          <p:cNvSpPr/>
          <p:nvPr/>
        </p:nvSpPr>
        <p:spPr>
          <a:xfrm>
            <a:off x="894209" y="2578987"/>
            <a:ext cx="6108171" cy="2492990"/>
          </a:xfrm>
          <a:prstGeom prst="rect">
            <a:avLst/>
          </a:prstGeom>
        </p:spPr>
        <p:txBody>
          <a:bodyPr wrap="square">
            <a:spAutoFit/>
          </a:bodyPr>
          <a:lstStyle/>
          <a:p>
            <a:pPr algn="just">
              <a:lnSpc>
                <a:spcPct val="130000"/>
              </a:lnSpc>
            </a:pPr>
            <a:r>
              <a:rPr lang="en-US" sz="2400" b="1">
                <a:latin typeface="Times New Roman" panose="02020603050405020304" pitchFamily="18" charset="0"/>
                <a:cs typeface="Times New Roman" panose="02020603050405020304" pitchFamily="18" charset="0"/>
              </a:rPr>
              <a:t>Đ</a:t>
            </a:r>
            <a:r>
              <a:rPr lang="vi-VN" sz="2400" b="1">
                <a:latin typeface="Times New Roman" panose="02020603050405020304" pitchFamily="18" charset="0"/>
                <a:cs typeface="Times New Roman" panose="02020603050405020304" pitchFamily="18" charset="0"/>
              </a:rPr>
              <a:t>ồng ý </a:t>
            </a:r>
            <a:r>
              <a:rPr lang="vi-VN" sz="2400">
                <a:latin typeface="Times New Roman" panose="02020603050405020304" pitchFamily="18" charset="0"/>
                <a:cs typeface="Times New Roman" panose="02020603050405020304" pitchFamily="18" charset="0"/>
              </a:rPr>
              <a:t>với ý kiến đó, </a:t>
            </a:r>
            <a:r>
              <a:rPr lang="en-US" sz="2400">
                <a:latin typeface="Times New Roman" panose="02020603050405020304" pitchFamily="18" charset="0"/>
                <a:cs typeface="Times New Roman" panose="02020603050405020304" pitchFamily="18" charset="0"/>
              </a:rPr>
              <a:t>vì</a:t>
            </a:r>
            <a:r>
              <a:rPr lang="vi-VN" sz="2400">
                <a:latin typeface="Times New Roman" panose="02020603050405020304" pitchFamily="18" charset="0"/>
                <a:cs typeface="Times New Roman" panose="02020603050405020304" pitchFamily="18" charset="0"/>
              </a:rPr>
              <a:t>: Những thành tựu của cuộc cách mạng công nghiệp đã làm thay đổi căn bản quá trình Bộ mặt của các nước tư bản thay đổi với nhiều khu công nghiệp và các thành phố lớn mọc lên.</a:t>
            </a:r>
            <a:endParaRPr lang="en-US" sz="2400">
              <a:latin typeface="Times New Roman" panose="02020603050405020304" pitchFamily="18" charset="0"/>
              <a:cs typeface="Times New Roman" panose="02020603050405020304" pitchFamily="18" charset="0"/>
            </a:endParaRPr>
          </a:p>
        </p:txBody>
      </p:sp>
      <p:sp>
        <p:nvSpPr>
          <p:cNvPr id="11" name="Google Shape;1162;p27"/>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lt1"/>
                </a:solidFill>
                <a:latin typeface="Times New Roman" panose="02020603050405020304" pitchFamily="18" charset="0"/>
                <a:cs typeface="Times New Roman" panose="02020603050405020304" pitchFamily="18" charset="0"/>
              </a:rPr>
              <a:t>Luyện tập</a:t>
            </a:r>
            <a:endParaRPr b="1">
              <a:solidFill>
                <a:schemeClr val="l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2020"/>
        <p:cNvGrpSpPr/>
        <p:nvPr/>
      </p:nvGrpSpPr>
      <p:grpSpPr>
        <a:xfrm>
          <a:off x="0" y="0"/>
          <a:ext cx="0" cy="0"/>
          <a:chOff x="0" y="0"/>
          <a:chExt cx="0" cy="0"/>
        </a:xfrm>
      </p:grpSpPr>
      <p:grpSp>
        <p:nvGrpSpPr>
          <p:cNvPr id="2021" name="Google Shape;2021;p36"/>
          <p:cNvGrpSpPr/>
          <p:nvPr/>
        </p:nvGrpSpPr>
        <p:grpSpPr>
          <a:xfrm>
            <a:off x="1966944" y="49159"/>
            <a:ext cx="5930106" cy="1251496"/>
            <a:chOff x="1966944" y="49159"/>
            <a:chExt cx="5930106" cy="1251496"/>
          </a:xfrm>
        </p:grpSpPr>
        <p:sp>
          <p:nvSpPr>
            <p:cNvPr id="2022" name="Google Shape;2022;p36"/>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36"/>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36"/>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25" name="Google Shape;2025;p36"/>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accent6">
                    <a:lumMod val="10000"/>
                  </a:schemeClr>
                </a:solidFill>
                <a:latin typeface="Times New Roman" panose="02020603050405020304" pitchFamily="18" charset="0"/>
                <a:cs typeface="Times New Roman" panose="02020603050405020304" pitchFamily="18" charset="0"/>
              </a:rPr>
              <a:t>Vận dụng</a:t>
            </a:r>
            <a:endParaRPr b="1">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854242" y="1086613"/>
            <a:ext cx="7952873" cy="3933384"/>
          </a:xfrm>
          <a:prstGeom prst="rect">
            <a:avLst/>
          </a:prstGeom>
        </p:spPr>
        <p:txBody>
          <a:bodyPr wrap="square">
            <a:spAutoFit/>
          </a:bodyPr>
          <a:lstStyle/>
          <a:p>
            <a:pPr algn="just">
              <a:lnSpc>
                <a:spcPct val="130000"/>
              </a:lnSpc>
            </a:pPr>
            <a:r>
              <a:rPr lang="vi-VN" sz="2400">
                <a:latin typeface="Times New Roman" panose="02020603050405020304" pitchFamily="18" charset="0"/>
                <a:cs typeface="Times New Roman" panose="02020603050405020304" pitchFamily="18" charset="0"/>
              </a:rPr>
              <a:t>1</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Theo em, nếu con người không sáng tạo ra những loại máy móc dùng trong sản xuất hoặc những phương tiện giao thông hiện đại như tàu hoả, tàu thuỷ,... thì hoạt động sản xuất và cuộc sống của chúng ta sẽ thế nào?</a:t>
            </a:r>
            <a:endParaRPr lang="vi-VN" sz="2400">
              <a:latin typeface="Times New Roman" panose="02020603050405020304" pitchFamily="18" charset="0"/>
              <a:cs typeface="Times New Roman" panose="02020603050405020304" pitchFamily="18" charset="0"/>
            </a:endParaRPr>
          </a:p>
          <a:p>
            <a:pPr algn="just">
              <a:lnSpc>
                <a:spcPct val="130000"/>
              </a:lnSpc>
            </a:pPr>
            <a:r>
              <a:rPr lang="vi-VN" sz="24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Sưu tầm tư liệu từ sách, báo, internet về một thành tựu tiêu biểu của cách mạng công nghiệp từ nửa sau thế kỉ XVIII đến giữa thế kỉ XIX và viết bài giới thiệu (khoảng 200 chữ) về thành tựu đó.</a:t>
            </a:r>
            <a:endParaRPr lang="vi-VN"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2020"/>
        <p:cNvGrpSpPr/>
        <p:nvPr/>
      </p:nvGrpSpPr>
      <p:grpSpPr>
        <a:xfrm>
          <a:off x="0" y="0"/>
          <a:ext cx="0" cy="0"/>
          <a:chOff x="0" y="0"/>
          <a:chExt cx="0" cy="0"/>
        </a:xfrm>
      </p:grpSpPr>
      <p:grpSp>
        <p:nvGrpSpPr>
          <p:cNvPr id="2021" name="Google Shape;2021;p36"/>
          <p:cNvGrpSpPr/>
          <p:nvPr/>
        </p:nvGrpSpPr>
        <p:grpSpPr>
          <a:xfrm>
            <a:off x="1966944" y="49159"/>
            <a:ext cx="5930106" cy="1251496"/>
            <a:chOff x="1966944" y="49159"/>
            <a:chExt cx="5930106" cy="1251496"/>
          </a:xfrm>
        </p:grpSpPr>
        <p:sp>
          <p:nvSpPr>
            <p:cNvPr id="2022" name="Google Shape;2022;p36"/>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36"/>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36"/>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25" name="Google Shape;2025;p36"/>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accent6">
                    <a:lumMod val="10000"/>
                  </a:schemeClr>
                </a:solidFill>
                <a:latin typeface="Times New Roman" panose="02020603050405020304" pitchFamily="18" charset="0"/>
                <a:cs typeface="Times New Roman" panose="02020603050405020304" pitchFamily="18" charset="0"/>
              </a:rPr>
              <a:t>Gợi ý sản phẩm</a:t>
            </a:r>
            <a:endParaRPr b="1">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721896" y="1213999"/>
            <a:ext cx="8049126" cy="3613297"/>
          </a:xfrm>
          <a:prstGeom prst="rect">
            <a:avLst/>
          </a:prstGeom>
        </p:spPr>
        <p:txBody>
          <a:bodyPr wrap="square">
            <a:spAutoFit/>
          </a:bodyPr>
          <a:lstStyle/>
          <a:p>
            <a:pPr algn="just">
              <a:lnSpc>
                <a:spcPct val="130000"/>
              </a:lnSpc>
            </a:pPr>
            <a:r>
              <a:rPr lang="vi-VN" sz="2200">
                <a:latin typeface="Times New Roman" panose="02020603050405020304" pitchFamily="18" charset="0"/>
                <a:cs typeface="Times New Roman" panose="02020603050405020304" pitchFamily="18" charset="0"/>
              </a:rPr>
              <a:t>+ Nếu không sáng tạo ra những loại máy móc thì nền sản xuất sẽ </a:t>
            </a:r>
            <a:r>
              <a:rPr lang="vi-VN" sz="2200" b="1">
                <a:latin typeface="Times New Roman" panose="02020603050405020304" pitchFamily="18" charset="0"/>
                <a:cs typeface="Times New Roman" panose="02020603050405020304" pitchFamily="18" charset="0"/>
              </a:rPr>
              <a:t>không phát triển được</a:t>
            </a:r>
            <a:r>
              <a:rPr lang="vi-VN" sz="2200">
                <a:latin typeface="Times New Roman" panose="02020603050405020304" pitchFamily="18" charset="0"/>
                <a:cs typeface="Times New Roman" panose="02020603050405020304" pitchFamily="18" charset="0"/>
              </a:rPr>
              <a:t>, </a:t>
            </a:r>
            <a:r>
              <a:rPr lang="vi-VN" sz="2200" b="1">
                <a:latin typeface="Times New Roman" panose="02020603050405020304" pitchFamily="18" charset="0"/>
                <a:cs typeface="Times New Roman" panose="02020603050405020304" pitchFamily="18" charset="0"/>
              </a:rPr>
              <a:t>vẫn chủ yếu là sản xuất nông nghiệp </a:t>
            </a:r>
            <a:r>
              <a:rPr lang="vi-VN" sz="2200">
                <a:latin typeface="Times New Roman" panose="02020603050405020304" pitchFamily="18" charset="0"/>
                <a:cs typeface="Times New Roman" panose="02020603050405020304" pitchFamily="18" charset="0"/>
              </a:rPr>
              <a:t>dựa vào sức lao động thủ công, năng xuất thấp, phụ thuộc vào thiên nhiên.</a:t>
            </a:r>
            <a:endParaRPr lang="vi-VN" sz="2200">
              <a:latin typeface="Times New Roman" panose="02020603050405020304" pitchFamily="18" charset="0"/>
              <a:cs typeface="Times New Roman" panose="02020603050405020304" pitchFamily="18" charset="0"/>
            </a:endParaRPr>
          </a:p>
          <a:p>
            <a:pPr algn="just">
              <a:lnSpc>
                <a:spcPct val="130000"/>
              </a:lnSpc>
            </a:pPr>
            <a:r>
              <a:rPr lang="vi-VN" sz="2200">
                <a:latin typeface="Times New Roman" panose="02020603050405020304" pitchFamily="18" charset="0"/>
                <a:cs typeface="Times New Roman" panose="02020603050405020304" pitchFamily="18" charset="0"/>
              </a:rPr>
              <a:t>+ Nếu không tạo ra những phương tiện giao thông hiện đại như ô tô, tàu hỏa, tàu thủy, thì </a:t>
            </a:r>
            <a:r>
              <a:rPr lang="vi-VN" sz="2200" b="1">
                <a:latin typeface="Times New Roman" panose="02020603050405020304" pitchFamily="18" charset="0"/>
                <a:cs typeface="Times New Roman" panose="02020603050405020304" pitchFamily="18" charset="0"/>
              </a:rPr>
              <a:t>việc di chuyển, vận chuyển của con người sẽ gặp rất nhiều khó khăn</a:t>
            </a:r>
            <a:r>
              <a:rPr lang="vi-VN" sz="2200">
                <a:latin typeface="Times New Roman" panose="02020603050405020304" pitchFamily="18" charset="0"/>
                <a:cs typeface="Times New Roman" panose="02020603050405020304" pitchFamily="18" charset="0"/>
              </a:rPr>
              <a:t>, không thể di chuyển xa, nhanh, không thể vận chuyển được hàng hóa…</a:t>
            </a:r>
            <a:r>
              <a:rPr lang="en-US" sz="2200">
                <a:latin typeface="Times New Roman" panose="02020603050405020304" pitchFamily="18" charset="0"/>
                <a:cs typeface="Times New Roman" panose="02020603050405020304" pitchFamily="18" charset="0"/>
              </a:rPr>
              <a:t> </a:t>
            </a:r>
            <a:r>
              <a:rPr lang="vi-VN" sz="2200" b="1">
                <a:latin typeface="Times New Roman" panose="02020603050405020304" pitchFamily="18" charset="0"/>
                <a:cs typeface="Times New Roman" panose="02020603050405020304" pitchFamily="18" charset="0"/>
              </a:rPr>
              <a:t>cuộc sống của con người sẽ gặp nhiều khó khăn</a:t>
            </a:r>
            <a:r>
              <a:rPr lang="vi-VN" sz="2200">
                <a:latin typeface="Times New Roman" panose="02020603050405020304" pitchFamily="18" charset="0"/>
                <a:cs typeface="Times New Roman" panose="02020603050405020304" pitchFamily="18" charset="0"/>
              </a:rPr>
              <a:t>.</a:t>
            </a:r>
            <a:endParaRPr lang="vi-VN" sz="2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467"/>
        <p:cNvGrpSpPr/>
        <p:nvPr/>
      </p:nvGrpSpPr>
      <p:grpSpPr>
        <a:xfrm>
          <a:off x="0" y="0"/>
          <a:ext cx="0" cy="0"/>
          <a:chOff x="0" y="0"/>
          <a:chExt cx="0" cy="0"/>
        </a:xfrm>
      </p:grpSpPr>
      <p:grpSp>
        <p:nvGrpSpPr>
          <p:cNvPr id="468" name="Google Shape;468;p22"/>
          <p:cNvGrpSpPr/>
          <p:nvPr/>
        </p:nvGrpSpPr>
        <p:grpSpPr>
          <a:xfrm>
            <a:off x="2360582" y="418044"/>
            <a:ext cx="404648" cy="700229"/>
            <a:chOff x="1689271" y="684050"/>
            <a:chExt cx="959791" cy="1660885"/>
          </a:xfrm>
        </p:grpSpPr>
        <p:sp>
          <p:nvSpPr>
            <p:cNvPr id="469" name="Google Shape;469;p22"/>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22"/>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rgbClr val="65C1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22"/>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22"/>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22"/>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22"/>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22"/>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22"/>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22"/>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22"/>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22"/>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22"/>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22"/>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00" name="Google Shape;500;p22"/>
          <p:cNvGrpSpPr/>
          <p:nvPr/>
        </p:nvGrpSpPr>
        <p:grpSpPr>
          <a:xfrm>
            <a:off x="2452552" y="2166304"/>
            <a:ext cx="497890" cy="681730"/>
            <a:chOff x="4836718" y="719374"/>
            <a:chExt cx="1180952" cy="1617007"/>
          </a:xfrm>
        </p:grpSpPr>
        <p:sp>
          <p:nvSpPr>
            <p:cNvPr id="501" name="Google Shape;501;p22"/>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502" name="Google Shape;502;p22"/>
            <p:cNvSpPr/>
            <p:nvPr/>
          </p:nvSpPr>
          <p:spPr>
            <a:xfrm>
              <a:off x="5884639" y="1361174"/>
              <a:ext cx="74" cy="295"/>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503" name="Google Shape;503;p22"/>
            <p:cNvSpPr/>
            <p:nvPr/>
          </p:nvSpPr>
          <p:spPr>
            <a:xfrm>
              <a:off x="4911939" y="788694"/>
              <a:ext cx="1049908" cy="1467231"/>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504" name="Google Shape;504;p22"/>
            <p:cNvSpPr/>
            <p:nvPr/>
          </p:nvSpPr>
          <p:spPr>
            <a:xfrm>
              <a:off x="4917101" y="1171576"/>
              <a:ext cx="548515" cy="142623"/>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505" name="Google Shape;505;p22"/>
            <p:cNvSpPr/>
            <p:nvPr/>
          </p:nvSpPr>
          <p:spPr>
            <a:xfrm>
              <a:off x="5116213" y="1571347"/>
              <a:ext cx="420641" cy="183994"/>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506" name="Google Shape;506;p22"/>
            <p:cNvSpPr/>
            <p:nvPr/>
          </p:nvSpPr>
          <p:spPr>
            <a:xfrm>
              <a:off x="5388112" y="788694"/>
              <a:ext cx="487307" cy="60389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507" name="Google Shape;507;p22"/>
            <p:cNvSpPr/>
            <p:nvPr/>
          </p:nvSpPr>
          <p:spPr>
            <a:xfrm>
              <a:off x="4962085" y="1422382"/>
              <a:ext cx="972107" cy="833392"/>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508" name="Google Shape;508;p22"/>
            <p:cNvSpPr/>
            <p:nvPr/>
          </p:nvSpPr>
          <p:spPr>
            <a:xfrm>
              <a:off x="4987085" y="988542"/>
              <a:ext cx="174481" cy="131119"/>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509" name="Google Shape;509;p22"/>
            <p:cNvSpPr/>
            <p:nvPr/>
          </p:nvSpPr>
          <p:spPr>
            <a:xfrm>
              <a:off x="5490249" y="970032"/>
              <a:ext cx="174186" cy="131045"/>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510" name="Google Shape;510;p22"/>
            <p:cNvSpPr/>
            <p:nvPr/>
          </p:nvSpPr>
          <p:spPr>
            <a:xfrm>
              <a:off x="5177938" y="1068924"/>
              <a:ext cx="272930" cy="101768"/>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511" name="Google Shape;511;p22"/>
            <p:cNvSpPr/>
            <p:nvPr/>
          </p:nvSpPr>
          <p:spPr>
            <a:xfrm>
              <a:off x="5378009" y="1004028"/>
              <a:ext cx="89748" cy="88641"/>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512" name="Google Shape;512;p22"/>
            <p:cNvSpPr/>
            <p:nvPr/>
          </p:nvSpPr>
          <p:spPr>
            <a:xfrm>
              <a:off x="5262155" y="1004028"/>
              <a:ext cx="115927" cy="97417"/>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513" name="Google Shape;513;p22"/>
            <p:cNvSpPr/>
            <p:nvPr/>
          </p:nvSpPr>
          <p:spPr>
            <a:xfrm>
              <a:off x="5170342" y="1004028"/>
              <a:ext cx="95868" cy="9491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514" name="Google Shape;514;p22"/>
            <p:cNvSpPr/>
            <p:nvPr/>
          </p:nvSpPr>
          <p:spPr>
            <a:xfrm>
              <a:off x="4956776" y="1138981"/>
              <a:ext cx="106783" cy="86503"/>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515" name="Google Shape;515;p22"/>
            <p:cNvSpPr/>
            <p:nvPr/>
          </p:nvSpPr>
          <p:spPr>
            <a:xfrm>
              <a:off x="5593124" y="1111548"/>
              <a:ext cx="106857" cy="8679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grpSp>
        <p:nvGrpSpPr>
          <p:cNvPr id="516" name="Google Shape;516;p22"/>
          <p:cNvGrpSpPr/>
          <p:nvPr/>
        </p:nvGrpSpPr>
        <p:grpSpPr>
          <a:xfrm>
            <a:off x="6255650" y="844072"/>
            <a:ext cx="569572" cy="685040"/>
            <a:chOff x="3368409" y="1154615"/>
            <a:chExt cx="994364" cy="1195950"/>
          </a:xfrm>
        </p:grpSpPr>
        <p:sp>
          <p:nvSpPr>
            <p:cNvPr id="517" name="Google Shape;517;p22"/>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22"/>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22"/>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22"/>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22"/>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22"/>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22"/>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22"/>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22"/>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22"/>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22"/>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22"/>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22"/>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22"/>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22"/>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22"/>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22"/>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22"/>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22"/>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22"/>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22"/>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22"/>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22"/>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22"/>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22"/>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22"/>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22"/>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22"/>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22"/>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22"/>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22"/>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22"/>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52" name="Google Shape;552;p22"/>
          <p:cNvSpPr txBox="1">
            <a:spLocks noGrp="1"/>
          </p:cNvSpPr>
          <p:nvPr>
            <p:ph type="title" idx="2"/>
          </p:nvPr>
        </p:nvSpPr>
        <p:spPr>
          <a:xfrm>
            <a:off x="1387565" y="1184186"/>
            <a:ext cx="2825086" cy="859311"/>
          </a:xfrm>
          <a:prstGeom prst="rect">
            <a:avLst/>
          </a:prstGeom>
        </p:spPr>
        <p:txBody>
          <a:bodyPr spcFirstLastPara="1" wrap="square" lIns="91425" tIns="91425" rIns="91425" bIns="91425" anchor="ctr" anchorCtr="0">
            <a:noAutofit/>
          </a:bodyPr>
          <a:lstStyle/>
          <a:p>
            <a:pPr lvl="0"/>
            <a:r>
              <a:rPr lang="en-US" sz="2800" b="1">
                <a:latin typeface="Times New Roman" panose="02020603050405020304" pitchFamily="18" charset="0"/>
                <a:cs typeface="Times New Roman" panose="02020603050405020304" pitchFamily="18" charset="0"/>
              </a:rPr>
              <a:t>Cách mạng công nghiệp Anh </a:t>
            </a:r>
            <a:endParaRPr sz="2800">
              <a:latin typeface="Times New Roman" panose="02020603050405020304" pitchFamily="18" charset="0"/>
              <a:cs typeface="Times New Roman" panose="02020603050405020304" pitchFamily="18" charset="0"/>
            </a:endParaRPr>
          </a:p>
        </p:txBody>
      </p:sp>
      <p:sp>
        <p:nvSpPr>
          <p:cNvPr id="553" name="Google Shape;553;p22"/>
          <p:cNvSpPr txBox="1">
            <a:spLocks noGrp="1"/>
          </p:cNvSpPr>
          <p:nvPr>
            <p:ph type="title"/>
          </p:nvPr>
        </p:nvSpPr>
        <p:spPr>
          <a:xfrm>
            <a:off x="4640948" y="1632539"/>
            <a:ext cx="3714154" cy="1409155"/>
          </a:xfrm>
          <a:prstGeom prst="rect">
            <a:avLst/>
          </a:prstGeom>
        </p:spPr>
        <p:txBody>
          <a:bodyPr spcFirstLastPara="1" wrap="square" lIns="91425" tIns="91425" rIns="91425" bIns="91425" anchor="ctr" anchorCtr="0">
            <a:noAutofit/>
          </a:bodyPr>
          <a:lstStyle/>
          <a:p>
            <a:pPr lvl="0"/>
            <a:r>
              <a:rPr lang="en-US" sz="2800" b="1">
                <a:latin typeface="Times New Roman" panose="02020603050405020304" pitchFamily="18" charset="0"/>
                <a:cs typeface="Times New Roman" panose="02020603050405020304" pitchFamily="18" charset="0"/>
              </a:rPr>
              <a:t>Cách mạng công nghiệp lan ra các nước châu Âu và Mỹ </a:t>
            </a:r>
            <a:endParaRPr sz="2800">
              <a:latin typeface="Times New Roman" panose="02020603050405020304" pitchFamily="18" charset="0"/>
              <a:cs typeface="Times New Roman" panose="02020603050405020304" pitchFamily="18" charset="0"/>
            </a:endParaRPr>
          </a:p>
        </p:txBody>
      </p:sp>
      <p:sp>
        <p:nvSpPr>
          <p:cNvPr id="555" name="Google Shape;555;p22"/>
          <p:cNvSpPr txBox="1">
            <a:spLocks noGrp="1"/>
          </p:cNvSpPr>
          <p:nvPr>
            <p:ph type="title" idx="5"/>
          </p:nvPr>
        </p:nvSpPr>
        <p:spPr>
          <a:xfrm>
            <a:off x="939661" y="2963464"/>
            <a:ext cx="3701287" cy="1678931"/>
          </a:xfrm>
          <a:prstGeom prst="rect">
            <a:avLst/>
          </a:prstGeom>
        </p:spPr>
        <p:txBody>
          <a:bodyPr spcFirstLastPara="1" wrap="square" lIns="91425" tIns="91425" rIns="91425" bIns="91425" anchor="ctr" anchorCtr="0">
            <a:noAutofit/>
          </a:bodyPr>
          <a:lstStyle/>
          <a:p>
            <a:pPr lvl="0"/>
            <a:r>
              <a:rPr lang="en-US" sz="2800" b="1">
                <a:latin typeface="Times New Roman" panose="02020603050405020304" pitchFamily="18" charset="0"/>
                <a:cs typeface="Times New Roman" panose="02020603050405020304" pitchFamily="18" charset="0"/>
              </a:rPr>
              <a:t>Những tác động của cách mạng công nghiệp đối với đời sống sản xuất và xã hội </a:t>
            </a:r>
            <a:endParaRPr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2"/>
                                        </p:tgtEl>
                                        <p:attrNameLst>
                                          <p:attrName>style.visibility</p:attrName>
                                        </p:attrNameLst>
                                      </p:cBhvr>
                                      <p:to>
                                        <p:strVal val="visible"/>
                                      </p:to>
                                    </p:set>
                                    <p:animEffect transition="in" filter="fade">
                                      <p:cBhvr>
                                        <p:cTn id="7" dur="1000"/>
                                        <p:tgtEl>
                                          <p:spTgt spid="552"/>
                                        </p:tgtEl>
                                      </p:cBhvr>
                                    </p:animEffect>
                                    <p:anim calcmode="lin" valueType="num">
                                      <p:cBhvr>
                                        <p:cTn id="8" dur="1000" fill="hold"/>
                                        <p:tgtEl>
                                          <p:spTgt spid="552"/>
                                        </p:tgtEl>
                                        <p:attrNameLst>
                                          <p:attrName>ppt_x</p:attrName>
                                        </p:attrNameLst>
                                      </p:cBhvr>
                                      <p:tavLst>
                                        <p:tav tm="0">
                                          <p:val>
                                            <p:strVal val="#ppt_x"/>
                                          </p:val>
                                        </p:tav>
                                        <p:tav tm="100000">
                                          <p:val>
                                            <p:strVal val="#ppt_x"/>
                                          </p:val>
                                        </p:tav>
                                      </p:tavLst>
                                    </p:anim>
                                    <p:anim calcmode="lin" valueType="num">
                                      <p:cBhvr>
                                        <p:cTn id="9" dur="1000" fill="hold"/>
                                        <p:tgtEl>
                                          <p:spTgt spid="5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53"/>
                                        </p:tgtEl>
                                        <p:attrNameLst>
                                          <p:attrName>style.visibility</p:attrName>
                                        </p:attrNameLst>
                                      </p:cBhvr>
                                      <p:to>
                                        <p:strVal val="visible"/>
                                      </p:to>
                                    </p:set>
                                    <p:animEffect transition="in" filter="fade">
                                      <p:cBhvr>
                                        <p:cTn id="14" dur="1000"/>
                                        <p:tgtEl>
                                          <p:spTgt spid="553"/>
                                        </p:tgtEl>
                                      </p:cBhvr>
                                    </p:animEffect>
                                    <p:anim calcmode="lin" valueType="num">
                                      <p:cBhvr>
                                        <p:cTn id="15" dur="1000" fill="hold"/>
                                        <p:tgtEl>
                                          <p:spTgt spid="553"/>
                                        </p:tgtEl>
                                        <p:attrNameLst>
                                          <p:attrName>ppt_x</p:attrName>
                                        </p:attrNameLst>
                                      </p:cBhvr>
                                      <p:tavLst>
                                        <p:tav tm="0">
                                          <p:val>
                                            <p:strVal val="#ppt_x"/>
                                          </p:val>
                                        </p:tav>
                                        <p:tav tm="100000">
                                          <p:val>
                                            <p:strVal val="#ppt_x"/>
                                          </p:val>
                                        </p:tav>
                                      </p:tavLst>
                                    </p:anim>
                                    <p:anim calcmode="lin" valueType="num">
                                      <p:cBhvr>
                                        <p:cTn id="16" dur="1000" fill="hold"/>
                                        <p:tgtEl>
                                          <p:spTgt spid="5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55"/>
                                        </p:tgtEl>
                                        <p:attrNameLst>
                                          <p:attrName>style.visibility</p:attrName>
                                        </p:attrNameLst>
                                      </p:cBhvr>
                                      <p:to>
                                        <p:strVal val="visible"/>
                                      </p:to>
                                    </p:set>
                                    <p:animEffect transition="in" filter="fade">
                                      <p:cBhvr>
                                        <p:cTn id="21" dur="1000"/>
                                        <p:tgtEl>
                                          <p:spTgt spid="555"/>
                                        </p:tgtEl>
                                      </p:cBhvr>
                                    </p:animEffect>
                                    <p:anim calcmode="lin" valueType="num">
                                      <p:cBhvr>
                                        <p:cTn id="22" dur="1000" fill="hold"/>
                                        <p:tgtEl>
                                          <p:spTgt spid="555"/>
                                        </p:tgtEl>
                                        <p:attrNameLst>
                                          <p:attrName>ppt_x</p:attrName>
                                        </p:attrNameLst>
                                      </p:cBhvr>
                                      <p:tavLst>
                                        <p:tav tm="0">
                                          <p:val>
                                            <p:strVal val="#ppt_x"/>
                                          </p:val>
                                        </p:tav>
                                        <p:tav tm="100000">
                                          <p:val>
                                            <p:strVal val="#ppt_x"/>
                                          </p:val>
                                        </p:tav>
                                      </p:tavLst>
                                    </p:anim>
                                    <p:anim calcmode="lin" valueType="num">
                                      <p:cBhvr>
                                        <p:cTn id="23" dur="1000" fill="hold"/>
                                        <p:tgtEl>
                                          <p:spTgt spid="5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 grpId="0"/>
      <p:bldP spid="553" grpId="0"/>
      <p:bldP spid="5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2020"/>
        <p:cNvGrpSpPr/>
        <p:nvPr/>
      </p:nvGrpSpPr>
      <p:grpSpPr>
        <a:xfrm>
          <a:off x="0" y="0"/>
          <a:ext cx="0" cy="0"/>
          <a:chOff x="0" y="0"/>
          <a:chExt cx="0" cy="0"/>
        </a:xfrm>
      </p:grpSpPr>
      <p:grpSp>
        <p:nvGrpSpPr>
          <p:cNvPr id="2021" name="Google Shape;2021;p36"/>
          <p:cNvGrpSpPr/>
          <p:nvPr/>
        </p:nvGrpSpPr>
        <p:grpSpPr>
          <a:xfrm>
            <a:off x="1966944" y="49159"/>
            <a:ext cx="5930106" cy="1251496"/>
            <a:chOff x="1966944" y="49159"/>
            <a:chExt cx="5930106" cy="1251496"/>
          </a:xfrm>
        </p:grpSpPr>
        <p:sp>
          <p:nvSpPr>
            <p:cNvPr id="2022" name="Google Shape;2022;p36"/>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36"/>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36"/>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25" name="Google Shape;2025;p36"/>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accent6">
                    <a:lumMod val="10000"/>
                  </a:schemeClr>
                </a:solidFill>
                <a:latin typeface="Times New Roman" panose="02020603050405020304" pitchFamily="18" charset="0"/>
                <a:cs typeface="Times New Roman" panose="02020603050405020304" pitchFamily="18" charset="0"/>
              </a:rPr>
              <a:t>Gợi ý sản phẩm</a:t>
            </a:r>
            <a:endParaRPr b="1">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757991" y="1628034"/>
            <a:ext cx="8049126" cy="2012859"/>
          </a:xfrm>
          <a:prstGeom prst="rect">
            <a:avLst/>
          </a:prstGeom>
        </p:spPr>
        <p:txBody>
          <a:bodyPr wrap="square">
            <a:spAutoFit/>
          </a:bodyPr>
          <a:lstStyle/>
          <a:p>
            <a:pPr algn="just">
              <a:lnSpc>
                <a:spcPct val="130000"/>
              </a:lnSpc>
            </a:pPr>
            <a:r>
              <a:rPr lang="vi-VN" sz="2400">
                <a:latin typeface="Times New Roman" panose="02020603050405020304" pitchFamily="18" charset="0"/>
                <a:cs typeface="Times New Roman" panose="02020603050405020304" pitchFamily="18" charset="0"/>
              </a:rPr>
              <a:t>2. Gợi ý: Tên thành tựu, năm phát minh, người phát minh, năm phát minh; giới thiệu nét nổi bật về thành tựu; vì sao em ấn tượng với thành tựu đó? Khuyến khích làm bài trình chiếu, có hình ảnh minh họa</a:t>
            </a:r>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629"/>
        <p:cNvGrpSpPr/>
        <p:nvPr/>
      </p:nvGrpSpPr>
      <p:grpSpPr>
        <a:xfrm>
          <a:off x="0" y="0"/>
          <a:ext cx="0" cy="0"/>
          <a:chOff x="0" y="0"/>
          <a:chExt cx="0" cy="0"/>
        </a:xfrm>
      </p:grpSpPr>
      <p:grpSp>
        <p:nvGrpSpPr>
          <p:cNvPr id="1630" name="Google Shape;1630;p33"/>
          <p:cNvGrpSpPr/>
          <p:nvPr/>
        </p:nvGrpSpPr>
        <p:grpSpPr>
          <a:xfrm rot="472784">
            <a:off x="5238832" y="1877979"/>
            <a:ext cx="2792518" cy="2792518"/>
            <a:chOff x="1646025" y="1811100"/>
            <a:chExt cx="2792400" cy="2792400"/>
          </a:xfrm>
        </p:grpSpPr>
        <p:sp>
          <p:nvSpPr>
            <p:cNvPr id="1631" name="Google Shape;1631;p33"/>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1632" name="Google Shape;1632;p33"/>
            <p:cNvSpPr/>
            <p:nvPr/>
          </p:nvSpPr>
          <p:spPr>
            <a:xfrm>
              <a:off x="1646025" y="1811100"/>
              <a:ext cx="2792400" cy="8001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cxnSp>
          <p:nvCxnSpPr>
            <p:cNvPr id="1633" name="Google Shape;1633;p33"/>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34" name="Google Shape;1634;p33"/>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35" name="Google Shape;1635;p33"/>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36" name="Google Shape;1636;p33"/>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37" name="Google Shape;1637;p33"/>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grpSp>
        <p:nvGrpSpPr>
          <p:cNvPr id="1638" name="Google Shape;1638;p33"/>
          <p:cNvGrpSpPr/>
          <p:nvPr/>
        </p:nvGrpSpPr>
        <p:grpSpPr>
          <a:xfrm>
            <a:off x="1966944" y="49159"/>
            <a:ext cx="5930106" cy="1251496"/>
            <a:chOff x="1966944" y="49159"/>
            <a:chExt cx="5930106" cy="1251496"/>
          </a:xfrm>
        </p:grpSpPr>
        <p:sp>
          <p:nvSpPr>
            <p:cNvPr id="1639" name="Google Shape;1639;p33"/>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0" name="Google Shape;1640;p33"/>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1" name="Google Shape;1641;p33"/>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642" name="Google Shape;1642;p33"/>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lt1"/>
                </a:solidFill>
                <a:latin typeface="Times New Roman" panose="02020603050405020304" pitchFamily="18" charset="0"/>
                <a:cs typeface="Times New Roman" panose="02020603050405020304" pitchFamily="18" charset="0"/>
              </a:rPr>
              <a:t>Hướng dẫn về nhà</a:t>
            </a:r>
            <a:endParaRPr b="1">
              <a:solidFill>
                <a:schemeClr val="lt1"/>
              </a:solidFill>
              <a:latin typeface="Times New Roman" panose="02020603050405020304" pitchFamily="18" charset="0"/>
              <a:cs typeface="Times New Roman" panose="02020603050405020304" pitchFamily="18" charset="0"/>
            </a:endParaRPr>
          </a:p>
        </p:txBody>
      </p:sp>
      <p:grpSp>
        <p:nvGrpSpPr>
          <p:cNvPr id="1643" name="Google Shape;1643;p33"/>
          <p:cNvGrpSpPr/>
          <p:nvPr/>
        </p:nvGrpSpPr>
        <p:grpSpPr>
          <a:xfrm rot="-438800">
            <a:off x="1441669" y="1420551"/>
            <a:ext cx="2792499" cy="2792499"/>
            <a:chOff x="1646025" y="1811100"/>
            <a:chExt cx="2792400" cy="2792400"/>
          </a:xfrm>
        </p:grpSpPr>
        <p:sp>
          <p:nvSpPr>
            <p:cNvPr id="1644" name="Google Shape;1644;p33"/>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1645" name="Google Shape;1645;p33"/>
            <p:cNvSpPr/>
            <p:nvPr/>
          </p:nvSpPr>
          <p:spPr>
            <a:xfrm>
              <a:off x="1646025" y="1811100"/>
              <a:ext cx="2792400" cy="8001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cxnSp>
          <p:nvCxnSpPr>
            <p:cNvPr id="1646" name="Google Shape;1646;p33"/>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47" name="Google Shape;1647;p33"/>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48" name="Google Shape;1648;p33"/>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49" name="Google Shape;1649;p33"/>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50" name="Google Shape;1650;p33"/>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sp>
        <p:nvSpPr>
          <p:cNvPr id="1651" name="Google Shape;1651;p33"/>
          <p:cNvSpPr txBox="1">
            <a:spLocks noGrp="1"/>
          </p:cNvSpPr>
          <p:nvPr>
            <p:ph type="subTitle" idx="1"/>
          </p:nvPr>
        </p:nvSpPr>
        <p:spPr>
          <a:xfrm rot="-438706" flipH="1">
            <a:off x="1818260" y="2590490"/>
            <a:ext cx="2112075" cy="102202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a:latin typeface="Times New Roman" panose="02020603050405020304" pitchFamily="18" charset="0"/>
                <a:cs typeface="Times New Roman" panose="02020603050405020304" pitchFamily="18" charset="0"/>
              </a:rPr>
              <a:t>Hoàn thành bài tập phần Luyện tập – Vận dụng</a:t>
            </a:r>
            <a:endParaRPr sz="2400">
              <a:latin typeface="Times New Roman" panose="02020603050405020304" pitchFamily="18" charset="0"/>
              <a:cs typeface="Times New Roman" panose="02020603050405020304" pitchFamily="18" charset="0"/>
            </a:endParaRPr>
          </a:p>
        </p:txBody>
      </p:sp>
      <p:sp>
        <p:nvSpPr>
          <p:cNvPr id="1652" name="Google Shape;1652;p33"/>
          <p:cNvSpPr txBox="1">
            <a:spLocks noGrp="1"/>
          </p:cNvSpPr>
          <p:nvPr>
            <p:ph type="subTitle" idx="2"/>
          </p:nvPr>
        </p:nvSpPr>
        <p:spPr>
          <a:xfrm rot="-438706" flipH="1">
            <a:off x="1657691" y="1632416"/>
            <a:ext cx="2112075" cy="43525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400">
                <a:solidFill>
                  <a:schemeClr val="lt1"/>
                </a:solidFill>
                <a:latin typeface="Times New Roman" panose="02020603050405020304" pitchFamily="18" charset="0"/>
                <a:cs typeface="Times New Roman" panose="02020603050405020304" pitchFamily="18" charset="0"/>
              </a:rPr>
              <a:t>01.</a:t>
            </a:r>
            <a:endParaRPr sz="2400">
              <a:solidFill>
                <a:schemeClr val="lt1"/>
              </a:solidFill>
              <a:latin typeface="Times New Roman" panose="02020603050405020304" pitchFamily="18" charset="0"/>
              <a:cs typeface="Times New Roman" panose="02020603050405020304" pitchFamily="18" charset="0"/>
            </a:endParaRPr>
          </a:p>
        </p:txBody>
      </p:sp>
      <p:sp>
        <p:nvSpPr>
          <p:cNvPr id="1653" name="Google Shape;1653;p33"/>
          <p:cNvSpPr txBox="1">
            <a:spLocks noGrp="1"/>
          </p:cNvSpPr>
          <p:nvPr>
            <p:ph type="subTitle" idx="3"/>
          </p:nvPr>
        </p:nvSpPr>
        <p:spPr>
          <a:xfrm rot="472683" flipH="1">
            <a:off x="5539635" y="3047298"/>
            <a:ext cx="2112134" cy="102214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a:latin typeface="Times New Roman" panose="02020603050405020304" pitchFamily="18" charset="0"/>
                <a:cs typeface="Times New Roman" panose="02020603050405020304" pitchFamily="18" charset="0"/>
              </a:rPr>
              <a:t>Xem nội dung bài 3. Tìm hiểu trước nội dung bài 4.</a:t>
            </a:r>
            <a:endParaRPr sz="2400">
              <a:latin typeface="Times New Roman" panose="02020603050405020304" pitchFamily="18" charset="0"/>
              <a:cs typeface="Times New Roman" panose="02020603050405020304" pitchFamily="18" charset="0"/>
            </a:endParaRPr>
          </a:p>
        </p:txBody>
      </p:sp>
      <p:sp>
        <p:nvSpPr>
          <p:cNvPr id="1654" name="Google Shape;1654;p33"/>
          <p:cNvSpPr txBox="1">
            <a:spLocks noGrp="1"/>
          </p:cNvSpPr>
          <p:nvPr>
            <p:ph type="subTitle" idx="4"/>
          </p:nvPr>
        </p:nvSpPr>
        <p:spPr>
          <a:xfrm rot="472683" flipH="1">
            <a:off x="5712571" y="2090873"/>
            <a:ext cx="2112134" cy="43521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400">
                <a:solidFill>
                  <a:schemeClr val="lt1"/>
                </a:solidFill>
                <a:latin typeface="Times New Roman" panose="02020603050405020304" pitchFamily="18" charset="0"/>
                <a:cs typeface="Times New Roman" panose="02020603050405020304" pitchFamily="18" charset="0"/>
              </a:rPr>
              <a:t>02.</a:t>
            </a:r>
            <a:endParaRPr sz="2400">
              <a:solidFill>
                <a:schemeClr val="lt1"/>
              </a:solidFill>
              <a:latin typeface="Times New Roman" panose="02020603050405020304" pitchFamily="18" charset="0"/>
              <a:cs typeface="Times New Roman" panose="02020603050405020304" pitchFamily="18" charset="0"/>
            </a:endParaRPr>
          </a:p>
        </p:txBody>
      </p:sp>
      <p:grpSp>
        <p:nvGrpSpPr>
          <p:cNvPr id="1666" name="Google Shape;1666;p33"/>
          <p:cNvGrpSpPr/>
          <p:nvPr/>
        </p:nvGrpSpPr>
        <p:grpSpPr>
          <a:xfrm>
            <a:off x="1981050" y="3884145"/>
            <a:ext cx="874965" cy="868729"/>
            <a:chOff x="3126000" y="3636050"/>
            <a:chExt cx="1451742" cy="1441395"/>
          </a:xfrm>
        </p:grpSpPr>
        <p:sp>
          <p:nvSpPr>
            <p:cNvPr id="1667" name="Google Shape;1667;p33"/>
            <p:cNvSpPr/>
            <p:nvPr/>
          </p:nvSpPr>
          <p:spPr>
            <a:xfrm>
              <a:off x="3131738" y="3636050"/>
              <a:ext cx="1446005" cy="1441395"/>
            </a:xfrm>
            <a:custGeom>
              <a:avLst/>
              <a:gdLst/>
              <a:ahLst/>
              <a:cxnLst/>
              <a:rect l="l" t="t" r="r" b="b"/>
              <a:pathLst>
                <a:path w="22585" h="22513" extrusionOk="0">
                  <a:moveTo>
                    <a:pt x="13987" y="0"/>
                  </a:moveTo>
                  <a:cubicBezTo>
                    <a:pt x="6774" y="0"/>
                    <a:pt x="0" y="16097"/>
                    <a:pt x="8692" y="20679"/>
                  </a:cubicBezTo>
                  <a:cubicBezTo>
                    <a:pt x="11224" y="22013"/>
                    <a:pt x="13434" y="22512"/>
                    <a:pt x="15301" y="22512"/>
                  </a:cubicBezTo>
                  <a:cubicBezTo>
                    <a:pt x="19575" y="22512"/>
                    <a:pt x="22054" y="19898"/>
                    <a:pt x="22491" y="18701"/>
                  </a:cubicBezTo>
                  <a:cubicBezTo>
                    <a:pt x="22580" y="18457"/>
                    <a:pt x="22584" y="18268"/>
                    <a:pt x="22501" y="18179"/>
                  </a:cubicBezTo>
                  <a:cubicBezTo>
                    <a:pt x="21833" y="17442"/>
                    <a:pt x="17009" y="17505"/>
                    <a:pt x="18669" y="12114"/>
                  </a:cubicBezTo>
                  <a:cubicBezTo>
                    <a:pt x="20199" y="7157"/>
                    <a:pt x="20362" y="3133"/>
                    <a:pt x="16979" y="970"/>
                  </a:cubicBezTo>
                  <a:cubicBezTo>
                    <a:pt x="16688" y="782"/>
                    <a:pt x="16370" y="610"/>
                    <a:pt x="16023" y="451"/>
                  </a:cubicBezTo>
                  <a:cubicBezTo>
                    <a:pt x="15349" y="143"/>
                    <a:pt x="14666" y="0"/>
                    <a:pt x="13987" y="0"/>
                  </a:cubicBezTo>
                  <a:close/>
                </a:path>
              </a:pathLst>
            </a:custGeom>
            <a:solidFill>
              <a:srgbClr val="FFFFFF"/>
            </a:solidFill>
            <a:ln w="114300" cap="flat" cmpd="sng">
              <a:solidFill>
                <a:srgbClr val="FFFFFF"/>
              </a:solidFill>
              <a:prstDash val="solid"/>
              <a:round/>
              <a:headEnd type="none" w="sm" len="sm"/>
              <a:tailEnd type="none" w="sm" len="sm"/>
            </a:ln>
            <a:effectLst>
              <a:outerShdw blurRad="28575"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1668" name="Google Shape;1668;p33"/>
            <p:cNvSpPr/>
            <p:nvPr/>
          </p:nvSpPr>
          <p:spPr>
            <a:xfrm>
              <a:off x="3126000" y="3636050"/>
              <a:ext cx="1446005" cy="1441395"/>
            </a:xfrm>
            <a:custGeom>
              <a:avLst/>
              <a:gdLst/>
              <a:ahLst/>
              <a:cxnLst/>
              <a:rect l="l" t="t" r="r" b="b"/>
              <a:pathLst>
                <a:path w="22585" h="22513" extrusionOk="0">
                  <a:moveTo>
                    <a:pt x="13987" y="0"/>
                  </a:moveTo>
                  <a:cubicBezTo>
                    <a:pt x="6774" y="0"/>
                    <a:pt x="0" y="16097"/>
                    <a:pt x="8692" y="20679"/>
                  </a:cubicBezTo>
                  <a:cubicBezTo>
                    <a:pt x="11224" y="22013"/>
                    <a:pt x="13434" y="22512"/>
                    <a:pt x="15301" y="22512"/>
                  </a:cubicBezTo>
                  <a:cubicBezTo>
                    <a:pt x="19575" y="22512"/>
                    <a:pt x="22054" y="19898"/>
                    <a:pt x="22491" y="18701"/>
                  </a:cubicBezTo>
                  <a:cubicBezTo>
                    <a:pt x="22580" y="18457"/>
                    <a:pt x="22584" y="18268"/>
                    <a:pt x="22501" y="18179"/>
                  </a:cubicBezTo>
                  <a:cubicBezTo>
                    <a:pt x="21833" y="17442"/>
                    <a:pt x="17009" y="17505"/>
                    <a:pt x="18669" y="12114"/>
                  </a:cubicBezTo>
                  <a:cubicBezTo>
                    <a:pt x="20199" y="7157"/>
                    <a:pt x="20362" y="3133"/>
                    <a:pt x="16979" y="970"/>
                  </a:cubicBezTo>
                  <a:cubicBezTo>
                    <a:pt x="16688" y="782"/>
                    <a:pt x="16370" y="610"/>
                    <a:pt x="16023" y="451"/>
                  </a:cubicBezTo>
                  <a:cubicBezTo>
                    <a:pt x="15349" y="143"/>
                    <a:pt x="14666" y="0"/>
                    <a:pt x="13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1669" name="Google Shape;1669;p33"/>
            <p:cNvSpPr/>
            <p:nvPr/>
          </p:nvSpPr>
          <p:spPr>
            <a:xfrm>
              <a:off x="4092774" y="3698154"/>
              <a:ext cx="477691" cy="1160517"/>
            </a:xfrm>
            <a:custGeom>
              <a:avLst/>
              <a:gdLst/>
              <a:ahLst/>
              <a:cxnLst/>
              <a:rect l="l" t="t" r="r" b="b"/>
              <a:pathLst>
                <a:path w="7461" h="18126" extrusionOk="0">
                  <a:moveTo>
                    <a:pt x="1879" y="0"/>
                  </a:moveTo>
                  <a:lnTo>
                    <a:pt x="1879" y="0"/>
                  </a:lnTo>
                  <a:cubicBezTo>
                    <a:pt x="2230" y="1919"/>
                    <a:pt x="2921" y="6955"/>
                    <a:pt x="1456" y="10900"/>
                  </a:cubicBezTo>
                  <a:cubicBezTo>
                    <a:pt x="0" y="14825"/>
                    <a:pt x="1757" y="18125"/>
                    <a:pt x="5206" y="18125"/>
                  </a:cubicBezTo>
                  <a:cubicBezTo>
                    <a:pt x="5873" y="18125"/>
                    <a:pt x="6607" y="18000"/>
                    <a:pt x="7391" y="17731"/>
                  </a:cubicBezTo>
                  <a:cubicBezTo>
                    <a:pt x="7437" y="17606"/>
                    <a:pt x="7460" y="17493"/>
                    <a:pt x="7460" y="17404"/>
                  </a:cubicBezTo>
                  <a:cubicBezTo>
                    <a:pt x="7460" y="17318"/>
                    <a:pt x="7441" y="17252"/>
                    <a:pt x="7401" y="17209"/>
                  </a:cubicBezTo>
                  <a:cubicBezTo>
                    <a:pt x="6829" y="16577"/>
                    <a:pt x="3225" y="16535"/>
                    <a:pt x="3225" y="13171"/>
                  </a:cubicBezTo>
                  <a:cubicBezTo>
                    <a:pt x="3222" y="12599"/>
                    <a:pt x="3327" y="11932"/>
                    <a:pt x="3569" y="11144"/>
                  </a:cubicBezTo>
                  <a:cubicBezTo>
                    <a:pt x="4211" y="9067"/>
                    <a:pt x="4611" y="7156"/>
                    <a:pt x="4614" y="5473"/>
                  </a:cubicBezTo>
                  <a:cubicBezTo>
                    <a:pt x="4614" y="3142"/>
                    <a:pt x="3846" y="1257"/>
                    <a:pt x="187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1670" name="Google Shape;1670;p33"/>
            <p:cNvSpPr/>
            <p:nvPr/>
          </p:nvSpPr>
          <p:spPr>
            <a:xfrm>
              <a:off x="3627058" y="4092611"/>
              <a:ext cx="460468" cy="648509"/>
            </a:xfrm>
            <a:custGeom>
              <a:avLst/>
              <a:gdLst/>
              <a:ahLst/>
              <a:cxnLst/>
              <a:rect l="l" t="t" r="r" b="b"/>
              <a:pathLst>
                <a:path w="7192" h="10129" extrusionOk="0">
                  <a:moveTo>
                    <a:pt x="3776" y="0"/>
                  </a:moveTo>
                  <a:cubicBezTo>
                    <a:pt x="1991" y="0"/>
                    <a:pt x="364" y="2033"/>
                    <a:pt x="76" y="4696"/>
                  </a:cubicBezTo>
                  <a:cubicBezTo>
                    <a:pt x="0" y="5414"/>
                    <a:pt x="26" y="6105"/>
                    <a:pt x="142" y="6743"/>
                  </a:cubicBezTo>
                  <a:cubicBezTo>
                    <a:pt x="473" y="8585"/>
                    <a:pt x="1537" y="9963"/>
                    <a:pt x="2940" y="10116"/>
                  </a:cubicBezTo>
                  <a:cubicBezTo>
                    <a:pt x="3022" y="10124"/>
                    <a:pt x="3105" y="10129"/>
                    <a:pt x="3187" y="10129"/>
                  </a:cubicBezTo>
                  <a:cubicBezTo>
                    <a:pt x="4156" y="10129"/>
                    <a:pt x="5081" y="9530"/>
                    <a:pt x="5771" y="8555"/>
                  </a:cubicBezTo>
                  <a:cubicBezTo>
                    <a:pt x="6349" y="7735"/>
                    <a:pt x="6763" y="6650"/>
                    <a:pt x="6891" y="5433"/>
                  </a:cubicBezTo>
                  <a:cubicBezTo>
                    <a:pt x="7192" y="2642"/>
                    <a:pt x="5909" y="215"/>
                    <a:pt x="4028" y="14"/>
                  </a:cubicBezTo>
                  <a:cubicBezTo>
                    <a:pt x="3944" y="5"/>
                    <a:pt x="3860" y="0"/>
                    <a:pt x="3776"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1671" name="Google Shape;1671;p33"/>
            <p:cNvSpPr/>
            <p:nvPr/>
          </p:nvSpPr>
          <p:spPr>
            <a:xfrm>
              <a:off x="3636150" y="4461394"/>
              <a:ext cx="360397" cy="279725"/>
            </a:xfrm>
            <a:custGeom>
              <a:avLst/>
              <a:gdLst/>
              <a:ahLst/>
              <a:cxnLst/>
              <a:rect l="l" t="t" r="r" b="b"/>
              <a:pathLst>
                <a:path w="5629" h="4369" extrusionOk="0">
                  <a:moveTo>
                    <a:pt x="2325" y="0"/>
                  </a:moveTo>
                  <a:cubicBezTo>
                    <a:pt x="1471" y="0"/>
                    <a:pt x="660" y="364"/>
                    <a:pt x="0" y="983"/>
                  </a:cubicBezTo>
                  <a:cubicBezTo>
                    <a:pt x="331" y="2825"/>
                    <a:pt x="1395" y="4203"/>
                    <a:pt x="2798" y="4356"/>
                  </a:cubicBezTo>
                  <a:cubicBezTo>
                    <a:pt x="2880" y="4364"/>
                    <a:pt x="2963" y="4369"/>
                    <a:pt x="3045" y="4369"/>
                  </a:cubicBezTo>
                  <a:cubicBezTo>
                    <a:pt x="4014" y="4369"/>
                    <a:pt x="4939" y="3770"/>
                    <a:pt x="5629" y="2795"/>
                  </a:cubicBezTo>
                  <a:cubicBezTo>
                    <a:pt x="5159" y="1280"/>
                    <a:pt x="4044" y="169"/>
                    <a:pt x="2642" y="17"/>
                  </a:cubicBezTo>
                  <a:cubicBezTo>
                    <a:pt x="2536" y="6"/>
                    <a:pt x="2430" y="0"/>
                    <a:pt x="2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1672" name="Google Shape;1672;p33"/>
            <p:cNvSpPr/>
            <p:nvPr/>
          </p:nvSpPr>
          <p:spPr>
            <a:xfrm>
              <a:off x="3795763" y="3881201"/>
              <a:ext cx="79839" cy="105513"/>
            </a:xfrm>
            <a:custGeom>
              <a:avLst/>
              <a:gdLst/>
              <a:ahLst/>
              <a:cxnLst/>
              <a:rect l="l" t="t" r="r" b="b"/>
              <a:pathLst>
                <a:path w="1247" h="1648" extrusionOk="0">
                  <a:moveTo>
                    <a:pt x="668" y="0"/>
                  </a:moveTo>
                  <a:cubicBezTo>
                    <a:pt x="367" y="0"/>
                    <a:pt x="94" y="330"/>
                    <a:pt x="47" y="763"/>
                  </a:cubicBezTo>
                  <a:cubicBezTo>
                    <a:pt x="1" y="1216"/>
                    <a:pt x="219" y="1613"/>
                    <a:pt x="536" y="1645"/>
                  </a:cubicBezTo>
                  <a:cubicBezTo>
                    <a:pt x="551" y="1647"/>
                    <a:pt x="565" y="1647"/>
                    <a:pt x="580" y="1647"/>
                  </a:cubicBezTo>
                  <a:cubicBezTo>
                    <a:pt x="880" y="1647"/>
                    <a:pt x="1150" y="1321"/>
                    <a:pt x="1197" y="888"/>
                  </a:cubicBezTo>
                  <a:cubicBezTo>
                    <a:pt x="1247" y="432"/>
                    <a:pt x="1028" y="38"/>
                    <a:pt x="711" y="2"/>
                  </a:cubicBezTo>
                  <a:cubicBezTo>
                    <a:pt x="697" y="1"/>
                    <a:pt x="682"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1673" name="Google Shape;1673;p33"/>
            <p:cNvSpPr/>
            <p:nvPr/>
          </p:nvSpPr>
          <p:spPr>
            <a:xfrm>
              <a:off x="4079265" y="3965009"/>
              <a:ext cx="79903" cy="105513"/>
            </a:xfrm>
            <a:custGeom>
              <a:avLst/>
              <a:gdLst/>
              <a:ahLst/>
              <a:cxnLst/>
              <a:rect l="l" t="t" r="r" b="b"/>
              <a:pathLst>
                <a:path w="1248" h="1648" extrusionOk="0">
                  <a:moveTo>
                    <a:pt x="668" y="1"/>
                  </a:moveTo>
                  <a:cubicBezTo>
                    <a:pt x="367" y="1"/>
                    <a:pt x="94" y="328"/>
                    <a:pt x="46" y="763"/>
                  </a:cubicBezTo>
                  <a:cubicBezTo>
                    <a:pt x="0" y="1216"/>
                    <a:pt x="219" y="1610"/>
                    <a:pt x="536" y="1646"/>
                  </a:cubicBezTo>
                  <a:cubicBezTo>
                    <a:pt x="550" y="1647"/>
                    <a:pt x="565" y="1648"/>
                    <a:pt x="579" y="1648"/>
                  </a:cubicBezTo>
                  <a:cubicBezTo>
                    <a:pt x="880" y="1648"/>
                    <a:pt x="1150" y="1318"/>
                    <a:pt x="1197" y="885"/>
                  </a:cubicBezTo>
                  <a:cubicBezTo>
                    <a:pt x="1247" y="432"/>
                    <a:pt x="1029" y="35"/>
                    <a:pt x="711" y="3"/>
                  </a:cubicBezTo>
                  <a:cubicBezTo>
                    <a:pt x="697" y="1"/>
                    <a:pt x="682"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1674" name="Google Shape;1674;p33"/>
            <p:cNvSpPr/>
            <p:nvPr/>
          </p:nvSpPr>
          <p:spPr>
            <a:xfrm>
              <a:off x="4109741" y="4101894"/>
              <a:ext cx="167105" cy="158718"/>
            </a:xfrm>
            <a:custGeom>
              <a:avLst/>
              <a:gdLst/>
              <a:ahLst/>
              <a:cxnLst/>
              <a:rect l="l" t="t" r="r" b="b"/>
              <a:pathLst>
                <a:path w="2610" h="2479" extrusionOk="0">
                  <a:moveTo>
                    <a:pt x="1305" y="0"/>
                  </a:moveTo>
                  <a:cubicBezTo>
                    <a:pt x="679" y="0"/>
                    <a:pt x="141" y="472"/>
                    <a:pt x="73" y="1108"/>
                  </a:cubicBezTo>
                  <a:cubicBezTo>
                    <a:pt x="0" y="1786"/>
                    <a:pt x="493" y="2398"/>
                    <a:pt x="1171" y="2471"/>
                  </a:cubicBezTo>
                  <a:cubicBezTo>
                    <a:pt x="1218" y="2476"/>
                    <a:pt x="1264" y="2479"/>
                    <a:pt x="1310" y="2479"/>
                  </a:cubicBezTo>
                  <a:cubicBezTo>
                    <a:pt x="1933" y="2479"/>
                    <a:pt x="2469" y="2008"/>
                    <a:pt x="2537" y="1373"/>
                  </a:cubicBezTo>
                  <a:cubicBezTo>
                    <a:pt x="2609" y="692"/>
                    <a:pt x="2116" y="83"/>
                    <a:pt x="1439" y="8"/>
                  </a:cubicBezTo>
                  <a:cubicBezTo>
                    <a:pt x="1394" y="3"/>
                    <a:pt x="1349" y="0"/>
                    <a:pt x="1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1675" name="Google Shape;1675;p33"/>
            <p:cNvSpPr/>
            <p:nvPr/>
          </p:nvSpPr>
          <p:spPr>
            <a:xfrm>
              <a:off x="3596326" y="3942857"/>
              <a:ext cx="167105" cy="158718"/>
            </a:xfrm>
            <a:custGeom>
              <a:avLst/>
              <a:gdLst/>
              <a:ahLst/>
              <a:cxnLst/>
              <a:rect l="l" t="t" r="r" b="b"/>
              <a:pathLst>
                <a:path w="2610" h="2479" extrusionOk="0">
                  <a:moveTo>
                    <a:pt x="1306" y="1"/>
                  </a:moveTo>
                  <a:cubicBezTo>
                    <a:pt x="680" y="1"/>
                    <a:pt x="141" y="473"/>
                    <a:pt x="73" y="1109"/>
                  </a:cubicBezTo>
                  <a:cubicBezTo>
                    <a:pt x="1" y="1787"/>
                    <a:pt x="493" y="2399"/>
                    <a:pt x="1171" y="2472"/>
                  </a:cubicBezTo>
                  <a:cubicBezTo>
                    <a:pt x="1216" y="2477"/>
                    <a:pt x="1261" y="2479"/>
                    <a:pt x="1305" y="2479"/>
                  </a:cubicBezTo>
                  <a:cubicBezTo>
                    <a:pt x="1930" y="2479"/>
                    <a:pt x="2469" y="2010"/>
                    <a:pt x="2536" y="1373"/>
                  </a:cubicBezTo>
                  <a:cubicBezTo>
                    <a:pt x="2609" y="692"/>
                    <a:pt x="2117" y="81"/>
                    <a:pt x="1439" y="8"/>
                  </a:cubicBezTo>
                  <a:cubicBezTo>
                    <a:pt x="1394" y="3"/>
                    <a:pt x="1350" y="1"/>
                    <a:pt x="1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1676" name="Google Shape;1676;p33"/>
            <p:cNvSpPr/>
            <p:nvPr/>
          </p:nvSpPr>
          <p:spPr>
            <a:xfrm>
              <a:off x="3441770" y="4173026"/>
              <a:ext cx="105513" cy="408287"/>
            </a:xfrm>
            <a:custGeom>
              <a:avLst/>
              <a:gdLst/>
              <a:ahLst/>
              <a:cxnLst/>
              <a:rect l="l" t="t" r="r" b="b"/>
              <a:pathLst>
                <a:path w="1648" h="6377" extrusionOk="0">
                  <a:moveTo>
                    <a:pt x="1171" y="1"/>
                  </a:moveTo>
                  <a:cubicBezTo>
                    <a:pt x="1039" y="1"/>
                    <a:pt x="916" y="70"/>
                    <a:pt x="867" y="235"/>
                  </a:cubicBezTo>
                  <a:cubicBezTo>
                    <a:pt x="278" y="2111"/>
                    <a:pt x="1" y="4011"/>
                    <a:pt x="43" y="5976"/>
                  </a:cubicBezTo>
                  <a:cubicBezTo>
                    <a:pt x="47" y="6234"/>
                    <a:pt x="268" y="6376"/>
                    <a:pt x="466" y="6376"/>
                  </a:cubicBezTo>
                  <a:cubicBezTo>
                    <a:pt x="635" y="6376"/>
                    <a:pt x="788" y="6273"/>
                    <a:pt x="781" y="6055"/>
                  </a:cubicBezTo>
                  <a:cubicBezTo>
                    <a:pt x="741" y="4161"/>
                    <a:pt x="989" y="2319"/>
                    <a:pt x="1558" y="507"/>
                  </a:cubicBezTo>
                  <a:cubicBezTo>
                    <a:pt x="1647" y="219"/>
                    <a:pt x="1399" y="1"/>
                    <a:pt x="117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1677" name="Google Shape;1677;p33"/>
            <p:cNvSpPr/>
            <p:nvPr/>
          </p:nvSpPr>
          <p:spPr>
            <a:xfrm>
              <a:off x="3453615" y="4615757"/>
              <a:ext cx="64217" cy="47635"/>
            </a:xfrm>
            <a:custGeom>
              <a:avLst/>
              <a:gdLst/>
              <a:ahLst/>
              <a:cxnLst/>
              <a:rect l="l" t="t" r="r" b="b"/>
              <a:pathLst>
                <a:path w="1003" h="744" extrusionOk="0">
                  <a:moveTo>
                    <a:pt x="493" y="0"/>
                  </a:moveTo>
                  <a:cubicBezTo>
                    <a:pt x="60" y="0"/>
                    <a:pt x="0" y="692"/>
                    <a:pt x="460" y="741"/>
                  </a:cubicBezTo>
                  <a:cubicBezTo>
                    <a:pt x="477" y="744"/>
                    <a:pt x="493" y="744"/>
                    <a:pt x="507" y="744"/>
                  </a:cubicBezTo>
                  <a:cubicBezTo>
                    <a:pt x="943" y="744"/>
                    <a:pt x="1003" y="53"/>
                    <a:pt x="539" y="4"/>
                  </a:cubicBezTo>
                  <a:cubicBezTo>
                    <a:pt x="527" y="0"/>
                    <a:pt x="510" y="0"/>
                    <a:pt x="493"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3218"/>
        <p:cNvGrpSpPr/>
        <p:nvPr/>
      </p:nvGrpSpPr>
      <p:grpSpPr>
        <a:xfrm>
          <a:off x="0" y="0"/>
          <a:ext cx="0" cy="0"/>
          <a:chOff x="0" y="0"/>
          <a:chExt cx="0" cy="0"/>
        </a:xfrm>
      </p:grpSpPr>
      <p:grpSp>
        <p:nvGrpSpPr>
          <p:cNvPr id="3219" name="Google Shape;3219;p48"/>
          <p:cNvGrpSpPr/>
          <p:nvPr/>
        </p:nvGrpSpPr>
        <p:grpSpPr>
          <a:xfrm>
            <a:off x="5049084" y="1531700"/>
            <a:ext cx="3775500" cy="3105900"/>
            <a:chOff x="5049084" y="1531700"/>
            <a:chExt cx="3775500" cy="3105900"/>
          </a:xfrm>
        </p:grpSpPr>
        <p:sp>
          <p:nvSpPr>
            <p:cNvPr id="3220" name="Google Shape;3220;p48"/>
            <p:cNvSpPr/>
            <p:nvPr/>
          </p:nvSpPr>
          <p:spPr>
            <a:xfrm rot="820672">
              <a:off x="5284989" y="1888404"/>
              <a:ext cx="3303691" cy="2392492"/>
            </a:xfrm>
            <a:prstGeom prst="frame">
              <a:avLst>
                <a:gd name="adj1" fmla="val 12500"/>
              </a:avLst>
            </a:prstGeom>
            <a:solidFill>
              <a:schemeClr val="dk2"/>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21" name="Google Shape;3221;p48"/>
            <p:cNvGrpSpPr/>
            <p:nvPr/>
          </p:nvGrpSpPr>
          <p:grpSpPr>
            <a:xfrm rot="7013662" flipH="1">
              <a:off x="7259552" y="4068822"/>
              <a:ext cx="213846" cy="346950"/>
              <a:chOff x="5532704" y="1843554"/>
              <a:chExt cx="245389" cy="398127"/>
            </a:xfrm>
          </p:grpSpPr>
          <p:sp>
            <p:nvSpPr>
              <p:cNvPr id="3222" name="Google Shape;3222;p48"/>
              <p:cNvSpPr/>
              <p:nvPr/>
            </p:nvSpPr>
            <p:spPr>
              <a:xfrm rot="6234685">
                <a:off x="5470270" y="1962070"/>
                <a:ext cx="370258" cy="161096"/>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3" name="Google Shape;3223;p48"/>
              <p:cNvSpPr/>
              <p:nvPr/>
            </p:nvSpPr>
            <p:spPr>
              <a:xfrm rot="6234685">
                <a:off x="5506818" y="1976966"/>
                <a:ext cx="320797" cy="136555"/>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4" name="Google Shape;3224;p48"/>
              <p:cNvSpPr/>
              <p:nvPr/>
            </p:nvSpPr>
            <p:spPr>
              <a:xfrm rot="6234685">
                <a:off x="5602293" y="2016417"/>
                <a:ext cx="52256" cy="37422"/>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5" name="Google Shape;3225;p48"/>
              <p:cNvSpPr/>
              <p:nvPr/>
            </p:nvSpPr>
            <p:spPr>
              <a:xfrm rot="6234685">
                <a:off x="5629119" y="2089644"/>
                <a:ext cx="52392" cy="37464"/>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6" name="Google Shape;3226;p48"/>
              <p:cNvSpPr/>
              <p:nvPr/>
            </p:nvSpPr>
            <p:spPr>
              <a:xfrm rot="6234685">
                <a:off x="5658914" y="1971891"/>
                <a:ext cx="52256" cy="37464"/>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7" name="Google Shape;3227;p48"/>
              <p:cNvSpPr/>
              <p:nvPr/>
            </p:nvSpPr>
            <p:spPr>
              <a:xfrm rot="6234685">
                <a:off x="5708660" y="1928090"/>
                <a:ext cx="52301" cy="37633"/>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8" name="Google Shape;3228;p48"/>
              <p:cNvSpPr/>
              <p:nvPr/>
            </p:nvSpPr>
            <p:spPr>
              <a:xfrm rot="6234685">
                <a:off x="5681288" y="2036362"/>
                <a:ext cx="52256" cy="37590"/>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9" name="Google Shape;3229;p48"/>
              <p:cNvSpPr/>
              <p:nvPr/>
            </p:nvSpPr>
            <p:spPr>
              <a:xfrm rot="6234685">
                <a:off x="5653061" y="2147659"/>
                <a:ext cx="52301" cy="37506"/>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0" name="Google Shape;3230;p48"/>
              <p:cNvSpPr/>
              <p:nvPr/>
            </p:nvSpPr>
            <p:spPr>
              <a:xfrm rot="6234685">
                <a:off x="5650673" y="1960480"/>
                <a:ext cx="100861" cy="6907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1" name="Google Shape;3231;p48"/>
              <p:cNvSpPr/>
              <p:nvPr/>
            </p:nvSpPr>
            <p:spPr>
              <a:xfrm rot="6234685">
                <a:off x="5684193" y="1976712"/>
                <a:ext cx="15826" cy="24541"/>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2" name="Google Shape;3232;p48"/>
              <p:cNvSpPr/>
              <p:nvPr/>
            </p:nvSpPr>
            <p:spPr>
              <a:xfrm rot="6234685">
                <a:off x="5719918" y="1941049"/>
                <a:ext cx="14518" cy="25215"/>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3" name="Google Shape;3233;p48"/>
              <p:cNvSpPr/>
              <p:nvPr/>
            </p:nvSpPr>
            <p:spPr>
              <a:xfrm rot="6234685">
                <a:off x="5695963" y="2041989"/>
                <a:ext cx="19433" cy="19532"/>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34" name="Google Shape;3234;p48"/>
            <p:cNvGrpSpPr/>
            <p:nvPr/>
          </p:nvGrpSpPr>
          <p:grpSpPr>
            <a:xfrm rot="7013662" flipH="1">
              <a:off x="6829761" y="3982509"/>
              <a:ext cx="213801" cy="346903"/>
              <a:chOff x="5397982" y="2328265"/>
              <a:chExt cx="245338" cy="398074"/>
            </a:xfrm>
          </p:grpSpPr>
          <p:sp>
            <p:nvSpPr>
              <p:cNvPr id="3235" name="Google Shape;3235;p48"/>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6" name="Google Shape;3236;p48"/>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7" name="Google Shape;3237;p48"/>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8" name="Google Shape;3238;p48"/>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9" name="Google Shape;3239;p48"/>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0" name="Google Shape;3240;p48"/>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1" name="Google Shape;3241;p48"/>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2" name="Google Shape;3242;p48"/>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3" name="Google Shape;3243;p48"/>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4" name="Google Shape;3244;p48"/>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5" name="Google Shape;3245;p48"/>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6" name="Google Shape;3246;p48"/>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47" name="Google Shape;3247;p48"/>
            <p:cNvGrpSpPr/>
            <p:nvPr/>
          </p:nvGrpSpPr>
          <p:grpSpPr>
            <a:xfrm rot="7013662" flipH="1">
              <a:off x="6396962" y="3869927"/>
              <a:ext cx="213846" cy="346950"/>
              <a:chOff x="5288507" y="2829566"/>
              <a:chExt cx="245389" cy="398127"/>
            </a:xfrm>
          </p:grpSpPr>
          <p:sp>
            <p:nvSpPr>
              <p:cNvPr id="3248" name="Google Shape;3248;p48"/>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9" name="Google Shape;3249;p48"/>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0" name="Google Shape;3250;p48"/>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1" name="Google Shape;3251;p48"/>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2" name="Google Shape;3252;p48"/>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3" name="Google Shape;3253;p48"/>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4" name="Google Shape;3254;p48"/>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5" name="Google Shape;3255;p48"/>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6" name="Google Shape;3256;p48"/>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7" name="Google Shape;3257;p48"/>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8" name="Google Shape;3258;p48"/>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9" name="Google Shape;3259;p48"/>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60" name="Google Shape;3260;p48"/>
            <p:cNvGrpSpPr/>
            <p:nvPr/>
          </p:nvGrpSpPr>
          <p:grpSpPr>
            <a:xfrm rot="7013662" flipH="1">
              <a:off x="5937932" y="3757538"/>
              <a:ext cx="213801" cy="346903"/>
              <a:chOff x="5397982" y="2328265"/>
              <a:chExt cx="245338" cy="398074"/>
            </a:xfrm>
          </p:grpSpPr>
          <p:sp>
            <p:nvSpPr>
              <p:cNvPr id="3261" name="Google Shape;3261;p48"/>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2" name="Google Shape;3262;p48"/>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3" name="Google Shape;3263;p48"/>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4" name="Google Shape;3264;p48"/>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5" name="Google Shape;3265;p48"/>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6" name="Google Shape;3266;p48"/>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7" name="Google Shape;3267;p48"/>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8" name="Google Shape;3268;p48"/>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9" name="Google Shape;3269;p48"/>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0" name="Google Shape;3270;p48"/>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1" name="Google Shape;3271;p48"/>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2" name="Google Shape;3272;p48"/>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73" name="Google Shape;3273;p48"/>
            <p:cNvGrpSpPr/>
            <p:nvPr/>
          </p:nvGrpSpPr>
          <p:grpSpPr>
            <a:xfrm rot="7013662" flipH="1">
              <a:off x="5495037" y="3652176"/>
              <a:ext cx="213846" cy="346950"/>
              <a:chOff x="5288507" y="2829566"/>
              <a:chExt cx="245389" cy="398127"/>
            </a:xfrm>
          </p:grpSpPr>
          <p:sp>
            <p:nvSpPr>
              <p:cNvPr id="3274" name="Google Shape;3274;p48"/>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5" name="Google Shape;3275;p48"/>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6" name="Google Shape;3276;p48"/>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7" name="Google Shape;3277;p48"/>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8" name="Google Shape;3278;p48"/>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9" name="Google Shape;3279;p48"/>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0" name="Google Shape;3280;p48"/>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1" name="Google Shape;3281;p48"/>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2" name="Google Shape;3282;p48"/>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3" name="Google Shape;3283;p48"/>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4" name="Google Shape;3284;p48"/>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5" name="Google Shape;3285;p48"/>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86" name="Google Shape;3286;p48"/>
            <p:cNvGrpSpPr/>
            <p:nvPr/>
          </p:nvGrpSpPr>
          <p:grpSpPr>
            <a:xfrm rot="7013662" flipH="1">
              <a:off x="7665677" y="4173383"/>
              <a:ext cx="213801" cy="346903"/>
              <a:chOff x="5397982" y="2328265"/>
              <a:chExt cx="245338" cy="398074"/>
            </a:xfrm>
          </p:grpSpPr>
          <p:sp>
            <p:nvSpPr>
              <p:cNvPr id="3287" name="Google Shape;3287;p48"/>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8" name="Google Shape;3288;p48"/>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9" name="Google Shape;3289;p48"/>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0" name="Google Shape;3290;p48"/>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1" name="Google Shape;3291;p48"/>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2" name="Google Shape;3292;p48"/>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3" name="Google Shape;3293;p48"/>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4" name="Google Shape;3294;p48"/>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5" name="Google Shape;3295;p48"/>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6" name="Google Shape;3296;p48"/>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7" name="Google Shape;3297;p48"/>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8" name="Google Shape;3298;p48"/>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99" name="Google Shape;3299;p48"/>
            <p:cNvGrpSpPr/>
            <p:nvPr/>
          </p:nvGrpSpPr>
          <p:grpSpPr>
            <a:xfrm>
              <a:off x="5598136" y="1629277"/>
              <a:ext cx="222863" cy="361579"/>
              <a:chOff x="5532704" y="1843554"/>
              <a:chExt cx="245389" cy="398127"/>
            </a:xfrm>
          </p:grpSpPr>
          <p:sp>
            <p:nvSpPr>
              <p:cNvPr id="3300" name="Google Shape;3300;p48"/>
              <p:cNvSpPr/>
              <p:nvPr/>
            </p:nvSpPr>
            <p:spPr>
              <a:xfrm rot="6234685">
                <a:off x="5470270" y="1962070"/>
                <a:ext cx="370258" cy="161096"/>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1" name="Google Shape;3301;p48"/>
              <p:cNvSpPr/>
              <p:nvPr/>
            </p:nvSpPr>
            <p:spPr>
              <a:xfrm rot="6234685">
                <a:off x="5506818" y="1976966"/>
                <a:ext cx="320797" cy="136555"/>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2" name="Google Shape;3302;p48"/>
              <p:cNvSpPr/>
              <p:nvPr/>
            </p:nvSpPr>
            <p:spPr>
              <a:xfrm rot="6234685">
                <a:off x="5602293" y="2016417"/>
                <a:ext cx="52256" cy="37422"/>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3" name="Google Shape;3303;p48"/>
              <p:cNvSpPr/>
              <p:nvPr/>
            </p:nvSpPr>
            <p:spPr>
              <a:xfrm rot="6234685">
                <a:off x="5629119" y="2089644"/>
                <a:ext cx="52392" cy="37464"/>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4" name="Google Shape;3304;p48"/>
              <p:cNvSpPr/>
              <p:nvPr/>
            </p:nvSpPr>
            <p:spPr>
              <a:xfrm rot="6234685">
                <a:off x="5658914" y="1971891"/>
                <a:ext cx="52256" cy="37464"/>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5" name="Google Shape;3305;p48"/>
              <p:cNvSpPr/>
              <p:nvPr/>
            </p:nvSpPr>
            <p:spPr>
              <a:xfrm rot="6234685">
                <a:off x="5708660" y="1928090"/>
                <a:ext cx="52301" cy="37633"/>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6" name="Google Shape;3306;p48"/>
              <p:cNvSpPr/>
              <p:nvPr/>
            </p:nvSpPr>
            <p:spPr>
              <a:xfrm rot="6234685">
                <a:off x="5681288" y="2036362"/>
                <a:ext cx="52256" cy="37590"/>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7" name="Google Shape;3307;p48"/>
              <p:cNvSpPr/>
              <p:nvPr/>
            </p:nvSpPr>
            <p:spPr>
              <a:xfrm rot="6234685">
                <a:off x="5653061" y="2147659"/>
                <a:ext cx="52301" cy="37506"/>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8" name="Google Shape;3308;p48"/>
              <p:cNvSpPr/>
              <p:nvPr/>
            </p:nvSpPr>
            <p:spPr>
              <a:xfrm rot="6234685">
                <a:off x="5650673" y="1960480"/>
                <a:ext cx="100861" cy="6907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9" name="Google Shape;3309;p48"/>
              <p:cNvSpPr/>
              <p:nvPr/>
            </p:nvSpPr>
            <p:spPr>
              <a:xfrm rot="6234685">
                <a:off x="5684193" y="1976712"/>
                <a:ext cx="15826" cy="24541"/>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0" name="Google Shape;3310;p48"/>
              <p:cNvSpPr/>
              <p:nvPr/>
            </p:nvSpPr>
            <p:spPr>
              <a:xfrm rot="6234685">
                <a:off x="5719918" y="1941049"/>
                <a:ext cx="14518" cy="25215"/>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1" name="Google Shape;3311;p48"/>
              <p:cNvSpPr/>
              <p:nvPr/>
            </p:nvSpPr>
            <p:spPr>
              <a:xfrm rot="6234685">
                <a:off x="5695963" y="2041989"/>
                <a:ext cx="19433" cy="19532"/>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12" name="Google Shape;3312;p48"/>
            <p:cNvGrpSpPr/>
            <p:nvPr/>
          </p:nvGrpSpPr>
          <p:grpSpPr>
            <a:xfrm>
              <a:off x="5475782" y="2069491"/>
              <a:ext cx="222816" cy="361530"/>
              <a:chOff x="5397982" y="2328265"/>
              <a:chExt cx="245338" cy="398074"/>
            </a:xfrm>
          </p:grpSpPr>
          <p:sp>
            <p:nvSpPr>
              <p:cNvPr id="3313" name="Google Shape;3313;p48"/>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4" name="Google Shape;3314;p48"/>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5" name="Google Shape;3315;p48"/>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6" name="Google Shape;3316;p48"/>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7" name="Google Shape;3317;p48"/>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8" name="Google Shape;3318;p48"/>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9" name="Google Shape;3319;p48"/>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0" name="Google Shape;3320;p48"/>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1" name="Google Shape;3321;p48"/>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2" name="Google Shape;3322;p48"/>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3" name="Google Shape;3323;p48"/>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4" name="Google Shape;3324;p48"/>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25" name="Google Shape;3325;p48"/>
            <p:cNvGrpSpPr/>
            <p:nvPr/>
          </p:nvGrpSpPr>
          <p:grpSpPr>
            <a:xfrm>
              <a:off x="5376356" y="2524772"/>
              <a:ext cx="222863" cy="361579"/>
              <a:chOff x="5288507" y="2829566"/>
              <a:chExt cx="245389" cy="398127"/>
            </a:xfrm>
          </p:grpSpPr>
          <p:sp>
            <p:nvSpPr>
              <p:cNvPr id="3326" name="Google Shape;3326;p48"/>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7" name="Google Shape;3327;p48"/>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8" name="Google Shape;3328;p48"/>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9" name="Google Shape;3329;p48"/>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0" name="Google Shape;3330;p48"/>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1" name="Google Shape;3331;p48"/>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2" name="Google Shape;3332;p48"/>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3" name="Google Shape;3333;p48"/>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4" name="Google Shape;3334;p48"/>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5" name="Google Shape;3335;p48"/>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6" name="Google Shape;3336;p48"/>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7" name="Google Shape;3337;p48"/>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38" name="Google Shape;3338;p48"/>
            <p:cNvGrpSpPr/>
            <p:nvPr/>
          </p:nvGrpSpPr>
          <p:grpSpPr>
            <a:xfrm>
              <a:off x="5264402" y="3004486"/>
              <a:ext cx="222816" cy="361530"/>
              <a:chOff x="5397982" y="2328265"/>
              <a:chExt cx="245338" cy="398074"/>
            </a:xfrm>
          </p:grpSpPr>
          <p:sp>
            <p:nvSpPr>
              <p:cNvPr id="3339" name="Google Shape;3339;p48"/>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0" name="Google Shape;3340;p48"/>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1" name="Google Shape;3341;p48"/>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2" name="Google Shape;3342;p48"/>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3" name="Google Shape;3343;p48"/>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4" name="Google Shape;3344;p48"/>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5" name="Google Shape;3345;p48"/>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6" name="Google Shape;3346;p48"/>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7" name="Google Shape;3347;p48"/>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8" name="Google Shape;3348;p48"/>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9" name="Google Shape;3349;p48"/>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0" name="Google Shape;3350;p48"/>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51" name="Google Shape;3351;p48"/>
            <p:cNvGrpSpPr/>
            <p:nvPr/>
          </p:nvGrpSpPr>
          <p:grpSpPr>
            <a:xfrm>
              <a:off x="5153506" y="3465747"/>
              <a:ext cx="222863" cy="361579"/>
              <a:chOff x="5288507" y="2829566"/>
              <a:chExt cx="245389" cy="398127"/>
            </a:xfrm>
          </p:grpSpPr>
          <p:sp>
            <p:nvSpPr>
              <p:cNvPr id="3352" name="Google Shape;3352;p48"/>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3" name="Google Shape;3353;p48"/>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4" name="Google Shape;3354;p48"/>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5" name="Google Shape;3355;p48"/>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6" name="Google Shape;3356;p48"/>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7" name="Google Shape;3357;p48"/>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8" name="Google Shape;3358;p48"/>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9" name="Google Shape;3359;p48"/>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0" name="Google Shape;3360;p48"/>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1" name="Google Shape;3361;p48"/>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2" name="Google Shape;3362;p48"/>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3" name="Google Shape;3363;p48"/>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64" name="Google Shape;3364;p48"/>
            <p:cNvGrpSpPr/>
            <p:nvPr/>
          </p:nvGrpSpPr>
          <p:grpSpPr>
            <a:xfrm rot="1611000" flipH="1">
              <a:off x="8500640" y="2360261"/>
              <a:ext cx="222866" cy="361584"/>
              <a:chOff x="5532704" y="1843554"/>
              <a:chExt cx="245389" cy="398127"/>
            </a:xfrm>
          </p:grpSpPr>
          <p:sp>
            <p:nvSpPr>
              <p:cNvPr id="3365" name="Google Shape;3365;p48"/>
              <p:cNvSpPr/>
              <p:nvPr/>
            </p:nvSpPr>
            <p:spPr>
              <a:xfrm rot="6234685">
                <a:off x="5470270" y="1962070"/>
                <a:ext cx="370258" cy="161096"/>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6" name="Google Shape;3366;p48"/>
              <p:cNvSpPr/>
              <p:nvPr/>
            </p:nvSpPr>
            <p:spPr>
              <a:xfrm rot="6234685">
                <a:off x="5506818" y="1976966"/>
                <a:ext cx="320797" cy="136555"/>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7" name="Google Shape;3367;p48"/>
              <p:cNvSpPr/>
              <p:nvPr/>
            </p:nvSpPr>
            <p:spPr>
              <a:xfrm rot="6234685">
                <a:off x="5602293" y="2016417"/>
                <a:ext cx="52256" cy="37422"/>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8" name="Google Shape;3368;p48"/>
              <p:cNvSpPr/>
              <p:nvPr/>
            </p:nvSpPr>
            <p:spPr>
              <a:xfrm rot="6234685">
                <a:off x="5629119" y="2089644"/>
                <a:ext cx="52392" cy="37464"/>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9" name="Google Shape;3369;p48"/>
              <p:cNvSpPr/>
              <p:nvPr/>
            </p:nvSpPr>
            <p:spPr>
              <a:xfrm rot="6234685">
                <a:off x="5658914" y="1971891"/>
                <a:ext cx="52256" cy="37464"/>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0" name="Google Shape;3370;p48"/>
              <p:cNvSpPr/>
              <p:nvPr/>
            </p:nvSpPr>
            <p:spPr>
              <a:xfrm rot="6234685">
                <a:off x="5708660" y="1928090"/>
                <a:ext cx="52301" cy="37633"/>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1" name="Google Shape;3371;p48"/>
              <p:cNvSpPr/>
              <p:nvPr/>
            </p:nvSpPr>
            <p:spPr>
              <a:xfrm rot="6234685">
                <a:off x="5681288" y="2036362"/>
                <a:ext cx="52256" cy="37590"/>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2" name="Google Shape;3372;p48"/>
              <p:cNvSpPr/>
              <p:nvPr/>
            </p:nvSpPr>
            <p:spPr>
              <a:xfrm rot="6234685">
                <a:off x="5653061" y="2147659"/>
                <a:ext cx="52301" cy="37506"/>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3" name="Google Shape;3373;p48"/>
              <p:cNvSpPr/>
              <p:nvPr/>
            </p:nvSpPr>
            <p:spPr>
              <a:xfrm rot="6234685">
                <a:off x="5650673" y="1960480"/>
                <a:ext cx="100861" cy="6907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4" name="Google Shape;3374;p48"/>
              <p:cNvSpPr/>
              <p:nvPr/>
            </p:nvSpPr>
            <p:spPr>
              <a:xfrm rot="6234685">
                <a:off x="5684193" y="1976712"/>
                <a:ext cx="15826" cy="24541"/>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5" name="Google Shape;3375;p48"/>
              <p:cNvSpPr/>
              <p:nvPr/>
            </p:nvSpPr>
            <p:spPr>
              <a:xfrm rot="6234685">
                <a:off x="5719918" y="1941049"/>
                <a:ext cx="14518" cy="25215"/>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6" name="Google Shape;3376;p48"/>
              <p:cNvSpPr/>
              <p:nvPr/>
            </p:nvSpPr>
            <p:spPr>
              <a:xfrm rot="6234685">
                <a:off x="5695963" y="2041989"/>
                <a:ext cx="19433" cy="19532"/>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77" name="Google Shape;3377;p48"/>
            <p:cNvGrpSpPr/>
            <p:nvPr/>
          </p:nvGrpSpPr>
          <p:grpSpPr>
            <a:xfrm rot="1611000" flipH="1">
              <a:off x="8411032" y="2808298"/>
              <a:ext cx="222819" cy="361535"/>
              <a:chOff x="5397982" y="2328265"/>
              <a:chExt cx="245338" cy="398074"/>
            </a:xfrm>
          </p:grpSpPr>
          <p:sp>
            <p:nvSpPr>
              <p:cNvPr id="3378" name="Google Shape;3378;p48"/>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9" name="Google Shape;3379;p48"/>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0" name="Google Shape;3380;p48"/>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1" name="Google Shape;3381;p48"/>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2" name="Google Shape;3382;p48"/>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3" name="Google Shape;3383;p48"/>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4" name="Google Shape;3384;p48"/>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5" name="Google Shape;3385;p48"/>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6" name="Google Shape;3386;p48"/>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7" name="Google Shape;3387;p48"/>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8" name="Google Shape;3388;p48"/>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9" name="Google Shape;3389;p48"/>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90" name="Google Shape;3390;p48"/>
            <p:cNvGrpSpPr/>
            <p:nvPr/>
          </p:nvGrpSpPr>
          <p:grpSpPr>
            <a:xfrm rot="1611000" flipH="1">
              <a:off x="8294051" y="3259395"/>
              <a:ext cx="222866" cy="361584"/>
              <a:chOff x="5288507" y="2829566"/>
              <a:chExt cx="245389" cy="398127"/>
            </a:xfrm>
          </p:grpSpPr>
          <p:sp>
            <p:nvSpPr>
              <p:cNvPr id="3391" name="Google Shape;3391;p48"/>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2" name="Google Shape;3392;p48"/>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3" name="Google Shape;3393;p48"/>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4" name="Google Shape;3394;p48"/>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5" name="Google Shape;3395;p48"/>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6" name="Google Shape;3396;p48"/>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7" name="Google Shape;3397;p48"/>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8" name="Google Shape;3398;p48"/>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9" name="Google Shape;3399;p48"/>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0" name="Google Shape;3400;p48"/>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1" name="Google Shape;3401;p48"/>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2" name="Google Shape;3402;p48"/>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03" name="Google Shape;3403;p48"/>
            <p:cNvGrpSpPr/>
            <p:nvPr/>
          </p:nvGrpSpPr>
          <p:grpSpPr>
            <a:xfrm rot="1611000" flipH="1">
              <a:off x="8177217" y="3737937"/>
              <a:ext cx="222819" cy="361535"/>
              <a:chOff x="5397982" y="2328265"/>
              <a:chExt cx="245338" cy="398074"/>
            </a:xfrm>
          </p:grpSpPr>
          <p:sp>
            <p:nvSpPr>
              <p:cNvPr id="3404" name="Google Shape;3404;p48"/>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5" name="Google Shape;3405;p48"/>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6" name="Google Shape;3406;p48"/>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7" name="Google Shape;3407;p48"/>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8" name="Google Shape;3408;p48"/>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9" name="Google Shape;3409;p48"/>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0" name="Google Shape;3410;p48"/>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1" name="Google Shape;3411;p48"/>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2" name="Google Shape;3412;p48"/>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3" name="Google Shape;3413;p48"/>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4" name="Google Shape;3414;p48"/>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5" name="Google Shape;3415;p48"/>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16" name="Google Shape;3416;p48"/>
            <p:cNvGrpSpPr/>
            <p:nvPr/>
          </p:nvGrpSpPr>
          <p:grpSpPr>
            <a:xfrm rot="1611000" flipH="1">
              <a:off x="8067769" y="4199551"/>
              <a:ext cx="222866" cy="361584"/>
              <a:chOff x="5288507" y="2829566"/>
              <a:chExt cx="245389" cy="398127"/>
            </a:xfrm>
          </p:grpSpPr>
          <p:sp>
            <p:nvSpPr>
              <p:cNvPr id="3417" name="Google Shape;3417;p48"/>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8" name="Google Shape;3418;p48"/>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9" name="Google Shape;3419;p48"/>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0" name="Google Shape;3420;p48"/>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1" name="Google Shape;3421;p48"/>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2" name="Google Shape;3422;p48"/>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3" name="Google Shape;3423;p48"/>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4" name="Google Shape;3424;p48"/>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5" name="Google Shape;3425;p48"/>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6" name="Google Shape;3426;p48"/>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7" name="Google Shape;3427;p48"/>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8" name="Google Shape;3428;p48"/>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29" name="Google Shape;3429;p48"/>
            <p:cNvGrpSpPr/>
            <p:nvPr/>
          </p:nvGrpSpPr>
          <p:grpSpPr>
            <a:xfrm rot="7013662" flipH="1">
              <a:off x="7754815" y="2057897"/>
              <a:ext cx="213846" cy="346950"/>
              <a:chOff x="5532704" y="1843554"/>
              <a:chExt cx="245389" cy="398127"/>
            </a:xfrm>
          </p:grpSpPr>
          <p:sp>
            <p:nvSpPr>
              <p:cNvPr id="3430" name="Google Shape;3430;p48"/>
              <p:cNvSpPr/>
              <p:nvPr/>
            </p:nvSpPr>
            <p:spPr>
              <a:xfrm rot="6234685">
                <a:off x="5470270" y="1962070"/>
                <a:ext cx="370258" cy="161096"/>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1" name="Google Shape;3431;p48"/>
              <p:cNvSpPr/>
              <p:nvPr/>
            </p:nvSpPr>
            <p:spPr>
              <a:xfrm rot="6234685">
                <a:off x="5506818" y="1976966"/>
                <a:ext cx="320797" cy="136555"/>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2" name="Google Shape;3432;p48"/>
              <p:cNvSpPr/>
              <p:nvPr/>
            </p:nvSpPr>
            <p:spPr>
              <a:xfrm rot="6234685">
                <a:off x="5602293" y="2016417"/>
                <a:ext cx="52256" cy="37422"/>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3" name="Google Shape;3433;p48"/>
              <p:cNvSpPr/>
              <p:nvPr/>
            </p:nvSpPr>
            <p:spPr>
              <a:xfrm rot="6234685">
                <a:off x="5629119" y="2089644"/>
                <a:ext cx="52392" cy="37464"/>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4" name="Google Shape;3434;p48"/>
              <p:cNvSpPr/>
              <p:nvPr/>
            </p:nvSpPr>
            <p:spPr>
              <a:xfrm rot="6234685">
                <a:off x="5658914" y="1971891"/>
                <a:ext cx="52256" cy="37464"/>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5" name="Google Shape;3435;p48"/>
              <p:cNvSpPr/>
              <p:nvPr/>
            </p:nvSpPr>
            <p:spPr>
              <a:xfrm rot="6234685">
                <a:off x="5708660" y="1928090"/>
                <a:ext cx="52301" cy="37633"/>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6" name="Google Shape;3436;p48"/>
              <p:cNvSpPr/>
              <p:nvPr/>
            </p:nvSpPr>
            <p:spPr>
              <a:xfrm rot="6234685">
                <a:off x="5681288" y="2036362"/>
                <a:ext cx="52256" cy="37590"/>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7" name="Google Shape;3437;p48"/>
              <p:cNvSpPr/>
              <p:nvPr/>
            </p:nvSpPr>
            <p:spPr>
              <a:xfrm rot="6234685">
                <a:off x="5653061" y="2147659"/>
                <a:ext cx="52301" cy="37506"/>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8" name="Google Shape;3438;p48"/>
              <p:cNvSpPr/>
              <p:nvPr/>
            </p:nvSpPr>
            <p:spPr>
              <a:xfrm rot="6234685">
                <a:off x="5650673" y="1960480"/>
                <a:ext cx="100861" cy="6907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9" name="Google Shape;3439;p48"/>
              <p:cNvSpPr/>
              <p:nvPr/>
            </p:nvSpPr>
            <p:spPr>
              <a:xfrm rot="6234685">
                <a:off x="5684193" y="1976712"/>
                <a:ext cx="15826" cy="24541"/>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0" name="Google Shape;3440;p48"/>
              <p:cNvSpPr/>
              <p:nvPr/>
            </p:nvSpPr>
            <p:spPr>
              <a:xfrm rot="6234685">
                <a:off x="5719918" y="1941049"/>
                <a:ext cx="14518" cy="25215"/>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1" name="Google Shape;3441;p48"/>
              <p:cNvSpPr/>
              <p:nvPr/>
            </p:nvSpPr>
            <p:spPr>
              <a:xfrm rot="6234685">
                <a:off x="5695963" y="2041989"/>
                <a:ext cx="19433" cy="19532"/>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42" name="Google Shape;3442;p48"/>
            <p:cNvGrpSpPr/>
            <p:nvPr/>
          </p:nvGrpSpPr>
          <p:grpSpPr>
            <a:xfrm rot="7013662" flipH="1">
              <a:off x="7325024" y="1971584"/>
              <a:ext cx="213801" cy="346903"/>
              <a:chOff x="5397982" y="2328265"/>
              <a:chExt cx="245338" cy="398074"/>
            </a:xfrm>
          </p:grpSpPr>
          <p:sp>
            <p:nvSpPr>
              <p:cNvPr id="3443" name="Google Shape;3443;p48"/>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4" name="Google Shape;3444;p48"/>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5" name="Google Shape;3445;p48"/>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6" name="Google Shape;3446;p48"/>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7" name="Google Shape;3447;p48"/>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8" name="Google Shape;3448;p48"/>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9" name="Google Shape;3449;p48"/>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0" name="Google Shape;3450;p48"/>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1" name="Google Shape;3451;p48"/>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2" name="Google Shape;3452;p48"/>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3" name="Google Shape;3453;p48"/>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4" name="Google Shape;3454;p48"/>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55" name="Google Shape;3455;p48"/>
            <p:cNvGrpSpPr/>
            <p:nvPr/>
          </p:nvGrpSpPr>
          <p:grpSpPr>
            <a:xfrm rot="7013662" flipH="1">
              <a:off x="6892224" y="1859002"/>
              <a:ext cx="213846" cy="346950"/>
              <a:chOff x="5288507" y="2829566"/>
              <a:chExt cx="245389" cy="398127"/>
            </a:xfrm>
          </p:grpSpPr>
          <p:sp>
            <p:nvSpPr>
              <p:cNvPr id="3456" name="Google Shape;3456;p48"/>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7" name="Google Shape;3457;p48"/>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8" name="Google Shape;3458;p48"/>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9" name="Google Shape;3459;p48"/>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0" name="Google Shape;3460;p48"/>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1" name="Google Shape;3461;p48"/>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2" name="Google Shape;3462;p48"/>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3" name="Google Shape;3463;p48"/>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4" name="Google Shape;3464;p48"/>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5" name="Google Shape;3465;p48"/>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6" name="Google Shape;3466;p48"/>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7" name="Google Shape;3467;p48"/>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68" name="Google Shape;3468;p48"/>
            <p:cNvGrpSpPr/>
            <p:nvPr/>
          </p:nvGrpSpPr>
          <p:grpSpPr>
            <a:xfrm rot="7013662" flipH="1">
              <a:off x="6433194" y="1746613"/>
              <a:ext cx="213801" cy="346903"/>
              <a:chOff x="5397982" y="2328265"/>
              <a:chExt cx="245338" cy="398074"/>
            </a:xfrm>
          </p:grpSpPr>
          <p:sp>
            <p:nvSpPr>
              <p:cNvPr id="3469" name="Google Shape;3469;p48"/>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0" name="Google Shape;3470;p48"/>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1" name="Google Shape;3471;p48"/>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2" name="Google Shape;3472;p48"/>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3" name="Google Shape;3473;p48"/>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4" name="Google Shape;3474;p48"/>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5" name="Google Shape;3475;p48"/>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6" name="Google Shape;3476;p48"/>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7" name="Google Shape;3477;p48"/>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8" name="Google Shape;3478;p48"/>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9" name="Google Shape;3479;p48"/>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0" name="Google Shape;3480;p48"/>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81" name="Google Shape;3481;p48"/>
            <p:cNvGrpSpPr/>
            <p:nvPr/>
          </p:nvGrpSpPr>
          <p:grpSpPr>
            <a:xfrm rot="7013662" flipH="1">
              <a:off x="5990299" y="1641251"/>
              <a:ext cx="213846" cy="346950"/>
              <a:chOff x="5288507" y="2829566"/>
              <a:chExt cx="245389" cy="398127"/>
            </a:xfrm>
          </p:grpSpPr>
          <p:sp>
            <p:nvSpPr>
              <p:cNvPr id="3482" name="Google Shape;3482;p48"/>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3" name="Google Shape;3483;p48"/>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4" name="Google Shape;3484;p48"/>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5" name="Google Shape;3485;p48"/>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6" name="Google Shape;3486;p48"/>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7" name="Google Shape;3487;p48"/>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8" name="Google Shape;3488;p48"/>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9" name="Google Shape;3489;p48"/>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0" name="Google Shape;3490;p48"/>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1" name="Google Shape;3491;p48"/>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2" name="Google Shape;3492;p48"/>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3" name="Google Shape;3493;p48"/>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94" name="Google Shape;3494;p48"/>
            <p:cNvGrpSpPr/>
            <p:nvPr/>
          </p:nvGrpSpPr>
          <p:grpSpPr>
            <a:xfrm rot="7013662" flipH="1">
              <a:off x="8160939" y="2162458"/>
              <a:ext cx="213801" cy="346903"/>
              <a:chOff x="5397982" y="2328265"/>
              <a:chExt cx="245338" cy="398074"/>
            </a:xfrm>
          </p:grpSpPr>
          <p:sp>
            <p:nvSpPr>
              <p:cNvPr id="3495" name="Google Shape;3495;p48"/>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6" name="Google Shape;3496;p48"/>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7" name="Google Shape;3497;p48"/>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8" name="Google Shape;3498;p48"/>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9" name="Google Shape;3499;p48"/>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0" name="Google Shape;3500;p48"/>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1" name="Google Shape;3501;p48"/>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2" name="Google Shape;3502;p48"/>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3" name="Google Shape;3503;p48"/>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4" name="Google Shape;3504;p48"/>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5" name="Google Shape;3505;p48"/>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6" name="Google Shape;3506;p48"/>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512" name="Google Shape;3512;p48"/>
          <p:cNvSpPr/>
          <p:nvPr/>
        </p:nvSpPr>
        <p:spPr>
          <a:xfrm rot="820601">
            <a:off x="5678748" y="2265907"/>
            <a:ext cx="2516041" cy="1637586"/>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514" name="Google Shape;3514;p48"/>
          <p:cNvGrpSpPr/>
          <p:nvPr/>
        </p:nvGrpSpPr>
        <p:grpSpPr>
          <a:xfrm rot="825583">
            <a:off x="5651255" y="4102269"/>
            <a:ext cx="1917754" cy="265358"/>
            <a:chOff x="5889124" y="4026299"/>
            <a:chExt cx="1800075" cy="249075"/>
          </a:xfrm>
        </p:grpSpPr>
        <p:sp>
          <p:nvSpPr>
            <p:cNvPr id="3515" name="Google Shape;3515;p48"/>
            <p:cNvSpPr/>
            <p:nvPr/>
          </p:nvSpPr>
          <p:spPr>
            <a:xfrm rot="10800000">
              <a:off x="5889124" y="4026299"/>
              <a:ext cx="1800075" cy="249075"/>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516" name="Google Shape;3516;p48"/>
            <p:cNvGrpSpPr/>
            <p:nvPr/>
          </p:nvGrpSpPr>
          <p:grpSpPr>
            <a:xfrm rot="-5400000">
              <a:off x="6116695" y="4027378"/>
              <a:ext cx="57254" cy="137072"/>
              <a:chOff x="3197462" y="129838"/>
              <a:chExt cx="465478" cy="1040001"/>
            </a:xfrm>
          </p:grpSpPr>
          <p:sp>
            <p:nvSpPr>
              <p:cNvPr id="3517" name="Google Shape;3517;p48"/>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8" name="Google Shape;3518;p48"/>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9" name="Google Shape;3519;p48"/>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0" name="Google Shape;3520;p48"/>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1" name="Google Shape;3521;p48"/>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2" name="Google Shape;3522;p48"/>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23" name="Google Shape;3523;p48"/>
            <p:cNvGrpSpPr/>
            <p:nvPr/>
          </p:nvGrpSpPr>
          <p:grpSpPr>
            <a:xfrm rot="-5400000">
              <a:off x="6393433" y="4027378"/>
              <a:ext cx="57254" cy="137072"/>
              <a:chOff x="3197462" y="129838"/>
              <a:chExt cx="465478" cy="1040001"/>
            </a:xfrm>
          </p:grpSpPr>
          <p:sp>
            <p:nvSpPr>
              <p:cNvPr id="3524" name="Google Shape;3524;p48"/>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5" name="Google Shape;3525;p48"/>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6" name="Google Shape;3526;p48"/>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7" name="Google Shape;3527;p48"/>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8" name="Google Shape;3528;p48"/>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9" name="Google Shape;3529;p48"/>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30" name="Google Shape;3530;p48"/>
            <p:cNvGrpSpPr/>
            <p:nvPr/>
          </p:nvGrpSpPr>
          <p:grpSpPr>
            <a:xfrm rot="-5400000">
              <a:off x="6670171" y="4027378"/>
              <a:ext cx="57254" cy="137072"/>
              <a:chOff x="3197462" y="129838"/>
              <a:chExt cx="465478" cy="1040001"/>
            </a:xfrm>
          </p:grpSpPr>
          <p:sp>
            <p:nvSpPr>
              <p:cNvPr id="3531" name="Google Shape;3531;p48"/>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2" name="Google Shape;3532;p48"/>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3" name="Google Shape;3533;p48"/>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4" name="Google Shape;3534;p48"/>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5" name="Google Shape;3535;p48"/>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6" name="Google Shape;3536;p48"/>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37" name="Google Shape;3537;p48"/>
            <p:cNvGrpSpPr/>
            <p:nvPr/>
          </p:nvGrpSpPr>
          <p:grpSpPr>
            <a:xfrm rot="-5400000">
              <a:off x="6946909" y="4027378"/>
              <a:ext cx="57254" cy="137072"/>
              <a:chOff x="3197462" y="129838"/>
              <a:chExt cx="465478" cy="1040001"/>
            </a:xfrm>
          </p:grpSpPr>
          <p:sp>
            <p:nvSpPr>
              <p:cNvPr id="3538" name="Google Shape;3538;p48"/>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9" name="Google Shape;3539;p48"/>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0" name="Google Shape;3540;p48"/>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1" name="Google Shape;3541;p48"/>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2" name="Google Shape;3542;p48"/>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3" name="Google Shape;3543;p48"/>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44" name="Google Shape;3544;p48"/>
            <p:cNvGrpSpPr/>
            <p:nvPr/>
          </p:nvGrpSpPr>
          <p:grpSpPr>
            <a:xfrm rot="-5400000">
              <a:off x="7223647" y="4027378"/>
              <a:ext cx="57254" cy="137072"/>
              <a:chOff x="3197462" y="129838"/>
              <a:chExt cx="465478" cy="1040001"/>
            </a:xfrm>
          </p:grpSpPr>
          <p:sp>
            <p:nvSpPr>
              <p:cNvPr id="3545" name="Google Shape;3545;p48"/>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6" name="Google Shape;3546;p48"/>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7" name="Google Shape;3547;p48"/>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8" name="Google Shape;3548;p48"/>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9" name="Google Shape;3549;p48"/>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0" name="Google Shape;3550;p48"/>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51" name="Google Shape;3551;p48"/>
            <p:cNvGrpSpPr/>
            <p:nvPr/>
          </p:nvGrpSpPr>
          <p:grpSpPr>
            <a:xfrm rot="-5400000">
              <a:off x="7500384" y="4027378"/>
              <a:ext cx="57254" cy="137072"/>
              <a:chOff x="3197462" y="129838"/>
              <a:chExt cx="465478" cy="1040001"/>
            </a:xfrm>
          </p:grpSpPr>
          <p:sp>
            <p:nvSpPr>
              <p:cNvPr id="3552" name="Google Shape;3552;p48"/>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3" name="Google Shape;3553;p48"/>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4" name="Google Shape;3554;p48"/>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5" name="Google Shape;3555;p48"/>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6" name="Google Shape;3556;p48"/>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7" name="Google Shape;3557;p48"/>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58" name="Google Shape;3558;p48"/>
            <p:cNvGrpSpPr/>
            <p:nvPr/>
          </p:nvGrpSpPr>
          <p:grpSpPr>
            <a:xfrm rot="-5400000">
              <a:off x="6269480" y="4131553"/>
              <a:ext cx="57254" cy="137072"/>
              <a:chOff x="3197462" y="129838"/>
              <a:chExt cx="465478" cy="1040001"/>
            </a:xfrm>
          </p:grpSpPr>
          <p:sp>
            <p:nvSpPr>
              <p:cNvPr id="3559" name="Google Shape;3559;p48"/>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0" name="Google Shape;3560;p48"/>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1" name="Google Shape;3561;p48"/>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2" name="Google Shape;3562;p48"/>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3" name="Google Shape;3563;p48"/>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4" name="Google Shape;3564;p48"/>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65" name="Google Shape;3565;p48"/>
            <p:cNvGrpSpPr/>
            <p:nvPr/>
          </p:nvGrpSpPr>
          <p:grpSpPr>
            <a:xfrm rot="-5400000">
              <a:off x="6546218" y="4131553"/>
              <a:ext cx="57254" cy="137072"/>
              <a:chOff x="3197462" y="129838"/>
              <a:chExt cx="465478" cy="1040001"/>
            </a:xfrm>
          </p:grpSpPr>
          <p:sp>
            <p:nvSpPr>
              <p:cNvPr id="3566" name="Google Shape;3566;p48"/>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7" name="Google Shape;3567;p48"/>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8" name="Google Shape;3568;p48"/>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9" name="Google Shape;3569;p48"/>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0" name="Google Shape;3570;p48"/>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1" name="Google Shape;3571;p48"/>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72" name="Google Shape;3572;p48"/>
            <p:cNvGrpSpPr/>
            <p:nvPr/>
          </p:nvGrpSpPr>
          <p:grpSpPr>
            <a:xfrm rot="-5400000">
              <a:off x="6822956" y="4131553"/>
              <a:ext cx="57254" cy="137072"/>
              <a:chOff x="3197462" y="129838"/>
              <a:chExt cx="465478" cy="1040001"/>
            </a:xfrm>
          </p:grpSpPr>
          <p:sp>
            <p:nvSpPr>
              <p:cNvPr id="3573" name="Google Shape;3573;p48"/>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4" name="Google Shape;3574;p48"/>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5" name="Google Shape;3575;p48"/>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6" name="Google Shape;3576;p48"/>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7" name="Google Shape;3577;p48"/>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8" name="Google Shape;3578;p48"/>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79" name="Google Shape;3579;p48"/>
            <p:cNvGrpSpPr/>
            <p:nvPr/>
          </p:nvGrpSpPr>
          <p:grpSpPr>
            <a:xfrm rot="-5400000">
              <a:off x="7099693" y="4131553"/>
              <a:ext cx="57254" cy="137072"/>
              <a:chOff x="3197462" y="129838"/>
              <a:chExt cx="465478" cy="1040001"/>
            </a:xfrm>
          </p:grpSpPr>
          <p:sp>
            <p:nvSpPr>
              <p:cNvPr id="3580" name="Google Shape;3580;p48"/>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1" name="Google Shape;3581;p48"/>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2" name="Google Shape;3582;p48"/>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3" name="Google Shape;3583;p48"/>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4" name="Google Shape;3584;p48"/>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5" name="Google Shape;3585;p48"/>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86" name="Google Shape;3586;p48"/>
            <p:cNvGrpSpPr/>
            <p:nvPr/>
          </p:nvGrpSpPr>
          <p:grpSpPr>
            <a:xfrm rot="-5400000">
              <a:off x="7376431" y="4131553"/>
              <a:ext cx="57254" cy="137072"/>
              <a:chOff x="3197462" y="129838"/>
              <a:chExt cx="465478" cy="1040001"/>
            </a:xfrm>
          </p:grpSpPr>
          <p:sp>
            <p:nvSpPr>
              <p:cNvPr id="3587" name="Google Shape;3587;p48"/>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8" name="Google Shape;3588;p48"/>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9" name="Google Shape;3589;p48"/>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0" name="Google Shape;3590;p48"/>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1" name="Google Shape;3591;p48"/>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2" name="Google Shape;3592;p48"/>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593" name="Google Shape;3593;p48"/>
          <p:cNvSpPr/>
          <p:nvPr/>
        </p:nvSpPr>
        <p:spPr>
          <a:xfrm rot="8749714">
            <a:off x="5405185" y="1592468"/>
            <a:ext cx="632432" cy="214463"/>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4" name="Google Shape;3594;p48"/>
          <p:cNvSpPr/>
          <p:nvPr/>
        </p:nvSpPr>
        <p:spPr>
          <a:xfrm rot="-7188483">
            <a:off x="8361309" y="2303890"/>
            <a:ext cx="632436" cy="214464"/>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5" name="Google Shape;3595;p48"/>
          <p:cNvSpPr/>
          <p:nvPr/>
        </p:nvSpPr>
        <p:spPr>
          <a:xfrm rot="-5702818">
            <a:off x="1921128" y="1348774"/>
            <a:ext cx="2226834" cy="3357702"/>
          </a:xfrm>
          <a:prstGeom prst="wedgeEllipseCallout">
            <a:avLst>
              <a:gd name="adj1" fmla="val -17170"/>
              <a:gd name="adj2" fmla="val 54359"/>
            </a:avLst>
          </a:prstGeom>
          <a:solidFill>
            <a:srgbClr val="FFFFFF"/>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6" name="Google Shape;3596;p48"/>
          <p:cNvSpPr txBox="1">
            <a:spLocks noGrp="1"/>
          </p:cNvSpPr>
          <p:nvPr>
            <p:ph type="subTitle" idx="4294967295"/>
          </p:nvPr>
        </p:nvSpPr>
        <p:spPr>
          <a:xfrm rot="-302369">
            <a:off x="1758797" y="2293437"/>
            <a:ext cx="2744311" cy="145101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2400" b="1">
                <a:latin typeface="Times New Roman" panose="02020603050405020304" pitchFamily="18" charset="0"/>
                <a:cs typeface="Times New Roman" panose="02020603050405020304" pitchFamily="18" charset="0"/>
              </a:rPr>
              <a:t>CHÚC CẢ LỚP HỌC NGOAN !!!</a:t>
            </a:r>
            <a:endParaRPr sz="2400" b="1">
              <a:latin typeface="Times New Roman" panose="02020603050405020304" pitchFamily="18" charset="0"/>
              <a:ea typeface="Didact Gothic" panose="00000500000000000000"/>
              <a:cs typeface="Times New Roman" panose="02020603050405020304" pitchFamily="18" charset="0"/>
              <a:sym typeface="Didact Gothic" panose="00000500000000000000"/>
            </a:endParaRPr>
          </a:p>
        </p:txBody>
      </p:sp>
      <p:grpSp>
        <p:nvGrpSpPr>
          <p:cNvPr id="3597" name="Google Shape;3597;p48"/>
          <p:cNvGrpSpPr/>
          <p:nvPr/>
        </p:nvGrpSpPr>
        <p:grpSpPr>
          <a:xfrm rot="-290999">
            <a:off x="2927196" y="3794053"/>
            <a:ext cx="609998" cy="749236"/>
            <a:chOff x="4257150" y="439500"/>
            <a:chExt cx="496378" cy="634217"/>
          </a:xfrm>
        </p:grpSpPr>
        <p:sp>
          <p:nvSpPr>
            <p:cNvPr id="3598" name="Google Shape;3598;p48"/>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rgbClr val="FFFBEF"/>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9" name="Google Shape;3599;p48"/>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0" name="Google Shape;3600;p48"/>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1" name="Google Shape;3601;p48"/>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2" name="Google Shape;3602;p48"/>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3" name="Google Shape;3603;p48"/>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4" name="Google Shape;3604;p48"/>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605" name="Google Shape;3605;p48"/>
          <p:cNvGrpSpPr/>
          <p:nvPr/>
        </p:nvGrpSpPr>
        <p:grpSpPr>
          <a:xfrm>
            <a:off x="3892412" y="1620608"/>
            <a:ext cx="776827" cy="778853"/>
            <a:chOff x="-222388" y="1680158"/>
            <a:chExt cx="776827" cy="778853"/>
          </a:xfrm>
        </p:grpSpPr>
        <p:sp>
          <p:nvSpPr>
            <p:cNvPr id="3606" name="Google Shape;3606;p48"/>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7" name="Google Shape;3607;p48"/>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8" name="Google Shape;3608;p48"/>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9" name="Google Shape;3609;p48"/>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0" name="Google Shape;3610;p48"/>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1" name="Google Shape;3611;p48"/>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2" name="Google Shape;3612;p48"/>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3" name="Google Shape;3613;p48"/>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4" name="Google Shape;3614;p48"/>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5" name="Google Shape;3615;p48"/>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6" name="Google Shape;3616;p48"/>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7" name="Google Shape;3617;p48"/>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8" name="Google Shape;3618;p48"/>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4" name="Google Shape;1666;p33"/>
          <p:cNvGrpSpPr/>
          <p:nvPr/>
        </p:nvGrpSpPr>
        <p:grpSpPr>
          <a:xfrm>
            <a:off x="6311306" y="2621327"/>
            <a:ext cx="874965" cy="868729"/>
            <a:chOff x="3126000" y="3636050"/>
            <a:chExt cx="1451742" cy="1441395"/>
          </a:xfrm>
        </p:grpSpPr>
        <p:sp>
          <p:nvSpPr>
            <p:cNvPr id="415" name="Google Shape;1667;p33"/>
            <p:cNvSpPr/>
            <p:nvPr/>
          </p:nvSpPr>
          <p:spPr>
            <a:xfrm>
              <a:off x="3131738" y="3636050"/>
              <a:ext cx="1446005" cy="1441395"/>
            </a:xfrm>
            <a:custGeom>
              <a:avLst/>
              <a:gdLst/>
              <a:ahLst/>
              <a:cxnLst/>
              <a:rect l="l" t="t" r="r" b="b"/>
              <a:pathLst>
                <a:path w="22585" h="22513" extrusionOk="0">
                  <a:moveTo>
                    <a:pt x="13987" y="0"/>
                  </a:moveTo>
                  <a:cubicBezTo>
                    <a:pt x="6774" y="0"/>
                    <a:pt x="0" y="16097"/>
                    <a:pt x="8692" y="20679"/>
                  </a:cubicBezTo>
                  <a:cubicBezTo>
                    <a:pt x="11224" y="22013"/>
                    <a:pt x="13434" y="22512"/>
                    <a:pt x="15301" y="22512"/>
                  </a:cubicBezTo>
                  <a:cubicBezTo>
                    <a:pt x="19575" y="22512"/>
                    <a:pt x="22054" y="19898"/>
                    <a:pt x="22491" y="18701"/>
                  </a:cubicBezTo>
                  <a:cubicBezTo>
                    <a:pt x="22580" y="18457"/>
                    <a:pt x="22584" y="18268"/>
                    <a:pt x="22501" y="18179"/>
                  </a:cubicBezTo>
                  <a:cubicBezTo>
                    <a:pt x="21833" y="17442"/>
                    <a:pt x="17009" y="17505"/>
                    <a:pt x="18669" y="12114"/>
                  </a:cubicBezTo>
                  <a:cubicBezTo>
                    <a:pt x="20199" y="7157"/>
                    <a:pt x="20362" y="3133"/>
                    <a:pt x="16979" y="970"/>
                  </a:cubicBezTo>
                  <a:cubicBezTo>
                    <a:pt x="16688" y="782"/>
                    <a:pt x="16370" y="610"/>
                    <a:pt x="16023" y="451"/>
                  </a:cubicBezTo>
                  <a:cubicBezTo>
                    <a:pt x="15349" y="143"/>
                    <a:pt x="14666" y="0"/>
                    <a:pt x="13987" y="0"/>
                  </a:cubicBezTo>
                  <a:close/>
                </a:path>
              </a:pathLst>
            </a:custGeom>
            <a:solidFill>
              <a:srgbClr val="FFFFFF"/>
            </a:solidFill>
            <a:ln w="114300" cap="flat" cmpd="sng">
              <a:solidFill>
                <a:srgbClr val="FFFFFF"/>
              </a:solidFill>
              <a:prstDash val="solid"/>
              <a:round/>
              <a:headEnd type="none" w="sm" len="sm"/>
              <a:tailEnd type="none" w="sm" len="sm"/>
            </a:ln>
            <a:effectLst>
              <a:outerShdw blurRad="28575"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16" name="Google Shape;1668;p33"/>
            <p:cNvSpPr/>
            <p:nvPr/>
          </p:nvSpPr>
          <p:spPr>
            <a:xfrm>
              <a:off x="3126000" y="3636050"/>
              <a:ext cx="1446005" cy="1441395"/>
            </a:xfrm>
            <a:custGeom>
              <a:avLst/>
              <a:gdLst/>
              <a:ahLst/>
              <a:cxnLst/>
              <a:rect l="l" t="t" r="r" b="b"/>
              <a:pathLst>
                <a:path w="22585" h="22513" extrusionOk="0">
                  <a:moveTo>
                    <a:pt x="13987" y="0"/>
                  </a:moveTo>
                  <a:cubicBezTo>
                    <a:pt x="6774" y="0"/>
                    <a:pt x="0" y="16097"/>
                    <a:pt x="8692" y="20679"/>
                  </a:cubicBezTo>
                  <a:cubicBezTo>
                    <a:pt x="11224" y="22013"/>
                    <a:pt x="13434" y="22512"/>
                    <a:pt x="15301" y="22512"/>
                  </a:cubicBezTo>
                  <a:cubicBezTo>
                    <a:pt x="19575" y="22512"/>
                    <a:pt x="22054" y="19898"/>
                    <a:pt x="22491" y="18701"/>
                  </a:cubicBezTo>
                  <a:cubicBezTo>
                    <a:pt x="22580" y="18457"/>
                    <a:pt x="22584" y="18268"/>
                    <a:pt x="22501" y="18179"/>
                  </a:cubicBezTo>
                  <a:cubicBezTo>
                    <a:pt x="21833" y="17442"/>
                    <a:pt x="17009" y="17505"/>
                    <a:pt x="18669" y="12114"/>
                  </a:cubicBezTo>
                  <a:cubicBezTo>
                    <a:pt x="20199" y="7157"/>
                    <a:pt x="20362" y="3133"/>
                    <a:pt x="16979" y="970"/>
                  </a:cubicBezTo>
                  <a:cubicBezTo>
                    <a:pt x="16688" y="782"/>
                    <a:pt x="16370" y="610"/>
                    <a:pt x="16023" y="451"/>
                  </a:cubicBezTo>
                  <a:cubicBezTo>
                    <a:pt x="15349" y="143"/>
                    <a:pt x="14666" y="0"/>
                    <a:pt x="13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17" name="Google Shape;1669;p33"/>
            <p:cNvSpPr/>
            <p:nvPr/>
          </p:nvSpPr>
          <p:spPr>
            <a:xfrm>
              <a:off x="4092774" y="3698154"/>
              <a:ext cx="477691" cy="1160517"/>
            </a:xfrm>
            <a:custGeom>
              <a:avLst/>
              <a:gdLst/>
              <a:ahLst/>
              <a:cxnLst/>
              <a:rect l="l" t="t" r="r" b="b"/>
              <a:pathLst>
                <a:path w="7461" h="18126" extrusionOk="0">
                  <a:moveTo>
                    <a:pt x="1879" y="0"/>
                  </a:moveTo>
                  <a:lnTo>
                    <a:pt x="1879" y="0"/>
                  </a:lnTo>
                  <a:cubicBezTo>
                    <a:pt x="2230" y="1919"/>
                    <a:pt x="2921" y="6955"/>
                    <a:pt x="1456" y="10900"/>
                  </a:cubicBezTo>
                  <a:cubicBezTo>
                    <a:pt x="0" y="14825"/>
                    <a:pt x="1757" y="18125"/>
                    <a:pt x="5206" y="18125"/>
                  </a:cubicBezTo>
                  <a:cubicBezTo>
                    <a:pt x="5873" y="18125"/>
                    <a:pt x="6607" y="18000"/>
                    <a:pt x="7391" y="17731"/>
                  </a:cubicBezTo>
                  <a:cubicBezTo>
                    <a:pt x="7437" y="17606"/>
                    <a:pt x="7460" y="17493"/>
                    <a:pt x="7460" y="17404"/>
                  </a:cubicBezTo>
                  <a:cubicBezTo>
                    <a:pt x="7460" y="17318"/>
                    <a:pt x="7441" y="17252"/>
                    <a:pt x="7401" y="17209"/>
                  </a:cubicBezTo>
                  <a:cubicBezTo>
                    <a:pt x="6829" y="16577"/>
                    <a:pt x="3225" y="16535"/>
                    <a:pt x="3225" y="13171"/>
                  </a:cubicBezTo>
                  <a:cubicBezTo>
                    <a:pt x="3222" y="12599"/>
                    <a:pt x="3327" y="11932"/>
                    <a:pt x="3569" y="11144"/>
                  </a:cubicBezTo>
                  <a:cubicBezTo>
                    <a:pt x="4211" y="9067"/>
                    <a:pt x="4611" y="7156"/>
                    <a:pt x="4614" y="5473"/>
                  </a:cubicBezTo>
                  <a:cubicBezTo>
                    <a:pt x="4614" y="3142"/>
                    <a:pt x="3846" y="1257"/>
                    <a:pt x="187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18" name="Google Shape;1670;p33"/>
            <p:cNvSpPr/>
            <p:nvPr/>
          </p:nvSpPr>
          <p:spPr>
            <a:xfrm>
              <a:off x="3627058" y="4092611"/>
              <a:ext cx="460468" cy="648509"/>
            </a:xfrm>
            <a:custGeom>
              <a:avLst/>
              <a:gdLst/>
              <a:ahLst/>
              <a:cxnLst/>
              <a:rect l="l" t="t" r="r" b="b"/>
              <a:pathLst>
                <a:path w="7192" h="10129" extrusionOk="0">
                  <a:moveTo>
                    <a:pt x="3776" y="0"/>
                  </a:moveTo>
                  <a:cubicBezTo>
                    <a:pt x="1991" y="0"/>
                    <a:pt x="364" y="2033"/>
                    <a:pt x="76" y="4696"/>
                  </a:cubicBezTo>
                  <a:cubicBezTo>
                    <a:pt x="0" y="5414"/>
                    <a:pt x="26" y="6105"/>
                    <a:pt x="142" y="6743"/>
                  </a:cubicBezTo>
                  <a:cubicBezTo>
                    <a:pt x="473" y="8585"/>
                    <a:pt x="1537" y="9963"/>
                    <a:pt x="2940" y="10116"/>
                  </a:cubicBezTo>
                  <a:cubicBezTo>
                    <a:pt x="3022" y="10124"/>
                    <a:pt x="3105" y="10129"/>
                    <a:pt x="3187" y="10129"/>
                  </a:cubicBezTo>
                  <a:cubicBezTo>
                    <a:pt x="4156" y="10129"/>
                    <a:pt x="5081" y="9530"/>
                    <a:pt x="5771" y="8555"/>
                  </a:cubicBezTo>
                  <a:cubicBezTo>
                    <a:pt x="6349" y="7735"/>
                    <a:pt x="6763" y="6650"/>
                    <a:pt x="6891" y="5433"/>
                  </a:cubicBezTo>
                  <a:cubicBezTo>
                    <a:pt x="7192" y="2642"/>
                    <a:pt x="5909" y="215"/>
                    <a:pt x="4028" y="14"/>
                  </a:cubicBezTo>
                  <a:cubicBezTo>
                    <a:pt x="3944" y="5"/>
                    <a:pt x="3860" y="0"/>
                    <a:pt x="3776"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19" name="Google Shape;1671;p33"/>
            <p:cNvSpPr/>
            <p:nvPr/>
          </p:nvSpPr>
          <p:spPr>
            <a:xfrm>
              <a:off x="3636150" y="4461394"/>
              <a:ext cx="360397" cy="279725"/>
            </a:xfrm>
            <a:custGeom>
              <a:avLst/>
              <a:gdLst/>
              <a:ahLst/>
              <a:cxnLst/>
              <a:rect l="l" t="t" r="r" b="b"/>
              <a:pathLst>
                <a:path w="5629" h="4369" extrusionOk="0">
                  <a:moveTo>
                    <a:pt x="2325" y="0"/>
                  </a:moveTo>
                  <a:cubicBezTo>
                    <a:pt x="1471" y="0"/>
                    <a:pt x="660" y="364"/>
                    <a:pt x="0" y="983"/>
                  </a:cubicBezTo>
                  <a:cubicBezTo>
                    <a:pt x="331" y="2825"/>
                    <a:pt x="1395" y="4203"/>
                    <a:pt x="2798" y="4356"/>
                  </a:cubicBezTo>
                  <a:cubicBezTo>
                    <a:pt x="2880" y="4364"/>
                    <a:pt x="2963" y="4369"/>
                    <a:pt x="3045" y="4369"/>
                  </a:cubicBezTo>
                  <a:cubicBezTo>
                    <a:pt x="4014" y="4369"/>
                    <a:pt x="4939" y="3770"/>
                    <a:pt x="5629" y="2795"/>
                  </a:cubicBezTo>
                  <a:cubicBezTo>
                    <a:pt x="5159" y="1280"/>
                    <a:pt x="4044" y="169"/>
                    <a:pt x="2642" y="17"/>
                  </a:cubicBezTo>
                  <a:cubicBezTo>
                    <a:pt x="2536" y="6"/>
                    <a:pt x="2430" y="0"/>
                    <a:pt x="2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20" name="Google Shape;1672;p33"/>
            <p:cNvSpPr/>
            <p:nvPr/>
          </p:nvSpPr>
          <p:spPr>
            <a:xfrm>
              <a:off x="3795763" y="3881201"/>
              <a:ext cx="79839" cy="105513"/>
            </a:xfrm>
            <a:custGeom>
              <a:avLst/>
              <a:gdLst/>
              <a:ahLst/>
              <a:cxnLst/>
              <a:rect l="l" t="t" r="r" b="b"/>
              <a:pathLst>
                <a:path w="1247" h="1648" extrusionOk="0">
                  <a:moveTo>
                    <a:pt x="668" y="0"/>
                  </a:moveTo>
                  <a:cubicBezTo>
                    <a:pt x="367" y="0"/>
                    <a:pt x="94" y="330"/>
                    <a:pt x="47" y="763"/>
                  </a:cubicBezTo>
                  <a:cubicBezTo>
                    <a:pt x="1" y="1216"/>
                    <a:pt x="219" y="1613"/>
                    <a:pt x="536" y="1645"/>
                  </a:cubicBezTo>
                  <a:cubicBezTo>
                    <a:pt x="551" y="1647"/>
                    <a:pt x="565" y="1647"/>
                    <a:pt x="580" y="1647"/>
                  </a:cubicBezTo>
                  <a:cubicBezTo>
                    <a:pt x="880" y="1647"/>
                    <a:pt x="1150" y="1321"/>
                    <a:pt x="1197" y="888"/>
                  </a:cubicBezTo>
                  <a:cubicBezTo>
                    <a:pt x="1247" y="432"/>
                    <a:pt x="1028" y="38"/>
                    <a:pt x="711" y="2"/>
                  </a:cubicBezTo>
                  <a:cubicBezTo>
                    <a:pt x="697" y="1"/>
                    <a:pt x="682"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21" name="Google Shape;1673;p33"/>
            <p:cNvSpPr/>
            <p:nvPr/>
          </p:nvSpPr>
          <p:spPr>
            <a:xfrm>
              <a:off x="4079265" y="3965009"/>
              <a:ext cx="79903" cy="105513"/>
            </a:xfrm>
            <a:custGeom>
              <a:avLst/>
              <a:gdLst/>
              <a:ahLst/>
              <a:cxnLst/>
              <a:rect l="l" t="t" r="r" b="b"/>
              <a:pathLst>
                <a:path w="1248" h="1648" extrusionOk="0">
                  <a:moveTo>
                    <a:pt x="668" y="1"/>
                  </a:moveTo>
                  <a:cubicBezTo>
                    <a:pt x="367" y="1"/>
                    <a:pt x="94" y="328"/>
                    <a:pt x="46" y="763"/>
                  </a:cubicBezTo>
                  <a:cubicBezTo>
                    <a:pt x="0" y="1216"/>
                    <a:pt x="219" y="1610"/>
                    <a:pt x="536" y="1646"/>
                  </a:cubicBezTo>
                  <a:cubicBezTo>
                    <a:pt x="550" y="1647"/>
                    <a:pt x="565" y="1648"/>
                    <a:pt x="579" y="1648"/>
                  </a:cubicBezTo>
                  <a:cubicBezTo>
                    <a:pt x="880" y="1648"/>
                    <a:pt x="1150" y="1318"/>
                    <a:pt x="1197" y="885"/>
                  </a:cubicBezTo>
                  <a:cubicBezTo>
                    <a:pt x="1247" y="432"/>
                    <a:pt x="1029" y="35"/>
                    <a:pt x="711" y="3"/>
                  </a:cubicBezTo>
                  <a:cubicBezTo>
                    <a:pt x="697" y="1"/>
                    <a:pt x="682"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22" name="Google Shape;1674;p33"/>
            <p:cNvSpPr/>
            <p:nvPr/>
          </p:nvSpPr>
          <p:spPr>
            <a:xfrm>
              <a:off x="4109741" y="4101894"/>
              <a:ext cx="167105" cy="158718"/>
            </a:xfrm>
            <a:custGeom>
              <a:avLst/>
              <a:gdLst/>
              <a:ahLst/>
              <a:cxnLst/>
              <a:rect l="l" t="t" r="r" b="b"/>
              <a:pathLst>
                <a:path w="2610" h="2479" extrusionOk="0">
                  <a:moveTo>
                    <a:pt x="1305" y="0"/>
                  </a:moveTo>
                  <a:cubicBezTo>
                    <a:pt x="679" y="0"/>
                    <a:pt x="141" y="472"/>
                    <a:pt x="73" y="1108"/>
                  </a:cubicBezTo>
                  <a:cubicBezTo>
                    <a:pt x="0" y="1786"/>
                    <a:pt x="493" y="2398"/>
                    <a:pt x="1171" y="2471"/>
                  </a:cubicBezTo>
                  <a:cubicBezTo>
                    <a:pt x="1218" y="2476"/>
                    <a:pt x="1264" y="2479"/>
                    <a:pt x="1310" y="2479"/>
                  </a:cubicBezTo>
                  <a:cubicBezTo>
                    <a:pt x="1933" y="2479"/>
                    <a:pt x="2469" y="2008"/>
                    <a:pt x="2537" y="1373"/>
                  </a:cubicBezTo>
                  <a:cubicBezTo>
                    <a:pt x="2609" y="692"/>
                    <a:pt x="2116" y="83"/>
                    <a:pt x="1439" y="8"/>
                  </a:cubicBezTo>
                  <a:cubicBezTo>
                    <a:pt x="1394" y="3"/>
                    <a:pt x="1349" y="0"/>
                    <a:pt x="1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23" name="Google Shape;1675;p33"/>
            <p:cNvSpPr/>
            <p:nvPr/>
          </p:nvSpPr>
          <p:spPr>
            <a:xfrm>
              <a:off x="3596326" y="3942857"/>
              <a:ext cx="167105" cy="158718"/>
            </a:xfrm>
            <a:custGeom>
              <a:avLst/>
              <a:gdLst/>
              <a:ahLst/>
              <a:cxnLst/>
              <a:rect l="l" t="t" r="r" b="b"/>
              <a:pathLst>
                <a:path w="2610" h="2479" extrusionOk="0">
                  <a:moveTo>
                    <a:pt x="1306" y="1"/>
                  </a:moveTo>
                  <a:cubicBezTo>
                    <a:pt x="680" y="1"/>
                    <a:pt x="141" y="473"/>
                    <a:pt x="73" y="1109"/>
                  </a:cubicBezTo>
                  <a:cubicBezTo>
                    <a:pt x="1" y="1787"/>
                    <a:pt x="493" y="2399"/>
                    <a:pt x="1171" y="2472"/>
                  </a:cubicBezTo>
                  <a:cubicBezTo>
                    <a:pt x="1216" y="2477"/>
                    <a:pt x="1261" y="2479"/>
                    <a:pt x="1305" y="2479"/>
                  </a:cubicBezTo>
                  <a:cubicBezTo>
                    <a:pt x="1930" y="2479"/>
                    <a:pt x="2469" y="2010"/>
                    <a:pt x="2536" y="1373"/>
                  </a:cubicBezTo>
                  <a:cubicBezTo>
                    <a:pt x="2609" y="692"/>
                    <a:pt x="2117" y="81"/>
                    <a:pt x="1439" y="8"/>
                  </a:cubicBezTo>
                  <a:cubicBezTo>
                    <a:pt x="1394" y="3"/>
                    <a:pt x="1350" y="1"/>
                    <a:pt x="1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24" name="Google Shape;1676;p33"/>
            <p:cNvSpPr/>
            <p:nvPr/>
          </p:nvSpPr>
          <p:spPr>
            <a:xfrm>
              <a:off x="3441770" y="4173026"/>
              <a:ext cx="105513" cy="408287"/>
            </a:xfrm>
            <a:custGeom>
              <a:avLst/>
              <a:gdLst/>
              <a:ahLst/>
              <a:cxnLst/>
              <a:rect l="l" t="t" r="r" b="b"/>
              <a:pathLst>
                <a:path w="1648" h="6377" extrusionOk="0">
                  <a:moveTo>
                    <a:pt x="1171" y="1"/>
                  </a:moveTo>
                  <a:cubicBezTo>
                    <a:pt x="1039" y="1"/>
                    <a:pt x="916" y="70"/>
                    <a:pt x="867" y="235"/>
                  </a:cubicBezTo>
                  <a:cubicBezTo>
                    <a:pt x="278" y="2111"/>
                    <a:pt x="1" y="4011"/>
                    <a:pt x="43" y="5976"/>
                  </a:cubicBezTo>
                  <a:cubicBezTo>
                    <a:pt x="47" y="6234"/>
                    <a:pt x="268" y="6376"/>
                    <a:pt x="466" y="6376"/>
                  </a:cubicBezTo>
                  <a:cubicBezTo>
                    <a:pt x="635" y="6376"/>
                    <a:pt x="788" y="6273"/>
                    <a:pt x="781" y="6055"/>
                  </a:cubicBezTo>
                  <a:cubicBezTo>
                    <a:pt x="741" y="4161"/>
                    <a:pt x="989" y="2319"/>
                    <a:pt x="1558" y="507"/>
                  </a:cubicBezTo>
                  <a:cubicBezTo>
                    <a:pt x="1647" y="219"/>
                    <a:pt x="1399" y="1"/>
                    <a:pt x="117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25" name="Google Shape;1677;p33"/>
            <p:cNvSpPr/>
            <p:nvPr/>
          </p:nvSpPr>
          <p:spPr>
            <a:xfrm>
              <a:off x="3453615" y="4615757"/>
              <a:ext cx="64217" cy="47635"/>
            </a:xfrm>
            <a:custGeom>
              <a:avLst/>
              <a:gdLst/>
              <a:ahLst/>
              <a:cxnLst/>
              <a:rect l="l" t="t" r="r" b="b"/>
              <a:pathLst>
                <a:path w="1003" h="744" extrusionOk="0">
                  <a:moveTo>
                    <a:pt x="493" y="0"/>
                  </a:moveTo>
                  <a:cubicBezTo>
                    <a:pt x="60" y="0"/>
                    <a:pt x="0" y="692"/>
                    <a:pt x="460" y="741"/>
                  </a:cubicBezTo>
                  <a:cubicBezTo>
                    <a:pt x="477" y="744"/>
                    <a:pt x="493" y="744"/>
                    <a:pt x="507" y="744"/>
                  </a:cubicBezTo>
                  <a:cubicBezTo>
                    <a:pt x="943" y="744"/>
                    <a:pt x="1003" y="53"/>
                    <a:pt x="539" y="4"/>
                  </a:cubicBezTo>
                  <a:cubicBezTo>
                    <a:pt x="527" y="0"/>
                    <a:pt x="510" y="0"/>
                    <a:pt x="493"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560"/>
        <p:cNvGrpSpPr/>
        <p:nvPr/>
      </p:nvGrpSpPr>
      <p:grpSpPr>
        <a:xfrm>
          <a:off x="0" y="0"/>
          <a:ext cx="0" cy="0"/>
          <a:chOff x="0" y="0"/>
          <a:chExt cx="0" cy="0"/>
        </a:xfrm>
      </p:grpSpPr>
      <p:sp>
        <p:nvSpPr>
          <p:cNvPr id="561" name="Google Shape;561;p23"/>
          <p:cNvSpPr/>
          <p:nvPr/>
        </p:nvSpPr>
        <p:spPr>
          <a:xfrm>
            <a:off x="1709413" y="2246275"/>
            <a:ext cx="6445165" cy="2090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lt2"/>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23"/>
          <p:cNvSpPr txBox="1">
            <a:spLocks noGrp="1"/>
          </p:cNvSpPr>
          <p:nvPr>
            <p:ph type="ctrTitle"/>
          </p:nvPr>
        </p:nvSpPr>
        <p:spPr>
          <a:xfrm rot="-182">
            <a:off x="2102119" y="2640886"/>
            <a:ext cx="5641236" cy="1590663"/>
          </a:xfrm>
          <a:prstGeom prst="rect">
            <a:avLst/>
          </a:prstGeom>
        </p:spPr>
        <p:txBody>
          <a:bodyPr spcFirstLastPara="1" wrap="square" lIns="91425" tIns="91425" rIns="91425" bIns="91425" anchor="b" anchorCtr="0">
            <a:noAutofit/>
          </a:bodyPr>
          <a:lstStyle/>
          <a:p>
            <a:pPr lvl="0"/>
            <a:r>
              <a:rPr lang="en-US" sz="5400" b="1">
                <a:latin typeface="Times New Roman" panose="02020603050405020304" pitchFamily="18" charset="0"/>
                <a:cs typeface="Times New Roman" panose="02020603050405020304" pitchFamily="18" charset="0"/>
              </a:rPr>
              <a:t>Cách mạng công nghiệp Anh </a:t>
            </a:r>
            <a:endParaRPr sz="5400">
              <a:solidFill>
                <a:srgbClr val="FFFBEF"/>
              </a:solidFill>
            </a:endParaRPr>
          </a:p>
        </p:txBody>
      </p:sp>
      <p:grpSp>
        <p:nvGrpSpPr>
          <p:cNvPr id="564" name="Google Shape;564;p23"/>
          <p:cNvGrpSpPr/>
          <p:nvPr/>
        </p:nvGrpSpPr>
        <p:grpSpPr>
          <a:xfrm>
            <a:off x="4526334" y="722932"/>
            <a:ext cx="799122" cy="1382853"/>
            <a:chOff x="1689271" y="684050"/>
            <a:chExt cx="959791" cy="1660885"/>
          </a:xfrm>
        </p:grpSpPr>
        <p:sp>
          <p:nvSpPr>
            <p:cNvPr id="565" name="Google Shape;565;p23"/>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23"/>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23"/>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23"/>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23"/>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23"/>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23"/>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23"/>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23"/>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23"/>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23"/>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23"/>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23"/>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78" name="Google Shape;578;p23"/>
          <p:cNvGrpSpPr/>
          <p:nvPr/>
        </p:nvGrpSpPr>
        <p:grpSpPr>
          <a:xfrm rot="889286">
            <a:off x="6674770" y="1999400"/>
            <a:ext cx="1912774" cy="1010181"/>
            <a:chOff x="5862862" y="867279"/>
            <a:chExt cx="1912829" cy="1010210"/>
          </a:xfrm>
        </p:grpSpPr>
        <p:sp>
          <p:nvSpPr>
            <p:cNvPr id="579" name="Google Shape;579;p23"/>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23"/>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8DB13E"/>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23"/>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23"/>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23"/>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23"/>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23"/>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23"/>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87" name="Google Shape;587;p23"/>
          <p:cNvSpPr/>
          <p:nvPr/>
        </p:nvSpPr>
        <p:spPr>
          <a:xfrm rot="-8665993">
            <a:off x="1398878" y="35686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31" name="Google Shape;631;p23"/>
          <p:cNvGrpSpPr/>
          <p:nvPr/>
        </p:nvGrpSpPr>
        <p:grpSpPr>
          <a:xfrm>
            <a:off x="1588046" y="3399576"/>
            <a:ext cx="1762332" cy="1404699"/>
            <a:chOff x="1292108" y="3397926"/>
            <a:chExt cx="1762332" cy="1404699"/>
          </a:xfrm>
        </p:grpSpPr>
        <p:sp>
          <p:nvSpPr>
            <p:cNvPr id="632" name="Google Shape;632;p23"/>
            <p:cNvSpPr/>
            <p:nvPr/>
          </p:nvSpPr>
          <p:spPr>
            <a:xfrm rot="-8665993">
              <a:off x="1220007" y="39184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F3483"/>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33" name="Google Shape;633;p23"/>
            <p:cNvGrpSpPr/>
            <p:nvPr/>
          </p:nvGrpSpPr>
          <p:grpSpPr>
            <a:xfrm rot="-7563">
              <a:off x="1959985" y="3986887"/>
              <a:ext cx="853625" cy="661631"/>
              <a:chOff x="1959411" y="3975074"/>
              <a:chExt cx="853623" cy="661629"/>
            </a:xfrm>
          </p:grpSpPr>
          <p:grpSp>
            <p:nvGrpSpPr>
              <p:cNvPr id="634" name="Google Shape;634;p23"/>
              <p:cNvGrpSpPr/>
              <p:nvPr/>
            </p:nvGrpSpPr>
            <p:grpSpPr>
              <a:xfrm rot="7493799">
                <a:off x="2664833" y="4448105"/>
                <a:ext cx="87059" cy="194512"/>
                <a:chOff x="3197462" y="129838"/>
                <a:chExt cx="465478" cy="1040001"/>
              </a:xfrm>
            </p:grpSpPr>
            <p:sp>
              <p:nvSpPr>
                <p:cNvPr id="635" name="Google Shape;635;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41" name="Google Shape;641;p23"/>
              <p:cNvGrpSpPr/>
              <p:nvPr/>
            </p:nvGrpSpPr>
            <p:grpSpPr>
              <a:xfrm rot="7493799">
                <a:off x="2342693" y="4223260"/>
                <a:ext cx="87059" cy="194512"/>
                <a:chOff x="3197462" y="129838"/>
                <a:chExt cx="465478" cy="1040001"/>
              </a:xfrm>
            </p:grpSpPr>
            <p:sp>
              <p:nvSpPr>
                <p:cNvPr id="642" name="Google Shape;642;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48" name="Google Shape;648;p23"/>
              <p:cNvGrpSpPr/>
              <p:nvPr/>
            </p:nvGrpSpPr>
            <p:grpSpPr>
              <a:xfrm rot="7493799">
                <a:off x="2020553" y="3998415"/>
                <a:ext cx="87059" cy="194512"/>
                <a:chOff x="3197462" y="129838"/>
                <a:chExt cx="465478" cy="1040001"/>
              </a:xfrm>
            </p:grpSpPr>
            <p:sp>
              <p:nvSpPr>
                <p:cNvPr id="649" name="Google Shape;649;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55" name="Google Shape;655;p23"/>
              <p:cNvGrpSpPr/>
              <p:nvPr/>
            </p:nvGrpSpPr>
            <p:grpSpPr>
              <a:xfrm rot="7493799">
                <a:off x="2577693" y="4194005"/>
                <a:ext cx="87059" cy="194512"/>
                <a:chOff x="3197462" y="129838"/>
                <a:chExt cx="465478" cy="1040001"/>
              </a:xfrm>
            </p:grpSpPr>
            <p:sp>
              <p:nvSpPr>
                <p:cNvPr id="656" name="Google Shape;656;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62" name="Google Shape;662;p23"/>
              <p:cNvGrpSpPr/>
              <p:nvPr/>
            </p:nvGrpSpPr>
            <p:grpSpPr>
              <a:xfrm rot="7493799">
                <a:off x="2255553" y="3969160"/>
                <a:ext cx="87059" cy="194512"/>
                <a:chOff x="3197462" y="129838"/>
                <a:chExt cx="465478" cy="1040001"/>
              </a:xfrm>
            </p:grpSpPr>
            <p:sp>
              <p:nvSpPr>
                <p:cNvPr id="663" name="Google Shape;663;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669" name="Google Shape;669;p23"/>
            <p:cNvGrpSpPr/>
            <p:nvPr/>
          </p:nvGrpSpPr>
          <p:grpSpPr>
            <a:xfrm rot="7487173">
              <a:off x="1699197" y="3786819"/>
              <a:ext cx="87055" cy="194505"/>
              <a:chOff x="3197462" y="129838"/>
              <a:chExt cx="465478" cy="1040001"/>
            </a:xfrm>
          </p:grpSpPr>
          <p:sp>
            <p:nvSpPr>
              <p:cNvPr id="670" name="Google Shape;670;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76" name="Google Shape;676;p23"/>
            <p:cNvGrpSpPr/>
            <p:nvPr/>
          </p:nvGrpSpPr>
          <p:grpSpPr>
            <a:xfrm rot="7487173">
              <a:off x="1934133" y="3757053"/>
              <a:ext cx="87055" cy="194505"/>
              <a:chOff x="3197462" y="129838"/>
              <a:chExt cx="465478" cy="1040001"/>
            </a:xfrm>
          </p:grpSpPr>
          <p:sp>
            <p:nvSpPr>
              <p:cNvPr id="677" name="Google Shape;677;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83" name="Google Shape;683;p23"/>
            <p:cNvGrpSpPr/>
            <p:nvPr/>
          </p:nvGrpSpPr>
          <p:grpSpPr>
            <a:xfrm rot="7487173">
              <a:off x="1611504" y="3532909"/>
              <a:ext cx="87055" cy="194505"/>
              <a:chOff x="3197462" y="129838"/>
              <a:chExt cx="465478" cy="1040001"/>
            </a:xfrm>
          </p:grpSpPr>
          <p:sp>
            <p:nvSpPr>
              <p:cNvPr id="684" name="Google Shape;684;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230"/>
        <p:cNvGrpSpPr/>
        <p:nvPr/>
      </p:nvGrpSpPr>
      <p:grpSpPr>
        <a:xfrm>
          <a:off x="0" y="0"/>
          <a:ext cx="0" cy="0"/>
          <a:chOff x="0" y="0"/>
          <a:chExt cx="0" cy="0"/>
        </a:xfrm>
      </p:grpSpPr>
      <p:pic>
        <p:nvPicPr>
          <p:cNvPr id="4" name="Picture 3"/>
          <p:cNvPicPr>
            <a:picLocks noChangeAspect="1"/>
          </p:cNvPicPr>
          <p:nvPr/>
        </p:nvPicPr>
        <p:blipFill rotWithShape="1">
          <a:blip r:embed="rId1">
            <a:extLst>
              <a:ext uri="{BEBA8EAE-BF5A-486C-A8C5-ECC9F3942E4B}">
                <a14:imgProps xmlns:a14="http://schemas.microsoft.com/office/drawing/2010/main">
                  <a14:imgLayer r:embed="rId2">
                    <a14:imgEffect>
                      <a14:backgroundRemoval t="10000" b="97750" l="49750" r="97250"/>
                    </a14:imgEffect>
                  </a14:imgLayer>
                </a14:imgProps>
              </a:ext>
            </a:extLst>
          </a:blip>
          <a:srcRect l="53972" t="11015" r="5405"/>
          <a:stretch>
            <a:fillRect/>
          </a:stretch>
        </p:blipFill>
        <p:spPr>
          <a:xfrm>
            <a:off x="7005348" y="2139038"/>
            <a:ext cx="2046162" cy="3004462"/>
          </a:xfrm>
          <a:prstGeom prst="rect">
            <a:avLst/>
          </a:prstGeom>
        </p:spPr>
      </p:pic>
      <p:sp>
        <p:nvSpPr>
          <p:cNvPr id="2" name="Rectangle 1"/>
          <p:cNvSpPr/>
          <p:nvPr/>
        </p:nvSpPr>
        <p:spPr>
          <a:xfrm>
            <a:off x="893136" y="1353209"/>
            <a:ext cx="5891947" cy="1200329"/>
          </a:xfrm>
          <a:prstGeom prst="rect">
            <a:avLst/>
          </a:prstGeom>
        </p:spPr>
        <p:txBody>
          <a:bodyPr wrap="square">
            <a:spAutoFit/>
          </a:bodyPr>
          <a:lstStyle/>
          <a:p>
            <a:pPr algn="just"/>
            <a:r>
              <a:rPr lang="en-US" sz="2400">
                <a:latin typeface="Times New Roman" panose="02020603050405020304" pitchFamily="18" charset="0"/>
                <a:ea typeface="Arial" panose="020B0604020202020204" pitchFamily="34" charset="0"/>
              </a:rPr>
              <a:t>Tìm hiểu thông tin mục 1, quan sát hình hình 3.1, 3.2, 3.3 để hoàn thành phiếu học tập theo mẫu sau: </a:t>
            </a:r>
            <a:endParaRPr lang="en-US" sz="2400"/>
          </a:p>
        </p:txBody>
      </p:sp>
      <p:graphicFrame>
        <p:nvGraphicFramePr>
          <p:cNvPr id="5" name="Table 4"/>
          <p:cNvGraphicFramePr>
            <a:graphicFrameLocks noGrp="1"/>
          </p:cNvGraphicFramePr>
          <p:nvPr/>
        </p:nvGraphicFramePr>
        <p:xfrm>
          <a:off x="988829" y="2941467"/>
          <a:ext cx="5891947" cy="1673063"/>
        </p:xfrm>
        <a:graphic>
          <a:graphicData uri="http://schemas.openxmlformats.org/drawingml/2006/table">
            <a:tbl>
              <a:tblPr firstRow="1" firstCol="1" bandRow="1">
                <a:tableStyleId>{69012ECD-51FC-41F1-AA8D-1B2483CD663E}</a:tableStyleId>
              </a:tblPr>
              <a:tblGrid>
                <a:gridCol w="1472987"/>
                <a:gridCol w="1575991"/>
                <a:gridCol w="1472987"/>
                <a:gridCol w="1369982"/>
              </a:tblGrid>
              <a:tr h="838265">
                <a:tc>
                  <a:txBody>
                    <a:bodyPr/>
                    <a:lstStyle/>
                    <a:p>
                      <a:pPr algn="ctr">
                        <a:lnSpc>
                          <a:spcPct val="115000"/>
                        </a:lnSpc>
                        <a:spcAft>
                          <a:spcPts val="0"/>
                        </a:spcAft>
                      </a:pPr>
                      <a:r>
                        <a:rPr lang="en-US" sz="2300">
                          <a:effectLst/>
                          <a:latin typeface="Times New Roman" panose="02020603050405020304" pitchFamily="18" charset="0"/>
                          <a:cs typeface="Times New Roman" panose="02020603050405020304" pitchFamily="18" charset="0"/>
                        </a:rPr>
                        <a:t>Tên phát minh</a:t>
                      </a:r>
                      <a:endParaRPr lang="en-US" sz="2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300">
                          <a:effectLst/>
                          <a:latin typeface="Times New Roman" panose="02020603050405020304" pitchFamily="18" charset="0"/>
                          <a:cs typeface="Times New Roman" panose="02020603050405020304" pitchFamily="18" charset="0"/>
                        </a:rPr>
                        <a:t>Người phát minh</a:t>
                      </a:r>
                      <a:endParaRPr lang="en-US" sz="2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300">
                          <a:effectLst/>
                          <a:latin typeface="Times New Roman" panose="02020603050405020304" pitchFamily="18" charset="0"/>
                          <a:cs typeface="Times New Roman" panose="02020603050405020304" pitchFamily="18" charset="0"/>
                        </a:rPr>
                        <a:t>Năm phát minh</a:t>
                      </a:r>
                      <a:endParaRPr lang="en-US" sz="2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300">
                          <a:effectLst/>
                          <a:latin typeface="Times New Roman" panose="02020603050405020304" pitchFamily="18" charset="0"/>
                          <a:cs typeface="Times New Roman" panose="02020603050405020304" pitchFamily="18" charset="0"/>
                        </a:rPr>
                        <a:t>Ý  nghĩa</a:t>
                      </a:r>
                      <a:endParaRPr lang="en-US" sz="2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415666">
                <a:tc>
                  <a:txBody>
                    <a:bodyPr/>
                    <a:lstStyle/>
                    <a:p>
                      <a:pPr algn="just">
                        <a:lnSpc>
                          <a:spcPct val="115000"/>
                        </a:lnSpc>
                        <a:spcAft>
                          <a:spcPts val="0"/>
                        </a:spcAft>
                      </a:pPr>
                      <a:r>
                        <a:rPr lang="en-US" sz="2300">
                          <a:effectLst/>
                          <a:latin typeface="Times New Roman" panose="02020603050405020304" pitchFamily="18" charset="0"/>
                          <a:cs typeface="Times New Roman" panose="02020603050405020304" pitchFamily="18" charset="0"/>
                        </a:rPr>
                        <a:t> </a:t>
                      </a:r>
                      <a:endParaRPr lang="en-US" sz="2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300">
                          <a:effectLst/>
                          <a:latin typeface="Times New Roman" panose="02020603050405020304" pitchFamily="18" charset="0"/>
                          <a:cs typeface="Times New Roman" panose="02020603050405020304" pitchFamily="18" charset="0"/>
                        </a:rPr>
                        <a:t> </a:t>
                      </a:r>
                      <a:endParaRPr lang="en-US" sz="2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300">
                          <a:effectLst/>
                          <a:latin typeface="Times New Roman" panose="02020603050405020304" pitchFamily="18" charset="0"/>
                          <a:cs typeface="Times New Roman" panose="02020603050405020304" pitchFamily="18" charset="0"/>
                        </a:rPr>
                        <a:t> </a:t>
                      </a:r>
                      <a:endParaRPr lang="en-US" sz="2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300">
                          <a:effectLst/>
                          <a:latin typeface="Times New Roman" panose="02020603050405020304" pitchFamily="18" charset="0"/>
                          <a:cs typeface="Times New Roman" panose="02020603050405020304" pitchFamily="18" charset="0"/>
                        </a:rPr>
                        <a:t> </a:t>
                      </a:r>
                      <a:endParaRPr lang="en-US" sz="2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419132">
                <a:tc>
                  <a:txBody>
                    <a:bodyPr/>
                    <a:lstStyle/>
                    <a:p>
                      <a:pPr algn="just">
                        <a:lnSpc>
                          <a:spcPct val="115000"/>
                        </a:lnSpc>
                        <a:spcAft>
                          <a:spcPts val="0"/>
                        </a:spcAft>
                      </a:pPr>
                      <a:r>
                        <a:rPr lang="en-US" sz="2300">
                          <a:effectLst/>
                          <a:latin typeface="Times New Roman" panose="02020603050405020304" pitchFamily="18" charset="0"/>
                          <a:cs typeface="Times New Roman" panose="02020603050405020304" pitchFamily="18" charset="0"/>
                        </a:rPr>
                        <a:t> </a:t>
                      </a:r>
                      <a:endParaRPr lang="en-US" sz="2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300">
                          <a:effectLst/>
                          <a:latin typeface="Times New Roman" panose="02020603050405020304" pitchFamily="18" charset="0"/>
                          <a:cs typeface="Times New Roman" panose="02020603050405020304" pitchFamily="18" charset="0"/>
                        </a:rPr>
                        <a:t> </a:t>
                      </a:r>
                      <a:endParaRPr lang="en-US" sz="2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300">
                          <a:effectLst/>
                          <a:latin typeface="Times New Roman" panose="02020603050405020304" pitchFamily="18" charset="0"/>
                          <a:cs typeface="Times New Roman" panose="02020603050405020304" pitchFamily="18" charset="0"/>
                        </a:rPr>
                        <a:t> </a:t>
                      </a:r>
                      <a:endParaRPr lang="en-US" sz="2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300">
                          <a:effectLst/>
                          <a:latin typeface="Times New Roman" panose="02020603050405020304" pitchFamily="18" charset="0"/>
                          <a:cs typeface="Times New Roman" panose="02020603050405020304" pitchFamily="18" charset="0"/>
                        </a:rPr>
                        <a:t> </a:t>
                      </a:r>
                      <a:endParaRPr lang="en-US" sz="2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bl>
          </a:graphicData>
        </a:graphic>
      </p:graphicFrame>
      <p:grpSp>
        <p:nvGrpSpPr>
          <p:cNvPr id="7" name="Google Shape;1158;p27"/>
          <p:cNvGrpSpPr/>
          <p:nvPr/>
        </p:nvGrpSpPr>
        <p:grpSpPr>
          <a:xfrm>
            <a:off x="1966944" y="49159"/>
            <a:ext cx="5930106" cy="1251496"/>
            <a:chOff x="1966944" y="49159"/>
            <a:chExt cx="5930106" cy="1251496"/>
          </a:xfrm>
          <a:solidFill>
            <a:schemeClr val="accent6">
              <a:lumMod val="75000"/>
            </a:schemeClr>
          </a:solidFill>
        </p:grpSpPr>
        <p:sp>
          <p:nvSpPr>
            <p:cNvPr id="8" name="Google Shape;1159;p27"/>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grp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1160;p27"/>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tx1">
                <a:lumMod val="20000"/>
                <a:lumOff val="80000"/>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161;p27"/>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tx1">
                <a:lumMod val="20000"/>
                <a:lumOff val="80000"/>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 name="Google Shape;1162;p27"/>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800" b="1">
                <a:solidFill>
                  <a:schemeClr val="lt1"/>
                </a:solidFill>
                <a:latin typeface="Times New Roman" panose="02020603050405020304" pitchFamily="18" charset="0"/>
                <a:cs typeface="Times New Roman" panose="02020603050405020304" pitchFamily="18" charset="0"/>
              </a:rPr>
              <a:t>Hoạt động c</a:t>
            </a:r>
            <a:r>
              <a:rPr lang="en-US" altLang="en-GB" sz="2800" b="1">
                <a:solidFill>
                  <a:schemeClr val="lt1"/>
                </a:solidFill>
                <a:latin typeface="Times New Roman" panose="02020603050405020304" pitchFamily="18" charset="0"/>
                <a:cs typeface="Times New Roman" panose="02020603050405020304" pitchFamily="18" charset="0"/>
              </a:rPr>
              <a:t>ặp đôi</a:t>
            </a:r>
            <a:endParaRPr lang="en-US" altLang="en-GB" sz="2800" b="1">
              <a:solidFill>
                <a:schemeClr val="l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230"/>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825718" y="104642"/>
            <a:ext cx="3501734" cy="2760190"/>
          </a:xfrm>
          <a:prstGeom prst="rect">
            <a:avLst/>
          </a:prstGeom>
        </p:spPr>
      </p:pic>
      <p:pic>
        <p:nvPicPr>
          <p:cNvPr id="6" name="Picture 5"/>
          <p:cNvPicPr>
            <a:picLocks noChangeAspect="1"/>
          </p:cNvPicPr>
          <p:nvPr/>
        </p:nvPicPr>
        <p:blipFill>
          <a:blip r:embed="rId2"/>
          <a:stretch>
            <a:fillRect/>
          </a:stretch>
        </p:blipFill>
        <p:spPr>
          <a:xfrm>
            <a:off x="5087679" y="227818"/>
            <a:ext cx="3736556" cy="2513838"/>
          </a:xfrm>
          <a:prstGeom prst="rect">
            <a:avLst/>
          </a:prstGeom>
        </p:spPr>
      </p:pic>
      <p:pic>
        <p:nvPicPr>
          <p:cNvPr id="7" name="Picture 6"/>
          <p:cNvPicPr>
            <a:picLocks noChangeAspect="1"/>
          </p:cNvPicPr>
          <p:nvPr/>
        </p:nvPicPr>
        <p:blipFill>
          <a:blip r:embed="rId3"/>
          <a:stretch>
            <a:fillRect/>
          </a:stretch>
        </p:blipFill>
        <p:spPr>
          <a:xfrm>
            <a:off x="2658140" y="3001576"/>
            <a:ext cx="4859079" cy="20480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898"/>
        <p:cNvGrpSpPr/>
        <p:nvPr/>
      </p:nvGrpSpPr>
      <p:grpSpPr>
        <a:xfrm>
          <a:off x="0" y="0"/>
          <a:ext cx="0" cy="0"/>
          <a:chOff x="0" y="0"/>
          <a:chExt cx="0" cy="0"/>
        </a:xfrm>
      </p:grpSpPr>
      <p:graphicFrame>
        <p:nvGraphicFramePr>
          <p:cNvPr id="3" name="Table 2"/>
          <p:cNvGraphicFramePr>
            <a:graphicFrameLocks noGrp="1"/>
          </p:cNvGraphicFramePr>
          <p:nvPr/>
        </p:nvGraphicFramePr>
        <p:xfrm>
          <a:off x="786809" y="542260"/>
          <a:ext cx="8112641" cy="4556760"/>
        </p:xfrm>
        <a:graphic>
          <a:graphicData uri="http://schemas.openxmlformats.org/drawingml/2006/table">
            <a:tbl>
              <a:tblPr firstRow="1" firstCol="1" bandRow="1">
                <a:tableStyleId>{B301B821-A1FF-4177-AEE7-76D212191A09}</a:tableStyleId>
              </a:tblPr>
              <a:tblGrid>
                <a:gridCol w="2028160"/>
                <a:gridCol w="1788929"/>
                <a:gridCol w="1297172"/>
                <a:gridCol w="2998380"/>
              </a:tblGrid>
              <a:tr h="203894">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Tên phát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Người phát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Năm phát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Ý  nghĩa</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r>
              <a:tr h="611683">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Máy kéo sợi Gien-ni</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Giêm-Ha-gri-vơ</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1764</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Làm cho năng suất kéo sợi tăng gấp nhiều lần.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r>
              <a:tr h="611683">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Máy kéo sợi chạy bằng sức nước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R.Ác-rai</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1769</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Tăng năng suất lao động và thay thế sức con người.</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r>
              <a:tr h="611683">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Máy hơi nước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Giêm Oát</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1784</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Mở đầu cho cuộc cách mạng công nghiệp.</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r>
              <a:tr h="407789">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Máy dệt</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E. Các-rai</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1785</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Đưa tốc độ sản xuất lên gấp 39 lần.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r>
              <a:tr h="815578">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Đầu máy xe lửa chạy bằng hơi nước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Xti-phen-xơn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1814</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Mở đầu cho sự phát triển giao thông vận tải đường sắt.</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6989" marR="56989" marT="0" marB="0"/>
                </a:tc>
              </a:tr>
            </a:tbl>
          </a:graphicData>
        </a:graphic>
      </p:graphicFrame>
      <p:pic>
        <p:nvPicPr>
          <p:cNvPr id="259" name="Picture 258"/>
          <p:cNvPicPr>
            <a:picLocks noChangeAspect="1"/>
          </p:cNvPicPr>
          <p:nvPr/>
        </p:nvPicPr>
        <p:blipFill>
          <a:blip r:embed="rId1"/>
          <a:stretch>
            <a:fillRect/>
          </a:stretch>
        </p:blipFill>
        <p:spPr>
          <a:xfrm>
            <a:off x="-55862" y="-116535"/>
            <a:ext cx="1066800" cy="1000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302419" y="180975"/>
            <a:ext cx="4098131" cy="4325541"/>
            <a:chOff x="0" y="0"/>
            <a:chExt cx="2736" cy="1976"/>
          </a:xfrm>
        </p:grpSpPr>
        <p:pic>
          <p:nvPicPr>
            <p:cNvPr id="16392" name="Picture 4" descr="image008"/>
            <p:cNvPicPr>
              <a:picLocks noChangeAspect="1"/>
            </p:cNvPicPr>
            <p:nvPr/>
          </p:nvPicPr>
          <p:blipFill>
            <a:blip r:embed="rId1"/>
            <a:stretch>
              <a:fillRect/>
            </a:stretch>
          </p:blipFill>
          <p:spPr>
            <a:xfrm>
              <a:off x="0" y="0"/>
              <a:ext cx="2736" cy="1976"/>
            </a:xfrm>
            <a:prstGeom prst="rect">
              <a:avLst/>
            </a:prstGeom>
            <a:noFill/>
            <a:ln w="28575" cap="flat" cmpd="sng">
              <a:solidFill>
                <a:srgbClr val="FFFF00"/>
              </a:solidFill>
              <a:prstDash val="solid"/>
              <a:miter/>
              <a:headEnd type="none" w="med" len="med"/>
              <a:tailEnd type="none" w="med" len="med"/>
            </a:ln>
          </p:spPr>
        </p:pic>
        <p:sp>
          <p:nvSpPr>
            <p:cNvPr id="16393" name="Text Box 5"/>
            <p:cNvSpPr txBox="1"/>
            <p:nvPr/>
          </p:nvSpPr>
          <p:spPr>
            <a:xfrm>
              <a:off x="232" y="1680"/>
              <a:ext cx="829" cy="147"/>
            </a:xfrm>
            <a:prstGeom prst="rect">
              <a:avLst/>
            </a:prstGeom>
            <a:noFill/>
            <a:ln w="9525" cap="flat" cmpd="sng">
              <a:solidFill>
                <a:srgbClr val="FFFF00"/>
              </a:solidFill>
              <a:prstDash val="solid"/>
              <a:miter/>
              <a:headEnd type="none" w="med" len="med"/>
              <a:tailEnd type="none" w="med" len="med"/>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1500" b="1" dirty="0">
                  <a:solidFill>
                    <a:srgbClr val="003366"/>
                  </a:solidFill>
                  <a:latin typeface="Arial" panose="020B0604020202020204" pitchFamily="34" charset="0"/>
                  <a:cs typeface="Arial" panose="020B0604020202020204" pitchFamily="34" charset="0"/>
                </a:rPr>
                <a:t>Xa quay tay</a:t>
              </a:r>
              <a:endParaRPr lang="en-US" altLang="en-US" sz="1500" b="1" dirty="0">
                <a:solidFill>
                  <a:srgbClr val="003366"/>
                </a:solidFill>
                <a:latin typeface="Arial" panose="020B0604020202020204" pitchFamily="34" charset="0"/>
                <a:ea typeface="Arial" panose="020B0604020202020204" pitchFamily="34" charset="0"/>
              </a:endParaRPr>
            </a:p>
          </p:txBody>
        </p:sp>
      </p:grpSp>
      <p:pic>
        <p:nvPicPr>
          <p:cNvPr id="14341" name="Picture 4" descr="spinningjenny2a"/>
          <p:cNvPicPr>
            <a:picLocks noChangeAspect="1"/>
          </p:cNvPicPr>
          <p:nvPr/>
        </p:nvPicPr>
        <p:blipFill>
          <a:blip r:embed="rId2"/>
          <a:stretch>
            <a:fillRect/>
          </a:stretch>
        </p:blipFill>
        <p:spPr>
          <a:xfrm>
            <a:off x="5029200" y="180975"/>
            <a:ext cx="3943350" cy="4325541"/>
          </a:xfrm>
          <a:prstGeom prst="rect">
            <a:avLst/>
          </a:prstGeom>
          <a:noFill/>
          <a:ln w="38100" cap="flat" cmpd="sng">
            <a:solidFill>
              <a:srgbClr val="FFFF00"/>
            </a:solidFill>
            <a:prstDash val="solid"/>
            <a:miter/>
            <a:headEnd type="none" w="med" len="med"/>
            <a:tailEnd type="none" w="med" len="med"/>
          </a:ln>
        </p:spPr>
      </p:pic>
      <p:sp>
        <p:nvSpPr>
          <p:cNvPr id="16388" name="Text Box 6"/>
          <p:cNvSpPr txBox="1"/>
          <p:nvPr/>
        </p:nvSpPr>
        <p:spPr>
          <a:xfrm>
            <a:off x="2000250" y="0"/>
            <a:ext cx="3886200" cy="2990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50000"/>
              </a:spcBef>
              <a:buFontTx/>
              <a:buNone/>
            </a:pPr>
            <a:endParaRPr lang="vi-VN" altLang="en-US" sz="1350" dirty="0">
              <a:latin typeface="Arial" panose="020B0604020202020204" pitchFamily="34" charset="0"/>
              <a:ea typeface="Arial" panose="020B0604020202020204" pitchFamily="34" charset="0"/>
            </a:endParaRPr>
          </a:p>
        </p:txBody>
      </p:sp>
      <p:sp>
        <p:nvSpPr>
          <p:cNvPr id="14344" name="Text Box 5"/>
          <p:cNvSpPr txBox="1"/>
          <p:nvPr/>
        </p:nvSpPr>
        <p:spPr>
          <a:xfrm>
            <a:off x="5634990" y="285750"/>
            <a:ext cx="1979295" cy="321945"/>
          </a:xfrm>
          <a:prstGeom prst="rect">
            <a:avLst/>
          </a:prstGeom>
          <a:solidFill>
            <a:schemeClr val="bg1"/>
          </a:solid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1500" b="1" dirty="0">
                <a:latin typeface="Arial" panose="020B0604020202020204" pitchFamily="34" charset="0"/>
                <a:cs typeface="Arial" panose="020B0604020202020204" pitchFamily="34" charset="0"/>
              </a:rPr>
              <a:t>Máy kéo sợi Gienny</a:t>
            </a:r>
            <a:endParaRPr lang="en-US" altLang="en-US" sz="1500" b="1" dirty="0">
              <a:latin typeface="Arial" panose="020B0604020202020204" pitchFamily="34" charset="0"/>
              <a:ea typeface="Arial" panose="020B0604020202020204" pitchFamily="34" charset="0"/>
            </a:endParaRPr>
          </a:p>
        </p:txBody>
      </p:sp>
      <p:sp>
        <p:nvSpPr>
          <p:cNvPr id="14346" name="Line 10"/>
          <p:cNvSpPr/>
          <p:nvPr/>
        </p:nvSpPr>
        <p:spPr>
          <a:xfrm>
            <a:off x="4400550" y="1314450"/>
            <a:ext cx="628650" cy="0"/>
          </a:xfrm>
          <a:prstGeom prst="line">
            <a:avLst/>
          </a:prstGeom>
          <a:ln w="57150" cap="flat" cmpd="sng">
            <a:solidFill>
              <a:schemeClr val="tx1"/>
            </a:solidFill>
            <a:prstDash val="solid"/>
            <a:headEnd type="none" w="med" len="med"/>
            <a:tailEnd type="triangle" w="med" len="med"/>
          </a:ln>
        </p:spPr>
      </p:sp>
      <p:sp>
        <p:nvSpPr>
          <p:cNvPr id="14347" name="Line 11"/>
          <p:cNvSpPr/>
          <p:nvPr/>
        </p:nvSpPr>
        <p:spPr>
          <a:xfrm>
            <a:off x="6572250" y="2343150"/>
            <a:ext cx="0" cy="228600"/>
          </a:xfrm>
          <a:prstGeom prst="line">
            <a:avLst/>
          </a:prstGeom>
          <a:ln w="57150" cap="flat" cmpd="sng">
            <a:solidFill>
              <a:schemeClr val="tx1"/>
            </a:solidFill>
            <a:prstDash val="solid"/>
            <a:headEnd type="none" w="med" len="med"/>
            <a:tailEnd type="triangle" w="med" len="med"/>
          </a:ln>
        </p:spPr>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346"/>
                                        </p:tgtEl>
                                        <p:attrNameLst>
                                          <p:attrName>style.visibility</p:attrName>
                                        </p:attrNameLst>
                                      </p:cBhvr>
                                      <p:to>
                                        <p:strVal val="visible"/>
                                      </p:to>
                                    </p:set>
                                    <p:animEffect transition="in" filter="wipe(left)">
                                      <p:cBhvr>
                                        <p:cTn id="12" dur="500"/>
                                        <p:tgtEl>
                                          <p:spTgt spid="14346"/>
                                        </p:tgtEl>
                                      </p:cBhvr>
                                    </p:animEffect>
                                  </p:childTnLst>
                                </p:cTn>
                              </p:par>
                              <p:par>
                                <p:cTn id="13" presetID="22" presetClass="entr" presetSubtype="8" fill="hold" nodeType="withEffect">
                                  <p:stCondLst>
                                    <p:cond delay="0"/>
                                  </p:stCondLst>
                                  <p:childTnLst>
                                    <p:set>
                                      <p:cBhvr>
                                        <p:cTn id="14" dur="1" fill="hold">
                                          <p:stCondLst>
                                            <p:cond delay="0"/>
                                          </p:stCondLst>
                                        </p:cTn>
                                        <p:tgtEl>
                                          <p:spTgt spid="14341"/>
                                        </p:tgtEl>
                                        <p:attrNameLst>
                                          <p:attrName>style.visibility</p:attrName>
                                        </p:attrNameLst>
                                      </p:cBhvr>
                                      <p:to>
                                        <p:strVal val="visible"/>
                                      </p:to>
                                    </p:set>
                                    <p:animEffect transition="in" filter="wipe(left)">
                                      <p:cBhvr>
                                        <p:cTn id="15" dur="500"/>
                                        <p:tgtEl>
                                          <p:spTgt spid="1434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344"/>
                                        </p:tgtEl>
                                        <p:attrNameLst>
                                          <p:attrName>style.visibility</p:attrName>
                                        </p:attrNameLst>
                                      </p:cBhvr>
                                      <p:to>
                                        <p:strVal val="visible"/>
                                      </p:to>
                                    </p:set>
                                    <p:animEffect transition="in" filter="wipe(left)">
                                      <p:cBhvr>
                                        <p:cTn id="18" dur="500"/>
                                        <p:tgtEl>
                                          <p:spTgt spid="1434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4347"/>
                                        </p:tgtEl>
                                        <p:attrNameLst>
                                          <p:attrName>style.visibility</p:attrName>
                                        </p:attrNameLst>
                                      </p:cBhvr>
                                      <p:to>
                                        <p:strVal val="visible"/>
                                      </p:to>
                                    </p:set>
                                    <p:animEffect transition="in" filter="wipe(up)">
                                      <p:cBhvr>
                                        <p:cTn id="23"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bldLvl="0" animBg="1"/>
    </p:bld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8522</Words>
  <Application>WPS Presentation</Application>
  <PresentationFormat>On-screen Show (16:9)</PresentationFormat>
  <Paragraphs>369</Paragraphs>
  <Slides>42</Slides>
  <Notes>31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42</vt:i4>
      </vt:variant>
    </vt:vector>
  </HeadingPairs>
  <TitlesOfParts>
    <vt:vector size="57" baseType="lpstr">
      <vt:lpstr>Arial</vt:lpstr>
      <vt:lpstr>SimSun</vt:lpstr>
      <vt:lpstr>Wingdings</vt:lpstr>
      <vt:lpstr>Arial</vt:lpstr>
      <vt:lpstr>Odibee Sans</vt:lpstr>
      <vt:lpstr>Bellota Text</vt:lpstr>
      <vt:lpstr>Abel</vt:lpstr>
      <vt:lpstr>Segoe Print</vt:lpstr>
      <vt:lpstr>Roboto Condensed</vt:lpstr>
      <vt:lpstr>Didact Gothic</vt:lpstr>
      <vt:lpstr>Times New Roman</vt:lpstr>
      <vt:lpstr>Microsoft YaHei</vt:lpstr>
      <vt:lpstr>Arial Unicode MS</vt:lpstr>
      <vt:lpstr>Calibri</vt:lpstr>
      <vt:lpstr>End of the School Year by Slidesgo</vt:lpstr>
      <vt:lpstr>KHỞI ĐỘNG</vt:lpstr>
      <vt:lpstr>Gợi ý sản phẩm</vt:lpstr>
      <vt:lpstr>PowerPoint 演示文稿</vt:lpstr>
      <vt:lpstr>Những tác động của cách mạng công nghiệp đối với đời sống sản xuất và xã hội </vt:lpstr>
      <vt:lpstr>Cách mạng công nghiệp Anh </vt:lpstr>
      <vt:lpstr>Hoạt động cá nhân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Hoạt động cá nhân</vt:lpstr>
      <vt:lpstr>PowerPoint 演示文稿</vt:lpstr>
      <vt:lpstr>Luyện tập – Vận dụng</vt:lpstr>
      <vt:lpstr>Luyện tập</vt:lpstr>
      <vt:lpstr>Luyện tập</vt:lpstr>
      <vt:lpstr>Luyện tập</vt:lpstr>
      <vt:lpstr>Vận dụng</vt:lpstr>
      <vt:lpstr>Gợi ý sản phẩm</vt:lpstr>
      <vt:lpstr>PowerPoint 演示文稿</vt:lpstr>
      <vt:lpstr>Cách mạng công nghiệp lan ra các nước châu Âu và Mỹ</vt:lpstr>
      <vt:lpstr>Thảo luận cặp đôi</vt:lpstr>
      <vt:lpstr>PowerPoint 演示文稿</vt:lpstr>
      <vt:lpstr>Thảo luận</vt:lpstr>
      <vt:lpstr>Những tác động của cách mạng công nghiệp đối với đời sống sản xuất và xã hội </vt:lpstr>
      <vt:lpstr>Hoạt động nhóm</vt:lpstr>
      <vt:lpstr>Gợi ý sản phẩm</vt:lpstr>
      <vt:lpstr>Gợi ý  sản phẩm</vt:lpstr>
      <vt:lpstr>PowerPoint 演示文稿</vt:lpstr>
      <vt:lpstr>Gợi ý  sản phẩm</vt:lpstr>
      <vt:lpstr>Hoạt động cá nhân</vt:lpstr>
      <vt:lpstr>Luyện tập – Vận dụng</vt:lpstr>
      <vt:lpstr>Luyện tập</vt:lpstr>
      <vt:lpstr>Luyện tập</vt:lpstr>
      <vt:lpstr>Luyện tập</vt:lpstr>
      <vt:lpstr>Vận dụng</vt:lpstr>
      <vt:lpstr>Gợi ý sản phẩm</vt:lpstr>
      <vt:lpstr>Gợi ý sản phẩm</vt:lpstr>
      <vt:lpstr>Hướng dẫn về nhà</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
  <cp:lastModifiedBy>Administrator</cp:lastModifiedBy>
  <cp:revision>45</cp:revision>
  <dcterms:created xsi:type="dcterms:W3CDTF">2023-10-10T22:15:08Z</dcterms:created>
  <dcterms:modified xsi:type="dcterms:W3CDTF">2023-10-11T04:03:20Z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C94ABCC095C54D9AADCF0F7FF8ABEE7A_12</vt:lpwstr>
  </property>
  <property fmtid="{D5CDD505-2E9C-101B-9397-08002B2CF9AE}" pid="3" name="KSOProductBuildVer">
    <vt:lpwstr>1033-12.2.0.13215</vt:lpwstr>
  </property>
</Properties>
</file>